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59" r:id="rId5"/>
    <p:sldId id="282" r:id="rId6"/>
    <p:sldId id="283" r:id="rId7"/>
    <p:sldId id="284" r:id="rId8"/>
    <p:sldId id="285" r:id="rId9"/>
    <p:sldId id="260" r:id="rId10"/>
    <p:sldId id="263" r:id="rId11"/>
    <p:sldId id="262" r:id="rId12"/>
    <p:sldId id="261" r:id="rId13"/>
    <p:sldId id="264" r:id="rId14"/>
    <p:sldId id="266" r:id="rId15"/>
    <p:sldId id="267" r:id="rId16"/>
    <p:sldId id="268" r:id="rId17"/>
    <p:sldId id="269" r:id="rId18"/>
    <p:sldId id="265"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6" r:id="rId32"/>
    <p:sldId id="287" r:id="rId33"/>
    <p:sldId id="288" r:id="rId34"/>
    <p:sldId id="289"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7C80"/>
    <a:srgbClr val="FEFEFE"/>
    <a:srgbClr val="FEF9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56" d="100"/>
          <a:sy n="56" d="100"/>
        </p:scale>
        <p:origin x="121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A31594-3ACD-4864-AB18-E99F2ABDC3E2}" type="datetimeFigureOut">
              <a:rPr lang="en-US" smtClean="0"/>
              <a:t>8/27/2023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EC9C44-6884-47EA-A55E-DFB3E88DFE75}" type="slidenum">
              <a:rPr lang="en-US" smtClean="0"/>
              <a:t>‹#›</a:t>
            </a:fld>
            <a:endParaRPr lang="en-US"/>
          </a:p>
        </p:txBody>
      </p:sp>
    </p:spTree>
    <p:extLst>
      <p:ext uri="{BB962C8B-B14F-4D97-AF65-F5344CB8AC3E}">
        <p14:creationId xmlns:p14="http://schemas.microsoft.com/office/powerpoint/2010/main" val="409988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GV CLICK CHUỘT VÀO KHUNG ĐÁP ÁN </a:t>
            </a:r>
            <a:r>
              <a:rPr lang="en-US" b="1">
                <a:sym typeface="Wingdings" panose="05000000000000000000" pitchFamily="2" charset="2"/>
              </a:rPr>
              <a:t> XUẤT HIỆN KẾT QUẢ ĐÚNG/SAI</a:t>
            </a:r>
            <a:endParaRPr lang="en-US" b="1"/>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69EC9C44-6884-47EA-A55E-DFB3E88DFE75}" type="slidenum">
              <a:rPr lang="en-US" smtClean="0"/>
              <a:t>31</a:t>
            </a:fld>
            <a:endParaRPr lang="en-US"/>
          </a:p>
        </p:txBody>
      </p:sp>
    </p:spTree>
    <p:extLst>
      <p:ext uri="{BB962C8B-B14F-4D97-AF65-F5344CB8AC3E}">
        <p14:creationId xmlns:p14="http://schemas.microsoft.com/office/powerpoint/2010/main" val="387553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GV CLICK CHUỘT VÀO KHUNG ĐÁP ÁN </a:t>
            </a:r>
            <a:r>
              <a:rPr lang="en-US" b="1">
                <a:sym typeface="Wingdings" panose="05000000000000000000" pitchFamily="2" charset="2"/>
              </a:rPr>
              <a:t> XUẤT HIỆN KẾT QUẢ ĐÚNG/SAI</a:t>
            </a:r>
            <a:endParaRPr lang="en-US" b="1"/>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69EC9C44-6884-47EA-A55E-DFB3E88DFE75}" type="slidenum">
              <a:rPr lang="en-US" smtClean="0"/>
              <a:t>32</a:t>
            </a:fld>
            <a:endParaRPr lang="en-US"/>
          </a:p>
        </p:txBody>
      </p:sp>
    </p:spTree>
    <p:extLst>
      <p:ext uri="{BB962C8B-B14F-4D97-AF65-F5344CB8AC3E}">
        <p14:creationId xmlns:p14="http://schemas.microsoft.com/office/powerpoint/2010/main" val="4284683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GV CLICK CHUỘT VÀO KHUNG ĐÁP ÁN </a:t>
            </a:r>
            <a:r>
              <a:rPr lang="en-US" b="1">
                <a:sym typeface="Wingdings" panose="05000000000000000000" pitchFamily="2" charset="2"/>
              </a:rPr>
              <a:t> XUẤT HIỆN KẾT QUẢ ĐÚNG/SAI</a:t>
            </a:r>
            <a:endParaRPr lang="en-US" b="1"/>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69EC9C44-6884-47EA-A55E-DFB3E88DFE75}" type="slidenum">
              <a:rPr lang="en-US" smtClean="0"/>
              <a:t>33</a:t>
            </a:fld>
            <a:endParaRPr lang="en-US"/>
          </a:p>
        </p:txBody>
      </p:sp>
    </p:spTree>
    <p:extLst>
      <p:ext uri="{BB962C8B-B14F-4D97-AF65-F5344CB8AC3E}">
        <p14:creationId xmlns:p14="http://schemas.microsoft.com/office/powerpoint/2010/main" val="90417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F978A-7609-760B-3374-185CA45DBE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898F4E-A0C8-5695-753A-D766D964A2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9FBF4C-1B9D-C202-EC0D-A375FA2EF76D}"/>
              </a:ext>
            </a:extLst>
          </p:cNvPr>
          <p:cNvSpPr>
            <a:spLocks noGrp="1"/>
          </p:cNvSpPr>
          <p:nvPr>
            <p:ph type="dt" sz="half" idx="10"/>
          </p:nvPr>
        </p:nvSpPr>
        <p:spPr/>
        <p:txBody>
          <a:bodyPr/>
          <a:lstStyle/>
          <a:p>
            <a:fld id="{9C3E43C4-DA98-4168-8691-33BF0A567491}" type="datetimeFigureOut">
              <a:rPr lang="en-US" smtClean="0"/>
              <a:t>8/27/2023</a:t>
            </a:fld>
            <a:endParaRPr lang="en-US"/>
          </a:p>
        </p:txBody>
      </p:sp>
      <p:sp>
        <p:nvSpPr>
          <p:cNvPr id="5" name="Footer Placeholder 4">
            <a:extLst>
              <a:ext uri="{FF2B5EF4-FFF2-40B4-BE49-F238E27FC236}">
                <a16:creationId xmlns:a16="http://schemas.microsoft.com/office/drawing/2014/main" id="{168CC105-41E0-DD81-C68F-8CCC4063C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116D4-A18E-E468-9B41-8E88196D59B7}"/>
              </a:ext>
            </a:extLst>
          </p:cNvPr>
          <p:cNvSpPr>
            <a:spLocks noGrp="1"/>
          </p:cNvSpPr>
          <p:nvPr>
            <p:ph type="sldNum" sz="quarter" idx="12"/>
          </p:nvPr>
        </p:nvSpPr>
        <p:spPr/>
        <p:txBody>
          <a:bodyPr/>
          <a:lstStyle/>
          <a:p>
            <a:fld id="{0B317C1A-7284-4594-92CD-E278849FEE8B}" type="slidenum">
              <a:rPr lang="en-US" smtClean="0"/>
              <a:t>‹#›</a:t>
            </a:fld>
            <a:endParaRPr lang="en-US"/>
          </a:p>
        </p:txBody>
      </p:sp>
    </p:spTree>
    <p:extLst>
      <p:ext uri="{BB962C8B-B14F-4D97-AF65-F5344CB8AC3E}">
        <p14:creationId xmlns:p14="http://schemas.microsoft.com/office/powerpoint/2010/main" val="83568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8B6FF-A5D9-23DC-E721-37BF44D24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D70B0F-3394-20DE-9047-C510A0A958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5EBE7-9B7E-86FC-DF2E-027996BB8F2A}"/>
              </a:ext>
            </a:extLst>
          </p:cNvPr>
          <p:cNvSpPr>
            <a:spLocks noGrp="1"/>
          </p:cNvSpPr>
          <p:nvPr>
            <p:ph type="dt" sz="half" idx="10"/>
          </p:nvPr>
        </p:nvSpPr>
        <p:spPr/>
        <p:txBody>
          <a:bodyPr/>
          <a:lstStyle/>
          <a:p>
            <a:fld id="{9C3E43C4-DA98-4168-8691-33BF0A567491}" type="datetimeFigureOut">
              <a:rPr lang="en-US" smtClean="0"/>
              <a:t>8/27/2023</a:t>
            </a:fld>
            <a:endParaRPr lang="en-US"/>
          </a:p>
        </p:txBody>
      </p:sp>
      <p:sp>
        <p:nvSpPr>
          <p:cNvPr id="5" name="Footer Placeholder 4">
            <a:extLst>
              <a:ext uri="{FF2B5EF4-FFF2-40B4-BE49-F238E27FC236}">
                <a16:creationId xmlns:a16="http://schemas.microsoft.com/office/drawing/2014/main" id="{37D21B60-EC0B-2072-8525-82D38B7A6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3D3D4-B5DB-3C4A-407C-8671F489C88F}"/>
              </a:ext>
            </a:extLst>
          </p:cNvPr>
          <p:cNvSpPr>
            <a:spLocks noGrp="1"/>
          </p:cNvSpPr>
          <p:nvPr>
            <p:ph type="sldNum" sz="quarter" idx="12"/>
          </p:nvPr>
        </p:nvSpPr>
        <p:spPr/>
        <p:txBody>
          <a:bodyPr/>
          <a:lstStyle/>
          <a:p>
            <a:fld id="{0B317C1A-7284-4594-92CD-E278849FEE8B}" type="slidenum">
              <a:rPr lang="en-US" smtClean="0"/>
              <a:t>‹#›</a:t>
            </a:fld>
            <a:endParaRPr lang="en-US"/>
          </a:p>
        </p:txBody>
      </p:sp>
    </p:spTree>
    <p:extLst>
      <p:ext uri="{BB962C8B-B14F-4D97-AF65-F5344CB8AC3E}">
        <p14:creationId xmlns:p14="http://schemas.microsoft.com/office/powerpoint/2010/main" val="4267331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10475E-8D04-7A11-A876-9514CE6912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9B3D18-D2A9-A630-0F3C-F460871444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9FC10-45F1-006C-B381-9195D5BF4C2B}"/>
              </a:ext>
            </a:extLst>
          </p:cNvPr>
          <p:cNvSpPr>
            <a:spLocks noGrp="1"/>
          </p:cNvSpPr>
          <p:nvPr>
            <p:ph type="dt" sz="half" idx="10"/>
          </p:nvPr>
        </p:nvSpPr>
        <p:spPr/>
        <p:txBody>
          <a:bodyPr/>
          <a:lstStyle/>
          <a:p>
            <a:fld id="{9C3E43C4-DA98-4168-8691-33BF0A567491}" type="datetimeFigureOut">
              <a:rPr lang="en-US" smtClean="0"/>
              <a:t>8/27/2023</a:t>
            </a:fld>
            <a:endParaRPr lang="en-US"/>
          </a:p>
        </p:txBody>
      </p:sp>
      <p:sp>
        <p:nvSpPr>
          <p:cNvPr id="5" name="Footer Placeholder 4">
            <a:extLst>
              <a:ext uri="{FF2B5EF4-FFF2-40B4-BE49-F238E27FC236}">
                <a16:creationId xmlns:a16="http://schemas.microsoft.com/office/drawing/2014/main" id="{7F569CC9-05E9-01C1-B219-02C0C9DCF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03C47-2034-944A-EE74-8A323288CCAD}"/>
              </a:ext>
            </a:extLst>
          </p:cNvPr>
          <p:cNvSpPr>
            <a:spLocks noGrp="1"/>
          </p:cNvSpPr>
          <p:nvPr>
            <p:ph type="sldNum" sz="quarter" idx="12"/>
          </p:nvPr>
        </p:nvSpPr>
        <p:spPr/>
        <p:txBody>
          <a:bodyPr/>
          <a:lstStyle/>
          <a:p>
            <a:fld id="{0B317C1A-7284-4594-92CD-E278849FEE8B}" type="slidenum">
              <a:rPr lang="en-US" smtClean="0"/>
              <a:t>‹#›</a:t>
            </a:fld>
            <a:endParaRPr lang="en-US"/>
          </a:p>
        </p:txBody>
      </p:sp>
    </p:spTree>
    <p:extLst>
      <p:ext uri="{BB962C8B-B14F-4D97-AF65-F5344CB8AC3E}">
        <p14:creationId xmlns:p14="http://schemas.microsoft.com/office/powerpoint/2010/main" val="2380632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05F4-BC40-F236-615F-CF993C9607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89BCEE-2E71-5957-AA7E-7AB4C33786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A6989-514B-8F40-4421-F7A5D90F32EA}"/>
              </a:ext>
            </a:extLst>
          </p:cNvPr>
          <p:cNvSpPr>
            <a:spLocks noGrp="1"/>
          </p:cNvSpPr>
          <p:nvPr>
            <p:ph type="dt" sz="half" idx="10"/>
          </p:nvPr>
        </p:nvSpPr>
        <p:spPr/>
        <p:txBody>
          <a:bodyPr/>
          <a:lstStyle/>
          <a:p>
            <a:fld id="{9C3E43C4-DA98-4168-8691-33BF0A567491}" type="datetimeFigureOut">
              <a:rPr lang="en-US" smtClean="0"/>
              <a:t>8/27/2023</a:t>
            </a:fld>
            <a:endParaRPr lang="en-US"/>
          </a:p>
        </p:txBody>
      </p:sp>
      <p:sp>
        <p:nvSpPr>
          <p:cNvPr id="5" name="Footer Placeholder 4">
            <a:extLst>
              <a:ext uri="{FF2B5EF4-FFF2-40B4-BE49-F238E27FC236}">
                <a16:creationId xmlns:a16="http://schemas.microsoft.com/office/drawing/2014/main" id="{2CF2174F-1337-077E-A2E0-D3A0512DA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93B96-3167-26CC-9DA6-DC377519A097}"/>
              </a:ext>
            </a:extLst>
          </p:cNvPr>
          <p:cNvSpPr>
            <a:spLocks noGrp="1"/>
          </p:cNvSpPr>
          <p:nvPr>
            <p:ph type="sldNum" sz="quarter" idx="12"/>
          </p:nvPr>
        </p:nvSpPr>
        <p:spPr/>
        <p:txBody>
          <a:bodyPr/>
          <a:lstStyle/>
          <a:p>
            <a:fld id="{0B317C1A-7284-4594-92CD-E278849FEE8B}" type="slidenum">
              <a:rPr lang="en-US" smtClean="0"/>
              <a:t>‹#›</a:t>
            </a:fld>
            <a:endParaRPr lang="en-US"/>
          </a:p>
        </p:txBody>
      </p:sp>
    </p:spTree>
    <p:extLst>
      <p:ext uri="{BB962C8B-B14F-4D97-AF65-F5344CB8AC3E}">
        <p14:creationId xmlns:p14="http://schemas.microsoft.com/office/powerpoint/2010/main" val="3078790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CD7D-C462-EB12-4DFF-453A5A04CF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53D9C-0D4D-2E59-C76D-A58B264AA4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5CA9D3-2F1C-BB25-38B8-D2BB8F52DB76}"/>
              </a:ext>
            </a:extLst>
          </p:cNvPr>
          <p:cNvSpPr>
            <a:spLocks noGrp="1"/>
          </p:cNvSpPr>
          <p:nvPr>
            <p:ph type="dt" sz="half" idx="10"/>
          </p:nvPr>
        </p:nvSpPr>
        <p:spPr/>
        <p:txBody>
          <a:bodyPr/>
          <a:lstStyle/>
          <a:p>
            <a:fld id="{9C3E43C4-DA98-4168-8691-33BF0A567491}" type="datetimeFigureOut">
              <a:rPr lang="en-US" smtClean="0"/>
              <a:t>8/27/2023</a:t>
            </a:fld>
            <a:endParaRPr lang="en-US"/>
          </a:p>
        </p:txBody>
      </p:sp>
      <p:sp>
        <p:nvSpPr>
          <p:cNvPr id="5" name="Footer Placeholder 4">
            <a:extLst>
              <a:ext uri="{FF2B5EF4-FFF2-40B4-BE49-F238E27FC236}">
                <a16:creationId xmlns:a16="http://schemas.microsoft.com/office/drawing/2014/main" id="{F519B332-F2F0-FD30-7693-8C80B2F22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46A83-7371-D276-75B7-0C9BCC37D0C1}"/>
              </a:ext>
            </a:extLst>
          </p:cNvPr>
          <p:cNvSpPr>
            <a:spLocks noGrp="1"/>
          </p:cNvSpPr>
          <p:nvPr>
            <p:ph type="sldNum" sz="quarter" idx="12"/>
          </p:nvPr>
        </p:nvSpPr>
        <p:spPr/>
        <p:txBody>
          <a:bodyPr/>
          <a:lstStyle/>
          <a:p>
            <a:fld id="{0B317C1A-7284-4594-92CD-E278849FEE8B}" type="slidenum">
              <a:rPr lang="en-US" smtClean="0"/>
              <a:t>‹#›</a:t>
            </a:fld>
            <a:endParaRPr lang="en-US"/>
          </a:p>
        </p:txBody>
      </p:sp>
    </p:spTree>
    <p:extLst>
      <p:ext uri="{BB962C8B-B14F-4D97-AF65-F5344CB8AC3E}">
        <p14:creationId xmlns:p14="http://schemas.microsoft.com/office/powerpoint/2010/main" val="101740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72B2-1369-73F2-C89F-7BF746C97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1C3A10-422C-B762-8D9D-C49054390F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BF3B64-A60E-FCA5-E6A3-2A0500DE83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054BA-B138-7869-5665-05DE416FE10B}"/>
              </a:ext>
            </a:extLst>
          </p:cNvPr>
          <p:cNvSpPr>
            <a:spLocks noGrp="1"/>
          </p:cNvSpPr>
          <p:nvPr>
            <p:ph type="dt" sz="half" idx="10"/>
          </p:nvPr>
        </p:nvSpPr>
        <p:spPr/>
        <p:txBody>
          <a:bodyPr/>
          <a:lstStyle/>
          <a:p>
            <a:fld id="{9C3E43C4-DA98-4168-8691-33BF0A567491}" type="datetimeFigureOut">
              <a:rPr lang="en-US" smtClean="0"/>
              <a:t>8/27/2023</a:t>
            </a:fld>
            <a:endParaRPr lang="en-US"/>
          </a:p>
        </p:txBody>
      </p:sp>
      <p:sp>
        <p:nvSpPr>
          <p:cNvPr id="6" name="Footer Placeholder 5">
            <a:extLst>
              <a:ext uri="{FF2B5EF4-FFF2-40B4-BE49-F238E27FC236}">
                <a16:creationId xmlns:a16="http://schemas.microsoft.com/office/drawing/2014/main" id="{4712A165-2F66-C54C-2A60-749E95AC8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8E665-8A8D-DFF0-60C6-3593B31B0CA8}"/>
              </a:ext>
            </a:extLst>
          </p:cNvPr>
          <p:cNvSpPr>
            <a:spLocks noGrp="1"/>
          </p:cNvSpPr>
          <p:nvPr>
            <p:ph type="sldNum" sz="quarter" idx="12"/>
          </p:nvPr>
        </p:nvSpPr>
        <p:spPr/>
        <p:txBody>
          <a:bodyPr/>
          <a:lstStyle/>
          <a:p>
            <a:fld id="{0B317C1A-7284-4594-92CD-E278849FEE8B}" type="slidenum">
              <a:rPr lang="en-US" smtClean="0"/>
              <a:t>‹#›</a:t>
            </a:fld>
            <a:endParaRPr lang="en-US"/>
          </a:p>
        </p:txBody>
      </p:sp>
    </p:spTree>
    <p:extLst>
      <p:ext uri="{BB962C8B-B14F-4D97-AF65-F5344CB8AC3E}">
        <p14:creationId xmlns:p14="http://schemas.microsoft.com/office/powerpoint/2010/main" val="2772565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1F077-D84E-0068-C2CF-CE378B32E3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A83FEE-C558-B34E-489A-5C98F71F7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DDCEBC-065A-DC79-E017-E9B9BBD747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1B5EF7-FB1D-7241-26A3-E26D047608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A55FE0-04DB-0214-D909-B43CFBAC86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3A64CC-FBAE-BFA3-B052-2C434D808FCC}"/>
              </a:ext>
            </a:extLst>
          </p:cNvPr>
          <p:cNvSpPr>
            <a:spLocks noGrp="1"/>
          </p:cNvSpPr>
          <p:nvPr>
            <p:ph type="dt" sz="half" idx="10"/>
          </p:nvPr>
        </p:nvSpPr>
        <p:spPr/>
        <p:txBody>
          <a:bodyPr/>
          <a:lstStyle/>
          <a:p>
            <a:fld id="{9C3E43C4-DA98-4168-8691-33BF0A567491}" type="datetimeFigureOut">
              <a:rPr lang="en-US" smtClean="0"/>
              <a:t>8/27/2023</a:t>
            </a:fld>
            <a:endParaRPr lang="en-US"/>
          </a:p>
        </p:txBody>
      </p:sp>
      <p:sp>
        <p:nvSpPr>
          <p:cNvPr id="8" name="Footer Placeholder 7">
            <a:extLst>
              <a:ext uri="{FF2B5EF4-FFF2-40B4-BE49-F238E27FC236}">
                <a16:creationId xmlns:a16="http://schemas.microsoft.com/office/drawing/2014/main" id="{A86B41EE-AF63-DF4A-3900-F801B6B293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66566F-CCF0-A57E-CCDF-247C74319A3F}"/>
              </a:ext>
            </a:extLst>
          </p:cNvPr>
          <p:cNvSpPr>
            <a:spLocks noGrp="1"/>
          </p:cNvSpPr>
          <p:nvPr>
            <p:ph type="sldNum" sz="quarter" idx="12"/>
          </p:nvPr>
        </p:nvSpPr>
        <p:spPr/>
        <p:txBody>
          <a:bodyPr/>
          <a:lstStyle/>
          <a:p>
            <a:fld id="{0B317C1A-7284-4594-92CD-E278849FEE8B}" type="slidenum">
              <a:rPr lang="en-US" smtClean="0"/>
              <a:t>‹#›</a:t>
            </a:fld>
            <a:endParaRPr lang="en-US"/>
          </a:p>
        </p:txBody>
      </p:sp>
    </p:spTree>
    <p:extLst>
      <p:ext uri="{BB962C8B-B14F-4D97-AF65-F5344CB8AC3E}">
        <p14:creationId xmlns:p14="http://schemas.microsoft.com/office/powerpoint/2010/main" val="2405274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1720-7ECE-D44B-A826-8511FAE05C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F2F7B6-1ACF-8F7A-F58E-582B7B11447C}"/>
              </a:ext>
            </a:extLst>
          </p:cNvPr>
          <p:cNvSpPr>
            <a:spLocks noGrp="1"/>
          </p:cNvSpPr>
          <p:nvPr>
            <p:ph type="dt" sz="half" idx="10"/>
          </p:nvPr>
        </p:nvSpPr>
        <p:spPr/>
        <p:txBody>
          <a:bodyPr/>
          <a:lstStyle/>
          <a:p>
            <a:fld id="{9C3E43C4-DA98-4168-8691-33BF0A567491}" type="datetimeFigureOut">
              <a:rPr lang="en-US" smtClean="0"/>
              <a:t>8/27/2023</a:t>
            </a:fld>
            <a:endParaRPr lang="en-US"/>
          </a:p>
        </p:txBody>
      </p:sp>
      <p:sp>
        <p:nvSpPr>
          <p:cNvPr id="4" name="Footer Placeholder 3">
            <a:extLst>
              <a:ext uri="{FF2B5EF4-FFF2-40B4-BE49-F238E27FC236}">
                <a16:creationId xmlns:a16="http://schemas.microsoft.com/office/drawing/2014/main" id="{4E055ABD-D946-8C1B-1CE9-22C94B0842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E0B2C4-87C8-8AD3-CE9C-4B72B34BDA6E}"/>
              </a:ext>
            </a:extLst>
          </p:cNvPr>
          <p:cNvSpPr>
            <a:spLocks noGrp="1"/>
          </p:cNvSpPr>
          <p:nvPr>
            <p:ph type="sldNum" sz="quarter" idx="12"/>
          </p:nvPr>
        </p:nvSpPr>
        <p:spPr/>
        <p:txBody>
          <a:bodyPr/>
          <a:lstStyle/>
          <a:p>
            <a:fld id="{0B317C1A-7284-4594-92CD-E278849FEE8B}" type="slidenum">
              <a:rPr lang="en-US" smtClean="0"/>
              <a:t>‹#›</a:t>
            </a:fld>
            <a:endParaRPr lang="en-US"/>
          </a:p>
        </p:txBody>
      </p:sp>
    </p:spTree>
    <p:extLst>
      <p:ext uri="{BB962C8B-B14F-4D97-AF65-F5344CB8AC3E}">
        <p14:creationId xmlns:p14="http://schemas.microsoft.com/office/powerpoint/2010/main" val="2963164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B873C-6E40-5726-1763-715C41DAD1C6}"/>
              </a:ext>
            </a:extLst>
          </p:cNvPr>
          <p:cNvSpPr>
            <a:spLocks noGrp="1"/>
          </p:cNvSpPr>
          <p:nvPr>
            <p:ph type="dt" sz="half" idx="10"/>
          </p:nvPr>
        </p:nvSpPr>
        <p:spPr/>
        <p:txBody>
          <a:bodyPr/>
          <a:lstStyle/>
          <a:p>
            <a:fld id="{9C3E43C4-DA98-4168-8691-33BF0A567491}" type="datetimeFigureOut">
              <a:rPr lang="en-US" smtClean="0"/>
              <a:t>8/27/2023</a:t>
            </a:fld>
            <a:endParaRPr lang="en-US"/>
          </a:p>
        </p:txBody>
      </p:sp>
      <p:sp>
        <p:nvSpPr>
          <p:cNvPr id="3" name="Footer Placeholder 2">
            <a:extLst>
              <a:ext uri="{FF2B5EF4-FFF2-40B4-BE49-F238E27FC236}">
                <a16:creationId xmlns:a16="http://schemas.microsoft.com/office/drawing/2014/main" id="{464470CC-0670-A50A-1813-1A965E378D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51B489-54E3-D481-2B9D-04D68AEB8658}"/>
              </a:ext>
            </a:extLst>
          </p:cNvPr>
          <p:cNvSpPr>
            <a:spLocks noGrp="1"/>
          </p:cNvSpPr>
          <p:nvPr>
            <p:ph type="sldNum" sz="quarter" idx="12"/>
          </p:nvPr>
        </p:nvSpPr>
        <p:spPr/>
        <p:txBody>
          <a:bodyPr/>
          <a:lstStyle/>
          <a:p>
            <a:fld id="{0B317C1A-7284-4594-92CD-E278849FEE8B}" type="slidenum">
              <a:rPr lang="en-US" smtClean="0"/>
              <a:t>‹#›</a:t>
            </a:fld>
            <a:endParaRPr lang="en-US"/>
          </a:p>
        </p:txBody>
      </p:sp>
    </p:spTree>
    <p:extLst>
      <p:ext uri="{BB962C8B-B14F-4D97-AF65-F5344CB8AC3E}">
        <p14:creationId xmlns:p14="http://schemas.microsoft.com/office/powerpoint/2010/main" val="1376645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A5FF1-0F64-BC8E-D552-BBD129C7BD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E19B3C-8599-2FC2-097F-09846DA5D5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00857F-5DBC-FFD7-1E49-AA8E1A649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A4F4D-4CDC-0DFD-8403-8C84BD0736A3}"/>
              </a:ext>
            </a:extLst>
          </p:cNvPr>
          <p:cNvSpPr>
            <a:spLocks noGrp="1"/>
          </p:cNvSpPr>
          <p:nvPr>
            <p:ph type="dt" sz="half" idx="10"/>
          </p:nvPr>
        </p:nvSpPr>
        <p:spPr/>
        <p:txBody>
          <a:bodyPr/>
          <a:lstStyle/>
          <a:p>
            <a:fld id="{9C3E43C4-DA98-4168-8691-33BF0A567491}" type="datetimeFigureOut">
              <a:rPr lang="en-US" smtClean="0"/>
              <a:t>8/27/2023</a:t>
            </a:fld>
            <a:endParaRPr lang="en-US"/>
          </a:p>
        </p:txBody>
      </p:sp>
      <p:sp>
        <p:nvSpPr>
          <p:cNvPr id="6" name="Footer Placeholder 5">
            <a:extLst>
              <a:ext uri="{FF2B5EF4-FFF2-40B4-BE49-F238E27FC236}">
                <a16:creationId xmlns:a16="http://schemas.microsoft.com/office/drawing/2014/main" id="{8F994279-0658-9539-53E3-A2B59BAE3C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37E67-A6BC-EEE1-6764-06F1E49F3971}"/>
              </a:ext>
            </a:extLst>
          </p:cNvPr>
          <p:cNvSpPr>
            <a:spLocks noGrp="1"/>
          </p:cNvSpPr>
          <p:nvPr>
            <p:ph type="sldNum" sz="quarter" idx="12"/>
          </p:nvPr>
        </p:nvSpPr>
        <p:spPr/>
        <p:txBody>
          <a:bodyPr/>
          <a:lstStyle/>
          <a:p>
            <a:fld id="{0B317C1A-7284-4594-92CD-E278849FEE8B}" type="slidenum">
              <a:rPr lang="en-US" smtClean="0"/>
              <a:t>‹#›</a:t>
            </a:fld>
            <a:endParaRPr lang="en-US"/>
          </a:p>
        </p:txBody>
      </p:sp>
    </p:spTree>
    <p:extLst>
      <p:ext uri="{BB962C8B-B14F-4D97-AF65-F5344CB8AC3E}">
        <p14:creationId xmlns:p14="http://schemas.microsoft.com/office/powerpoint/2010/main" val="3716440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1C01-4ED5-2BB0-67E8-3773355233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6711D0-D35C-B233-DD41-57C3332634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610946-BB89-9D3F-7DBD-9CEB5A308B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ED4357-B4B4-A589-6E6C-9882C398DF5D}"/>
              </a:ext>
            </a:extLst>
          </p:cNvPr>
          <p:cNvSpPr>
            <a:spLocks noGrp="1"/>
          </p:cNvSpPr>
          <p:nvPr>
            <p:ph type="dt" sz="half" idx="10"/>
          </p:nvPr>
        </p:nvSpPr>
        <p:spPr/>
        <p:txBody>
          <a:bodyPr/>
          <a:lstStyle/>
          <a:p>
            <a:fld id="{9C3E43C4-DA98-4168-8691-33BF0A567491}" type="datetimeFigureOut">
              <a:rPr lang="en-US" smtClean="0"/>
              <a:t>8/27/2023</a:t>
            </a:fld>
            <a:endParaRPr lang="en-US"/>
          </a:p>
        </p:txBody>
      </p:sp>
      <p:sp>
        <p:nvSpPr>
          <p:cNvPr id="6" name="Footer Placeholder 5">
            <a:extLst>
              <a:ext uri="{FF2B5EF4-FFF2-40B4-BE49-F238E27FC236}">
                <a16:creationId xmlns:a16="http://schemas.microsoft.com/office/drawing/2014/main" id="{5D6DBF37-E32B-78D2-E8AE-2E24986BE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2C9BB6-6255-8E01-CE6E-2BDBF170AE98}"/>
              </a:ext>
            </a:extLst>
          </p:cNvPr>
          <p:cNvSpPr>
            <a:spLocks noGrp="1"/>
          </p:cNvSpPr>
          <p:nvPr>
            <p:ph type="sldNum" sz="quarter" idx="12"/>
          </p:nvPr>
        </p:nvSpPr>
        <p:spPr/>
        <p:txBody>
          <a:bodyPr/>
          <a:lstStyle/>
          <a:p>
            <a:fld id="{0B317C1A-7284-4594-92CD-E278849FEE8B}" type="slidenum">
              <a:rPr lang="en-US" smtClean="0"/>
              <a:t>‹#›</a:t>
            </a:fld>
            <a:endParaRPr lang="en-US"/>
          </a:p>
        </p:txBody>
      </p:sp>
    </p:spTree>
    <p:extLst>
      <p:ext uri="{BB962C8B-B14F-4D97-AF65-F5344CB8AC3E}">
        <p14:creationId xmlns:p14="http://schemas.microsoft.com/office/powerpoint/2010/main" val="4021492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F93787-8581-9B63-0275-0D5379AB0D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CE375D-A862-4178-FD42-14B03AEF8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E2776-017C-3B57-7691-7FB4AFDE8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3E43C4-DA98-4168-8691-33BF0A567491}" type="datetimeFigureOut">
              <a:rPr lang="en-US" smtClean="0"/>
              <a:t>8/27/2023</a:t>
            </a:fld>
            <a:endParaRPr lang="en-US"/>
          </a:p>
        </p:txBody>
      </p:sp>
      <p:sp>
        <p:nvSpPr>
          <p:cNvPr id="5" name="Footer Placeholder 4">
            <a:extLst>
              <a:ext uri="{FF2B5EF4-FFF2-40B4-BE49-F238E27FC236}">
                <a16:creationId xmlns:a16="http://schemas.microsoft.com/office/drawing/2014/main" id="{D63A714C-EE5F-6475-1EB6-3DDC48B672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6CC36D-84DA-7CD7-2E69-06E7E6B8BF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317C1A-7284-4594-92CD-E278849FEE8B}"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490ED07D-AA00-F4C8-C4D4-0933339FAA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5" b="-5"/>
          <a:stretch/>
        </p:blipFill>
        <p:spPr>
          <a:xfrm>
            <a:off x="-2144109" y="-155853"/>
            <a:ext cx="1981478" cy="198147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061019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audio" Target="../media/audio1.wav"/><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audio" Target="../media/audio5.wav"/><Relationship Id="rId2" Type="http://schemas.openxmlformats.org/officeDocument/2006/relationships/notesSlide" Target="../notesSlides/notesSlide1.xml"/><Relationship Id="rId16"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image" Target="../media/image2.jpg"/><Relationship Id="rId11" Type="http://schemas.openxmlformats.org/officeDocument/2006/relationships/image" Target="../media/image16.png"/><Relationship Id="rId5" Type="http://schemas.openxmlformats.org/officeDocument/2006/relationships/audio" Target="../media/audio4.wav"/><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14.png"/><Relationship Id="rId14" Type="http://schemas.openxmlformats.org/officeDocument/2006/relationships/image" Target="../media/image19.svg"/></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audio" Target="../media/audio5.wav"/><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audio" Target="../media/audio1.wav"/><Relationship Id="rId2" Type="http://schemas.openxmlformats.org/officeDocument/2006/relationships/notesSlide" Target="../notesSlides/notesSlide2.xml"/><Relationship Id="rId16"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2.jpg"/><Relationship Id="rId15" Type="http://schemas.openxmlformats.org/officeDocument/2006/relationships/image" Target="../media/image21.gif"/><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svg"/><Relationship Id="rId1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audio" Target="../media/audio5.wav"/><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audio" Target="../media/audio1.wav"/><Relationship Id="rId2" Type="http://schemas.openxmlformats.org/officeDocument/2006/relationships/notesSlide" Target="../notesSlides/notesSlide3.xml"/><Relationship Id="rId16"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2.jpg"/><Relationship Id="rId15" Type="http://schemas.openxmlformats.org/officeDocument/2006/relationships/image" Target="../media/image21.gif"/><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svg"/><Relationship Id="rId1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D0AB0EF-9DD0-30D3-CDC2-CD26F595C6DE}"/>
              </a:ext>
            </a:extLst>
          </p:cNvPr>
          <p:cNvSpPr/>
          <p:nvPr/>
        </p:nvSpPr>
        <p:spPr>
          <a:xfrm>
            <a:off x="3812387" y="3813797"/>
            <a:ext cx="8117305" cy="2456490"/>
          </a:xfrm>
          <a:custGeom>
            <a:avLst/>
            <a:gdLst>
              <a:gd name="connsiteX0" fmla="*/ 0 w 8117305"/>
              <a:gd name="connsiteY0" fmla="*/ 1228245 h 2456490"/>
              <a:gd name="connsiteX1" fmla="*/ 1228245 w 8117305"/>
              <a:gd name="connsiteY1" fmla="*/ 0 h 2456490"/>
              <a:gd name="connsiteX2" fmla="*/ 1907543 w 8117305"/>
              <a:gd name="connsiteY2" fmla="*/ 0 h 2456490"/>
              <a:gd name="connsiteX3" fmla="*/ 2360408 w 8117305"/>
              <a:gd name="connsiteY3" fmla="*/ 0 h 2456490"/>
              <a:gd name="connsiteX4" fmla="*/ 2869881 w 8117305"/>
              <a:gd name="connsiteY4" fmla="*/ 0 h 2456490"/>
              <a:gd name="connsiteX5" fmla="*/ 3266138 w 8117305"/>
              <a:gd name="connsiteY5" fmla="*/ 0 h 2456490"/>
              <a:gd name="connsiteX6" fmla="*/ 3775612 w 8117305"/>
              <a:gd name="connsiteY6" fmla="*/ 0 h 2456490"/>
              <a:gd name="connsiteX7" fmla="*/ 4398301 w 8117305"/>
              <a:gd name="connsiteY7" fmla="*/ 0 h 2456490"/>
              <a:gd name="connsiteX8" fmla="*/ 4851167 w 8117305"/>
              <a:gd name="connsiteY8" fmla="*/ 0 h 2456490"/>
              <a:gd name="connsiteX9" fmla="*/ 5473856 w 8117305"/>
              <a:gd name="connsiteY9" fmla="*/ 0 h 2456490"/>
              <a:gd name="connsiteX10" fmla="*/ 6096546 w 8117305"/>
              <a:gd name="connsiteY10" fmla="*/ 0 h 2456490"/>
              <a:gd name="connsiteX11" fmla="*/ 6889060 w 8117305"/>
              <a:gd name="connsiteY11" fmla="*/ 0 h 2456490"/>
              <a:gd name="connsiteX12" fmla="*/ 8117305 w 8117305"/>
              <a:gd name="connsiteY12" fmla="*/ 1228245 h 2456490"/>
              <a:gd name="connsiteX13" fmla="*/ 8117305 w 8117305"/>
              <a:gd name="connsiteY13" fmla="*/ 1228245 h 2456490"/>
              <a:gd name="connsiteX14" fmla="*/ 6889060 w 8117305"/>
              <a:gd name="connsiteY14" fmla="*/ 2456490 h 2456490"/>
              <a:gd name="connsiteX15" fmla="*/ 6322979 w 8117305"/>
              <a:gd name="connsiteY15" fmla="*/ 2456490 h 2456490"/>
              <a:gd name="connsiteX16" fmla="*/ 5643681 w 8117305"/>
              <a:gd name="connsiteY16" fmla="*/ 2456490 h 2456490"/>
              <a:gd name="connsiteX17" fmla="*/ 5077599 w 8117305"/>
              <a:gd name="connsiteY17" fmla="*/ 2456490 h 2456490"/>
              <a:gd name="connsiteX18" fmla="*/ 4454910 w 8117305"/>
              <a:gd name="connsiteY18" fmla="*/ 2456490 h 2456490"/>
              <a:gd name="connsiteX19" fmla="*/ 3832220 w 8117305"/>
              <a:gd name="connsiteY19" fmla="*/ 2456490 h 2456490"/>
              <a:gd name="connsiteX20" fmla="*/ 3322747 w 8117305"/>
              <a:gd name="connsiteY20" fmla="*/ 2456490 h 2456490"/>
              <a:gd name="connsiteX21" fmla="*/ 2700057 w 8117305"/>
              <a:gd name="connsiteY21" fmla="*/ 2456490 h 2456490"/>
              <a:gd name="connsiteX22" fmla="*/ 2077367 w 8117305"/>
              <a:gd name="connsiteY22" fmla="*/ 2456490 h 2456490"/>
              <a:gd name="connsiteX23" fmla="*/ 1228245 w 8117305"/>
              <a:gd name="connsiteY23" fmla="*/ 2456490 h 2456490"/>
              <a:gd name="connsiteX24" fmla="*/ 0 w 8117305"/>
              <a:gd name="connsiteY24" fmla="*/ 1228245 h 245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17305" h="2456490" fill="none" extrusionOk="0">
                <a:moveTo>
                  <a:pt x="0" y="1228245"/>
                </a:moveTo>
                <a:cubicBezTo>
                  <a:pt x="154195" y="680997"/>
                  <a:pt x="529309" y="-56605"/>
                  <a:pt x="1228245" y="0"/>
                </a:cubicBezTo>
                <a:cubicBezTo>
                  <a:pt x="1475307" y="-46584"/>
                  <a:pt x="1609430" y="13006"/>
                  <a:pt x="1907543" y="0"/>
                </a:cubicBezTo>
                <a:cubicBezTo>
                  <a:pt x="2205656" y="-13006"/>
                  <a:pt x="2250674" y="35592"/>
                  <a:pt x="2360408" y="0"/>
                </a:cubicBezTo>
                <a:cubicBezTo>
                  <a:pt x="2470142" y="-35592"/>
                  <a:pt x="2701511" y="30276"/>
                  <a:pt x="2869881" y="0"/>
                </a:cubicBezTo>
                <a:cubicBezTo>
                  <a:pt x="3038251" y="-30276"/>
                  <a:pt x="3152609" y="16512"/>
                  <a:pt x="3266138" y="0"/>
                </a:cubicBezTo>
                <a:cubicBezTo>
                  <a:pt x="3379667" y="-16512"/>
                  <a:pt x="3530476" y="48403"/>
                  <a:pt x="3775612" y="0"/>
                </a:cubicBezTo>
                <a:cubicBezTo>
                  <a:pt x="4020748" y="-48403"/>
                  <a:pt x="4133643" y="63777"/>
                  <a:pt x="4398301" y="0"/>
                </a:cubicBezTo>
                <a:cubicBezTo>
                  <a:pt x="4662959" y="-63777"/>
                  <a:pt x="4726871" y="1316"/>
                  <a:pt x="4851167" y="0"/>
                </a:cubicBezTo>
                <a:cubicBezTo>
                  <a:pt x="4975463" y="-1316"/>
                  <a:pt x="5321591" y="66984"/>
                  <a:pt x="5473856" y="0"/>
                </a:cubicBezTo>
                <a:cubicBezTo>
                  <a:pt x="5626121" y="-66984"/>
                  <a:pt x="5856632" y="51144"/>
                  <a:pt x="6096546" y="0"/>
                </a:cubicBezTo>
                <a:cubicBezTo>
                  <a:pt x="6336460" y="-51144"/>
                  <a:pt x="6584624" y="77543"/>
                  <a:pt x="6889060" y="0"/>
                </a:cubicBezTo>
                <a:cubicBezTo>
                  <a:pt x="7578679" y="40324"/>
                  <a:pt x="8255955" y="409507"/>
                  <a:pt x="8117305" y="1228245"/>
                </a:cubicBezTo>
                <a:lnTo>
                  <a:pt x="8117305" y="1228245"/>
                </a:lnTo>
                <a:cubicBezTo>
                  <a:pt x="8264617" y="1783861"/>
                  <a:pt x="7709641" y="2375662"/>
                  <a:pt x="6889060" y="2456490"/>
                </a:cubicBezTo>
                <a:cubicBezTo>
                  <a:pt x="6738485" y="2488664"/>
                  <a:pt x="6523615" y="2390411"/>
                  <a:pt x="6322979" y="2456490"/>
                </a:cubicBezTo>
                <a:cubicBezTo>
                  <a:pt x="6122343" y="2522569"/>
                  <a:pt x="5798311" y="2428586"/>
                  <a:pt x="5643681" y="2456490"/>
                </a:cubicBezTo>
                <a:cubicBezTo>
                  <a:pt x="5489051" y="2484394"/>
                  <a:pt x="5191608" y="2426971"/>
                  <a:pt x="5077599" y="2456490"/>
                </a:cubicBezTo>
                <a:cubicBezTo>
                  <a:pt x="4963590" y="2486009"/>
                  <a:pt x="4761544" y="2389277"/>
                  <a:pt x="4454910" y="2456490"/>
                </a:cubicBezTo>
                <a:cubicBezTo>
                  <a:pt x="4148276" y="2523703"/>
                  <a:pt x="3983328" y="2418647"/>
                  <a:pt x="3832220" y="2456490"/>
                </a:cubicBezTo>
                <a:cubicBezTo>
                  <a:pt x="3681112" y="2494333"/>
                  <a:pt x="3479366" y="2423445"/>
                  <a:pt x="3322747" y="2456490"/>
                </a:cubicBezTo>
                <a:cubicBezTo>
                  <a:pt x="3166128" y="2489535"/>
                  <a:pt x="2869770" y="2452943"/>
                  <a:pt x="2700057" y="2456490"/>
                </a:cubicBezTo>
                <a:cubicBezTo>
                  <a:pt x="2530344" y="2460037"/>
                  <a:pt x="2336294" y="2397206"/>
                  <a:pt x="2077367" y="2456490"/>
                </a:cubicBezTo>
                <a:cubicBezTo>
                  <a:pt x="1818440" y="2515774"/>
                  <a:pt x="1540111" y="2378634"/>
                  <a:pt x="1228245" y="2456490"/>
                </a:cubicBezTo>
                <a:cubicBezTo>
                  <a:pt x="577184" y="2422985"/>
                  <a:pt x="66466" y="2009350"/>
                  <a:pt x="0" y="1228245"/>
                </a:cubicBezTo>
                <a:close/>
              </a:path>
              <a:path w="8117305" h="2456490" stroke="0" extrusionOk="0">
                <a:moveTo>
                  <a:pt x="0" y="1228245"/>
                </a:moveTo>
                <a:cubicBezTo>
                  <a:pt x="71232" y="438366"/>
                  <a:pt x="704222" y="-3899"/>
                  <a:pt x="1228245" y="0"/>
                </a:cubicBezTo>
                <a:cubicBezTo>
                  <a:pt x="1524166" y="-16603"/>
                  <a:pt x="1580577" y="66148"/>
                  <a:pt x="1850935" y="0"/>
                </a:cubicBezTo>
                <a:cubicBezTo>
                  <a:pt x="2121293" y="-66148"/>
                  <a:pt x="2236921" y="9886"/>
                  <a:pt x="2417016" y="0"/>
                </a:cubicBezTo>
                <a:cubicBezTo>
                  <a:pt x="2597111" y="-9886"/>
                  <a:pt x="2835383" y="26132"/>
                  <a:pt x="3096314" y="0"/>
                </a:cubicBezTo>
                <a:cubicBezTo>
                  <a:pt x="3357245" y="-26132"/>
                  <a:pt x="3368505" y="18166"/>
                  <a:pt x="3492571" y="0"/>
                </a:cubicBezTo>
                <a:cubicBezTo>
                  <a:pt x="3616637" y="-18166"/>
                  <a:pt x="3773701" y="30864"/>
                  <a:pt x="3945436" y="0"/>
                </a:cubicBezTo>
                <a:cubicBezTo>
                  <a:pt x="4117172" y="-30864"/>
                  <a:pt x="4234088" y="28335"/>
                  <a:pt x="4511518" y="0"/>
                </a:cubicBezTo>
                <a:cubicBezTo>
                  <a:pt x="4788948" y="-28335"/>
                  <a:pt x="4882185" y="30416"/>
                  <a:pt x="5020991" y="0"/>
                </a:cubicBezTo>
                <a:cubicBezTo>
                  <a:pt x="5159797" y="-30416"/>
                  <a:pt x="5461399" y="34450"/>
                  <a:pt x="5643681" y="0"/>
                </a:cubicBezTo>
                <a:cubicBezTo>
                  <a:pt x="5825963" y="-34450"/>
                  <a:pt x="5964719" y="12434"/>
                  <a:pt x="6153154" y="0"/>
                </a:cubicBezTo>
                <a:cubicBezTo>
                  <a:pt x="6341589" y="-12434"/>
                  <a:pt x="6664988" y="10215"/>
                  <a:pt x="6889060" y="0"/>
                </a:cubicBezTo>
                <a:cubicBezTo>
                  <a:pt x="7655498" y="-68091"/>
                  <a:pt x="8036190" y="650560"/>
                  <a:pt x="8117305" y="1228245"/>
                </a:cubicBezTo>
                <a:lnTo>
                  <a:pt x="8117305" y="1228245"/>
                </a:lnTo>
                <a:cubicBezTo>
                  <a:pt x="8057731" y="1982824"/>
                  <a:pt x="7606439" y="2422828"/>
                  <a:pt x="6889060" y="2456490"/>
                </a:cubicBezTo>
                <a:cubicBezTo>
                  <a:pt x="6613623" y="2507137"/>
                  <a:pt x="6477060" y="2456435"/>
                  <a:pt x="6322979" y="2456490"/>
                </a:cubicBezTo>
                <a:cubicBezTo>
                  <a:pt x="6168898" y="2456545"/>
                  <a:pt x="5794946" y="2378234"/>
                  <a:pt x="5643681" y="2456490"/>
                </a:cubicBezTo>
                <a:cubicBezTo>
                  <a:pt x="5492416" y="2534746"/>
                  <a:pt x="5186571" y="2411949"/>
                  <a:pt x="5020991" y="2456490"/>
                </a:cubicBezTo>
                <a:cubicBezTo>
                  <a:pt x="4855411" y="2501031"/>
                  <a:pt x="4748928" y="2454572"/>
                  <a:pt x="4624734" y="2456490"/>
                </a:cubicBezTo>
                <a:cubicBezTo>
                  <a:pt x="4500540" y="2458408"/>
                  <a:pt x="4420506" y="2411832"/>
                  <a:pt x="4228477" y="2456490"/>
                </a:cubicBezTo>
                <a:cubicBezTo>
                  <a:pt x="4036448" y="2501148"/>
                  <a:pt x="3928351" y="2447253"/>
                  <a:pt x="3775612" y="2456490"/>
                </a:cubicBezTo>
                <a:cubicBezTo>
                  <a:pt x="3622873" y="2465727"/>
                  <a:pt x="3416050" y="2385210"/>
                  <a:pt x="3152922" y="2456490"/>
                </a:cubicBezTo>
                <a:cubicBezTo>
                  <a:pt x="2889794" y="2527770"/>
                  <a:pt x="2850175" y="2449107"/>
                  <a:pt x="2756665" y="2456490"/>
                </a:cubicBezTo>
                <a:cubicBezTo>
                  <a:pt x="2663155" y="2463873"/>
                  <a:pt x="2266324" y="2449175"/>
                  <a:pt x="2077367" y="2456490"/>
                </a:cubicBezTo>
                <a:cubicBezTo>
                  <a:pt x="1888410" y="2463805"/>
                  <a:pt x="1444996" y="2389789"/>
                  <a:pt x="1228245" y="2456490"/>
                </a:cubicBezTo>
                <a:cubicBezTo>
                  <a:pt x="593192" y="2464373"/>
                  <a:pt x="-90130" y="1939715"/>
                  <a:pt x="0" y="1228245"/>
                </a:cubicBezTo>
                <a:close/>
              </a:path>
            </a:pathLst>
          </a:custGeom>
          <a:solidFill>
            <a:schemeClr val="bg1">
              <a:alpha val="86000"/>
            </a:schemeClr>
          </a:solidFill>
          <a:ln w="38100">
            <a:solidFill>
              <a:srgbClr val="FFCCCC"/>
            </a:solidFill>
            <a:extLst>
              <a:ext uri="{C807C97D-BFC1-408E-A445-0C87EB9F89A2}">
                <ask:lineSketchStyleProps xmlns:ask="http://schemas.microsoft.com/office/drawing/2018/sketchyshapes" sd="1790000121">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1ABB2C4-0734-E0A9-5002-1DDC18302F12}"/>
              </a:ext>
            </a:extLst>
          </p:cNvPr>
          <p:cNvGrpSpPr/>
          <p:nvPr/>
        </p:nvGrpSpPr>
        <p:grpSpPr>
          <a:xfrm>
            <a:off x="5357220" y="-408110"/>
            <a:ext cx="5310780" cy="2987279"/>
            <a:chOff x="889227" y="-4174837"/>
            <a:chExt cx="3353190" cy="11978104"/>
          </a:xfrm>
        </p:grpSpPr>
        <p:sp>
          <p:nvSpPr>
            <p:cNvPr id="6" name="TextBox 5">
              <a:extLst>
                <a:ext uri="{FF2B5EF4-FFF2-40B4-BE49-F238E27FC236}">
                  <a16:creationId xmlns:a16="http://schemas.microsoft.com/office/drawing/2014/main" id="{4F96B982-21D4-46D6-B42E-DC3563953886}"/>
                </a:ext>
              </a:extLst>
            </p:cNvPr>
            <p:cNvSpPr txBox="1"/>
            <p:nvPr/>
          </p:nvSpPr>
          <p:spPr>
            <a:xfrm rot="42328">
              <a:off x="889227" y="-4158245"/>
              <a:ext cx="3353190" cy="11961512"/>
            </a:xfrm>
            <a:prstGeom prst="rect">
              <a:avLst/>
            </a:prstGeom>
            <a:noFill/>
          </p:spPr>
          <p:txBody>
            <a:bodyPr wrap="square" rtlCol="0">
              <a:spAutoFit/>
            </a:bodyPr>
            <a:lstStyle/>
            <a:p>
              <a:r>
                <a:rPr lang="en-US" sz="19900">
                  <a:ln w="254000">
                    <a:solidFill>
                      <a:schemeClr val="bg1"/>
                    </a:solidFill>
                  </a:ln>
                  <a:solidFill>
                    <a:srgbClr val="FF5050"/>
                  </a:solidFill>
                  <a:effectLst>
                    <a:innerShdw blurRad="63500" dist="50800" dir="2700000">
                      <a:prstClr val="black">
                        <a:alpha val="50000"/>
                      </a:prstClr>
                    </a:innerShdw>
                  </a:effectLst>
                  <a:latin typeface="SVN-Apple" panose="02040603050506020204" pitchFamily="18" charset="0"/>
                </a:rPr>
                <a:t>T</a:t>
              </a:r>
              <a:r>
                <a:rPr lang="en-US" sz="19900">
                  <a:ln w="254000">
                    <a:solidFill>
                      <a:schemeClr val="bg1"/>
                    </a:solidFill>
                  </a:ln>
                  <a:solidFill>
                    <a:srgbClr val="00CC00"/>
                  </a:solidFill>
                  <a:effectLst>
                    <a:innerShdw blurRad="63500" dist="50800" dir="2700000">
                      <a:prstClr val="black">
                        <a:alpha val="50000"/>
                      </a:prstClr>
                    </a:innerShdw>
                  </a:effectLst>
                  <a:latin typeface="SVN-Apple" panose="02040603050506020204" pitchFamily="18" charset="0"/>
                </a:rPr>
                <a:t>O</a:t>
              </a:r>
              <a:r>
                <a:rPr lang="en-US" sz="19900">
                  <a:ln w="254000">
                    <a:solidFill>
                      <a:schemeClr val="bg1"/>
                    </a:solidFill>
                  </a:ln>
                  <a:solidFill>
                    <a:srgbClr val="00CCFF"/>
                  </a:solidFill>
                  <a:effectLst>
                    <a:innerShdw blurRad="63500" dist="50800" dir="2700000">
                      <a:prstClr val="black">
                        <a:alpha val="50000"/>
                      </a:prstClr>
                    </a:innerShdw>
                  </a:effectLst>
                  <a:latin typeface="SVN-Apple" panose="02040603050506020204" pitchFamily="18" charset="0"/>
                </a:rPr>
                <a:t>Á</a:t>
              </a:r>
              <a:r>
                <a:rPr lang="en-US" sz="19900">
                  <a:ln w="254000">
                    <a:solidFill>
                      <a:schemeClr val="bg1"/>
                    </a:solidFill>
                  </a:ln>
                  <a:solidFill>
                    <a:srgbClr val="FFFF00"/>
                  </a:solidFill>
                  <a:effectLst>
                    <a:innerShdw blurRad="63500" dist="50800" dir="2700000">
                      <a:prstClr val="black">
                        <a:alpha val="50000"/>
                      </a:prstClr>
                    </a:innerShdw>
                  </a:effectLst>
                  <a:latin typeface="SVN-Apple" panose="02040603050506020204" pitchFamily="18" charset="0"/>
                </a:rPr>
                <a:t>N</a:t>
              </a:r>
            </a:p>
          </p:txBody>
        </p:sp>
        <p:sp>
          <p:nvSpPr>
            <p:cNvPr id="7" name="TextBox 6">
              <a:extLst>
                <a:ext uri="{FF2B5EF4-FFF2-40B4-BE49-F238E27FC236}">
                  <a16:creationId xmlns:a16="http://schemas.microsoft.com/office/drawing/2014/main" id="{B6DD5BF9-03CC-EF5A-EC1C-B079FCCCD095}"/>
                </a:ext>
              </a:extLst>
            </p:cNvPr>
            <p:cNvSpPr txBox="1"/>
            <p:nvPr/>
          </p:nvSpPr>
          <p:spPr>
            <a:xfrm rot="42328">
              <a:off x="889227" y="-4174837"/>
              <a:ext cx="3353190" cy="11961512"/>
            </a:xfrm>
            <a:prstGeom prst="rect">
              <a:avLst/>
            </a:prstGeom>
            <a:noFill/>
          </p:spPr>
          <p:txBody>
            <a:bodyPr wrap="square" rtlCol="0">
              <a:spAutoFit/>
            </a:bodyPr>
            <a:lstStyle/>
            <a:p>
              <a:r>
                <a:rPr lang="en-US" sz="19900">
                  <a:ln>
                    <a:solidFill>
                      <a:sysClr val="windowText" lastClr="000000"/>
                    </a:solidFill>
                  </a:ln>
                  <a:solidFill>
                    <a:srgbClr val="FF5050"/>
                  </a:solidFill>
                  <a:latin typeface="SVN-Apple" panose="02040603050506020204" pitchFamily="18" charset="0"/>
                </a:rPr>
                <a:t>T</a:t>
              </a:r>
              <a:r>
                <a:rPr lang="en-US" sz="19900">
                  <a:ln>
                    <a:solidFill>
                      <a:sysClr val="windowText" lastClr="000000"/>
                    </a:solidFill>
                  </a:ln>
                  <a:solidFill>
                    <a:srgbClr val="00CC00"/>
                  </a:solidFill>
                  <a:latin typeface="SVN-Apple" panose="02040603050506020204" pitchFamily="18" charset="0"/>
                </a:rPr>
                <a:t>O</a:t>
              </a:r>
              <a:r>
                <a:rPr lang="en-US" sz="19900">
                  <a:ln>
                    <a:solidFill>
                      <a:sysClr val="windowText" lastClr="000000"/>
                    </a:solidFill>
                  </a:ln>
                  <a:solidFill>
                    <a:srgbClr val="00CCFF"/>
                  </a:solidFill>
                  <a:latin typeface="SVN-Apple" panose="02040603050506020204" pitchFamily="18" charset="0"/>
                </a:rPr>
                <a:t>Á</a:t>
              </a:r>
              <a:r>
                <a:rPr lang="en-US" sz="19900">
                  <a:ln>
                    <a:solidFill>
                      <a:sysClr val="windowText" lastClr="000000"/>
                    </a:solidFill>
                  </a:ln>
                  <a:solidFill>
                    <a:srgbClr val="FFFF00"/>
                  </a:solidFill>
                  <a:latin typeface="SVN-Apple" panose="02040603050506020204" pitchFamily="18" charset="0"/>
                </a:rPr>
                <a:t>N</a:t>
              </a:r>
            </a:p>
          </p:txBody>
        </p:sp>
      </p:grpSp>
      <p:sp>
        <p:nvSpPr>
          <p:cNvPr id="8" name="Oval 7">
            <a:extLst>
              <a:ext uri="{FF2B5EF4-FFF2-40B4-BE49-F238E27FC236}">
                <a16:creationId xmlns:a16="http://schemas.microsoft.com/office/drawing/2014/main" id="{B94F8A13-47CD-4EBE-8BC4-E010D767F241}"/>
              </a:ext>
            </a:extLst>
          </p:cNvPr>
          <p:cNvSpPr/>
          <p:nvPr/>
        </p:nvSpPr>
        <p:spPr>
          <a:xfrm>
            <a:off x="5806399" y="2898714"/>
            <a:ext cx="3999335" cy="1347536"/>
          </a:xfrm>
          <a:prstGeom prst="ellipse">
            <a:avLst/>
          </a:prstGeom>
          <a:gradFill flip="none" rotWithShape="1">
            <a:gsLst>
              <a:gs pos="0">
                <a:schemeClr val="accent1">
                  <a:lumMod val="5000"/>
                  <a:lumOff val="95000"/>
                </a:schemeClr>
              </a:gs>
              <a:gs pos="31000">
                <a:schemeClr val="accent2">
                  <a:lumMod val="20000"/>
                  <a:lumOff val="80000"/>
                </a:schemeClr>
              </a:gs>
              <a:gs pos="68000">
                <a:schemeClr val="accent2">
                  <a:lumMod val="40000"/>
                  <a:lumOff val="60000"/>
                </a:schemeClr>
              </a:gs>
              <a:gs pos="100000">
                <a:schemeClr val="accent2">
                  <a:lumMod val="60000"/>
                  <a:lumOff val="4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grpSp>
        <p:nvGrpSpPr>
          <p:cNvPr id="9" name="Group 8">
            <a:extLst>
              <a:ext uri="{FF2B5EF4-FFF2-40B4-BE49-F238E27FC236}">
                <a16:creationId xmlns:a16="http://schemas.microsoft.com/office/drawing/2014/main" id="{7981AF99-90BC-0B8F-5258-60158936B629}"/>
              </a:ext>
            </a:extLst>
          </p:cNvPr>
          <p:cNvGrpSpPr/>
          <p:nvPr/>
        </p:nvGrpSpPr>
        <p:grpSpPr>
          <a:xfrm>
            <a:off x="4427958" y="4063066"/>
            <a:ext cx="6854079" cy="2138452"/>
            <a:chOff x="3079979" y="3931642"/>
            <a:chExt cx="6854079" cy="2138452"/>
          </a:xfrm>
        </p:grpSpPr>
        <p:sp>
          <p:nvSpPr>
            <p:cNvPr id="10" name="TextBox 9">
              <a:extLst>
                <a:ext uri="{FF2B5EF4-FFF2-40B4-BE49-F238E27FC236}">
                  <a16:creationId xmlns:a16="http://schemas.microsoft.com/office/drawing/2014/main" id="{9DD40553-BCFD-79C2-BA8F-632A41C164ED}"/>
                </a:ext>
              </a:extLst>
            </p:cNvPr>
            <p:cNvSpPr txBox="1"/>
            <p:nvPr/>
          </p:nvSpPr>
          <p:spPr>
            <a:xfrm>
              <a:off x="3079980" y="3931642"/>
              <a:ext cx="685407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strike="noStrike" kern="1200" cap="none" spc="0" normalizeH="0" baseline="0" noProof="0">
                  <a:ln w="127000">
                    <a:solidFill>
                      <a:schemeClr val="bg1"/>
                    </a:solidFill>
                  </a:ln>
                  <a:solidFill>
                    <a:srgbClr val="00CCFF"/>
                  </a:solidFill>
                  <a:effectLst/>
                  <a:uLnTx/>
                  <a:uFillTx/>
                  <a:latin typeface="UTM Flamenco" panose="02040603050506020204" pitchFamily="18" charset="0"/>
                </a:rPr>
                <a:t>CÁC</a:t>
              </a:r>
              <a:r>
                <a:rPr kumimoji="0" lang="en-US" sz="6600" b="0" i="0" strike="noStrike" kern="1200" cap="none" spc="0" normalizeH="0" baseline="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baseline="0" noProof="0">
                  <a:ln w="127000">
                    <a:solidFill>
                      <a:schemeClr val="bg1"/>
                    </a:solidFill>
                  </a:ln>
                  <a:solidFill>
                    <a:srgbClr val="FF5050"/>
                  </a:solidFill>
                  <a:effectLst/>
                  <a:uLnTx/>
                  <a:uFillTx/>
                  <a:latin typeface="UTM Flamenco" panose="02040603050506020204" pitchFamily="18" charset="0"/>
                </a:rPr>
                <a:t>PHÉP</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00CC00"/>
                  </a:solidFill>
                  <a:effectLst/>
                  <a:uLnTx/>
                  <a:uFillTx/>
                  <a:latin typeface="UTM Flamenco" panose="02040603050506020204" pitchFamily="18" charset="0"/>
                </a:rPr>
                <a:t>TÍNH</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FFFF00"/>
                  </a:solidFill>
                  <a:effectLst/>
                  <a:uLnTx/>
                  <a:uFillTx/>
                  <a:latin typeface="UTM Flamenco" panose="02040603050506020204" pitchFamily="18" charset="0"/>
                </a:rPr>
                <a:t>VỚI</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FF0000"/>
                  </a:solidFill>
                  <a:effectLst/>
                  <a:uLnTx/>
                  <a:uFillTx/>
                  <a:latin typeface="UTM Flamenco" panose="02040603050506020204" pitchFamily="18" charset="0"/>
                </a:rPr>
                <a:t>SỐ</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66FFFF"/>
                  </a:solidFill>
                  <a:effectLst/>
                  <a:uLnTx/>
                  <a:uFillTx/>
                  <a:latin typeface="UTM Flamenco" panose="02040603050506020204" pitchFamily="18" charset="0"/>
                </a:rPr>
                <a:t>TỰ</a:t>
              </a:r>
              <a:r>
                <a:rPr kumimoji="0" lang="en-US" sz="6600" b="0" i="0" strike="noStrike" kern="1200" cap="none" spc="0" normalizeH="0" noProof="0">
                  <a:ln w="127000">
                    <a:solidFill>
                      <a:schemeClr val="bg1"/>
                    </a:solidFill>
                  </a:ln>
                  <a:solidFill>
                    <a:schemeClr val="bg1"/>
                  </a:solidFill>
                  <a:effectLst/>
                  <a:uLnTx/>
                  <a:uFillTx/>
                  <a:latin typeface="UTM Flamenco" panose="02040603050506020204" pitchFamily="18" charset="0"/>
                </a:rPr>
                <a:t> </a:t>
              </a:r>
              <a:r>
                <a:rPr kumimoji="0" lang="en-US" sz="6600" b="0" i="0" strike="noStrike" kern="1200" cap="none" spc="0" normalizeH="0" noProof="0">
                  <a:ln w="127000">
                    <a:solidFill>
                      <a:schemeClr val="bg1"/>
                    </a:solidFill>
                  </a:ln>
                  <a:solidFill>
                    <a:srgbClr val="00FF00"/>
                  </a:solidFill>
                  <a:effectLst/>
                  <a:uLnTx/>
                  <a:uFillTx/>
                  <a:latin typeface="UTM Flamenco" panose="02040603050506020204" pitchFamily="18" charset="0"/>
                </a:rPr>
                <a:t>NHIÊN</a:t>
              </a:r>
              <a:endParaRPr kumimoji="0" lang="en-US" sz="6600" b="0" i="0" strike="noStrike" kern="1200" cap="none" spc="0" normalizeH="0" baseline="0" noProof="0">
                <a:ln w="127000">
                  <a:solidFill>
                    <a:schemeClr val="bg1"/>
                  </a:solidFill>
                </a:ln>
                <a:solidFill>
                  <a:srgbClr val="00FF00"/>
                </a:solidFill>
                <a:effectLst/>
                <a:uLnTx/>
                <a:uFillTx/>
                <a:latin typeface="UTM Flamenco" panose="02040603050506020204" pitchFamily="18" charset="0"/>
              </a:endParaRPr>
            </a:p>
          </p:txBody>
        </p:sp>
        <p:sp>
          <p:nvSpPr>
            <p:cNvPr id="11" name="TextBox 10">
              <a:extLst>
                <a:ext uri="{FF2B5EF4-FFF2-40B4-BE49-F238E27FC236}">
                  <a16:creationId xmlns:a16="http://schemas.microsoft.com/office/drawing/2014/main" id="{9CC2FF41-9C6B-7D0E-E57F-3E56F2FD0E06}"/>
                </a:ext>
              </a:extLst>
            </p:cNvPr>
            <p:cNvSpPr txBox="1"/>
            <p:nvPr/>
          </p:nvSpPr>
          <p:spPr>
            <a:xfrm>
              <a:off x="3079979" y="3946436"/>
              <a:ext cx="685407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strike="noStrike" kern="1200" cap="none" spc="0" normalizeH="0" baseline="0" noProof="0">
                  <a:ln>
                    <a:solidFill>
                      <a:schemeClr val="tx1"/>
                    </a:solidFill>
                  </a:ln>
                  <a:solidFill>
                    <a:srgbClr val="00CCFF"/>
                  </a:solidFill>
                  <a:effectLst/>
                  <a:uLnTx/>
                  <a:uFillTx/>
                  <a:latin typeface="UTM Flamenco" panose="02040603050506020204" pitchFamily="18" charset="0"/>
                </a:rPr>
                <a:t>CÁC</a:t>
              </a:r>
              <a:r>
                <a:rPr kumimoji="0" lang="en-US" sz="6600" b="0" i="0" strike="noStrike" kern="1200" cap="none" spc="0" normalizeH="0" baseline="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baseline="0" noProof="0">
                  <a:ln>
                    <a:solidFill>
                      <a:schemeClr val="tx1"/>
                    </a:solidFill>
                  </a:ln>
                  <a:solidFill>
                    <a:srgbClr val="FF5050"/>
                  </a:solidFill>
                  <a:effectLst/>
                  <a:uLnTx/>
                  <a:uFillTx/>
                  <a:latin typeface="UTM Flamenco" panose="02040603050506020204" pitchFamily="18" charset="0"/>
                </a:rPr>
                <a:t>PHÉP</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00CC00"/>
                  </a:solidFill>
                  <a:effectLst/>
                  <a:uLnTx/>
                  <a:uFillTx/>
                  <a:latin typeface="UTM Flamenco" panose="02040603050506020204" pitchFamily="18" charset="0"/>
                </a:rPr>
                <a:t>TÍNH</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FFFF00"/>
                  </a:solidFill>
                  <a:effectLst/>
                  <a:uLnTx/>
                  <a:uFillTx/>
                  <a:latin typeface="UTM Flamenco" panose="02040603050506020204" pitchFamily="18" charset="0"/>
                </a:rPr>
                <a:t>VỚI</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FF0000"/>
                  </a:solidFill>
                  <a:effectLst/>
                  <a:uLnTx/>
                  <a:uFillTx/>
                  <a:latin typeface="UTM Flamenco" panose="02040603050506020204" pitchFamily="18" charset="0"/>
                </a:rPr>
                <a:t>SỐ</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66FFFF"/>
                  </a:solidFill>
                  <a:effectLst/>
                  <a:uLnTx/>
                  <a:uFillTx/>
                  <a:latin typeface="UTM Flamenco" panose="02040603050506020204" pitchFamily="18" charset="0"/>
                </a:rPr>
                <a:t>TỰ</a:t>
              </a:r>
              <a:r>
                <a:rPr kumimoji="0" lang="en-US" sz="6600" b="0" i="0" strike="noStrike" kern="1200" cap="none" spc="0" normalizeH="0" noProof="0">
                  <a:ln>
                    <a:solidFill>
                      <a:schemeClr val="tx1"/>
                    </a:solidFill>
                  </a:ln>
                  <a:solidFill>
                    <a:schemeClr val="bg1"/>
                  </a:solidFill>
                  <a:effectLst/>
                  <a:uLnTx/>
                  <a:uFillTx/>
                  <a:latin typeface="UTM Flamenco" panose="02040603050506020204" pitchFamily="18" charset="0"/>
                </a:rPr>
                <a:t> </a:t>
              </a:r>
              <a:r>
                <a:rPr kumimoji="0" lang="en-US" sz="6600" b="0" i="0" strike="noStrike" kern="1200" cap="none" spc="0" normalizeH="0" noProof="0">
                  <a:ln>
                    <a:solidFill>
                      <a:schemeClr val="tx1"/>
                    </a:solidFill>
                  </a:ln>
                  <a:solidFill>
                    <a:srgbClr val="00FF00"/>
                  </a:solidFill>
                  <a:effectLst/>
                  <a:uLnTx/>
                  <a:uFillTx/>
                  <a:latin typeface="UTM Flamenco" panose="02040603050506020204" pitchFamily="18" charset="0"/>
                </a:rPr>
                <a:t>NHIÊN</a:t>
              </a:r>
              <a:endParaRPr kumimoji="0" lang="en-US" sz="6600" b="0" i="0" strike="noStrike" kern="1200" cap="none" spc="0" normalizeH="0" baseline="0" noProof="0">
                <a:ln>
                  <a:solidFill>
                    <a:schemeClr val="tx1"/>
                  </a:solidFill>
                </a:ln>
                <a:solidFill>
                  <a:srgbClr val="00FF00"/>
                </a:solidFill>
                <a:effectLst/>
                <a:uLnTx/>
                <a:uFillTx/>
                <a:latin typeface="UTM Flamenco" panose="02040603050506020204" pitchFamily="18" charset="0"/>
              </a:endParaRPr>
            </a:p>
          </p:txBody>
        </p:sp>
      </p:grpSp>
      <p:sp>
        <p:nvSpPr>
          <p:cNvPr id="12" name="TextBox 11">
            <a:extLst>
              <a:ext uri="{FF2B5EF4-FFF2-40B4-BE49-F238E27FC236}">
                <a16:creationId xmlns:a16="http://schemas.microsoft.com/office/drawing/2014/main" id="{C097C7C7-B8AC-1676-067B-55394242A123}"/>
              </a:ext>
            </a:extLst>
          </p:cNvPr>
          <p:cNvSpPr txBox="1"/>
          <p:nvPr/>
        </p:nvSpPr>
        <p:spPr>
          <a:xfrm>
            <a:off x="6188297" y="3024301"/>
            <a:ext cx="312007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strike="noStrike" kern="1200" cap="none" spc="0" normalizeH="0" baseline="0" noProof="0" err="1">
                <a:ln>
                  <a:solidFill>
                    <a:schemeClr val="tx1"/>
                  </a:solidFill>
                </a:ln>
                <a:solidFill>
                  <a:schemeClr val="bg1"/>
                </a:solidFill>
                <a:effectLst/>
                <a:uLnTx/>
                <a:uFillTx/>
                <a:latin typeface="UTM Mother" panose="02040603050506020204" pitchFamily="18" charset="0"/>
              </a:rPr>
              <a:t>Chủ</a:t>
            </a:r>
            <a:r>
              <a:rPr kumimoji="0" lang="en-US" sz="6000" b="0" i="0" strike="noStrike" kern="1200" cap="none" spc="0" normalizeH="0" baseline="0" noProof="0">
                <a:ln>
                  <a:solidFill>
                    <a:schemeClr val="tx1"/>
                  </a:solidFill>
                </a:ln>
                <a:solidFill>
                  <a:schemeClr val="bg1"/>
                </a:solidFill>
                <a:effectLst/>
                <a:uLnTx/>
                <a:uFillTx/>
                <a:latin typeface="UTM Mother" panose="02040603050506020204" pitchFamily="18" charset="0"/>
              </a:rPr>
              <a:t> </a:t>
            </a:r>
            <a:r>
              <a:rPr lang="en-US" sz="6000">
                <a:ln>
                  <a:solidFill>
                    <a:schemeClr val="tx1"/>
                  </a:solidFill>
                </a:ln>
                <a:solidFill>
                  <a:schemeClr val="bg1"/>
                </a:solidFill>
                <a:latin typeface="UTM Mother" panose="02040603050506020204" pitchFamily="18" charset="0"/>
              </a:rPr>
              <a:t>đề:</a:t>
            </a:r>
            <a:endParaRPr kumimoji="0" lang="en-US" sz="6000" b="0" i="0" strike="noStrike" kern="1200" cap="none" spc="0" normalizeH="0" baseline="0" noProof="0">
              <a:ln>
                <a:solidFill>
                  <a:schemeClr val="tx1"/>
                </a:solidFill>
              </a:ln>
              <a:solidFill>
                <a:schemeClr val="bg1"/>
              </a:solidFill>
              <a:effectLst/>
              <a:uLnTx/>
              <a:uFillTx/>
              <a:latin typeface="UTM Mother" panose="02040603050506020204" pitchFamily="18" charset="0"/>
            </a:endParaRPr>
          </a:p>
        </p:txBody>
      </p:sp>
    </p:spTree>
    <p:extLst>
      <p:ext uri="{BB962C8B-B14F-4D97-AF65-F5344CB8AC3E}">
        <p14:creationId xmlns:p14="http://schemas.microsoft.com/office/powerpoint/2010/main" val="3118517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par>
                          <p:cTn id="12" fill="hold">
                            <p:stCondLst>
                              <p:cond delay="1500"/>
                            </p:stCondLst>
                            <p:childTnLst>
                              <p:par>
                                <p:cTn id="13" presetID="32" presetClass="emph" presetSubtype="0" fill="hold" nodeType="after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F8D91FE-D419-2365-DA94-3715FF71FCCC}"/>
              </a:ext>
            </a:extLst>
          </p:cNvPr>
          <p:cNvSpPr/>
          <p:nvPr/>
        </p:nvSpPr>
        <p:spPr>
          <a:xfrm>
            <a:off x="272716" y="261851"/>
            <a:ext cx="11694695" cy="6334298"/>
          </a:xfrm>
          <a:prstGeom prst="roundRect">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Nhóm 14">
            <a:extLst>
              <a:ext uri="{FF2B5EF4-FFF2-40B4-BE49-F238E27FC236}">
                <a16:creationId xmlns:a16="http://schemas.microsoft.com/office/drawing/2014/main" id="{B9864AC4-5624-7E4E-777C-59262566D7A6}"/>
              </a:ext>
            </a:extLst>
          </p:cNvPr>
          <p:cNvGrpSpPr/>
          <p:nvPr/>
        </p:nvGrpSpPr>
        <p:grpSpPr>
          <a:xfrm>
            <a:off x="762202" y="313846"/>
            <a:ext cx="2168838" cy="788328"/>
            <a:chOff x="678426" y="511426"/>
            <a:chExt cx="2168838" cy="788328"/>
          </a:xfrm>
        </p:grpSpPr>
        <p:grpSp>
          <p:nvGrpSpPr>
            <p:cNvPr id="7" name="Nhóm 15">
              <a:extLst>
                <a:ext uri="{FF2B5EF4-FFF2-40B4-BE49-F238E27FC236}">
                  <a16:creationId xmlns:a16="http://schemas.microsoft.com/office/drawing/2014/main" id="{0BEF7BFB-1088-D234-7797-0E6C9EDCA2B6}"/>
                </a:ext>
              </a:extLst>
            </p:cNvPr>
            <p:cNvGrpSpPr/>
            <p:nvPr/>
          </p:nvGrpSpPr>
          <p:grpSpPr>
            <a:xfrm>
              <a:off x="678426" y="514924"/>
              <a:ext cx="793415" cy="784830"/>
              <a:chOff x="678426" y="514924"/>
              <a:chExt cx="793415" cy="784830"/>
            </a:xfrm>
          </p:grpSpPr>
          <p:sp>
            <p:nvSpPr>
              <p:cNvPr id="9" name="Oval 22">
                <a:extLst>
                  <a:ext uri="{FF2B5EF4-FFF2-40B4-BE49-F238E27FC236}">
                    <a16:creationId xmlns:a16="http://schemas.microsoft.com/office/drawing/2014/main" id="{B4F70134-0410-8A64-B5B2-5D676EF0CACD}"/>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0" name="TextBox 23">
                <a:extLst>
                  <a:ext uri="{FF2B5EF4-FFF2-40B4-BE49-F238E27FC236}">
                    <a16:creationId xmlns:a16="http://schemas.microsoft.com/office/drawing/2014/main" id="{B1E738E6-86A0-B702-1E15-B9FBB6A70B7F}"/>
                  </a:ext>
                </a:extLst>
              </p:cNvPr>
              <p:cNvSpPr txBox="1"/>
              <p:nvPr/>
            </p:nvSpPr>
            <p:spPr>
              <a:xfrm>
                <a:off x="747667" y="514924"/>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1</a:t>
                </a:r>
                <a:endParaRPr lang="vi-VN" sz="4500" dirty="0">
                  <a:solidFill>
                    <a:schemeClr val="bg1"/>
                  </a:solidFill>
                </a:endParaRPr>
              </a:p>
            </p:txBody>
          </p:sp>
        </p:grpSp>
        <p:sp>
          <p:nvSpPr>
            <p:cNvPr id="8" name="TextBox 16">
              <a:extLst>
                <a:ext uri="{FF2B5EF4-FFF2-40B4-BE49-F238E27FC236}">
                  <a16:creationId xmlns:a16="http://schemas.microsoft.com/office/drawing/2014/main" id="{CC916010-4B3E-C281-8E5B-FFB6FE66B5E6}"/>
                </a:ext>
              </a:extLst>
            </p:cNvPr>
            <p:cNvSpPr txBox="1"/>
            <p:nvPr/>
          </p:nvSpPr>
          <p:spPr>
            <a:xfrm>
              <a:off x="1563428" y="511426"/>
              <a:ext cx="1283836" cy="784830"/>
            </a:xfrm>
            <a:prstGeom prst="rect">
              <a:avLst/>
            </a:prstGeom>
            <a:noFill/>
          </p:spPr>
          <p:txBody>
            <a:bodyPr wrap="square" rtlCol="0">
              <a:spAutoFit/>
            </a:bodyPr>
            <a:lstStyle/>
            <a:p>
              <a:pPr algn="just"/>
              <a:r>
                <a:rPr lang="en-US" sz="4500" b="1"/>
                <a:t>Số?</a:t>
              </a:r>
              <a:endParaRPr lang="en-US" sz="4500" b="1" dirty="0"/>
            </a:p>
          </p:txBody>
        </p:sp>
      </p:grpSp>
      <p:graphicFrame>
        <p:nvGraphicFramePr>
          <p:cNvPr id="11" name="Table 11">
            <a:extLst>
              <a:ext uri="{FF2B5EF4-FFF2-40B4-BE49-F238E27FC236}">
                <a16:creationId xmlns:a16="http://schemas.microsoft.com/office/drawing/2014/main" id="{CED558C5-7991-303A-FAB0-E8CF145C178A}"/>
              </a:ext>
            </a:extLst>
          </p:cNvPr>
          <p:cNvGraphicFramePr>
            <a:graphicFrameLocks noGrp="1"/>
          </p:cNvGraphicFramePr>
          <p:nvPr/>
        </p:nvGraphicFramePr>
        <p:xfrm>
          <a:off x="1737894" y="1150671"/>
          <a:ext cx="8764337" cy="2103120"/>
        </p:xfrm>
        <a:graphic>
          <a:graphicData uri="http://schemas.openxmlformats.org/drawingml/2006/table">
            <a:tbl>
              <a:tblPr firstRow="1" bandRow="1">
                <a:tableStyleId>{5C22544A-7EE6-4342-B048-85BDC9FD1C3A}</a:tableStyleId>
              </a:tblPr>
              <a:tblGrid>
                <a:gridCol w="2668337">
                  <a:extLst>
                    <a:ext uri="{9D8B030D-6E8A-4147-A177-3AD203B41FA5}">
                      <a16:colId xmlns:a16="http://schemas.microsoft.com/office/drawing/2014/main" val="2503140111"/>
                    </a:ext>
                  </a:extLst>
                </a:gridCol>
                <a:gridCol w="2032000">
                  <a:extLst>
                    <a:ext uri="{9D8B030D-6E8A-4147-A177-3AD203B41FA5}">
                      <a16:colId xmlns:a16="http://schemas.microsoft.com/office/drawing/2014/main" val="2083613959"/>
                    </a:ext>
                  </a:extLst>
                </a:gridCol>
                <a:gridCol w="2032000">
                  <a:extLst>
                    <a:ext uri="{9D8B030D-6E8A-4147-A177-3AD203B41FA5}">
                      <a16:colId xmlns:a16="http://schemas.microsoft.com/office/drawing/2014/main" val="4199066083"/>
                    </a:ext>
                  </a:extLst>
                </a:gridCol>
                <a:gridCol w="2032000">
                  <a:extLst>
                    <a:ext uri="{9D8B030D-6E8A-4147-A177-3AD203B41FA5}">
                      <a16:colId xmlns:a16="http://schemas.microsoft.com/office/drawing/2014/main" val="3696939066"/>
                    </a:ext>
                  </a:extLst>
                </a:gridCol>
              </a:tblGrid>
              <a:tr h="0">
                <a:tc>
                  <a:txBody>
                    <a:bodyPr/>
                    <a:lstStyle/>
                    <a:p>
                      <a:r>
                        <a:rPr lang="en-US" sz="4000" b="0">
                          <a:solidFill>
                            <a:schemeClr val="tx1"/>
                          </a:solidFill>
                        </a:rPr>
                        <a:t>Số bị trừ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9C3"/>
                    </a:solidFill>
                  </a:tcPr>
                </a:tc>
                <a:tc>
                  <a:txBody>
                    <a:bodyPr/>
                    <a:lstStyle/>
                    <a:p>
                      <a:pPr algn="ctr"/>
                      <a:r>
                        <a:rPr lang="en-US" sz="4000" b="0">
                          <a:solidFill>
                            <a:schemeClr val="tx1"/>
                          </a:solidFill>
                        </a:rPr>
                        <a:t>672 918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a:r>
                        <a:rPr lang="en-US" sz="4000" b="0">
                          <a:solidFill>
                            <a:srgbClr val="0070C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a:r>
                        <a:rPr lang="en-US" sz="4000" b="0">
                          <a:solidFill>
                            <a:schemeClr val="tx1"/>
                          </a:solidFill>
                        </a:rPr>
                        <a:t>528 661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extLst>
                  <a:ext uri="{0D108BD9-81ED-4DB2-BD59-A6C34878D82A}">
                    <a16:rowId xmlns:a16="http://schemas.microsoft.com/office/drawing/2014/main" val="3608262431"/>
                  </a:ext>
                </a:extLst>
              </a:tr>
              <a:tr h="370840">
                <a:tc>
                  <a:txBody>
                    <a:bodyPr/>
                    <a:lstStyle/>
                    <a:p>
                      <a:r>
                        <a:rPr lang="en-US" sz="4000" b="0">
                          <a:solidFill>
                            <a:schemeClr val="tx1"/>
                          </a:solidFill>
                        </a:rPr>
                        <a:t>Số trừ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9C3"/>
                    </a:solidFill>
                  </a:tcPr>
                </a:tc>
                <a:tc>
                  <a:txBody>
                    <a:bodyPr/>
                    <a:lstStyle/>
                    <a:p>
                      <a:pPr algn="ctr"/>
                      <a:r>
                        <a:rPr lang="en-US" sz="4000" b="0">
                          <a:solidFill>
                            <a:schemeClr val="tx1"/>
                          </a:solidFill>
                        </a:rPr>
                        <a:t>461 705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a:r>
                        <a:rPr lang="en-US" sz="4000" b="0">
                          <a:solidFill>
                            <a:schemeClr val="tx1"/>
                          </a:solidFill>
                        </a:rPr>
                        <a:t>32 938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a:r>
                        <a:rPr lang="en-US" sz="4000" b="0">
                          <a:solidFill>
                            <a:srgbClr val="0070C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extLst>
                  <a:ext uri="{0D108BD9-81ED-4DB2-BD59-A6C34878D82A}">
                    <a16:rowId xmlns:a16="http://schemas.microsoft.com/office/drawing/2014/main" val="1287573662"/>
                  </a:ext>
                </a:extLst>
              </a:tr>
              <a:tr h="370840">
                <a:tc>
                  <a:txBody>
                    <a:bodyPr/>
                    <a:lstStyle/>
                    <a:p>
                      <a:r>
                        <a:rPr lang="en-US" sz="4000" b="0">
                          <a:solidFill>
                            <a:schemeClr val="tx1"/>
                          </a:solidFill>
                        </a:rPr>
                        <a:t>Hiệu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9C3"/>
                    </a:solidFill>
                  </a:tcPr>
                </a:tc>
                <a:tc>
                  <a:txBody>
                    <a:bodyPr/>
                    <a:lstStyle/>
                    <a:p>
                      <a:pPr algn="ctr"/>
                      <a:r>
                        <a:rPr lang="en-US" sz="4000" b="0">
                          <a:solidFill>
                            <a:srgbClr val="0070C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a:r>
                        <a:rPr lang="en-US" sz="4000" b="0">
                          <a:solidFill>
                            <a:schemeClr val="tx1"/>
                          </a:solidFill>
                        </a:rPr>
                        <a:t>495 723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a:r>
                        <a:rPr lang="en-US" sz="4000" b="0">
                          <a:solidFill>
                            <a:schemeClr val="tx1"/>
                          </a:solidFill>
                        </a:rPr>
                        <a:t>495 723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extLst>
                  <a:ext uri="{0D108BD9-81ED-4DB2-BD59-A6C34878D82A}">
                    <a16:rowId xmlns:a16="http://schemas.microsoft.com/office/drawing/2014/main" val="4145553749"/>
                  </a:ext>
                </a:extLst>
              </a:tr>
            </a:tbl>
          </a:graphicData>
        </a:graphic>
      </p:graphicFrame>
      <p:grpSp>
        <p:nvGrpSpPr>
          <p:cNvPr id="16" name="Group 15">
            <a:extLst>
              <a:ext uri="{FF2B5EF4-FFF2-40B4-BE49-F238E27FC236}">
                <a16:creationId xmlns:a16="http://schemas.microsoft.com/office/drawing/2014/main" id="{00ADD076-A730-168D-CED7-778E544A3DA6}"/>
              </a:ext>
            </a:extLst>
          </p:cNvPr>
          <p:cNvGrpSpPr/>
          <p:nvPr/>
        </p:nvGrpSpPr>
        <p:grpSpPr>
          <a:xfrm>
            <a:off x="1457823" y="3305786"/>
            <a:ext cx="9830051" cy="3429000"/>
            <a:chOff x="1382959" y="3360329"/>
            <a:chExt cx="9830051" cy="3429000"/>
          </a:xfrm>
        </p:grpSpPr>
        <p:pic>
          <p:nvPicPr>
            <p:cNvPr id="14" name="Picture 13" descr="A cartoon of a child&#10;&#10;Description automatically generated">
              <a:extLst>
                <a:ext uri="{FF2B5EF4-FFF2-40B4-BE49-F238E27FC236}">
                  <a16:creationId xmlns:a16="http://schemas.microsoft.com/office/drawing/2014/main" id="{CA5519BA-40FE-31E2-E4B2-CC3049AF7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959" y="3360329"/>
              <a:ext cx="2418598" cy="3429000"/>
            </a:xfrm>
            <a:prstGeom prst="rect">
              <a:avLst/>
            </a:prstGeom>
          </p:spPr>
        </p:pic>
        <p:sp>
          <p:nvSpPr>
            <p:cNvPr id="15" name="TextBox 14">
              <a:extLst>
                <a:ext uri="{FF2B5EF4-FFF2-40B4-BE49-F238E27FC236}">
                  <a16:creationId xmlns:a16="http://schemas.microsoft.com/office/drawing/2014/main" id="{3B74A42E-E12C-59D9-18D9-87E4DB6E99BE}"/>
                </a:ext>
              </a:extLst>
            </p:cNvPr>
            <p:cNvSpPr txBox="1"/>
            <p:nvPr/>
          </p:nvSpPr>
          <p:spPr>
            <a:xfrm>
              <a:off x="3801557" y="4417138"/>
              <a:ext cx="7411453" cy="1015663"/>
            </a:xfrm>
            <a:prstGeom prst="rect">
              <a:avLst/>
            </a:prstGeom>
            <a:noFill/>
          </p:spPr>
          <p:txBody>
            <a:bodyPr wrap="square" rtlCol="0">
              <a:spAutoFit/>
            </a:bodyPr>
            <a:lstStyle/>
            <a:p>
              <a:r>
                <a:rPr lang="en-US" sz="6000" b="1">
                  <a:solidFill>
                    <a:srgbClr val="7030A0"/>
                  </a:solidFill>
                  <a:latin typeface="#9Slide05 SVNClementine" panose="020F0502020204030203" pitchFamily="34" charset="0"/>
                </a:rPr>
                <a:t>YÊU CẦU ĐỀ BÀI LÀ GÌ?</a:t>
              </a:r>
            </a:p>
          </p:txBody>
        </p:sp>
      </p:grpSp>
      <p:grpSp>
        <p:nvGrpSpPr>
          <p:cNvPr id="17" name="Group 16">
            <a:extLst>
              <a:ext uri="{FF2B5EF4-FFF2-40B4-BE49-F238E27FC236}">
                <a16:creationId xmlns:a16="http://schemas.microsoft.com/office/drawing/2014/main" id="{8F373FC9-BE0B-107D-0D47-AAACAD7F7656}"/>
              </a:ext>
            </a:extLst>
          </p:cNvPr>
          <p:cNvGrpSpPr/>
          <p:nvPr/>
        </p:nvGrpSpPr>
        <p:grpSpPr>
          <a:xfrm>
            <a:off x="1205036" y="3305090"/>
            <a:ext cx="10128080" cy="3432391"/>
            <a:chOff x="1382959" y="3356938"/>
            <a:chExt cx="10128080" cy="3432391"/>
          </a:xfrm>
        </p:grpSpPr>
        <p:pic>
          <p:nvPicPr>
            <p:cNvPr id="18" name="Picture 17" descr="A cartoon of a child&#10;&#10;Description automatically generated">
              <a:extLst>
                <a:ext uri="{FF2B5EF4-FFF2-40B4-BE49-F238E27FC236}">
                  <a16:creationId xmlns:a16="http://schemas.microsoft.com/office/drawing/2014/main" id="{C5C45358-360D-D2AA-F36E-B04D2FD10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959" y="3360329"/>
              <a:ext cx="2418598" cy="3429000"/>
            </a:xfrm>
            <a:prstGeom prst="rect">
              <a:avLst/>
            </a:prstGeom>
          </p:spPr>
        </p:pic>
        <p:sp>
          <p:nvSpPr>
            <p:cNvPr id="19" name="TextBox 18">
              <a:extLst>
                <a:ext uri="{FF2B5EF4-FFF2-40B4-BE49-F238E27FC236}">
                  <a16:creationId xmlns:a16="http://schemas.microsoft.com/office/drawing/2014/main" id="{BBE27C1A-2DD6-0E15-BF81-9EB1AE495EFC}"/>
                </a:ext>
              </a:extLst>
            </p:cNvPr>
            <p:cNvSpPr txBox="1"/>
            <p:nvPr/>
          </p:nvSpPr>
          <p:spPr>
            <a:xfrm>
              <a:off x="4099586" y="3356938"/>
              <a:ext cx="7411453" cy="3355086"/>
            </a:xfrm>
            <a:prstGeom prst="rect">
              <a:avLst/>
            </a:prstGeom>
            <a:noFill/>
          </p:spPr>
          <p:txBody>
            <a:bodyPr wrap="square" rtlCol="0">
              <a:spAutoFit/>
            </a:bodyPr>
            <a:lstStyle/>
            <a:p>
              <a:pPr algn="just">
                <a:lnSpc>
                  <a:spcPct val="120000"/>
                </a:lnSpc>
              </a:pPr>
              <a:r>
                <a:rPr lang="en-US" sz="6000" b="1">
                  <a:ln>
                    <a:solidFill>
                      <a:schemeClr val="tx1"/>
                    </a:solidFill>
                  </a:ln>
                  <a:solidFill>
                    <a:srgbClr val="00B050"/>
                  </a:solidFill>
                  <a:latin typeface="UTM Flamenco" panose="02040603050506020204" pitchFamily="18" charset="0"/>
                </a:rPr>
                <a:t>Tìm thành thành phần chưa biết trong phép tính trừ.</a:t>
              </a:r>
            </a:p>
          </p:txBody>
        </p:sp>
      </p:grpSp>
    </p:spTree>
    <p:extLst>
      <p:ext uri="{BB962C8B-B14F-4D97-AF65-F5344CB8AC3E}">
        <p14:creationId xmlns:p14="http://schemas.microsoft.com/office/powerpoint/2010/main" val="12973292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anim calcmode="lin" valueType="num">
                                      <p:cBhvr>
                                        <p:cTn id="12" dur="500" fill="hold"/>
                                        <p:tgtEl>
                                          <p:spTgt spid="16"/>
                                        </p:tgtEl>
                                        <p:attrNameLst>
                                          <p:attrName>ppt_x</p:attrName>
                                        </p:attrNameLst>
                                      </p:cBhvr>
                                      <p:tavLst>
                                        <p:tav tm="0">
                                          <p:val>
                                            <p:strVal val="#ppt_x"/>
                                          </p:val>
                                        </p:tav>
                                        <p:tav tm="100000">
                                          <p:val>
                                            <p:strVal val="#ppt_x"/>
                                          </p:val>
                                        </p:tav>
                                      </p:tavLst>
                                    </p:anim>
                                    <p:anim calcmode="lin" valueType="num">
                                      <p:cBhvr>
                                        <p:cTn id="13"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4" presetID="32" presetClass="emph" presetSubtype="0" fill="hold" nodeType="withEffect">
                                  <p:stCondLst>
                                    <p:cond delay="0"/>
                                  </p:stCondLst>
                                  <p:childTnLst>
                                    <p:animRot by="120000">
                                      <p:cBhvr>
                                        <p:cTn id="15" dur="100" fill="hold">
                                          <p:stCondLst>
                                            <p:cond delay="0"/>
                                          </p:stCondLst>
                                        </p:cTn>
                                        <p:tgtEl>
                                          <p:spTgt spid="16"/>
                                        </p:tgtEl>
                                        <p:attrNameLst>
                                          <p:attrName>r</p:attrName>
                                        </p:attrNameLst>
                                      </p:cBhvr>
                                    </p:animRot>
                                    <p:animRot by="-240000">
                                      <p:cBhvr>
                                        <p:cTn id="16" dur="200" fill="hold">
                                          <p:stCondLst>
                                            <p:cond delay="200"/>
                                          </p:stCondLst>
                                        </p:cTn>
                                        <p:tgtEl>
                                          <p:spTgt spid="16"/>
                                        </p:tgtEl>
                                        <p:attrNameLst>
                                          <p:attrName>r</p:attrName>
                                        </p:attrNameLst>
                                      </p:cBhvr>
                                    </p:animRot>
                                    <p:animRot by="240000">
                                      <p:cBhvr>
                                        <p:cTn id="17" dur="200" fill="hold">
                                          <p:stCondLst>
                                            <p:cond delay="400"/>
                                          </p:stCondLst>
                                        </p:cTn>
                                        <p:tgtEl>
                                          <p:spTgt spid="16"/>
                                        </p:tgtEl>
                                        <p:attrNameLst>
                                          <p:attrName>r</p:attrName>
                                        </p:attrNameLst>
                                      </p:cBhvr>
                                    </p:animRot>
                                    <p:animRot by="-240000">
                                      <p:cBhvr>
                                        <p:cTn id="18" dur="200" fill="hold">
                                          <p:stCondLst>
                                            <p:cond delay="600"/>
                                          </p:stCondLst>
                                        </p:cTn>
                                        <p:tgtEl>
                                          <p:spTgt spid="16"/>
                                        </p:tgtEl>
                                        <p:attrNameLst>
                                          <p:attrName>r</p:attrName>
                                        </p:attrNameLst>
                                      </p:cBhvr>
                                    </p:animRot>
                                    <p:animRot by="120000">
                                      <p:cBhvr>
                                        <p:cTn id="19" dur="200" fill="hold">
                                          <p:stCondLst>
                                            <p:cond delay="800"/>
                                          </p:stCondLst>
                                        </p:cTn>
                                        <p:tgtEl>
                                          <p:spTgt spid="16"/>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par>
                          <p:cTn id="25" fill="hold">
                            <p:stCondLst>
                              <p:cond delay="500"/>
                            </p:stCondLst>
                            <p:childTnLst>
                              <p:par>
                                <p:cTn id="26" presetID="47"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anim calcmode="lin" valueType="num">
                                      <p:cBhvr>
                                        <p:cTn id="29" dur="500" fill="hold"/>
                                        <p:tgtEl>
                                          <p:spTgt spid="17"/>
                                        </p:tgtEl>
                                        <p:attrNameLst>
                                          <p:attrName>ppt_x</p:attrName>
                                        </p:attrNameLst>
                                      </p:cBhvr>
                                      <p:tavLst>
                                        <p:tav tm="0">
                                          <p:val>
                                            <p:strVal val="#ppt_x"/>
                                          </p:val>
                                        </p:tav>
                                        <p:tav tm="100000">
                                          <p:val>
                                            <p:strVal val="#ppt_x"/>
                                          </p:val>
                                        </p:tav>
                                      </p:tavLst>
                                    </p:anim>
                                    <p:anim calcmode="lin" valueType="num">
                                      <p:cBhvr>
                                        <p:cTn id="30"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1" presetID="32" presetClass="emph" presetSubtype="0" fill="hold" nodeType="withEffect">
                                  <p:stCondLst>
                                    <p:cond delay="0"/>
                                  </p:stCondLst>
                                  <p:childTnLst>
                                    <p:animRot by="120000">
                                      <p:cBhvr>
                                        <p:cTn id="32" dur="100" fill="hold">
                                          <p:stCondLst>
                                            <p:cond delay="0"/>
                                          </p:stCondLst>
                                        </p:cTn>
                                        <p:tgtEl>
                                          <p:spTgt spid="17"/>
                                        </p:tgtEl>
                                        <p:attrNameLst>
                                          <p:attrName>r</p:attrName>
                                        </p:attrNameLst>
                                      </p:cBhvr>
                                    </p:animRot>
                                    <p:animRot by="-240000">
                                      <p:cBhvr>
                                        <p:cTn id="33" dur="200" fill="hold">
                                          <p:stCondLst>
                                            <p:cond delay="200"/>
                                          </p:stCondLst>
                                        </p:cTn>
                                        <p:tgtEl>
                                          <p:spTgt spid="17"/>
                                        </p:tgtEl>
                                        <p:attrNameLst>
                                          <p:attrName>r</p:attrName>
                                        </p:attrNameLst>
                                      </p:cBhvr>
                                    </p:animRot>
                                    <p:animRot by="240000">
                                      <p:cBhvr>
                                        <p:cTn id="34" dur="200" fill="hold">
                                          <p:stCondLst>
                                            <p:cond delay="400"/>
                                          </p:stCondLst>
                                        </p:cTn>
                                        <p:tgtEl>
                                          <p:spTgt spid="17"/>
                                        </p:tgtEl>
                                        <p:attrNameLst>
                                          <p:attrName>r</p:attrName>
                                        </p:attrNameLst>
                                      </p:cBhvr>
                                    </p:animRot>
                                    <p:animRot by="-240000">
                                      <p:cBhvr>
                                        <p:cTn id="35" dur="200" fill="hold">
                                          <p:stCondLst>
                                            <p:cond delay="600"/>
                                          </p:stCondLst>
                                        </p:cTn>
                                        <p:tgtEl>
                                          <p:spTgt spid="17"/>
                                        </p:tgtEl>
                                        <p:attrNameLst>
                                          <p:attrName>r</p:attrName>
                                        </p:attrNameLst>
                                      </p:cBhvr>
                                    </p:animRot>
                                    <p:animRot by="120000">
                                      <p:cBhvr>
                                        <p:cTn id="36"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F8D91FE-D419-2365-DA94-3715FF71FCCC}"/>
              </a:ext>
            </a:extLst>
          </p:cNvPr>
          <p:cNvSpPr/>
          <p:nvPr/>
        </p:nvSpPr>
        <p:spPr>
          <a:xfrm>
            <a:off x="272716" y="261851"/>
            <a:ext cx="11694695" cy="6334298"/>
          </a:xfrm>
          <a:prstGeom prst="roundRect">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D14E69B-249E-7CE7-EA87-E66070453BE2}"/>
              </a:ext>
            </a:extLst>
          </p:cNvPr>
          <p:cNvGrpSpPr/>
          <p:nvPr/>
        </p:nvGrpSpPr>
        <p:grpSpPr>
          <a:xfrm>
            <a:off x="358556" y="1372191"/>
            <a:ext cx="4804409" cy="4113618"/>
            <a:chOff x="762202" y="3015155"/>
            <a:chExt cx="4804409" cy="4113618"/>
          </a:xfrm>
        </p:grpSpPr>
        <p:pic>
          <p:nvPicPr>
            <p:cNvPr id="3" name="Picture 2" descr="A cartoon of a child holding a lollipop&#10;&#10;Description automatically generated">
              <a:extLst>
                <a:ext uri="{FF2B5EF4-FFF2-40B4-BE49-F238E27FC236}">
                  <a16:creationId xmlns:a16="http://schemas.microsoft.com/office/drawing/2014/main" id="{C6D261A7-2A8F-DE85-160B-E9159D772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810" y="4065364"/>
              <a:ext cx="3360935" cy="3063409"/>
            </a:xfrm>
            <a:prstGeom prst="rect">
              <a:avLst/>
            </a:prstGeom>
          </p:spPr>
        </p:pic>
        <p:sp>
          <p:nvSpPr>
            <p:cNvPr id="4" name="TextBox 3">
              <a:extLst>
                <a:ext uri="{FF2B5EF4-FFF2-40B4-BE49-F238E27FC236}">
                  <a16:creationId xmlns:a16="http://schemas.microsoft.com/office/drawing/2014/main" id="{53AD1F86-ED85-7425-EBA3-591E6422D21F}"/>
                </a:ext>
              </a:extLst>
            </p:cNvPr>
            <p:cNvSpPr txBox="1"/>
            <p:nvPr/>
          </p:nvSpPr>
          <p:spPr>
            <a:xfrm>
              <a:off x="762202" y="3015155"/>
              <a:ext cx="4804409" cy="923330"/>
            </a:xfrm>
            <a:prstGeom prst="rect">
              <a:avLst/>
            </a:prstGeom>
            <a:noFill/>
          </p:spPr>
          <p:txBody>
            <a:bodyPr wrap="square" rtlCol="0">
              <a:spAutoFit/>
            </a:bodyPr>
            <a:lstStyle/>
            <a:p>
              <a:pPr algn="ctr"/>
              <a:r>
                <a:rPr lang="en-US" sz="5400">
                  <a:solidFill>
                    <a:srgbClr val="0070C0"/>
                  </a:solidFill>
                  <a:latin typeface="UTM Flamenco" panose="02040603050506020204" pitchFamily="18" charset="0"/>
                </a:rPr>
                <a:t>QUAN SÁT VÍ DỤ</a:t>
              </a:r>
            </a:p>
          </p:txBody>
        </p:sp>
      </p:grpSp>
      <p:grpSp>
        <p:nvGrpSpPr>
          <p:cNvPr id="5" name="Group 4">
            <a:extLst>
              <a:ext uri="{FF2B5EF4-FFF2-40B4-BE49-F238E27FC236}">
                <a16:creationId xmlns:a16="http://schemas.microsoft.com/office/drawing/2014/main" id="{D158868F-E70C-0E5B-0559-BB71C8A06C80}"/>
              </a:ext>
            </a:extLst>
          </p:cNvPr>
          <p:cNvGrpSpPr/>
          <p:nvPr/>
        </p:nvGrpSpPr>
        <p:grpSpPr>
          <a:xfrm>
            <a:off x="5549696" y="2184106"/>
            <a:ext cx="5165559" cy="1528286"/>
            <a:chOff x="5431562" y="1900715"/>
            <a:chExt cx="5165559" cy="1528286"/>
          </a:xfrm>
        </p:grpSpPr>
        <p:sp>
          <p:nvSpPr>
            <p:cNvPr id="13" name="Rectangle: Rounded Corners 12">
              <a:extLst>
                <a:ext uri="{FF2B5EF4-FFF2-40B4-BE49-F238E27FC236}">
                  <a16:creationId xmlns:a16="http://schemas.microsoft.com/office/drawing/2014/main" id="{E1789025-A581-EFE5-EE36-4906ED815735}"/>
                </a:ext>
              </a:extLst>
            </p:cNvPr>
            <p:cNvSpPr/>
            <p:nvPr/>
          </p:nvSpPr>
          <p:spPr>
            <a:xfrm>
              <a:off x="5431562" y="1900715"/>
              <a:ext cx="5165559" cy="1528286"/>
            </a:xfrm>
            <a:prstGeom prst="roundRect">
              <a:avLst>
                <a:gd name="adj" fmla="val 16485"/>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364707B-644B-BADF-79DF-3E531B6D5BC2}"/>
                </a:ext>
              </a:extLst>
            </p:cNvPr>
            <p:cNvSpPr txBox="1"/>
            <p:nvPr/>
          </p:nvSpPr>
          <p:spPr>
            <a:xfrm>
              <a:off x="6019141" y="2133642"/>
              <a:ext cx="4395537" cy="1015663"/>
            </a:xfrm>
            <a:prstGeom prst="rect">
              <a:avLst/>
            </a:prstGeom>
            <a:noFill/>
            <a:ln>
              <a:noFill/>
            </a:ln>
          </p:spPr>
          <p:txBody>
            <a:bodyPr wrap="square" rtlCol="0">
              <a:spAutoFit/>
            </a:bodyPr>
            <a:lstStyle/>
            <a:p>
              <a:pPr algn="just"/>
              <a:r>
                <a:rPr lang="en-US" sz="6000"/>
                <a:t>5  –  3  =  2</a:t>
              </a:r>
            </a:p>
          </p:txBody>
        </p:sp>
      </p:grpSp>
      <p:grpSp>
        <p:nvGrpSpPr>
          <p:cNvPr id="21" name="Group 20">
            <a:extLst>
              <a:ext uri="{FF2B5EF4-FFF2-40B4-BE49-F238E27FC236}">
                <a16:creationId xmlns:a16="http://schemas.microsoft.com/office/drawing/2014/main" id="{72CBE266-CABD-46B7-E6BE-DC75928755D0}"/>
              </a:ext>
            </a:extLst>
          </p:cNvPr>
          <p:cNvGrpSpPr/>
          <p:nvPr/>
        </p:nvGrpSpPr>
        <p:grpSpPr>
          <a:xfrm>
            <a:off x="5953677" y="1000771"/>
            <a:ext cx="1537115" cy="705852"/>
            <a:chOff x="5953677" y="1000771"/>
            <a:chExt cx="1537115" cy="705852"/>
          </a:xfrm>
        </p:grpSpPr>
        <p:sp>
          <p:nvSpPr>
            <p:cNvPr id="22" name="Callout: Bent Line 21">
              <a:extLst>
                <a:ext uri="{FF2B5EF4-FFF2-40B4-BE49-F238E27FC236}">
                  <a16:creationId xmlns:a16="http://schemas.microsoft.com/office/drawing/2014/main" id="{6EDC5C46-F9B9-7EA3-6BE7-E16BF39081D3}"/>
                </a:ext>
              </a:extLst>
            </p:cNvPr>
            <p:cNvSpPr/>
            <p:nvPr/>
          </p:nvSpPr>
          <p:spPr>
            <a:xfrm>
              <a:off x="5953677" y="1000771"/>
              <a:ext cx="1537114" cy="705852"/>
            </a:xfrm>
            <a:prstGeom prst="borderCallout2">
              <a:avLst>
                <a:gd name="adj1" fmla="val 102841"/>
                <a:gd name="adj2" fmla="val 99163"/>
                <a:gd name="adj3" fmla="val 152841"/>
                <a:gd name="adj4" fmla="val 46996"/>
                <a:gd name="adj5" fmla="val 219318"/>
                <a:gd name="adj6" fmla="val 36824"/>
              </a:avLst>
            </a:prstGeom>
            <a:solidFill>
              <a:schemeClr val="accent2">
                <a:lumMod val="20000"/>
                <a:lumOff val="80000"/>
              </a:schemeClr>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945D49B-1CBC-F6B4-86A4-4FB15B1C81D3}"/>
                </a:ext>
              </a:extLst>
            </p:cNvPr>
            <p:cNvSpPr txBox="1"/>
            <p:nvPr/>
          </p:nvSpPr>
          <p:spPr>
            <a:xfrm>
              <a:off x="5953678" y="1044647"/>
              <a:ext cx="1537114" cy="553998"/>
            </a:xfrm>
            <a:prstGeom prst="rect">
              <a:avLst/>
            </a:prstGeom>
            <a:noFill/>
          </p:spPr>
          <p:txBody>
            <a:bodyPr wrap="square" rtlCol="0">
              <a:spAutoFit/>
            </a:bodyPr>
            <a:lstStyle/>
            <a:p>
              <a:r>
                <a:rPr lang="en-US" sz="3000"/>
                <a:t>Số bị trừ</a:t>
              </a:r>
            </a:p>
          </p:txBody>
        </p:sp>
      </p:grpSp>
      <p:grpSp>
        <p:nvGrpSpPr>
          <p:cNvPr id="24" name="Group 23">
            <a:extLst>
              <a:ext uri="{FF2B5EF4-FFF2-40B4-BE49-F238E27FC236}">
                <a16:creationId xmlns:a16="http://schemas.microsoft.com/office/drawing/2014/main" id="{22023A34-8DE6-E8CE-46CC-E844A7922C41}"/>
              </a:ext>
            </a:extLst>
          </p:cNvPr>
          <p:cNvGrpSpPr/>
          <p:nvPr/>
        </p:nvGrpSpPr>
        <p:grpSpPr>
          <a:xfrm>
            <a:off x="7825344" y="985475"/>
            <a:ext cx="1537115" cy="705852"/>
            <a:chOff x="7825344" y="985475"/>
            <a:chExt cx="1537115" cy="705852"/>
          </a:xfrm>
        </p:grpSpPr>
        <p:sp>
          <p:nvSpPr>
            <p:cNvPr id="25" name="Callout: Bent Line 24">
              <a:extLst>
                <a:ext uri="{FF2B5EF4-FFF2-40B4-BE49-F238E27FC236}">
                  <a16:creationId xmlns:a16="http://schemas.microsoft.com/office/drawing/2014/main" id="{5FD9C2C2-089A-C45D-1CFB-6E7F80AD548A}"/>
                </a:ext>
              </a:extLst>
            </p:cNvPr>
            <p:cNvSpPr/>
            <p:nvPr/>
          </p:nvSpPr>
          <p:spPr>
            <a:xfrm>
              <a:off x="7825344" y="985475"/>
              <a:ext cx="1537114" cy="705852"/>
            </a:xfrm>
            <a:prstGeom prst="borderCallout2">
              <a:avLst>
                <a:gd name="adj1" fmla="val 102841"/>
                <a:gd name="adj2" fmla="val 99163"/>
                <a:gd name="adj3" fmla="val 152841"/>
                <a:gd name="adj4" fmla="val 19861"/>
                <a:gd name="adj5" fmla="val 226136"/>
                <a:gd name="adj6" fmla="val 5515"/>
              </a:avLst>
            </a:prstGeom>
            <a:solidFill>
              <a:schemeClr val="accent2">
                <a:lumMod val="20000"/>
                <a:lumOff val="80000"/>
              </a:schemeClr>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CE13AD5-750A-2273-BFB6-66E2E1BBE96A}"/>
                </a:ext>
              </a:extLst>
            </p:cNvPr>
            <p:cNvSpPr txBox="1"/>
            <p:nvPr/>
          </p:nvSpPr>
          <p:spPr>
            <a:xfrm>
              <a:off x="7825345" y="1029351"/>
              <a:ext cx="1537114" cy="553998"/>
            </a:xfrm>
            <a:prstGeom prst="rect">
              <a:avLst/>
            </a:prstGeom>
            <a:noFill/>
          </p:spPr>
          <p:txBody>
            <a:bodyPr wrap="square" rtlCol="0">
              <a:spAutoFit/>
            </a:bodyPr>
            <a:lstStyle/>
            <a:p>
              <a:pPr algn="ctr"/>
              <a:r>
                <a:rPr lang="en-US" sz="3000"/>
                <a:t>Số trừ</a:t>
              </a:r>
            </a:p>
          </p:txBody>
        </p:sp>
      </p:grpSp>
      <p:grpSp>
        <p:nvGrpSpPr>
          <p:cNvPr id="27" name="Group 26">
            <a:extLst>
              <a:ext uri="{FF2B5EF4-FFF2-40B4-BE49-F238E27FC236}">
                <a16:creationId xmlns:a16="http://schemas.microsoft.com/office/drawing/2014/main" id="{F78EF780-2A28-EA3C-D88F-5A32B844D8FA}"/>
              </a:ext>
            </a:extLst>
          </p:cNvPr>
          <p:cNvGrpSpPr/>
          <p:nvPr/>
        </p:nvGrpSpPr>
        <p:grpSpPr>
          <a:xfrm>
            <a:off x="9661740" y="980874"/>
            <a:ext cx="1537115" cy="705852"/>
            <a:chOff x="9661740" y="980874"/>
            <a:chExt cx="1537115" cy="705852"/>
          </a:xfrm>
        </p:grpSpPr>
        <p:sp>
          <p:nvSpPr>
            <p:cNvPr id="28" name="Callout: Bent Line 27">
              <a:extLst>
                <a:ext uri="{FF2B5EF4-FFF2-40B4-BE49-F238E27FC236}">
                  <a16:creationId xmlns:a16="http://schemas.microsoft.com/office/drawing/2014/main" id="{861F8141-0716-CB00-E99D-C5E3F01BCDD6}"/>
                </a:ext>
              </a:extLst>
            </p:cNvPr>
            <p:cNvSpPr/>
            <p:nvPr/>
          </p:nvSpPr>
          <p:spPr>
            <a:xfrm>
              <a:off x="9661740" y="980874"/>
              <a:ext cx="1537114" cy="705852"/>
            </a:xfrm>
            <a:prstGeom prst="borderCallout2">
              <a:avLst>
                <a:gd name="adj1" fmla="val 102841"/>
                <a:gd name="adj2" fmla="val 99163"/>
                <a:gd name="adj3" fmla="val 155113"/>
                <a:gd name="adj4" fmla="val 2119"/>
                <a:gd name="adj5" fmla="val 232955"/>
                <a:gd name="adj6" fmla="val -15358"/>
              </a:avLst>
            </a:prstGeom>
            <a:solidFill>
              <a:schemeClr val="accent2">
                <a:lumMod val="20000"/>
                <a:lumOff val="80000"/>
              </a:schemeClr>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A2E83CB-D1AF-26BC-0C8A-10813C953818}"/>
                </a:ext>
              </a:extLst>
            </p:cNvPr>
            <p:cNvSpPr txBox="1"/>
            <p:nvPr/>
          </p:nvSpPr>
          <p:spPr>
            <a:xfrm>
              <a:off x="9661741" y="1024750"/>
              <a:ext cx="1537114" cy="553998"/>
            </a:xfrm>
            <a:prstGeom prst="rect">
              <a:avLst/>
            </a:prstGeom>
            <a:noFill/>
          </p:spPr>
          <p:txBody>
            <a:bodyPr wrap="square" rtlCol="0">
              <a:spAutoFit/>
            </a:bodyPr>
            <a:lstStyle/>
            <a:p>
              <a:pPr algn="ctr"/>
              <a:r>
                <a:rPr lang="en-US" sz="3000"/>
                <a:t>Hiệu</a:t>
              </a:r>
            </a:p>
          </p:txBody>
        </p:sp>
      </p:grpSp>
      <p:sp>
        <p:nvSpPr>
          <p:cNvPr id="30" name="Arrow: Right 29">
            <a:extLst>
              <a:ext uri="{FF2B5EF4-FFF2-40B4-BE49-F238E27FC236}">
                <a16:creationId xmlns:a16="http://schemas.microsoft.com/office/drawing/2014/main" id="{683C3402-938E-5DDE-1518-270B710BD58D}"/>
              </a:ext>
            </a:extLst>
          </p:cNvPr>
          <p:cNvSpPr/>
          <p:nvPr/>
        </p:nvSpPr>
        <p:spPr>
          <a:xfrm>
            <a:off x="4205958" y="4122821"/>
            <a:ext cx="1250412" cy="63847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474C4F2-C38B-A5BA-9316-BD63FACD6813}"/>
              </a:ext>
            </a:extLst>
          </p:cNvPr>
          <p:cNvSpPr txBox="1"/>
          <p:nvPr/>
        </p:nvSpPr>
        <p:spPr>
          <a:xfrm>
            <a:off x="5850588" y="4092441"/>
            <a:ext cx="5486625" cy="707886"/>
          </a:xfrm>
          <a:prstGeom prst="rect">
            <a:avLst/>
          </a:prstGeom>
          <a:noFill/>
        </p:spPr>
        <p:txBody>
          <a:bodyPr wrap="square" rtlCol="0">
            <a:spAutoFit/>
          </a:bodyPr>
          <a:lstStyle/>
          <a:p>
            <a:r>
              <a:rPr lang="en-US" sz="4000" b="1">
                <a:highlight>
                  <a:srgbClr val="00FFFF"/>
                </a:highlight>
              </a:rPr>
              <a:t>Số bị trừ - số trừ = hiệu  </a:t>
            </a:r>
          </a:p>
        </p:txBody>
      </p:sp>
      <p:sp>
        <p:nvSpPr>
          <p:cNvPr id="32" name="TextBox 31">
            <a:extLst>
              <a:ext uri="{FF2B5EF4-FFF2-40B4-BE49-F238E27FC236}">
                <a16:creationId xmlns:a16="http://schemas.microsoft.com/office/drawing/2014/main" id="{406827FB-F950-289A-D214-8BF990AE2765}"/>
              </a:ext>
            </a:extLst>
          </p:cNvPr>
          <p:cNvSpPr txBox="1"/>
          <p:nvPr/>
        </p:nvSpPr>
        <p:spPr>
          <a:xfrm>
            <a:off x="5850587" y="4882136"/>
            <a:ext cx="5486625" cy="707886"/>
          </a:xfrm>
          <a:prstGeom prst="rect">
            <a:avLst/>
          </a:prstGeom>
          <a:noFill/>
        </p:spPr>
        <p:txBody>
          <a:bodyPr wrap="square" rtlCol="0">
            <a:spAutoFit/>
          </a:bodyPr>
          <a:lstStyle/>
          <a:p>
            <a:r>
              <a:rPr lang="en-US" sz="4000" b="1">
                <a:highlight>
                  <a:srgbClr val="FFFF00"/>
                </a:highlight>
              </a:rPr>
              <a:t>Số bị trừ = hiệu + số trừ  </a:t>
            </a:r>
          </a:p>
        </p:txBody>
      </p:sp>
      <p:sp>
        <p:nvSpPr>
          <p:cNvPr id="33" name="TextBox 32">
            <a:extLst>
              <a:ext uri="{FF2B5EF4-FFF2-40B4-BE49-F238E27FC236}">
                <a16:creationId xmlns:a16="http://schemas.microsoft.com/office/drawing/2014/main" id="{401EC671-593D-0E50-354B-FA7675686380}"/>
              </a:ext>
            </a:extLst>
          </p:cNvPr>
          <p:cNvSpPr txBox="1"/>
          <p:nvPr/>
        </p:nvSpPr>
        <p:spPr>
          <a:xfrm>
            <a:off x="5850587" y="5674168"/>
            <a:ext cx="5486625" cy="707886"/>
          </a:xfrm>
          <a:prstGeom prst="rect">
            <a:avLst/>
          </a:prstGeom>
          <a:noFill/>
        </p:spPr>
        <p:txBody>
          <a:bodyPr wrap="square" rtlCol="0">
            <a:spAutoFit/>
          </a:bodyPr>
          <a:lstStyle/>
          <a:p>
            <a:r>
              <a:rPr lang="en-US" sz="4000" b="1">
                <a:highlight>
                  <a:srgbClr val="00FF00"/>
                </a:highlight>
              </a:rPr>
              <a:t>Số trừ = số bị trừ - hiệu</a:t>
            </a:r>
          </a:p>
        </p:txBody>
      </p:sp>
    </p:spTree>
    <p:extLst>
      <p:ext uri="{BB962C8B-B14F-4D97-AF65-F5344CB8AC3E}">
        <p14:creationId xmlns:p14="http://schemas.microsoft.com/office/powerpoint/2010/main" val="4074225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left)">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F8D91FE-D419-2365-DA94-3715FF71FCCC}"/>
              </a:ext>
            </a:extLst>
          </p:cNvPr>
          <p:cNvSpPr/>
          <p:nvPr/>
        </p:nvSpPr>
        <p:spPr>
          <a:xfrm>
            <a:off x="272714" y="261851"/>
            <a:ext cx="11694695" cy="6334298"/>
          </a:xfrm>
          <a:prstGeom prst="roundRect">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Nhóm 14">
            <a:extLst>
              <a:ext uri="{FF2B5EF4-FFF2-40B4-BE49-F238E27FC236}">
                <a16:creationId xmlns:a16="http://schemas.microsoft.com/office/drawing/2014/main" id="{B9864AC4-5624-7E4E-777C-59262566D7A6}"/>
              </a:ext>
            </a:extLst>
          </p:cNvPr>
          <p:cNvGrpSpPr/>
          <p:nvPr/>
        </p:nvGrpSpPr>
        <p:grpSpPr>
          <a:xfrm>
            <a:off x="762202" y="313846"/>
            <a:ext cx="2168838" cy="788328"/>
            <a:chOff x="678426" y="511426"/>
            <a:chExt cx="2168838" cy="788328"/>
          </a:xfrm>
        </p:grpSpPr>
        <p:grpSp>
          <p:nvGrpSpPr>
            <p:cNvPr id="7" name="Nhóm 15">
              <a:extLst>
                <a:ext uri="{FF2B5EF4-FFF2-40B4-BE49-F238E27FC236}">
                  <a16:creationId xmlns:a16="http://schemas.microsoft.com/office/drawing/2014/main" id="{0BEF7BFB-1088-D234-7797-0E6C9EDCA2B6}"/>
                </a:ext>
              </a:extLst>
            </p:cNvPr>
            <p:cNvGrpSpPr/>
            <p:nvPr/>
          </p:nvGrpSpPr>
          <p:grpSpPr>
            <a:xfrm>
              <a:off x="678426" y="514924"/>
              <a:ext cx="793415" cy="784830"/>
              <a:chOff x="678426" y="514924"/>
              <a:chExt cx="793415" cy="784830"/>
            </a:xfrm>
          </p:grpSpPr>
          <p:sp>
            <p:nvSpPr>
              <p:cNvPr id="9" name="Oval 22">
                <a:extLst>
                  <a:ext uri="{FF2B5EF4-FFF2-40B4-BE49-F238E27FC236}">
                    <a16:creationId xmlns:a16="http://schemas.microsoft.com/office/drawing/2014/main" id="{B4F70134-0410-8A64-B5B2-5D676EF0CACD}"/>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0" name="TextBox 23">
                <a:extLst>
                  <a:ext uri="{FF2B5EF4-FFF2-40B4-BE49-F238E27FC236}">
                    <a16:creationId xmlns:a16="http://schemas.microsoft.com/office/drawing/2014/main" id="{B1E738E6-86A0-B702-1E15-B9FBB6A70B7F}"/>
                  </a:ext>
                </a:extLst>
              </p:cNvPr>
              <p:cNvSpPr txBox="1"/>
              <p:nvPr/>
            </p:nvSpPr>
            <p:spPr>
              <a:xfrm>
                <a:off x="747667" y="514924"/>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1</a:t>
                </a:r>
                <a:endParaRPr lang="vi-VN" sz="4500" dirty="0">
                  <a:solidFill>
                    <a:schemeClr val="bg1"/>
                  </a:solidFill>
                </a:endParaRPr>
              </a:p>
            </p:txBody>
          </p:sp>
        </p:grpSp>
        <p:sp>
          <p:nvSpPr>
            <p:cNvPr id="8" name="TextBox 16">
              <a:extLst>
                <a:ext uri="{FF2B5EF4-FFF2-40B4-BE49-F238E27FC236}">
                  <a16:creationId xmlns:a16="http://schemas.microsoft.com/office/drawing/2014/main" id="{CC916010-4B3E-C281-8E5B-FFB6FE66B5E6}"/>
                </a:ext>
              </a:extLst>
            </p:cNvPr>
            <p:cNvSpPr txBox="1"/>
            <p:nvPr/>
          </p:nvSpPr>
          <p:spPr>
            <a:xfrm>
              <a:off x="1563428" y="511426"/>
              <a:ext cx="1283836" cy="784830"/>
            </a:xfrm>
            <a:prstGeom prst="rect">
              <a:avLst/>
            </a:prstGeom>
            <a:noFill/>
          </p:spPr>
          <p:txBody>
            <a:bodyPr wrap="square" rtlCol="0">
              <a:spAutoFit/>
            </a:bodyPr>
            <a:lstStyle/>
            <a:p>
              <a:pPr algn="just"/>
              <a:r>
                <a:rPr lang="en-US" sz="4500" b="1"/>
                <a:t>Số?</a:t>
              </a:r>
              <a:endParaRPr lang="en-US" sz="4500" b="1" dirty="0"/>
            </a:p>
          </p:txBody>
        </p:sp>
      </p:grpSp>
      <p:graphicFrame>
        <p:nvGraphicFramePr>
          <p:cNvPr id="11" name="Table 11">
            <a:extLst>
              <a:ext uri="{FF2B5EF4-FFF2-40B4-BE49-F238E27FC236}">
                <a16:creationId xmlns:a16="http://schemas.microsoft.com/office/drawing/2014/main" id="{CED558C5-7991-303A-FAB0-E8CF145C178A}"/>
              </a:ext>
            </a:extLst>
          </p:cNvPr>
          <p:cNvGraphicFramePr>
            <a:graphicFrameLocks noGrp="1"/>
          </p:cNvGraphicFramePr>
          <p:nvPr>
            <p:extLst>
              <p:ext uri="{D42A27DB-BD31-4B8C-83A1-F6EECF244321}">
                <p14:modId xmlns:p14="http://schemas.microsoft.com/office/powerpoint/2010/main" val="658196675"/>
              </p:ext>
            </p:extLst>
          </p:nvPr>
        </p:nvGraphicFramePr>
        <p:xfrm>
          <a:off x="1737894" y="1150671"/>
          <a:ext cx="8764337" cy="2103120"/>
        </p:xfrm>
        <a:graphic>
          <a:graphicData uri="http://schemas.openxmlformats.org/drawingml/2006/table">
            <a:tbl>
              <a:tblPr firstRow="1" bandRow="1">
                <a:tableStyleId>{5C22544A-7EE6-4342-B048-85BDC9FD1C3A}</a:tableStyleId>
              </a:tblPr>
              <a:tblGrid>
                <a:gridCol w="2668337">
                  <a:extLst>
                    <a:ext uri="{9D8B030D-6E8A-4147-A177-3AD203B41FA5}">
                      <a16:colId xmlns:a16="http://schemas.microsoft.com/office/drawing/2014/main" val="2503140111"/>
                    </a:ext>
                  </a:extLst>
                </a:gridCol>
                <a:gridCol w="2032000">
                  <a:extLst>
                    <a:ext uri="{9D8B030D-6E8A-4147-A177-3AD203B41FA5}">
                      <a16:colId xmlns:a16="http://schemas.microsoft.com/office/drawing/2014/main" val="2083613959"/>
                    </a:ext>
                  </a:extLst>
                </a:gridCol>
                <a:gridCol w="2032000">
                  <a:extLst>
                    <a:ext uri="{9D8B030D-6E8A-4147-A177-3AD203B41FA5}">
                      <a16:colId xmlns:a16="http://schemas.microsoft.com/office/drawing/2014/main" val="4199066083"/>
                    </a:ext>
                  </a:extLst>
                </a:gridCol>
                <a:gridCol w="2032000">
                  <a:extLst>
                    <a:ext uri="{9D8B030D-6E8A-4147-A177-3AD203B41FA5}">
                      <a16:colId xmlns:a16="http://schemas.microsoft.com/office/drawing/2014/main" val="3696939066"/>
                    </a:ext>
                  </a:extLst>
                </a:gridCol>
              </a:tblGrid>
              <a:tr h="0">
                <a:tc>
                  <a:txBody>
                    <a:bodyPr/>
                    <a:lstStyle/>
                    <a:p>
                      <a:r>
                        <a:rPr lang="en-US" sz="4000" b="0">
                          <a:solidFill>
                            <a:schemeClr val="tx1"/>
                          </a:solidFill>
                        </a:rPr>
                        <a:t>Số bị trừ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9C3"/>
                    </a:solidFill>
                  </a:tcPr>
                </a:tc>
                <a:tc>
                  <a:txBody>
                    <a:bodyPr/>
                    <a:lstStyle/>
                    <a:p>
                      <a:pPr algn="ctr"/>
                      <a:r>
                        <a:rPr lang="en-US" sz="4000" b="0">
                          <a:solidFill>
                            <a:schemeClr val="tx1"/>
                          </a:solidFill>
                        </a:rPr>
                        <a:t>672 918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a:r>
                        <a:rPr lang="en-US" sz="4000" b="0">
                          <a:solidFill>
                            <a:srgbClr val="0070C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a:r>
                        <a:rPr lang="en-US" sz="4000" b="0">
                          <a:solidFill>
                            <a:schemeClr val="tx1"/>
                          </a:solidFill>
                        </a:rPr>
                        <a:t>528 661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extLst>
                  <a:ext uri="{0D108BD9-81ED-4DB2-BD59-A6C34878D82A}">
                    <a16:rowId xmlns:a16="http://schemas.microsoft.com/office/drawing/2014/main" val="3608262431"/>
                  </a:ext>
                </a:extLst>
              </a:tr>
              <a:tr h="370840">
                <a:tc>
                  <a:txBody>
                    <a:bodyPr/>
                    <a:lstStyle/>
                    <a:p>
                      <a:r>
                        <a:rPr lang="en-US" sz="4000" b="0">
                          <a:solidFill>
                            <a:schemeClr val="tx1"/>
                          </a:solidFill>
                        </a:rPr>
                        <a:t>Số trừ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9C3"/>
                    </a:solidFill>
                  </a:tcPr>
                </a:tc>
                <a:tc>
                  <a:txBody>
                    <a:bodyPr/>
                    <a:lstStyle/>
                    <a:p>
                      <a:pPr algn="ctr"/>
                      <a:r>
                        <a:rPr lang="en-US" sz="4000" b="0">
                          <a:solidFill>
                            <a:schemeClr val="tx1"/>
                          </a:solidFill>
                        </a:rPr>
                        <a:t>461 705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a:r>
                        <a:rPr lang="en-US" sz="4000" b="0">
                          <a:solidFill>
                            <a:schemeClr val="tx1"/>
                          </a:solidFill>
                        </a:rPr>
                        <a:t>  32 938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a:r>
                        <a:rPr lang="en-US" sz="4000" b="0">
                          <a:solidFill>
                            <a:srgbClr val="0070C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extLst>
                  <a:ext uri="{0D108BD9-81ED-4DB2-BD59-A6C34878D82A}">
                    <a16:rowId xmlns:a16="http://schemas.microsoft.com/office/drawing/2014/main" val="1287573662"/>
                  </a:ext>
                </a:extLst>
              </a:tr>
              <a:tr h="370840">
                <a:tc>
                  <a:txBody>
                    <a:bodyPr/>
                    <a:lstStyle/>
                    <a:p>
                      <a:r>
                        <a:rPr lang="en-US" sz="4000" b="0">
                          <a:solidFill>
                            <a:schemeClr val="tx1"/>
                          </a:solidFill>
                        </a:rPr>
                        <a:t>Hiệu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9C3"/>
                    </a:solidFill>
                  </a:tcPr>
                </a:tc>
                <a:tc>
                  <a:txBody>
                    <a:bodyPr/>
                    <a:lstStyle/>
                    <a:p>
                      <a:pPr algn="ctr"/>
                      <a:r>
                        <a:rPr lang="en-US" sz="4000" b="0">
                          <a:solidFill>
                            <a:srgbClr val="0070C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a:r>
                        <a:rPr lang="en-US" sz="4000" b="0">
                          <a:solidFill>
                            <a:schemeClr val="tx1"/>
                          </a:solidFill>
                        </a:rPr>
                        <a:t>495 723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a:r>
                        <a:rPr lang="en-US" sz="4000" b="0">
                          <a:solidFill>
                            <a:schemeClr val="tx1"/>
                          </a:solidFill>
                        </a:rPr>
                        <a:t>495 723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extLst>
                  <a:ext uri="{0D108BD9-81ED-4DB2-BD59-A6C34878D82A}">
                    <a16:rowId xmlns:a16="http://schemas.microsoft.com/office/drawing/2014/main" val="4145553749"/>
                  </a:ext>
                </a:extLst>
              </a:tr>
            </a:tbl>
          </a:graphicData>
        </a:graphic>
      </p:graphicFrame>
      <p:grpSp>
        <p:nvGrpSpPr>
          <p:cNvPr id="22" name="Group 21">
            <a:extLst>
              <a:ext uri="{FF2B5EF4-FFF2-40B4-BE49-F238E27FC236}">
                <a16:creationId xmlns:a16="http://schemas.microsoft.com/office/drawing/2014/main" id="{582B6343-DBF8-E668-415D-6F13A405488F}"/>
              </a:ext>
            </a:extLst>
          </p:cNvPr>
          <p:cNvGrpSpPr/>
          <p:nvPr/>
        </p:nvGrpSpPr>
        <p:grpSpPr>
          <a:xfrm>
            <a:off x="4513519" y="2545905"/>
            <a:ext cx="1909012" cy="707886"/>
            <a:chOff x="4186988" y="3788667"/>
            <a:chExt cx="1909012" cy="707886"/>
          </a:xfrm>
        </p:grpSpPr>
        <p:sp>
          <p:nvSpPr>
            <p:cNvPr id="21" name="Rectangle 20">
              <a:extLst>
                <a:ext uri="{FF2B5EF4-FFF2-40B4-BE49-F238E27FC236}">
                  <a16:creationId xmlns:a16="http://schemas.microsoft.com/office/drawing/2014/main" id="{D8AF574F-4894-0D86-349A-EC392654B25F}"/>
                </a:ext>
              </a:extLst>
            </p:cNvPr>
            <p:cNvSpPr/>
            <p:nvPr/>
          </p:nvSpPr>
          <p:spPr>
            <a:xfrm>
              <a:off x="4186989" y="3893958"/>
              <a:ext cx="1909011" cy="497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836AE99-90AC-6F0F-4C49-8BD1692A5A26}"/>
                </a:ext>
              </a:extLst>
            </p:cNvPr>
            <p:cNvSpPr txBox="1"/>
            <p:nvPr/>
          </p:nvSpPr>
          <p:spPr>
            <a:xfrm>
              <a:off x="4186988" y="3788667"/>
              <a:ext cx="1909011" cy="707886"/>
            </a:xfrm>
            <a:prstGeom prst="rect">
              <a:avLst/>
            </a:prstGeom>
            <a:noFill/>
          </p:spPr>
          <p:txBody>
            <a:bodyPr wrap="square" rtlCol="0">
              <a:spAutoFit/>
            </a:bodyPr>
            <a:lstStyle/>
            <a:p>
              <a:r>
                <a:rPr lang="en-US" sz="4000">
                  <a:solidFill>
                    <a:srgbClr val="0070C0"/>
                  </a:solidFill>
                </a:rPr>
                <a:t>211 213</a:t>
              </a:r>
            </a:p>
          </p:txBody>
        </p:sp>
      </p:grpSp>
      <p:grpSp>
        <p:nvGrpSpPr>
          <p:cNvPr id="23" name="Group 22">
            <a:extLst>
              <a:ext uri="{FF2B5EF4-FFF2-40B4-BE49-F238E27FC236}">
                <a16:creationId xmlns:a16="http://schemas.microsoft.com/office/drawing/2014/main" id="{9500843B-9BFC-0769-2740-AE833BD61443}"/>
              </a:ext>
            </a:extLst>
          </p:cNvPr>
          <p:cNvGrpSpPr/>
          <p:nvPr/>
        </p:nvGrpSpPr>
        <p:grpSpPr>
          <a:xfrm>
            <a:off x="6470657" y="1098676"/>
            <a:ext cx="1957137" cy="707886"/>
            <a:chOff x="4186989" y="3788667"/>
            <a:chExt cx="1957137" cy="707886"/>
          </a:xfrm>
        </p:grpSpPr>
        <p:sp>
          <p:nvSpPr>
            <p:cNvPr id="24" name="Rectangle 23">
              <a:extLst>
                <a:ext uri="{FF2B5EF4-FFF2-40B4-BE49-F238E27FC236}">
                  <a16:creationId xmlns:a16="http://schemas.microsoft.com/office/drawing/2014/main" id="{AE9EB697-71CA-43CB-0BF8-AF166D364D3A}"/>
                </a:ext>
              </a:extLst>
            </p:cNvPr>
            <p:cNvSpPr/>
            <p:nvPr/>
          </p:nvSpPr>
          <p:spPr>
            <a:xfrm>
              <a:off x="4186989" y="3893958"/>
              <a:ext cx="1957137" cy="497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9BF3D4F-A99B-98C6-2B60-4E34D440DB37}"/>
                </a:ext>
              </a:extLst>
            </p:cNvPr>
            <p:cNvSpPr txBox="1"/>
            <p:nvPr/>
          </p:nvSpPr>
          <p:spPr>
            <a:xfrm>
              <a:off x="4235115" y="3788667"/>
              <a:ext cx="1909011" cy="707886"/>
            </a:xfrm>
            <a:prstGeom prst="rect">
              <a:avLst/>
            </a:prstGeom>
            <a:noFill/>
          </p:spPr>
          <p:txBody>
            <a:bodyPr wrap="square" rtlCol="0">
              <a:spAutoFit/>
            </a:bodyPr>
            <a:lstStyle/>
            <a:p>
              <a:r>
                <a:rPr lang="en-US" sz="4000">
                  <a:solidFill>
                    <a:srgbClr val="0070C0"/>
                  </a:solidFill>
                </a:rPr>
                <a:t>528 661</a:t>
              </a:r>
            </a:p>
          </p:txBody>
        </p:sp>
      </p:grpSp>
      <p:grpSp>
        <p:nvGrpSpPr>
          <p:cNvPr id="26" name="Group 25">
            <a:extLst>
              <a:ext uri="{FF2B5EF4-FFF2-40B4-BE49-F238E27FC236}">
                <a16:creationId xmlns:a16="http://schemas.microsoft.com/office/drawing/2014/main" id="{414B3F8A-F9AB-C2DE-A621-5E8B85A8289C}"/>
              </a:ext>
            </a:extLst>
          </p:cNvPr>
          <p:cNvGrpSpPr/>
          <p:nvPr/>
        </p:nvGrpSpPr>
        <p:grpSpPr>
          <a:xfrm>
            <a:off x="8545095" y="1848288"/>
            <a:ext cx="2138947" cy="707886"/>
            <a:chOff x="4186990" y="3788667"/>
            <a:chExt cx="2138947" cy="707886"/>
          </a:xfrm>
        </p:grpSpPr>
        <p:sp>
          <p:nvSpPr>
            <p:cNvPr id="27" name="Rectangle 26">
              <a:extLst>
                <a:ext uri="{FF2B5EF4-FFF2-40B4-BE49-F238E27FC236}">
                  <a16:creationId xmlns:a16="http://schemas.microsoft.com/office/drawing/2014/main" id="{781F5AF0-C3F1-52BC-303F-03558E1C9C88}"/>
                </a:ext>
              </a:extLst>
            </p:cNvPr>
            <p:cNvSpPr/>
            <p:nvPr/>
          </p:nvSpPr>
          <p:spPr>
            <a:xfrm>
              <a:off x="4186990" y="3893958"/>
              <a:ext cx="1909012" cy="497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96AC44D-1114-6A48-3EB8-95ADE8427B5A}"/>
                </a:ext>
              </a:extLst>
            </p:cNvPr>
            <p:cNvSpPr txBox="1"/>
            <p:nvPr/>
          </p:nvSpPr>
          <p:spPr>
            <a:xfrm>
              <a:off x="4235116" y="3788667"/>
              <a:ext cx="2090821" cy="707886"/>
            </a:xfrm>
            <a:prstGeom prst="rect">
              <a:avLst/>
            </a:prstGeom>
            <a:noFill/>
          </p:spPr>
          <p:txBody>
            <a:bodyPr wrap="square" rtlCol="0">
              <a:spAutoFit/>
            </a:bodyPr>
            <a:lstStyle/>
            <a:p>
              <a:r>
                <a:rPr lang="en-US" sz="4000">
                  <a:solidFill>
                    <a:srgbClr val="0070C0"/>
                  </a:solidFill>
                </a:rPr>
                <a:t>  32 938</a:t>
              </a:r>
            </a:p>
          </p:txBody>
        </p:sp>
      </p:grpSp>
      <p:grpSp>
        <p:nvGrpSpPr>
          <p:cNvPr id="31" name="Group 30">
            <a:extLst>
              <a:ext uri="{FF2B5EF4-FFF2-40B4-BE49-F238E27FC236}">
                <a16:creationId xmlns:a16="http://schemas.microsoft.com/office/drawing/2014/main" id="{6A35FAC4-F84B-CB08-C4F6-9965EC4153CB}"/>
              </a:ext>
            </a:extLst>
          </p:cNvPr>
          <p:cNvGrpSpPr/>
          <p:nvPr/>
        </p:nvGrpSpPr>
        <p:grpSpPr>
          <a:xfrm>
            <a:off x="1867900" y="3432210"/>
            <a:ext cx="8456199" cy="923330"/>
            <a:chOff x="1457823" y="3511054"/>
            <a:chExt cx="8456199" cy="923330"/>
          </a:xfrm>
        </p:grpSpPr>
        <p:sp>
          <p:nvSpPr>
            <p:cNvPr id="30" name="Rectangle: Rounded Corners 29">
              <a:extLst>
                <a:ext uri="{FF2B5EF4-FFF2-40B4-BE49-F238E27FC236}">
                  <a16:creationId xmlns:a16="http://schemas.microsoft.com/office/drawing/2014/main" id="{DDE20548-2D51-7E83-1320-043D1B66AA69}"/>
                </a:ext>
              </a:extLst>
            </p:cNvPr>
            <p:cNvSpPr/>
            <p:nvPr/>
          </p:nvSpPr>
          <p:spPr>
            <a:xfrm>
              <a:off x="1457823" y="3580304"/>
              <a:ext cx="8456198" cy="784830"/>
            </a:xfrm>
            <a:prstGeom prst="roundRect">
              <a:avLst>
                <a:gd name="adj" fmla="val 50000"/>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5D81F7F-1468-8A30-1AD2-54C1452D142A}"/>
                </a:ext>
              </a:extLst>
            </p:cNvPr>
            <p:cNvSpPr txBox="1"/>
            <p:nvPr/>
          </p:nvSpPr>
          <p:spPr>
            <a:xfrm>
              <a:off x="1555618" y="3511054"/>
              <a:ext cx="8358404" cy="923330"/>
            </a:xfrm>
            <a:prstGeom prst="rect">
              <a:avLst/>
            </a:prstGeom>
            <a:noFill/>
          </p:spPr>
          <p:txBody>
            <a:bodyPr wrap="square" rtlCol="0">
              <a:spAutoFit/>
            </a:bodyPr>
            <a:lstStyle/>
            <a:p>
              <a:r>
                <a:rPr lang="en-US" sz="5400"/>
                <a:t>672 918 – 461 705 = 211 213</a:t>
              </a:r>
            </a:p>
          </p:txBody>
        </p:sp>
      </p:grpSp>
      <p:grpSp>
        <p:nvGrpSpPr>
          <p:cNvPr id="32" name="Group 31">
            <a:extLst>
              <a:ext uri="{FF2B5EF4-FFF2-40B4-BE49-F238E27FC236}">
                <a16:creationId xmlns:a16="http://schemas.microsoft.com/office/drawing/2014/main" id="{F2A4F75E-B0A5-A167-9911-C1CBE30FED5C}"/>
              </a:ext>
            </a:extLst>
          </p:cNvPr>
          <p:cNvGrpSpPr/>
          <p:nvPr/>
        </p:nvGrpSpPr>
        <p:grpSpPr>
          <a:xfrm>
            <a:off x="1867900" y="4519052"/>
            <a:ext cx="8458936" cy="923330"/>
            <a:chOff x="1457823" y="3511054"/>
            <a:chExt cx="8458936" cy="923330"/>
          </a:xfrm>
        </p:grpSpPr>
        <p:sp>
          <p:nvSpPr>
            <p:cNvPr id="33" name="Rectangle: Rounded Corners 32">
              <a:extLst>
                <a:ext uri="{FF2B5EF4-FFF2-40B4-BE49-F238E27FC236}">
                  <a16:creationId xmlns:a16="http://schemas.microsoft.com/office/drawing/2014/main" id="{D256A8D6-B507-A3BC-48FD-A982DC0D5CF7}"/>
                </a:ext>
              </a:extLst>
            </p:cNvPr>
            <p:cNvSpPr/>
            <p:nvPr/>
          </p:nvSpPr>
          <p:spPr>
            <a:xfrm>
              <a:off x="1457823" y="3580304"/>
              <a:ext cx="8456198" cy="784830"/>
            </a:xfrm>
            <a:prstGeom prst="roundRect">
              <a:avLst>
                <a:gd name="adj" fmla="val 50000"/>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284DC78-C434-B1C2-4B1B-BB597B2033D7}"/>
                </a:ext>
              </a:extLst>
            </p:cNvPr>
            <p:cNvSpPr txBox="1"/>
            <p:nvPr/>
          </p:nvSpPr>
          <p:spPr>
            <a:xfrm>
              <a:off x="1558355" y="3511054"/>
              <a:ext cx="8358404" cy="923330"/>
            </a:xfrm>
            <a:prstGeom prst="rect">
              <a:avLst/>
            </a:prstGeom>
            <a:noFill/>
          </p:spPr>
          <p:txBody>
            <a:bodyPr wrap="square" rtlCol="0">
              <a:spAutoFit/>
            </a:bodyPr>
            <a:lstStyle/>
            <a:p>
              <a:r>
                <a:rPr lang="en-US" sz="5400"/>
                <a:t>495 723 + 32 938 = 528 661</a:t>
              </a:r>
            </a:p>
          </p:txBody>
        </p:sp>
      </p:grpSp>
      <p:grpSp>
        <p:nvGrpSpPr>
          <p:cNvPr id="35" name="Group 34">
            <a:extLst>
              <a:ext uri="{FF2B5EF4-FFF2-40B4-BE49-F238E27FC236}">
                <a16:creationId xmlns:a16="http://schemas.microsoft.com/office/drawing/2014/main" id="{64E02615-8519-CBAD-9E67-EB7F33B8C6C1}"/>
              </a:ext>
            </a:extLst>
          </p:cNvPr>
          <p:cNvGrpSpPr/>
          <p:nvPr/>
        </p:nvGrpSpPr>
        <p:grpSpPr>
          <a:xfrm>
            <a:off x="1865162" y="5605894"/>
            <a:ext cx="8500191" cy="923330"/>
            <a:chOff x="1457823" y="3545794"/>
            <a:chExt cx="8500191" cy="923330"/>
          </a:xfrm>
        </p:grpSpPr>
        <p:sp>
          <p:nvSpPr>
            <p:cNvPr id="36" name="Rectangle: Rounded Corners 35">
              <a:extLst>
                <a:ext uri="{FF2B5EF4-FFF2-40B4-BE49-F238E27FC236}">
                  <a16:creationId xmlns:a16="http://schemas.microsoft.com/office/drawing/2014/main" id="{9D7DF105-FBE5-20A4-BB26-C15458E2872E}"/>
                </a:ext>
              </a:extLst>
            </p:cNvPr>
            <p:cNvSpPr/>
            <p:nvPr/>
          </p:nvSpPr>
          <p:spPr>
            <a:xfrm>
              <a:off x="1457823" y="3580304"/>
              <a:ext cx="8456198" cy="784830"/>
            </a:xfrm>
            <a:prstGeom prst="roundRect">
              <a:avLst>
                <a:gd name="adj" fmla="val 50000"/>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66E4906-E64A-3AA7-6BC8-C799CC835AD2}"/>
                </a:ext>
              </a:extLst>
            </p:cNvPr>
            <p:cNvSpPr txBox="1"/>
            <p:nvPr/>
          </p:nvSpPr>
          <p:spPr>
            <a:xfrm>
              <a:off x="1599610" y="3545794"/>
              <a:ext cx="8358404" cy="923330"/>
            </a:xfrm>
            <a:prstGeom prst="rect">
              <a:avLst/>
            </a:prstGeom>
            <a:noFill/>
          </p:spPr>
          <p:txBody>
            <a:bodyPr wrap="square" rtlCol="0">
              <a:spAutoFit/>
            </a:bodyPr>
            <a:lstStyle/>
            <a:p>
              <a:r>
                <a:rPr lang="en-US" sz="5400"/>
                <a:t>528 661 – 495 723 = 32 938</a:t>
              </a:r>
            </a:p>
          </p:txBody>
        </p:sp>
      </p:grpSp>
      <p:pic>
        <p:nvPicPr>
          <p:cNvPr id="40" name="Picture 39" descr="A cartoon of a child&#10;&#10;Description automatically generated">
            <a:extLst>
              <a:ext uri="{FF2B5EF4-FFF2-40B4-BE49-F238E27FC236}">
                <a16:creationId xmlns:a16="http://schemas.microsoft.com/office/drawing/2014/main" id="{AAAA4C32-DA3C-07BA-0026-7146340BC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67" y="4094079"/>
            <a:ext cx="1939491" cy="2749739"/>
          </a:xfrm>
          <a:prstGeom prst="rect">
            <a:avLst/>
          </a:prstGeom>
        </p:spPr>
      </p:pic>
      <p:pic>
        <p:nvPicPr>
          <p:cNvPr id="42" name="Picture 41" descr="A cartoon of a child&#10;&#10;Description automatically generated">
            <a:extLst>
              <a:ext uri="{FF2B5EF4-FFF2-40B4-BE49-F238E27FC236}">
                <a16:creationId xmlns:a16="http://schemas.microsoft.com/office/drawing/2014/main" id="{8A34A6C7-F05F-8831-ED56-DE4862DB2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7368" y="4100619"/>
            <a:ext cx="1728911" cy="2683525"/>
          </a:xfrm>
          <a:prstGeom prst="rect">
            <a:avLst/>
          </a:prstGeom>
        </p:spPr>
      </p:pic>
    </p:spTree>
    <p:extLst>
      <p:ext uri="{BB962C8B-B14F-4D97-AF65-F5344CB8AC3E}">
        <p14:creationId xmlns:p14="http://schemas.microsoft.com/office/powerpoint/2010/main" val="374209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ppt_x"/>
                                          </p:val>
                                        </p:tav>
                                        <p:tav tm="100000">
                                          <p:val>
                                            <p:strVal val="#ppt_x"/>
                                          </p:val>
                                        </p:tav>
                                      </p:tavLst>
                                    </p:anim>
                                    <p:anim calcmode="lin" valueType="num">
                                      <p:cBhvr additive="base">
                                        <p:cTn id="3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par>
                          <p:cTn id="39" fill="hold">
                            <p:stCondLst>
                              <p:cond delay="500"/>
                            </p:stCondLst>
                            <p:childTnLst>
                              <p:par>
                                <p:cTn id="40" presetID="2" presetClass="entr" presetSubtype="4"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F8D91FE-D419-2365-DA94-3715FF71FCCC}"/>
              </a:ext>
            </a:extLst>
          </p:cNvPr>
          <p:cNvSpPr/>
          <p:nvPr/>
        </p:nvSpPr>
        <p:spPr>
          <a:xfrm>
            <a:off x="272714" y="261851"/>
            <a:ext cx="11694695" cy="6334298"/>
          </a:xfrm>
          <a:prstGeom prst="roundRect">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Nhóm 14">
            <a:extLst>
              <a:ext uri="{FF2B5EF4-FFF2-40B4-BE49-F238E27FC236}">
                <a16:creationId xmlns:a16="http://schemas.microsoft.com/office/drawing/2014/main" id="{B9864AC4-5624-7E4E-777C-59262566D7A6}"/>
              </a:ext>
            </a:extLst>
          </p:cNvPr>
          <p:cNvGrpSpPr/>
          <p:nvPr/>
        </p:nvGrpSpPr>
        <p:grpSpPr>
          <a:xfrm>
            <a:off x="422546" y="139056"/>
            <a:ext cx="11395029" cy="3839618"/>
            <a:chOff x="338770" y="336636"/>
            <a:chExt cx="11395029" cy="3839618"/>
          </a:xfrm>
        </p:grpSpPr>
        <p:grpSp>
          <p:nvGrpSpPr>
            <p:cNvPr id="7" name="Nhóm 15">
              <a:extLst>
                <a:ext uri="{FF2B5EF4-FFF2-40B4-BE49-F238E27FC236}">
                  <a16:creationId xmlns:a16="http://schemas.microsoft.com/office/drawing/2014/main" id="{0BEF7BFB-1088-D234-7797-0E6C9EDCA2B6}"/>
                </a:ext>
              </a:extLst>
            </p:cNvPr>
            <p:cNvGrpSpPr/>
            <p:nvPr/>
          </p:nvGrpSpPr>
          <p:grpSpPr>
            <a:xfrm>
              <a:off x="338770" y="336636"/>
              <a:ext cx="793415" cy="784830"/>
              <a:chOff x="338770" y="336636"/>
              <a:chExt cx="793415" cy="784830"/>
            </a:xfrm>
          </p:grpSpPr>
          <p:sp>
            <p:nvSpPr>
              <p:cNvPr id="9" name="Oval 22">
                <a:extLst>
                  <a:ext uri="{FF2B5EF4-FFF2-40B4-BE49-F238E27FC236}">
                    <a16:creationId xmlns:a16="http://schemas.microsoft.com/office/drawing/2014/main" id="{B4F70134-0410-8A64-B5B2-5D676EF0CACD}"/>
                  </a:ext>
                </a:extLst>
              </p:cNvPr>
              <p:cNvSpPr/>
              <p:nvPr/>
            </p:nvSpPr>
            <p:spPr>
              <a:xfrm>
                <a:off x="338770" y="375117"/>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0" name="TextBox 23">
                <a:extLst>
                  <a:ext uri="{FF2B5EF4-FFF2-40B4-BE49-F238E27FC236}">
                    <a16:creationId xmlns:a16="http://schemas.microsoft.com/office/drawing/2014/main" id="{B1E738E6-86A0-B702-1E15-B9FBB6A70B7F}"/>
                  </a:ext>
                </a:extLst>
              </p:cNvPr>
              <p:cNvSpPr txBox="1"/>
              <p:nvPr/>
            </p:nvSpPr>
            <p:spPr>
              <a:xfrm>
                <a:off x="431784" y="336636"/>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2</a:t>
                </a:r>
                <a:endParaRPr lang="vi-VN" sz="4500" dirty="0">
                  <a:solidFill>
                    <a:schemeClr val="bg1"/>
                  </a:solidFill>
                </a:endParaRPr>
              </a:p>
            </p:txBody>
          </p:sp>
        </p:grpSp>
        <p:sp>
          <p:nvSpPr>
            <p:cNvPr id="8" name="TextBox 16">
              <a:extLst>
                <a:ext uri="{FF2B5EF4-FFF2-40B4-BE49-F238E27FC236}">
                  <a16:creationId xmlns:a16="http://schemas.microsoft.com/office/drawing/2014/main" id="{CC916010-4B3E-C281-8E5B-FFB6FE66B5E6}"/>
                </a:ext>
              </a:extLst>
            </p:cNvPr>
            <p:cNvSpPr txBox="1"/>
            <p:nvPr/>
          </p:nvSpPr>
          <p:spPr>
            <a:xfrm>
              <a:off x="338770" y="815334"/>
              <a:ext cx="11395029" cy="3360920"/>
            </a:xfrm>
            <a:prstGeom prst="rect">
              <a:avLst/>
            </a:prstGeom>
            <a:noFill/>
          </p:spPr>
          <p:txBody>
            <a:bodyPr wrap="square" rtlCol="0">
              <a:spAutoFit/>
            </a:bodyPr>
            <a:lstStyle/>
            <a:p>
              <a:pPr algn="just">
                <a:lnSpc>
                  <a:spcPct val="120000"/>
                </a:lnSpc>
              </a:pPr>
              <a:r>
                <a:rPr lang="en-US" sz="4500"/>
                <a:t>    Bố và mẹ, mỗi người mang 500 000 đồng để mua đồ dùng cho gia đình. Bố mua hết 420 000 đồng, mẹ mua hết 390 000 đồng. Hỏi ai còn lại nhiều tiền hơn?</a:t>
              </a:r>
              <a:endParaRPr lang="en-US" sz="4500" dirty="0"/>
            </a:p>
          </p:txBody>
        </p:sp>
      </p:grpSp>
      <p:grpSp>
        <p:nvGrpSpPr>
          <p:cNvPr id="14" name="Group 13">
            <a:extLst>
              <a:ext uri="{FF2B5EF4-FFF2-40B4-BE49-F238E27FC236}">
                <a16:creationId xmlns:a16="http://schemas.microsoft.com/office/drawing/2014/main" id="{096EA957-0EC3-4321-6087-9749203508AF}"/>
              </a:ext>
            </a:extLst>
          </p:cNvPr>
          <p:cNvGrpSpPr/>
          <p:nvPr/>
        </p:nvGrpSpPr>
        <p:grpSpPr>
          <a:xfrm>
            <a:off x="2142357" y="4220711"/>
            <a:ext cx="8517622" cy="2375438"/>
            <a:chOff x="1621318" y="4175243"/>
            <a:chExt cx="8517622" cy="2375438"/>
          </a:xfrm>
        </p:grpSpPr>
        <p:pic>
          <p:nvPicPr>
            <p:cNvPr id="5" name="Picture 4" descr="A cartoon of a child holding a lollipop&#10;&#10;Description automatically generated">
              <a:extLst>
                <a:ext uri="{FF2B5EF4-FFF2-40B4-BE49-F238E27FC236}">
                  <a16:creationId xmlns:a16="http://schemas.microsoft.com/office/drawing/2014/main" id="{108CDBD0-49F7-CFE2-CD2D-7E289ECF1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318" y="4175243"/>
              <a:ext cx="2606146" cy="2375438"/>
            </a:xfrm>
            <a:prstGeom prst="rect">
              <a:avLst/>
            </a:prstGeom>
          </p:spPr>
        </p:pic>
        <p:sp>
          <p:nvSpPr>
            <p:cNvPr id="13" name="TextBox 12">
              <a:extLst>
                <a:ext uri="{FF2B5EF4-FFF2-40B4-BE49-F238E27FC236}">
                  <a16:creationId xmlns:a16="http://schemas.microsoft.com/office/drawing/2014/main" id="{EF3395D9-92B1-83C2-2745-67C91F754001}"/>
                </a:ext>
              </a:extLst>
            </p:cNvPr>
            <p:cNvSpPr txBox="1"/>
            <p:nvPr/>
          </p:nvSpPr>
          <p:spPr>
            <a:xfrm>
              <a:off x="4427951" y="4744348"/>
              <a:ext cx="5710989" cy="1683538"/>
            </a:xfrm>
            <a:prstGeom prst="rect">
              <a:avLst/>
            </a:prstGeom>
            <a:noFill/>
          </p:spPr>
          <p:txBody>
            <a:bodyPr wrap="square" rtlCol="0">
              <a:spAutoFit/>
            </a:bodyPr>
            <a:lstStyle/>
            <a:p>
              <a:pPr algn="ctr">
                <a:lnSpc>
                  <a:spcPct val="120000"/>
                </a:lnSpc>
              </a:pPr>
              <a:r>
                <a:rPr lang="en-US" sz="4400">
                  <a:ln>
                    <a:solidFill>
                      <a:schemeClr val="tx1"/>
                    </a:solidFill>
                  </a:ln>
                  <a:solidFill>
                    <a:srgbClr val="00B050"/>
                  </a:solidFill>
                  <a:latin typeface="SVN-ARCO Typography" panose="020B0603050302020204" pitchFamily="34" charset="2"/>
                </a:rPr>
                <a:t>XÁC ĐỊNH YÊU CẦU BÀI TOÁN</a:t>
              </a:r>
            </a:p>
          </p:txBody>
        </p:sp>
      </p:grpSp>
      <p:cxnSp>
        <p:nvCxnSpPr>
          <p:cNvPr id="16" name="Straight Connector 15">
            <a:extLst>
              <a:ext uri="{FF2B5EF4-FFF2-40B4-BE49-F238E27FC236}">
                <a16:creationId xmlns:a16="http://schemas.microsoft.com/office/drawing/2014/main" id="{31ECD442-8CA4-B3C8-8651-9DCA360B55F0}"/>
              </a:ext>
            </a:extLst>
          </p:cNvPr>
          <p:cNvCxnSpPr/>
          <p:nvPr/>
        </p:nvCxnSpPr>
        <p:spPr>
          <a:xfrm>
            <a:off x="9625263" y="3015917"/>
            <a:ext cx="206943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3F2D95-F4D3-5BEA-3644-715908681C9D}"/>
              </a:ext>
            </a:extLst>
          </p:cNvPr>
          <p:cNvCxnSpPr>
            <a:cxnSpLocks/>
          </p:cNvCxnSpPr>
          <p:nvPr/>
        </p:nvCxnSpPr>
        <p:spPr>
          <a:xfrm>
            <a:off x="422546" y="3826042"/>
            <a:ext cx="357193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31BEDB7-8CCF-51BD-1BEC-E7BD15DEFCC3}"/>
              </a:ext>
            </a:extLst>
          </p:cNvPr>
          <p:cNvGrpSpPr/>
          <p:nvPr/>
        </p:nvGrpSpPr>
        <p:grpSpPr>
          <a:xfrm>
            <a:off x="1532021" y="3891275"/>
            <a:ext cx="9472239" cy="2966181"/>
            <a:chOff x="8312009" y="2475498"/>
            <a:chExt cx="9472239" cy="2966181"/>
          </a:xfrm>
        </p:grpSpPr>
        <p:sp>
          <p:nvSpPr>
            <p:cNvPr id="3" name="TextBox 10">
              <a:extLst>
                <a:ext uri="{FF2B5EF4-FFF2-40B4-BE49-F238E27FC236}">
                  <a16:creationId xmlns:a16="http://schemas.microsoft.com/office/drawing/2014/main" id="{373CD092-6E50-8B36-F56C-6C650FA93376}"/>
                </a:ext>
              </a:extLst>
            </p:cNvPr>
            <p:cNvSpPr txBox="1"/>
            <p:nvPr/>
          </p:nvSpPr>
          <p:spPr>
            <a:xfrm>
              <a:off x="10780398" y="3404590"/>
              <a:ext cx="7003850" cy="1107996"/>
            </a:xfrm>
            <a:prstGeom prst="rect">
              <a:avLst/>
            </a:prstGeom>
            <a:noFill/>
          </p:spPr>
          <p:txBody>
            <a:bodyPr wrap="square" rtlCol="0">
              <a:spAutoFit/>
            </a:bodyPr>
            <a:lstStyle/>
            <a:p>
              <a:pPr algn="ctr"/>
              <a:r>
                <a:rPr lang="en-US" sz="6600">
                  <a:ln w="28575">
                    <a:noFill/>
                    <a:prstDash val="solid"/>
                  </a:ln>
                  <a:solidFill>
                    <a:srgbClr val="E45B23"/>
                  </a:solidFill>
                  <a:latin typeface="LNTH-LuoLuoNotangYuanTi 1" pitchFamily="2" charset="-128"/>
                  <a:ea typeface="LNTH-LuoLuoNotangYuanTi 1" pitchFamily="2" charset="-128"/>
                  <a:cs typeface="LNTH-LuoLuoNotangYuanTi 1" pitchFamily="2" charset="-128"/>
                </a:rPr>
                <a:t>THỰC HIỆN CÁ NHÂN</a:t>
              </a:r>
              <a:endParaRPr lang="en-US" sz="6600" dirty="0">
                <a:ln w="28575">
                  <a:noFill/>
                  <a:prstDash val="solid"/>
                </a:ln>
                <a:solidFill>
                  <a:srgbClr val="E45B23"/>
                </a:solidFill>
                <a:latin typeface="LNTH-LuoLuoNotangYuanTi 1" pitchFamily="2" charset="-128"/>
                <a:ea typeface="LNTH-LuoLuoNotangYuanTi 1" pitchFamily="2" charset="-128"/>
                <a:cs typeface="LNTH-LuoLuoNotangYuanTi 1" pitchFamily="2" charset="-128"/>
              </a:endParaRPr>
            </a:p>
          </p:txBody>
        </p:sp>
        <p:pic>
          <p:nvPicPr>
            <p:cNvPr id="4" name="Picture 3" descr="A cartoon of a child wearing glasses&#10;&#10;Description automatically generated">
              <a:extLst>
                <a:ext uri="{FF2B5EF4-FFF2-40B4-BE49-F238E27FC236}">
                  <a16:creationId xmlns:a16="http://schemas.microsoft.com/office/drawing/2014/main" id="{9103A116-8837-C3A7-8315-89582548E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2009" y="2475498"/>
              <a:ext cx="2788087" cy="2966181"/>
            </a:xfrm>
            <a:prstGeom prst="rect">
              <a:avLst/>
            </a:prstGeom>
          </p:spPr>
        </p:pic>
      </p:grpSp>
    </p:spTree>
    <p:extLst>
      <p:ext uri="{BB962C8B-B14F-4D97-AF65-F5344CB8AC3E}">
        <p14:creationId xmlns:p14="http://schemas.microsoft.com/office/powerpoint/2010/main" val="3227800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par>
                                <p:cTn id="17" presetID="32" presetClass="emph" presetSubtype="0" fill="hold" nodeType="withEffect">
                                  <p:stCondLst>
                                    <p:cond delay="0"/>
                                  </p:stCondLst>
                                  <p:childTnLst>
                                    <p:animRot by="120000">
                                      <p:cBhvr>
                                        <p:cTn id="18" dur="100" fill="hold">
                                          <p:stCondLst>
                                            <p:cond delay="0"/>
                                          </p:stCondLst>
                                        </p:cTn>
                                        <p:tgtEl>
                                          <p:spTgt spid="14"/>
                                        </p:tgtEl>
                                        <p:attrNameLst>
                                          <p:attrName>r</p:attrName>
                                        </p:attrNameLst>
                                      </p:cBhvr>
                                    </p:animRot>
                                    <p:animRot by="-240000">
                                      <p:cBhvr>
                                        <p:cTn id="19" dur="200" fill="hold">
                                          <p:stCondLst>
                                            <p:cond delay="200"/>
                                          </p:stCondLst>
                                        </p:cTn>
                                        <p:tgtEl>
                                          <p:spTgt spid="14"/>
                                        </p:tgtEl>
                                        <p:attrNameLst>
                                          <p:attrName>r</p:attrName>
                                        </p:attrNameLst>
                                      </p:cBhvr>
                                    </p:animRot>
                                    <p:animRot by="240000">
                                      <p:cBhvr>
                                        <p:cTn id="20" dur="200" fill="hold">
                                          <p:stCondLst>
                                            <p:cond delay="400"/>
                                          </p:stCondLst>
                                        </p:cTn>
                                        <p:tgtEl>
                                          <p:spTgt spid="14"/>
                                        </p:tgtEl>
                                        <p:attrNameLst>
                                          <p:attrName>r</p:attrName>
                                        </p:attrNameLst>
                                      </p:cBhvr>
                                    </p:animRot>
                                    <p:animRot by="-240000">
                                      <p:cBhvr>
                                        <p:cTn id="21" dur="200" fill="hold">
                                          <p:stCondLst>
                                            <p:cond delay="600"/>
                                          </p:stCondLst>
                                        </p:cTn>
                                        <p:tgtEl>
                                          <p:spTgt spid="14"/>
                                        </p:tgtEl>
                                        <p:attrNameLst>
                                          <p:attrName>r</p:attrName>
                                        </p:attrNameLst>
                                      </p:cBhvr>
                                    </p:animRot>
                                    <p:animRot by="120000">
                                      <p:cBhvr>
                                        <p:cTn id="22" dur="200" fill="hold">
                                          <p:stCondLst>
                                            <p:cond delay="800"/>
                                          </p:stCondLst>
                                        </p:cTn>
                                        <p:tgtEl>
                                          <p:spTgt spid="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500"/>
                            </p:stCondLst>
                            <p:childTnLst>
                              <p:par>
                                <p:cTn id="38" presetID="47"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anim calcmode="lin" valueType="num">
                                      <p:cBhvr>
                                        <p:cTn id="41" dur="500" fill="hold"/>
                                        <p:tgtEl>
                                          <p:spTgt spid="2"/>
                                        </p:tgtEl>
                                        <p:attrNameLst>
                                          <p:attrName>ppt_x</p:attrName>
                                        </p:attrNameLst>
                                      </p:cBhvr>
                                      <p:tavLst>
                                        <p:tav tm="0">
                                          <p:val>
                                            <p:strVal val="#ppt_x"/>
                                          </p:val>
                                        </p:tav>
                                        <p:tav tm="100000">
                                          <p:val>
                                            <p:strVal val="#ppt_x"/>
                                          </p:val>
                                        </p:tav>
                                      </p:tavLst>
                                    </p:anim>
                                    <p:anim calcmode="lin" valueType="num">
                                      <p:cBhvr>
                                        <p:cTn id="42"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3" presetID="32" presetClass="emph" presetSubtype="0" fill="hold" nodeType="withEffect">
                                  <p:stCondLst>
                                    <p:cond delay="0"/>
                                  </p:stCondLst>
                                  <p:childTnLst>
                                    <p:animRot by="120000">
                                      <p:cBhvr>
                                        <p:cTn id="44" dur="100" fill="hold">
                                          <p:stCondLst>
                                            <p:cond delay="0"/>
                                          </p:stCondLst>
                                        </p:cTn>
                                        <p:tgtEl>
                                          <p:spTgt spid="2"/>
                                        </p:tgtEl>
                                        <p:attrNameLst>
                                          <p:attrName>r</p:attrName>
                                        </p:attrNameLst>
                                      </p:cBhvr>
                                    </p:animRot>
                                    <p:animRot by="-240000">
                                      <p:cBhvr>
                                        <p:cTn id="45" dur="200" fill="hold">
                                          <p:stCondLst>
                                            <p:cond delay="200"/>
                                          </p:stCondLst>
                                        </p:cTn>
                                        <p:tgtEl>
                                          <p:spTgt spid="2"/>
                                        </p:tgtEl>
                                        <p:attrNameLst>
                                          <p:attrName>r</p:attrName>
                                        </p:attrNameLst>
                                      </p:cBhvr>
                                    </p:animRot>
                                    <p:animRot by="240000">
                                      <p:cBhvr>
                                        <p:cTn id="46" dur="200" fill="hold">
                                          <p:stCondLst>
                                            <p:cond delay="400"/>
                                          </p:stCondLst>
                                        </p:cTn>
                                        <p:tgtEl>
                                          <p:spTgt spid="2"/>
                                        </p:tgtEl>
                                        <p:attrNameLst>
                                          <p:attrName>r</p:attrName>
                                        </p:attrNameLst>
                                      </p:cBhvr>
                                    </p:animRot>
                                    <p:animRot by="-240000">
                                      <p:cBhvr>
                                        <p:cTn id="47" dur="200" fill="hold">
                                          <p:stCondLst>
                                            <p:cond delay="600"/>
                                          </p:stCondLst>
                                        </p:cTn>
                                        <p:tgtEl>
                                          <p:spTgt spid="2"/>
                                        </p:tgtEl>
                                        <p:attrNameLst>
                                          <p:attrName>r</p:attrName>
                                        </p:attrNameLst>
                                      </p:cBhvr>
                                    </p:animRot>
                                    <p:animRot by="120000">
                                      <p:cBhvr>
                                        <p:cTn id="4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F8D91FE-D419-2365-DA94-3715FF71FCCC}"/>
              </a:ext>
            </a:extLst>
          </p:cNvPr>
          <p:cNvSpPr/>
          <p:nvPr/>
        </p:nvSpPr>
        <p:spPr>
          <a:xfrm>
            <a:off x="3554201" y="657185"/>
            <a:ext cx="8164122" cy="5543629"/>
          </a:xfrm>
          <a:prstGeom prst="roundRect">
            <a:avLst/>
          </a:prstGeom>
          <a:solidFill>
            <a:schemeClr val="bg1"/>
          </a:solidFill>
          <a:ln w="571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ouple of cartoon characters&#10;&#10;Description automatically generated">
            <a:extLst>
              <a:ext uri="{FF2B5EF4-FFF2-40B4-BE49-F238E27FC236}">
                <a16:creationId xmlns:a16="http://schemas.microsoft.com/office/drawing/2014/main" id="{27F5D91B-B13A-76AF-5AA7-4851DE9421CB}"/>
              </a:ext>
            </a:extLst>
          </p:cNvPr>
          <p:cNvPicPr>
            <a:picLocks noChangeAspect="1"/>
          </p:cNvPicPr>
          <p:nvPr/>
        </p:nvPicPr>
        <p:blipFill rotWithShape="1">
          <a:blip r:embed="rId3">
            <a:extLst>
              <a:ext uri="{28A0092B-C50C-407E-A947-70E740481C1C}">
                <a14:useLocalDpi xmlns:a14="http://schemas.microsoft.com/office/drawing/2010/main" val="0"/>
              </a:ext>
            </a:extLst>
          </a:blip>
          <a:srcRect r="47271"/>
          <a:stretch/>
        </p:blipFill>
        <p:spPr>
          <a:xfrm>
            <a:off x="0" y="2443942"/>
            <a:ext cx="4236407" cy="4414058"/>
          </a:xfrm>
          <a:prstGeom prst="rect">
            <a:avLst/>
          </a:prstGeom>
        </p:spPr>
      </p:pic>
      <p:sp>
        <p:nvSpPr>
          <p:cNvPr id="13" name="TextBox 12">
            <a:extLst>
              <a:ext uri="{FF2B5EF4-FFF2-40B4-BE49-F238E27FC236}">
                <a16:creationId xmlns:a16="http://schemas.microsoft.com/office/drawing/2014/main" id="{BCA2428E-C747-54AA-D067-2CAC5D963645}"/>
              </a:ext>
            </a:extLst>
          </p:cNvPr>
          <p:cNvSpPr txBox="1"/>
          <p:nvPr/>
        </p:nvSpPr>
        <p:spPr>
          <a:xfrm>
            <a:off x="6684380" y="629796"/>
            <a:ext cx="2197769" cy="923330"/>
          </a:xfrm>
          <a:prstGeom prst="rect">
            <a:avLst/>
          </a:prstGeom>
          <a:noFill/>
        </p:spPr>
        <p:txBody>
          <a:bodyPr wrap="square" rtlCol="0">
            <a:spAutoFit/>
          </a:bodyPr>
          <a:lstStyle/>
          <a:p>
            <a:r>
              <a:rPr lang="en-US" sz="5400" u="sng">
                <a:ln>
                  <a:solidFill>
                    <a:schemeClr val="accent2">
                      <a:lumMod val="50000"/>
                    </a:schemeClr>
                  </a:solidFill>
                </a:ln>
                <a:solidFill>
                  <a:srgbClr val="FF6600"/>
                </a:solidFill>
                <a:latin typeface="UTM Mother" panose="02040603050506020204" pitchFamily="18" charset="0"/>
              </a:rPr>
              <a:t>Gợi ý</a:t>
            </a:r>
          </a:p>
        </p:txBody>
      </p:sp>
      <p:sp>
        <p:nvSpPr>
          <p:cNvPr id="14" name="TextBox 13">
            <a:extLst>
              <a:ext uri="{FF2B5EF4-FFF2-40B4-BE49-F238E27FC236}">
                <a16:creationId xmlns:a16="http://schemas.microsoft.com/office/drawing/2014/main" id="{02A610DA-4D58-2EBE-42A8-546EC6F27AFE}"/>
              </a:ext>
            </a:extLst>
          </p:cNvPr>
          <p:cNvSpPr txBox="1"/>
          <p:nvPr/>
        </p:nvSpPr>
        <p:spPr>
          <a:xfrm>
            <a:off x="4098758" y="1634675"/>
            <a:ext cx="7917653" cy="1015663"/>
          </a:xfrm>
          <a:prstGeom prst="rect">
            <a:avLst/>
          </a:prstGeom>
          <a:noFill/>
        </p:spPr>
        <p:txBody>
          <a:bodyPr wrap="square" rtlCol="0">
            <a:spAutoFit/>
          </a:bodyPr>
          <a:lstStyle/>
          <a:p>
            <a:r>
              <a:rPr lang="en-US" sz="6000"/>
              <a:t>- Tìm </a:t>
            </a:r>
            <a:r>
              <a:rPr lang="en-US" sz="6000" b="1"/>
              <a:t>số tiền </a:t>
            </a:r>
            <a:r>
              <a:rPr lang="en-US" sz="6000"/>
              <a:t>bố còn lại.</a:t>
            </a:r>
          </a:p>
        </p:txBody>
      </p:sp>
      <p:sp>
        <p:nvSpPr>
          <p:cNvPr id="15" name="TextBox 14">
            <a:extLst>
              <a:ext uri="{FF2B5EF4-FFF2-40B4-BE49-F238E27FC236}">
                <a16:creationId xmlns:a16="http://schemas.microsoft.com/office/drawing/2014/main" id="{9C226AE9-6FD2-07AE-ACED-0212A03F46A0}"/>
              </a:ext>
            </a:extLst>
          </p:cNvPr>
          <p:cNvSpPr txBox="1"/>
          <p:nvPr/>
        </p:nvSpPr>
        <p:spPr>
          <a:xfrm>
            <a:off x="4098758" y="2921167"/>
            <a:ext cx="8093241" cy="1015663"/>
          </a:xfrm>
          <a:prstGeom prst="rect">
            <a:avLst/>
          </a:prstGeom>
          <a:noFill/>
        </p:spPr>
        <p:txBody>
          <a:bodyPr wrap="square" rtlCol="0">
            <a:spAutoFit/>
          </a:bodyPr>
          <a:lstStyle/>
          <a:p>
            <a:r>
              <a:rPr lang="en-US" sz="6000"/>
              <a:t>- Tìm </a:t>
            </a:r>
            <a:r>
              <a:rPr lang="en-US" sz="6000" b="1"/>
              <a:t>số tiền </a:t>
            </a:r>
            <a:r>
              <a:rPr lang="en-US" sz="6000"/>
              <a:t>mẹ còn lại.</a:t>
            </a:r>
          </a:p>
        </p:txBody>
      </p:sp>
      <p:sp>
        <p:nvSpPr>
          <p:cNvPr id="16" name="TextBox 15">
            <a:extLst>
              <a:ext uri="{FF2B5EF4-FFF2-40B4-BE49-F238E27FC236}">
                <a16:creationId xmlns:a16="http://schemas.microsoft.com/office/drawing/2014/main" id="{F23CA9DD-2381-FED9-9462-69B51EA95518}"/>
              </a:ext>
            </a:extLst>
          </p:cNvPr>
          <p:cNvSpPr txBox="1"/>
          <p:nvPr/>
        </p:nvSpPr>
        <p:spPr>
          <a:xfrm>
            <a:off x="4098758" y="4126771"/>
            <a:ext cx="7369015" cy="1938992"/>
          </a:xfrm>
          <a:prstGeom prst="rect">
            <a:avLst/>
          </a:prstGeom>
          <a:noFill/>
        </p:spPr>
        <p:txBody>
          <a:bodyPr wrap="square" rtlCol="0">
            <a:spAutoFit/>
          </a:bodyPr>
          <a:lstStyle/>
          <a:p>
            <a:r>
              <a:rPr lang="en-US" sz="6000"/>
              <a:t>- </a:t>
            </a:r>
            <a:r>
              <a:rPr lang="en-US" sz="6000" b="1"/>
              <a:t>So sánh </a:t>
            </a:r>
            <a:r>
              <a:rPr lang="en-US" sz="6000"/>
              <a:t>số tiền còn còn lại của bố và mẹ.</a:t>
            </a:r>
          </a:p>
        </p:txBody>
      </p:sp>
    </p:spTree>
    <p:extLst>
      <p:ext uri="{BB962C8B-B14F-4D97-AF65-F5344CB8AC3E}">
        <p14:creationId xmlns:p14="http://schemas.microsoft.com/office/powerpoint/2010/main" val="4642947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F8D91FE-D419-2365-DA94-3715FF71FCCC}"/>
              </a:ext>
            </a:extLst>
          </p:cNvPr>
          <p:cNvSpPr/>
          <p:nvPr/>
        </p:nvSpPr>
        <p:spPr>
          <a:xfrm>
            <a:off x="1014153" y="657185"/>
            <a:ext cx="10208029" cy="5543629"/>
          </a:xfrm>
          <a:prstGeom prst="roundRect">
            <a:avLst/>
          </a:prstGeom>
          <a:solidFill>
            <a:schemeClr val="bg1"/>
          </a:solidFill>
          <a:ln w="57150">
            <a:solidFill>
              <a:srgbClr val="FF7C8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83646B-A230-B1CA-D355-13CAD204313F}"/>
              </a:ext>
            </a:extLst>
          </p:cNvPr>
          <p:cNvSpPr txBox="1"/>
          <p:nvPr/>
        </p:nvSpPr>
        <p:spPr>
          <a:xfrm>
            <a:off x="4583555" y="21107"/>
            <a:ext cx="3024885" cy="923330"/>
          </a:xfrm>
          <a:prstGeom prst="rect">
            <a:avLst/>
          </a:prstGeom>
          <a:noFill/>
        </p:spPr>
        <p:txBody>
          <a:bodyPr wrap="square" rtlCol="0">
            <a:spAutoFit/>
          </a:bodyPr>
          <a:lstStyle/>
          <a:p>
            <a:r>
              <a:rPr lang="en-US" sz="5400" u="sng">
                <a:ln w="254000">
                  <a:solidFill>
                    <a:schemeClr val="bg1"/>
                  </a:solidFill>
                </a:ln>
                <a:solidFill>
                  <a:srgbClr val="00B050"/>
                </a:solidFill>
                <a:latin typeface="UTM Mother" panose="02040603050506020204" pitchFamily="18" charset="0"/>
              </a:rPr>
              <a:t>Bài giải</a:t>
            </a:r>
          </a:p>
        </p:txBody>
      </p:sp>
      <p:sp>
        <p:nvSpPr>
          <p:cNvPr id="5" name="TextBox 4">
            <a:extLst>
              <a:ext uri="{FF2B5EF4-FFF2-40B4-BE49-F238E27FC236}">
                <a16:creationId xmlns:a16="http://schemas.microsoft.com/office/drawing/2014/main" id="{D93AF660-013D-56A6-B4ED-B29C44278E53}"/>
              </a:ext>
            </a:extLst>
          </p:cNvPr>
          <p:cNvSpPr txBox="1"/>
          <p:nvPr/>
        </p:nvSpPr>
        <p:spPr>
          <a:xfrm>
            <a:off x="2313706" y="1116139"/>
            <a:ext cx="7564582" cy="1668470"/>
          </a:xfrm>
          <a:prstGeom prst="rect">
            <a:avLst/>
          </a:prstGeom>
          <a:noFill/>
        </p:spPr>
        <p:txBody>
          <a:bodyPr wrap="square" rtlCol="0">
            <a:spAutoFit/>
          </a:bodyPr>
          <a:lstStyle/>
          <a:p>
            <a:pPr algn="ctr">
              <a:lnSpc>
                <a:spcPct val="150000"/>
              </a:lnSpc>
            </a:pPr>
            <a:r>
              <a:rPr lang="en-US" sz="3600"/>
              <a:t>Bố còn lại số tiền là:</a:t>
            </a:r>
          </a:p>
          <a:p>
            <a:pPr algn="ctr">
              <a:lnSpc>
                <a:spcPct val="150000"/>
              </a:lnSpc>
            </a:pPr>
            <a:r>
              <a:rPr lang="en-US" sz="3600"/>
              <a:t>500 000 – 420 000 = 80 000 (đồng)</a:t>
            </a:r>
          </a:p>
        </p:txBody>
      </p:sp>
      <p:sp>
        <p:nvSpPr>
          <p:cNvPr id="6" name="TextBox 5">
            <a:extLst>
              <a:ext uri="{FF2B5EF4-FFF2-40B4-BE49-F238E27FC236}">
                <a16:creationId xmlns:a16="http://schemas.microsoft.com/office/drawing/2014/main" id="{3B41E209-FB87-748E-AADA-D5610BC8B179}"/>
              </a:ext>
            </a:extLst>
          </p:cNvPr>
          <p:cNvSpPr txBox="1"/>
          <p:nvPr/>
        </p:nvSpPr>
        <p:spPr>
          <a:xfrm>
            <a:off x="2313706" y="2669808"/>
            <a:ext cx="7564582" cy="1668470"/>
          </a:xfrm>
          <a:prstGeom prst="rect">
            <a:avLst/>
          </a:prstGeom>
          <a:noFill/>
        </p:spPr>
        <p:txBody>
          <a:bodyPr wrap="square" rtlCol="0">
            <a:spAutoFit/>
          </a:bodyPr>
          <a:lstStyle/>
          <a:p>
            <a:pPr algn="ctr">
              <a:lnSpc>
                <a:spcPct val="150000"/>
              </a:lnSpc>
            </a:pPr>
            <a:r>
              <a:rPr lang="en-US" sz="3600"/>
              <a:t>Mẹ còn lại số tiền là:</a:t>
            </a:r>
          </a:p>
          <a:p>
            <a:pPr algn="ctr">
              <a:lnSpc>
                <a:spcPct val="150000"/>
              </a:lnSpc>
            </a:pPr>
            <a:r>
              <a:rPr lang="en-US" sz="3600"/>
              <a:t>500 000 – 390 000 = 110 000 (đồng)</a:t>
            </a:r>
          </a:p>
        </p:txBody>
      </p:sp>
      <p:sp>
        <p:nvSpPr>
          <p:cNvPr id="7" name="TextBox 6">
            <a:extLst>
              <a:ext uri="{FF2B5EF4-FFF2-40B4-BE49-F238E27FC236}">
                <a16:creationId xmlns:a16="http://schemas.microsoft.com/office/drawing/2014/main" id="{9589F4B3-4088-4C6B-14FD-A7555BDF8916}"/>
              </a:ext>
            </a:extLst>
          </p:cNvPr>
          <p:cNvSpPr txBox="1"/>
          <p:nvPr/>
        </p:nvSpPr>
        <p:spPr>
          <a:xfrm>
            <a:off x="1443640" y="4293116"/>
            <a:ext cx="9304713" cy="837473"/>
          </a:xfrm>
          <a:prstGeom prst="rect">
            <a:avLst/>
          </a:prstGeom>
          <a:noFill/>
        </p:spPr>
        <p:txBody>
          <a:bodyPr wrap="square" rtlCol="0">
            <a:spAutoFit/>
          </a:bodyPr>
          <a:lstStyle/>
          <a:p>
            <a:pPr algn="just">
              <a:lnSpc>
                <a:spcPct val="150000"/>
              </a:lnSpc>
            </a:pPr>
            <a:r>
              <a:rPr lang="en-US" sz="3600"/>
              <a:t>Vì </a:t>
            </a:r>
            <a:r>
              <a:rPr lang="en-US" sz="3600">
                <a:highlight>
                  <a:srgbClr val="FFFF00"/>
                </a:highlight>
              </a:rPr>
              <a:t>80 000 &lt; 110 000 </a:t>
            </a:r>
            <a:r>
              <a:rPr lang="en-US" sz="3600"/>
              <a:t>nên mẹ còn nhiều tiền hơn. </a:t>
            </a:r>
          </a:p>
        </p:txBody>
      </p:sp>
      <p:sp>
        <p:nvSpPr>
          <p:cNvPr id="8" name="TextBox 7">
            <a:extLst>
              <a:ext uri="{FF2B5EF4-FFF2-40B4-BE49-F238E27FC236}">
                <a16:creationId xmlns:a16="http://schemas.microsoft.com/office/drawing/2014/main" id="{C3E1A91B-EA6E-0D8D-87A1-859DBF71C739}"/>
              </a:ext>
            </a:extLst>
          </p:cNvPr>
          <p:cNvSpPr txBox="1"/>
          <p:nvPr/>
        </p:nvSpPr>
        <p:spPr>
          <a:xfrm>
            <a:off x="4918359" y="5028588"/>
            <a:ext cx="7564582" cy="837473"/>
          </a:xfrm>
          <a:prstGeom prst="rect">
            <a:avLst/>
          </a:prstGeom>
          <a:noFill/>
        </p:spPr>
        <p:txBody>
          <a:bodyPr wrap="square" rtlCol="0">
            <a:spAutoFit/>
          </a:bodyPr>
          <a:lstStyle/>
          <a:p>
            <a:pPr algn="just">
              <a:lnSpc>
                <a:spcPct val="150000"/>
              </a:lnSpc>
            </a:pPr>
            <a:r>
              <a:rPr lang="en-US" sz="3600"/>
              <a:t>Đáp số: mẹ còn nhiều tiền hơn.</a:t>
            </a:r>
          </a:p>
        </p:txBody>
      </p:sp>
      <p:sp>
        <p:nvSpPr>
          <p:cNvPr id="9" name="TextBox 8">
            <a:extLst>
              <a:ext uri="{FF2B5EF4-FFF2-40B4-BE49-F238E27FC236}">
                <a16:creationId xmlns:a16="http://schemas.microsoft.com/office/drawing/2014/main" id="{F9A05DFD-CE5D-193D-88FB-27B479C37AB4}"/>
              </a:ext>
            </a:extLst>
          </p:cNvPr>
          <p:cNvSpPr txBox="1"/>
          <p:nvPr/>
        </p:nvSpPr>
        <p:spPr>
          <a:xfrm>
            <a:off x="4605724" y="-33125"/>
            <a:ext cx="3024885" cy="923330"/>
          </a:xfrm>
          <a:prstGeom prst="rect">
            <a:avLst/>
          </a:prstGeom>
          <a:noFill/>
        </p:spPr>
        <p:txBody>
          <a:bodyPr wrap="square" rtlCol="0">
            <a:spAutoFit/>
          </a:bodyPr>
          <a:lstStyle/>
          <a:p>
            <a:r>
              <a:rPr lang="en-US" sz="5400" u="sng">
                <a:ln>
                  <a:solidFill>
                    <a:schemeClr val="tx1"/>
                  </a:solidFill>
                </a:ln>
                <a:solidFill>
                  <a:srgbClr val="00B050"/>
                </a:solidFill>
                <a:latin typeface="UTM Mother" panose="02040603050506020204" pitchFamily="18" charset="0"/>
              </a:rPr>
              <a:t>Bài giải</a:t>
            </a:r>
          </a:p>
        </p:txBody>
      </p:sp>
    </p:spTree>
    <p:extLst>
      <p:ext uri="{BB962C8B-B14F-4D97-AF65-F5344CB8AC3E}">
        <p14:creationId xmlns:p14="http://schemas.microsoft.com/office/powerpoint/2010/main" val="2460894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F8D91FE-D419-2365-DA94-3715FF71FCCC}"/>
              </a:ext>
            </a:extLst>
          </p:cNvPr>
          <p:cNvSpPr/>
          <p:nvPr/>
        </p:nvSpPr>
        <p:spPr>
          <a:xfrm>
            <a:off x="1014153" y="657185"/>
            <a:ext cx="10208029" cy="5543629"/>
          </a:xfrm>
          <a:prstGeom prst="roundRect">
            <a:avLst/>
          </a:prstGeom>
          <a:solidFill>
            <a:schemeClr val="bg1"/>
          </a:solidFill>
          <a:ln w="57150">
            <a:solidFill>
              <a:srgbClr val="FF7C8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83646B-A230-B1CA-D355-13CAD204313F}"/>
              </a:ext>
            </a:extLst>
          </p:cNvPr>
          <p:cNvSpPr txBox="1"/>
          <p:nvPr/>
        </p:nvSpPr>
        <p:spPr>
          <a:xfrm>
            <a:off x="3483939" y="-2047"/>
            <a:ext cx="6004234" cy="923330"/>
          </a:xfrm>
          <a:prstGeom prst="rect">
            <a:avLst/>
          </a:prstGeom>
          <a:noFill/>
        </p:spPr>
        <p:txBody>
          <a:bodyPr wrap="square" rtlCol="0">
            <a:spAutoFit/>
          </a:bodyPr>
          <a:lstStyle/>
          <a:p>
            <a:r>
              <a:rPr lang="en-US" sz="5400" u="sng">
                <a:ln w="254000">
                  <a:solidFill>
                    <a:schemeClr val="bg1"/>
                  </a:solidFill>
                </a:ln>
                <a:solidFill>
                  <a:srgbClr val="00B050"/>
                </a:solidFill>
                <a:latin typeface="UTM Mother" panose="02040603050506020204" pitchFamily="18" charset="0"/>
              </a:rPr>
              <a:t>Cách làm khác</a:t>
            </a:r>
          </a:p>
        </p:txBody>
      </p:sp>
      <p:sp>
        <p:nvSpPr>
          <p:cNvPr id="9" name="TextBox 8">
            <a:extLst>
              <a:ext uri="{FF2B5EF4-FFF2-40B4-BE49-F238E27FC236}">
                <a16:creationId xmlns:a16="http://schemas.microsoft.com/office/drawing/2014/main" id="{F9A05DFD-CE5D-193D-88FB-27B479C37AB4}"/>
              </a:ext>
            </a:extLst>
          </p:cNvPr>
          <p:cNvSpPr txBox="1"/>
          <p:nvPr/>
        </p:nvSpPr>
        <p:spPr>
          <a:xfrm>
            <a:off x="3483939" y="-2047"/>
            <a:ext cx="5539013" cy="923330"/>
          </a:xfrm>
          <a:prstGeom prst="rect">
            <a:avLst/>
          </a:prstGeom>
          <a:noFill/>
        </p:spPr>
        <p:txBody>
          <a:bodyPr wrap="square" rtlCol="0">
            <a:spAutoFit/>
          </a:bodyPr>
          <a:lstStyle/>
          <a:p>
            <a:r>
              <a:rPr lang="en-US" sz="5400" u="sng">
                <a:ln>
                  <a:solidFill>
                    <a:schemeClr val="tx1"/>
                  </a:solidFill>
                </a:ln>
                <a:solidFill>
                  <a:srgbClr val="FF7C80"/>
                </a:solidFill>
                <a:latin typeface="UTM Mother" panose="02040603050506020204" pitchFamily="18" charset="0"/>
              </a:rPr>
              <a:t>Cách làm khác</a:t>
            </a:r>
          </a:p>
        </p:txBody>
      </p:sp>
      <p:sp>
        <p:nvSpPr>
          <p:cNvPr id="13" name="Rectangle: Rounded Corners 12">
            <a:extLst>
              <a:ext uri="{FF2B5EF4-FFF2-40B4-BE49-F238E27FC236}">
                <a16:creationId xmlns:a16="http://schemas.microsoft.com/office/drawing/2014/main" id="{1D7F24CE-65E9-EE3B-B472-5C11D7E5677F}"/>
              </a:ext>
            </a:extLst>
          </p:cNvPr>
          <p:cNvSpPr/>
          <p:nvPr/>
        </p:nvSpPr>
        <p:spPr>
          <a:xfrm>
            <a:off x="1557957" y="1411705"/>
            <a:ext cx="9120419" cy="1200154"/>
          </a:xfrm>
          <a:prstGeom prst="roundRect">
            <a:avLst>
              <a:gd name="adj" fmla="val 50000"/>
            </a:avLst>
          </a:prstGeom>
          <a:solidFill>
            <a:schemeClr val="accent4">
              <a:lumMod val="20000"/>
              <a:lumOff val="80000"/>
            </a:schemeClr>
          </a:solidFill>
          <a:ln>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E1A91B-EA6E-0D8D-87A1-859DBF71C739}"/>
              </a:ext>
            </a:extLst>
          </p:cNvPr>
          <p:cNvSpPr txBox="1"/>
          <p:nvPr/>
        </p:nvSpPr>
        <p:spPr>
          <a:xfrm>
            <a:off x="1927052" y="1492747"/>
            <a:ext cx="4263828" cy="837473"/>
          </a:xfrm>
          <a:prstGeom prst="rect">
            <a:avLst/>
          </a:prstGeom>
          <a:noFill/>
        </p:spPr>
        <p:txBody>
          <a:bodyPr wrap="square" rtlCol="0">
            <a:spAutoFit/>
          </a:bodyPr>
          <a:lstStyle/>
          <a:p>
            <a:pPr algn="just">
              <a:lnSpc>
                <a:spcPct val="150000"/>
              </a:lnSpc>
            </a:pPr>
            <a:r>
              <a:rPr lang="en-US" sz="3600" b="1"/>
              <a:t>500 000 – 420 000</a:t>
            </a:r>
          </a:p>
        </p:txBody>
      </p:sp>
      <p:sp>
        <p:nvSpPr>
          <p:cNvPr id="10" name="TextBox 9">
            <a:extLst>
              <a:ext uri="{FF2B5EF4-FFF2-40B4-BE49-F238E27FC236}">
                <a16:creationId xmlns:a16="http://schemas.microsoft.com/office/drawing/2014/main" id="{5AEB61D7-4439-97BA-0DF9-1F3D85351725}"/>
              </a:ext>
            </a:extLst>
          </p:cNvPr>
          <p:cNvSpPr txBox="1"/>
          <p:nvPr/>
        </p:nvSpPr>
        <p:spPr>
          <a:xfrm>
            <a:off x="5860313" y="1492747"/>
            <a:ext cx="812534" cy="837473"/>
          </a:xfrm>
          <a:prstGeom prst="rect">
            <a:avLst/>
          </a:prstGeom>
          <a:noFill/>
        </p:spPr>
        <p:txBody>
          <a:bodyPr wrap="square" rtlCol="0">
            <a:spAutoFit/>
          </a:bodyPr>
          <a:lstStyle/>
          <a:p>
            <a:pPr algn="just">
              <a:lnSpc>
                <a:spcPct val="150000"/>
              </a:lnSpc>
            </a:pPr>
            <a:r>
              <a:rPr lang="en-US" sz="3600" b="1">
                <a:solidFill>
                  <a:srgbClr val="0070C0"/>
                </a:solidFill>
              </a:rPr>
              <a:t>.?.</a:t>
            </a:r>
          </a:p>
        </p:txBody>
      </p:sp>
      <p:sp>
        <p:nvSpPr>
          <p:cNvPr id="11" name="TextBox 10">
            <a:extLst>
              <a:ext uri="{FF2B5EF4-FFF2-40B4-BE49-F238E27FC236}">
                <a16:creationId xmlns:a16="http://schemas.microsoft.com/office/drawing/2014/main" id="{05F1EA8E-5F78-A7F4-1413-4778CC584A1F}"/>
              </a:ext>
            </a:extLst>
          </p:cNvPr>
          <p:cNvSpPr txBox="1"/>
          <p:nvPr/>
        </p:nvSpPr>
        <p:spPr>
          <a:xfrm>
            <a:off x="6737190" y="1492747"/>
            <a:ext cx="4263828" cy="837473"/>
          </a:xfrm>
          <a:prstGeom prst="rect">
            <a:avLst/>
          </a:prstGeom>
          <a:noFill/>
        </p:spPr>
        <p:txBody>
          <a:bodyPr wrap="square" rtlCol="0">
            <a:spAutoFit/>
          </a:bodyPr>
          <a:lstStyle/>
          <a:p>
            <a:pPr algn="just">
              <a:lnSpc>
                <a:spcPct val="150000"/>
              </a:lnSpc>
            </a:pPr>
            <a:r>
              <a:rPr lang="en-US" sz="3600" b="1"/>
              <a:t>500 000 – 390 000</a:t>
            </a:r>
          </a:p>
        </p:txBody>
      </p:sp>
      <p:sp>
        <p:nvSpPr>
          <p:cNvPr id="14" name="TextBox 13">
            <a:extLst>
              <a:ext uri="{FF2B5EF4-FFF2-40B4-BE49-F238E27FC236}">
                <a16:creationId xmlns:a16="http://schemas.microsoft.com/office/drawing/2014/main" id="{521E1C7F-B73C-F8D6-BFA4-86429A7265BD}"/>
              </a:ext>
            </a:extLst>
          </p:cNvPr>
          <p:cNvSpPr txBox="1"/>
          <p:nvPr/>
        </p:nvSpPr>
        <p:spPr>
          <a:xfrm>
            <a:off x="1377481" y="2871410"/>
            <a:ext cx="8965664" cy="584775"/>
          </a:xfrm>
          <a:prstGeom prst="rect">
            <a:avLst/>
          </a:prstGeom>
          <a:noFill/>
        </p:spPr>
        <p:txBody>
          <a:bodyPr wrap="square" rtlCol="0">
            <a:spAutoFit/>
          </a:bodyPr>
          <a:lstStyle/>
          <a:p>
            <a:r>
              <a:rPr lang="en-US" sz="3200"/>
              <a:t>- Số bị trừ giống nhau, trừ đi nhiều thì còn lại ít.</a:t>
            </a:r>
          </a:p>
        </p:txBody>
      </p:sp>
      <p:sp>
        <p:nvSpPr>
          <p:cNvPr id="15" name="TextBox 14">
            <a:extLst>
              <a:ext uri="{FF2B5EF4-FFF2-40B4-BE49-F238E27FC236}">
                <a16:creationId xmlns:a16="http://schemas.microsoft.com/office/drawing/2014/main" id="{5B1D4A1E-FABE-0BFC-0916-4F519C850FF9}"/>
              </a:ext>
            </a:extLst>
          </p:cNvPr>
          <p:cNvSpPr txBox="1"/>
          <p:nvPr/>
        </p:nvSpPr>
        <p:spPr>
          <a:xfrm>
            <a:off x="1377481" y="3456185"/>
            <a:ext cx="9256562" cy="1234825"/>
          </a:xfrm>
          <a:prstGeom prst="rect">
            <a:avLst/>
          </a:prstGeom>
          <a:noFill/>
        </p:spPr>
        <p:txBody>
          <a:bodyPr wrap="square" rtlCol="0">
            <a:spAutoFit/>
          </a:bodyPr>
          <a:lstStyle/>
          <a:p>
            <a:pPr>
              <a:lnSpc>
                <a:spcPct val="120000"/>
              </a:lnSpc>
            </a:pPr>
            <a:r>
              <a:rPr lang="en-US" sz="3200"/>
              <a:t>- 500 000 trừ 420 000 sẽ ra kết quả bé hơn 500 000 trừ 390 000</a:t>
            </a:r>
          </a:p>
        </p:txBody>
      </p:sp>
      <p:sp>
        <p:nvSpPr>
          <p:cNvPr id="16" name="TextBox 15">
            <a:extLst>
              <a:ext uri="{FF2B5EF4-FFF2-40B4-BE49-F238E27FC236}">
                <a16:creationId xmlns:a16="http://schemas.microsoft.com/office/drawing/2014/main" id="{5F955EDD-BACB-4CB3-F8D5-05CAA6715A5F}"/>
              </a:ext>
            </a:extLst>
          </p:cNvPr>
          <p:cNvSpPr txBox="1"/>
          <p:nvPr/>
        </p:nvSpPr>
        <p:spPr>
          <a:xfrm>
            <a:off x="1377481" y="4620206"/>
            <a:ext cx="8965664" cy="1234825"/>
          </a:xfrm>
          <a:prstGeom prst="rect">
            <a:avLst/>
          </a:prstGeom>
          <a:noFill/>
        </p:spPr>
        <p:txBody>
          <a:bodyPr wrap="square" rtlCol="0">
            <a:spAutoFit/>
          </a:bodyPr>
          <a:lstStyle/>
          <a:p>
            <a:pPr>
              <a:lnSpc>
                <a:spcPct val="120000"/>
              </a:lnSpc>
            </a:pPr>
            <a:r>
              <a:rPr lang="en-US" sz="3200"/>
              <a:t>Nên 500 000 – 420 000 &lt; 500 000 – 390 000 </a:t>
            </a:r>
          </a:p>
          <a:p>
            <a:pPr>
              <a:lnSpc>
                <a:spcPct val="120000"/>
              </a:lnSpc>
            </a:pPr>
            <a:r>
              <a:rPr lang="en-US" sz="3200" b="1">
                <a:sym typeface="Wingdings" panose="05000000000000000000" pitchFamily="2" charset="2"/>
              </a:rPr>
              <a:t> Mẹ còn lại nhiều tiền hơn bố.</a:t>
            </a:r>
            <a:endParaRPr lang="en-US" sz="3200" b="1"/>
          </a:p>
        </p:txBody>
      </p:sp>
      <p:sp>
        <p:nvSpPr>
          <p:cNvPr id="17" name="Rectangle 16">
            <a:extLst>
              <a:ext uri="{FF2B5EF4-FFF2-40B4-BE49-F238E27FC236}">
                <a16:creationId xmlns:a16="http://schemas.microsoft.com/office/drawing/2014/main" id="{F05E06F9-09D9-CB6D-D1FC-0BBC5E6024AE}"/>
              </a:ext>
            </a:extLst>
          </p:cNvPr>
          <p:cNvSpPr/>
          <p:nvPr/>
        </p:nvSpPr>
        <p:spPr>
          <a:xfrm>
            <a:off x="5728462" y="1571696"/>
            <a:ext cx="810859" cy="72189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a:solidFill>
                  <a:srgbClr val="FF0000"/>
                </a:solidFill>
              </a:rPr>
              <a:t>&lt;</a:t>
            </a:r>
          </a:p>
        </p:txBody>
      </p:sp>
    </p:spTree>
    <p:extLst>
      <p:ext uri="{BB962C8B-B14F-4D97-AF65-F5344CB8AC3E}">
        <p14:creationId xmlns:p14="http://schemas.microsoft.com/office/powerpoint/2010/main" val="1717135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6"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80">
                                          <p:stCondLst>
                                            <p:cond delay="0"/>
                                          </p:stCondLst>
                                        </p:cTn>
                                        <p:tgtEl>
                                          <p:spTgt spid="10"/>
                                        </p:tgtEl>
                                      </p:cBhvr>
                                    </p:animEffect>
                                    <p:anim calcmode="lin" valueType="num">
                                      <p:cBhvr>
                                        <p:cTn id="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9" dur="26">
                                          <p:stCondLst>
                                            <p:cond delay="650"/>
                                          </p:stCondLst>
                                        </p:cTn>
                                        <p:tgtEl>
                                          <p:spTgt spid="10"/>
                                        </p:tgtEl>
                                      </p:cBhvr>
                                      <p:to x="100000" y="60000"/>
                                    </p:animScale>
                                    <p:animScale>
                                      <p:cBhvr>
                                        <p:cTn id="20" dur="166" decel="50000">
                                          <p:stCondLst>
                                            <p:cond delay="676"/>
                                          </p:stCondLst>
                                        </p:cTn>
                                        <p:tgtEl>
                                          <p:spTgt spid="10"/>
                                        </p:tgtEl>
                                      </p:cBhvr>
                                      <p:to x="100000" y="100000"/>
                                    </p:animScale>
                                    <p:animScale>
                                      <p:cBhvr>
                                        <p:cTn id="21" dur="26">
                                          <p:stCondLst>
                                            <p:cond delay="1312"/>
                                          </p:stCondLst>
                                        </p:cTn>
                                        <p:tgtEl>
                                          <p:spTgt spid="10"/>
                                        </p:tgtEl>
                                      </p:cBhvr>
                                      <p:to x="100000" y="80000"/>
                                    </p:animScale>
                                    <p:animScale>
                                      <p:cBhvr>
                                        <p:cTn id="22" dur="166" decel="50000">
                                          <p:stCondLst>
                                            <p:cond delay="1338"/>
                                          </p:stCondLst>
                                        </p:cTn>
                                        <p:tgtEl>
                                          <p:spTgt spid="10"/>
                                        </p:tgtEl>
                                      </p:cBhvr>
                                      <p:to x="100000" y="100000"/>
                                    </p:animScale>
                                    <p:animScale>
                                      <p:cBhvr>
                                        <p:cTn id="23" dur="26">
                                          <p:stCondLst>
                                            <p:cond delay="1642"/>
                                          </p:stCondLst>
                                        </p:cTn>
                                        <p:tgtEl>
                                          <p:spTgt spid="10"/>
                                        </p:tgtEl>
                                      </p:cBhvr>
                                      <p:to x="100000" y="90000"/>
                                    </p:animScale>
                                    <p:animScale>
                                      <p:cBhvr>
                                        <p:cTn id="24" dur="166" decel="50000">
                                          <p:stCondLst>
                                            <p:cond delay="1668"/>
                                          </p:stCondLst>
                                        </p:cTn>
                                        <p:tgtEl>
                                          <p:spTgt spid="10"/>
                                        </p:tgtEl>
                                      </p:cBhvr>
                                      <p:to x="100000" y="100000"/>
                                    </p:animScale>
                                    <p:animScale>
                                      <p:cBhvr>
                                        <p:cTn id="25" dur="26">
                                          <p:stCondLst>
                                            <p:cond delay="1808"/>
                                          </p:stCondLst>
                                        </p:cTn>
                                        <p:tgtEl>
                                          <p:spTgt spid="10"/>
                                        </p:tgtEl>
                                      </p:cBhvr>
                                      <p:to x="100000" y="95000"/>
                                    </p:animScale>
                                    <p:animScale>
                                      <p:cBhvr>
                                        <p:cTn id="26" dur="166" decel="50000">
                                          <p:stCondLst>
                                            <p:cond delay="1834"/>
                                          </p:stCondLst>
                                        </p:cTn>
                                        <p:tgtEl>
                                          <p:spTgt spid="10"/>
                                        </p:tgtEl>
                                      </p:cBhvr>
                                      <p:to x="100000" y="100000"/>
                                    </p:animScale>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4" grpId="0"/>
      <p:bldP spid="15" grpId="0"/>
      <p:bldP spid="1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group of monkeys in a room&#10;&#10;Description automatically generated">
            <a:extLst>
              <a:ext uri="{FF2B5EF4-FFF2-40B4-BE49-F238E27FC236}">
                <a16:creationId xmlns:a16="http://schemas.microsoft.com/office/drawing/2014/main" id="{171C456C-3FA2-12C5-5F0A-DD745D2F4CCC}"/>
              </a:ext>
            </a:extLst>
          </p:cNvPr>
          <p:cNvPicPr>
            <a:picLocks noChangeAspect="1"/>
          </p:cNvPicPr>
          <p:nvPr/>
        </p:nvPicPr>
        <p:blipFill rotWithShape="1">
          <a:blip r:embed="rId3">
            <a:extLst>
              <a:ext uri="{28A0092B-C50C-407E-A947-70E740481C1C}">
                <a14:useLocalDpi xmlns:a14="http://schemas.microsoft.com/office/drawing/2010/main" val="0"/>
              </a:ext>
            </a:extLst>
          </a:blip>
          <a:srcRect t="609" b="8463"/>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02C2EBE-34E4-B59D-9DAC-A26921F13915}"/>
              </a:ext>
            </a:extLst>
          </p:cNvPr>
          <p:cNvGrpSpPr/>
          <p:nvPr/>
        </p:nvGrpSpPr>
        <p:grpSpPr>
          <a:xfrm>
            <a:off x="5675920" y="525379"/>
            <a:ext cx="5963653" cy="5931568"/>
            <a:chOff x="6095999" y="774032"/>
            <a:chExt cx="5963653" cy="5931568"/>
          </a:xfrm>
        </p:grpSpPr>
        <p:sp>
          <p:nvSpPr>
            <p:cNvPr id="7" name="TextBox 6">
              <a:extLst>
                <a:ext uri="{FF2B5EF4-FFF2-40B4-BE49-F238E27FC236}">
                  <a16:creationId xmlns:a16="http://schemas.microsoft.com/office/drawing/2014/main" id="{7A9EDBF7-8EB6-DE00-66F2-B69025771A18}"/>
                </a:ext>
              </a:extLst>
            </p:cNvPr>
            <p:cNvSpPr txBox="1"/>
            <p:nvPr/>
          </p:nvSpPr>
          <p:spPr>
            <a:xfrm>
              <a:off x="6095999" y="898358"/>
              <a:ext cx="5963653" cy="580724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9000" b="0" i="0" u="none" strike="noStrike" kern="1200" cap="none" spc="0" normalizeH="0" baseline="0" noProof="0">
                  <a:ln>
                    <a:noFill/>
                  </a:ln>
                  <a:solidFill>
                    <a:srgbClr val="FFC000">
                      <a:lumMod val="40000"/>
                      <a:lumOff val="60000"/>
                    </a:srgbClr>
                  </a:solidFill>
                  <a:effectLst/>
                  <a:uLnTx/>
                  <a:uFillTx/>
                  <a:latin typeface="UTM Edwardian" panose="02040603050506020204" pitchFamily="18" charset="0"/>
                  <a:ea typeface="+mn-ea"/>
                  <a:cs typeface="+mn-cs"/>
                </a:rPr>
                <a:t>Vận dụng</a:t>
              </a:r>
            </a:p>
          </p:txBody>
        </p:sp>
        <p:sp>
          <p:nvSpPr>
            <p:cNvPr id="8" name="TextBox 7">
              <a:extLst>
                <a:ext uri="{FF2B5EF4-FFF2-40B4-BE49-F238E27FC236}">
                  <a16:creationId xmlns:a16="http://schemas.microsoft.com/office/drawing/2014/main" id="{F002BEBF-7F39-DAAC-CD83-ECC3F5DFC36B}"/>
                </a:ext>
              </a:extLst>
            </p:cNvPr>
            <p:cNvSpPr txBox="1"/>
            <p:nvPr/>
          </p:nvSpPr>
          <p:spPr>
            <a:xfrm>
              <a:off x="6137333" y="774032"/>
              <a:ext cx="5899484" cy="580724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9000" b="0" i="0" u="none" strike="noStrike" kern="1200" cap="none" spc="0" normalizeH="0" baseline="0" noProof="0">
                  <a:ln>
                    <a:solidFill>
                      <a:srgbClr val="FFC000">
                        <a:lumMod val="50000"/>
                      </a:srgbClr>
                    </a:solidFill>
                  </a:ln>
                  <a:solidFill>
                    <a:srgbClr val="FF6600"/>
                  </a:solidFill>
                  <a:effectLst/>
                  <a:uLnTx/>
                  <a:uFillTx/>
                  <a:latin typeface="UTM Edwardian" panose="02040603050506020204" pitchFamily="18" charset="0"/>
                  <a:ea typeface="+mn-ea"/>
                  <a:cs typeface="+mn-cs"/>
                </a:rPr>
                <a:t>Vận dụng</a:t>
              </a:r>
            </a:p>
          </p:txBody>
        </p:sp>
      </p:grpSp>
    </p:spTree>
    <p:extLst>
      <p:ext uri="{BB962C8B-B14F-4D97-AF65-F5344CB8AC3E}">
        <p14:creationId xmlns:p14="http://schemas.microsoft.com/office/powerpoint/2010/main" val="38238408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1000"/>
                            </p:stCondLst>
                            <p:childTnLst>
                              <p:par>
                                <p:cTn id="9" presetID="32" presetClass="emph" presetSubtype="0" fill="hold" nodeType="after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F8D91FE-D419-2365-DA94-3715FF71FCCC}"/>
              </a:ext>
            </a:extLst>
          </p:cNvPr>
          <p:cNvSpPr/>
          <p:nvPr/>
        </p:nvSpPr>
        <p:spPr>
          <a:xfrm>
            <a:off x="272714" y="261851"/>
            <a:ext cx="11694695" cy="6334298"/>
          </a:xfrm>
          <a:prstGeom prst="roundRect">
            <a:avLst/>
          </a:prstGeom>
          <a:solidFill>
            <a:schemeClr val="bg1">
              <a:alpha val="88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Nhóm 14">
            <a:extLst>
              <a:ext uri="{FF2B5EF4-FFF2-40B4-BE49-F238E27FC236}">
                <a16:creationId xmlns:a16="http://schemas.microsoft.com/office/drawing/2014/main" id="{B9864AC4-5624-7E4E-777C-59262566D7A6}"/>
              </a:ext>
            </a:extLst>
          </p:cNvPr>
          <p:cNvGrpSpPr/>
          <p:nvPr/>
        </p:nvGrpSpPr>
        <p:grpSpPr>
          <a:xfrm>
            <a:off x="141073" y="65305"/>
            <a:ext cx="11676502" cy="3932953"/>
            <a:chOff x="57297" y="262885"/>
            <a:chExt cx="11676502" cy="3932953"/>
          </a:xfrm>
        </p:grpSpPr>
        <p:grpSp>
          <p:nvGrpSpPr>
            <p:cNvPr id="7" name="Nhóm 15">
              <a:extLst>
                <a:ext uri="{FF2B5EF4-FFF2-40B4-BE49-F238E27FC236}">
                  <a16:creationId xmlns:a16="http://schemas.microsoft.com/office/drawing/2014/main" id="{0BEF7BFB-1088-D234-7797-0E6C9EDCA2B6}"/>
                </a:ext>
              </a:extLst>
            </p:cNvPr>
            <p:cNvGrpSpPr/>
            <p:nvPr/>
          </p:nvGrpSpPr>
          <p:grpSpPr>
            <a:xfrm>
              <a:off x="57297" y="262885"/>
              <a:ext cx="793415" cy="784830"/>
              <a:chOff x="57297" y="262885"/>
              <a:chExt cx="793415" cy="784830"/>
            </a:xfrm>
          </p:grpSpPr>
          <p:sp>
            <p:nvSpPr>
              <p:cNvPr id="9" name="Oval 22">
                <a:extLst>
                  <a:ext uri="{FF2B5EF4-FFF2-40B4-BE49-F238E27FC236}">
                    <a16:creationId xmlns:a16="http://schemas.microsoft.com/office/drawing/2014/main" id="{B4F70134-0410-8A64-B5B2-5D676EF0CACD}"/>
                  </a:ext>
                </a:extLst>
              </p:cNvPr>
              <p:cNvSpPr/>
              <p:nvPr/>
            </p:nvSpPr>
            <p:spPr>
              <a:xfrm>
                <a:off x="57297" y="31022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10" name="TextBox 23">
                <a:extLst>
                  <a:ext uri="{FF2B5EF4-FFF2-40B4-BE49-F238E27FC236}">
                    <a16:creationId xmlns:a16="http://schemas.microsoft.com/office/drawing/2014/main" id="{B1E738E6-86A0-B702-1E15-B9FBB6A70B7F}"/>
                  </a:ext>
                </a:extLst>
              </p:cNvPr>
              <p:cNvSpPr txBox="1"/>
              <p:nvPr/>
            </p:nvSpPr>
            <p:spPr>
              <a:xfrm>
                <a:off x="140815" y="262885"/>
                <a:ext cx="626380" cy="784830"/>
              </a:xfrm>
              <a:prstGeom prst="rect">
                <a:avLst/>
              </a:prstGeom>
              <a:noFill/>
            </p:spPr>
            <p:txBody>
              <a:bodyPr wrap="square" rtlCol="0">
                <a:spAutoFit/>
              </a:bodyPr>
              <a:lstStyle/>
              <a:p>
                <a:pPr algn="ctr"/>
                <a:r>
                  <a:rPr lang="en-US" sz="4500">
                    <a:solidFill>
                      <a:schemeClr val="bg1"/>
                    </a:solidFill>
                    <a:latin typeface="UTM Cookies" panose="02040603050506020204" pitchFamily="18" charset="0"/>
                  </a:rPr>
                  <a:t>3</a:t>
                </a:r>
                <a:endParaRPr lang="vi-VN" sz="4500" dirty="0">
                  <a:solidFill>
                    <a:schemeClr val="bg1"/>
                  </a:solidFill>
                </a:endParaRPr>
              </a:p>
            </p:txBody>
          </p:sp>
        </p:grpSp>
        <p:sp>
          <p:nvSpPr>
            <p:cNvPr id="8" name="TextBox 16">
              <a:extLst>
                <a:ext uri="{FF2B5EF4-FFF2-40B4-BE49-F238E27FC236}">
                  <a16:creationId xmlns:a16="http://schemas.microsoft.com/office/drawing/2014/main" id="{CC916010-4B3E-C281-8E5B-FFB6FE66B5E6}"/>
                </a:ext>
              </a:extLst>
            </p:cNvPr>
            <p:cNvSpPr txBox="1"/>
            <p:nvPr/>
          </p:nvSpPr>
          <p:spPr>
            <a:xfrm>
              <a:off x="338770" y="459431"/>
              <a:ext cx="11395029" cy="3736407"/>
            </a:xfrm>
            <a:prstGeom prst="rect">
              <a:avLst/>
            </a:prstGeom>
            <a:noFill/>
          </p:spPr>
          <p:txBody>
            <a:bodyPr wrap="square" rtlCol="0">
              <a:spAutoFit/>
            </a:bodyPr>
            <a:lstStyle/>
            <a:p>
              <a:pPr algn="just">
                <a:lnSpc>
                  <a:spcPct val="120000"/>
                </a:lnSpc>
              </a:pPr>
              <a:r>
                <a:rPr lang="en-US" sz="4000"/>
                <a:t>    Trong năm 2021, số lượt khách nội địa tham quan, nghỉ dưỡng tại Đà Lạt là 1 953 000 lượt, nhiều hơn số lượt khách quốc tế 1 936 000 lượt. Hỏi số lượt khách đến tham quan, nghỉ dưỡng tại Đà Lạt năm 2021 là bao nhiêu?</a:t>
              </a:r>
              <a:endParaRPr lang="en-US" sz="4000" dirty="0"/>
            </a:p>
          </p:txBody>
        </p:sp>
      </p:grpSp>
      <p:grpSp>
        <p:nvGrpSpPr>
          <p:cNvPr id="5" name="Group 4">
            <a:extLst>
              <a:ext uri="{FF2B5EF4-FFF2-40B4-BE49-F238E27FC236}">
                <a16:creationId xmlns:a16="http://schemas.microsoft.com/office/drawing/2014/main" id="{C06AB021-683A-2180-C2FC-1A45A18F63CF}"/>
              </a:ext>
            </a:extLst>
          </p:cNvPr>
          <p:cNvGrpSpPr/>
          <p:nvPr/>
        </p:nvGrpSpPr>
        <p:grpSpPr>
          <a:xfrm>
            <a:off x="1350939" y="3998258"/>
            <a:ext cx="9937246" cy="2769363"/>
            <a:chOff x="1350939" y="3998258"/>
            <a:chExt cx="9937246" cy="2769363"/>
          </a:xfrm>
        </p:grpSpPr>
        <p:pic>
          <p:nvPicPr>
            <p:cNvPr id="3" name="Picture 2" descr="A couple of cartoon characters&#10;&#10;Description automatically generated">
              <a:extLst>
                <a:ext uri="{FF2B5EF4-FFF2-40B4-BE49-F238E27FC236}">
                  <a16:creationId xmlns:a16="http://schemas.microsoft.com/office/drawing/2014/main" id="{7629471E-EB56-7EC0-68BA-3EE4ACC48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939" y="3998258"/>
              <a:ext cx="5040693" cy="2769363"/>
            </a:xfrm>
            <a:prstGeom prst="rect">
              <a:avLst/>
            </a:prstGeom>
          </p:spPr>
        </p:pic>
        <p:sp>
          <p:nvSpPr>
            <p:cNvPr id="4" name="TextBox 3">
              <a:extLst>
                <a:ext uri="{FF2B5EF4-FFF2-40B4-BE49-F238E27FC236}">
                  <a16:creationId xmlns:a16="http://schemas.microsoft.com/office/drawing/2014/main" id="{392369EE-2CB7-537C-A9DB-BD45BFFC866F}"/>
                </a:ext>
              </a:extLst>
            </p:cNvPr>
            <p:cNvSpPr txBox="1"/>
            <p:nvPr/>
          </p:nvSpPr>
          <p:spPr>
            <a:xfrm>
              <a:off x="6448926" y="4665828"/>
              <a:ext cx="4839259" cy="769441"/>
            </a:xfrm>
            <a:prstGeom prst="rect">
              <a:avLst/>
            </a:prstGeom>
            <a:noFill/>
          </p:spPr>
          <p:txBody>
            <a:bodyPr wrap="square" rtlCol="0">
              <a:spAutoFit/>
            </a:bodyPr>
            <a:lstStyle/>
            <a:p>
              <a:r>
                <a:rPr lang="en-US" sz="4400">
                  <a:solidFill>
                    <a:srgbClr val="00B0F0"/>
                  </a:solidFill>
                  <a:latin typeface="UTM Flamenco" panose="02040603050506020204" pitchFamily="18" charset="0"/>
                </a:rPr>
                <a:t>Đọc yêu cầu bài toán</a:t>
              </a:r>
            </a:p>
          </p:txBody>
        </p:sp>
      </p:grpSp>
      <p:cxnSp>
        <p:nvCxnSpPr>
          <p:cNvPr id="13" name="Straight Connector 12">
            <a:extLst>
              <a:ext uri="{FF2B5EF4-FFF2-40B4-BE49-F238E27FC236}">
                <a16:creationId xmlns:a16="http://schemas.microsoft.com/office/drawing/2014/main" id="{53B140BD-2E2E-4891-753C-BB56AE832FA1}"/>
              </a:ext>
            </a:extLst>
          </p:cNvPr>
          <p:cNvCxnSpPr/>
          <p:nvPr/>
        </p:nvCxnSpPr>
        <p:spPr>
          <a:xfrm>
            <a:off x="4684295" y="882123"/>
            <a:ext cx="44597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FA94A4-8451-3930-E67F-3EC2694281E6}"/>
              </a:ext>
            </a:extLst>
          </p:cNvPr>
          <p:cNvCxnSpPr>
            <a:cxnSpLocks/>
          </p:cNvCxnSpPr>
          <p:nvPr/>
        </p:nvCxnSpPr>
        <p:spPr>
          <a:xfrm>
            <a:off x="537411" y="2382060"/>
            <a:ext cx="39864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E28DB98-3120-F21C-4EE3-30292E26CD3F}"/>
              </a:ext>
            </a:extLst>
          </p:cNvPr>
          <p:cNvCxnSpPr>
            <a:cxnSpLocks/>
          </p:cNvCxnSpPr>
          <p:nvPr/>
        </p:nvCxnSpPr>
        <p:spPr>
          <a:xfrm>
            <a:off x="11288185" y="1636103"/>
            <a:ext cx="4065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BCB538-DECB-730B-3DE5-143DBED36BA2}"/>
              </a:ext>
            </a:extLst>
          </p:cNvPr>
          <p:cNvCxnSpPr>
            <a:cxnSpLocks/>
          </p:cNvCxnSpPr>
          <p:nvPr/>
        </p:nvCxnSpPr>
        <p:spPr>
          <a:xfrm>
            <a:off x="537411" y="3111975"/>
            <a:ext cx="32966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DD9374B-AD60-051C-F9E8-5F7FC724422A}"/>
              </a:ext>
            </a:extLst>
          </p:cNvPr>
          <p:cNvCxnSpPr>
            <a:cxnSpLocks/>
          </p:cNvCxnSpPr>
          <p:nvPr/>
        </p:nvCxnSpPr>
        <p:spPr>
          <a:xfrm>
            <a:off x="8895348" y="2382060"/>
            <a:ext cx="27993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4435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9820D6-3B04-171A-E2E9-1EE9C887F94A}"/>
              </a:ext>
            </a:extLst>
          </p:cNvPr>
          <p:cNvGrpSpPr/>
          <p:nvPr/>
        </p:nvGrpSpPr>
        <p:grpSpPr>
          <a:xfrm>
            <a:off x="1882973" y="373490"/>
            <a:ext cx="9919681" cy="1213877"/>
            <a:chOff x="1563687" y="441006"/>
            <a:chExt cx="9919681" cy="1213877"/>
          </a:xfrm>
        </p:grpSpPr>
        <p:sp>
          <p:nvSpPr>
            <p:cNvPr id="5" name="TextBox 4">
              <a:extLst>
                <a:ext uri="{FF2B5EF4-FFF2-40B4-BE49-F238E27FC236}">
                  <a16:creationId xmlns:a16="http://schemas.microsoft.com/office/drawing/2014/main" id="{BE048C14-1358-A9CA-4702-BCA234C76414}"/>
                </a:ext>
              </a:extLst>
            </p:cNvPr>
            <p:cNvSpPr txBox="1"/>
            <p:nvPr/>
          </p:nvSpPr>
          <p:spPr>
            <a:xfrm>
              <a:off x="1563687" y="454554"/>
              <a:ext cx="9919681" cy="1200329"/>
            </a:xfrm>
            <a:prstGeom prst="rect">
              <a:avLst/>
            </a:prstGeom>
            <a:noFill/>
          </p:spPr>
          <p:txBody>
            <a:bodyPr wrap="square" rtlCol="0">
              <a:spAutoFit/>
            </a:bodyPr>
            <a:lstStyle/>
            <a:p>
              <a:r>
                <a:rPr lang="en-US" sz="72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GIẢI NGHĨA TỪ KHÓ HIỂU</a:t>
              </a:r>
            </a:p>
          </p:txBody>
        </p:sp>
        <p:sp>
          <p:nvSpPr>
            <p:cNvPr id="6" name="TextBox 5">
              <a:extLst>
                <a:ext uri="{FF2B5EF4-FFF2-40B4-BE49-F238E27FC236}">
                  <a16:creationId xmlns:a16="http://schemas.microsoft.com/office/drawing/2014/main" id="{8C3FB03D-3FD0-50BE-28A3-FA4F6C5949CC}"/>
                </a:ext>
              </a:extLst>
            </p:cNvPr>
            <p:cNvSpPr txBox="1"/>
            <p:nvPr/>
          </p:nvSpPr>
          <p:spPr>
            <a:xfrm>
              <a:off x="1563687" y="441006"/>
              <a:ext cx="9799703" cy="1200329"/>
            </a:xfrm>
            <a:prstGeom prst="rect">
              <a:avLst/>
            </a:prstGeom>
            <a:noFill/>
          </p:spPr>
          <p:txBody>
            <a:bodyPr wrap="square" rtlCol="0">
              <a:spAutoFit/>
            </a:bodyPr>
            <a:lstStyle/>
            <a:p>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G</a:t>
              </a:r>
              <a:r>
                <a:rPr lang="en-US" sz="72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I</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Ả</a:t>
              </a:r>
              <a:r>
                <a:rPr lang="en-US" sz="7200">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I </a:t>
              </a:r>
              <a:r>
                <a:rPr lang="en-US" sz="7200">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G</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Ĩ</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A </a:t>
              </a:r>
              <a:r>
                <a:rPr lang="en-US" sz="720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T</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Ừ </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K</a:t>
              </a:r>
              <a:r>
                <a:rPr lang="en-US" sz="7200">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Ó</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rgbClr val="FEEA7D"/>
                  </a:solidFill>
                  <a:latin typeface="LNTH-LuoLuoNotangYuanTi 1" pitchFamily="2" charset="-128"/>
                  <a:ea typeface="LNTH-LuoLuoNotangYuanTi 1" pitchFamily="2" charset="-128"/>
                  <a:cs typeface="LNTH-LuoLuoNotangYuanTi 1" pitchFamily="2" charset="-128"/>
                </a:rPr>
                <a:t>I</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Ể</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U</a:t>
              </a:r>
            </a:p>
          </p:txBody>
        </p:sp>
      </p:grpSp>
      <p:sp>
        <p:nvSpPr>
          <p:cNvPr id="7" name="Rectangle: Rounded Corners 6">
            <a:extLst>
              <a:ext uri="{FF2B5EF4-FFF2-40B4-BE49-F238E27FC236}">
                <a16:creationId xmlns:a16="http://schemas.microsoft.com/office/drawing/2014/main" id="{F23B891C-FBEE-EC75-6559-5B9504D04FE1}"/>
              </a:ext>
            </a:extLst>
          </p:cNvPr>
          <p:cNvSpPr/>
          <p:nvPr/>
        </p:nvSpPr>
        <p:spPr>
          <a:xfrm>
            <a:off x="288317" y="2390274"/>
            <a:ext cx="11810014" cy="3556175"/>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DAA818-3136-0BFD-0179-626020BEDDC8}"/>
              </a:ext>
            </a:extLst>
          </p:cNvPr>
          <p:cNvSpPr txBox="1"/>
          <p:nvPr/>
        </p:nvSpPr>
        <p:spPr>
          <a:xfrm>
            <a:off x="3691676" y="1923008"/>
            <a:ext cx="5125142" cy="1107996"/>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600" b="1">
                <a:solidFill>
                  <a:srgbClr val="0070C0"/>
                </a:solidFill>
              </a:rPr>
              <a:t>khách nội địa</a:t>
            </a:r>
          </a:p>
        </p:txBody>
      </p:sp>
      <p:sp>
        <p:nvSpPr>
          <p:cNvPr id="9" name="TextBox 8">
            <a:extLst>
              <a:ext uri="{FF2B5EF4-FFF2-40B4-BE49-F238E27FC236}">
                <a16:creationId xmlns:a16="http://schemas.microsoft.com/office/drawing/2014/main" id="{5C756089-1F07-85CD-2E76-E74D172C8260}"/>
              </a:ext>
            </a:extLst>
          </p:cNvPr>
          <p:cNvSpPr txBox="1"/>
          <p:nvPr/>
        </p:nvSpPr>
        <p:spPr>
          <a:xfrm>
            <a:off x="697084" y="2885233"/>
            <a:ext cx="11105570" cy="3034357"/>
          </a:xfrm>
          <a:prstGeom prst="rect">
            <a:avLst/>
          </a:prstGeom>
          <a:noFill/>
        </p:spPr>
        <p:txBody>
          <a:bodyPr wrap="square" rtlCol="0">
            <a:spAutoFit/>
          </a:bodyPr>
          <a:lstStyle/>
          <a:p>
            <a:pPr algn="just">
              <a:lnSpc>
                <a:spcPct val="150000"/>
              </a:lnSpc>
            </a:pPr>
            <a:r>
              <a:rPr lang="en-US" sz="4400"/>
              <a:t>Là công dân Việt Nam, người nước ngoài thường trú tại Việt Nam đi du lịch trong phạm vi lãnh thổ Việt Nam.</a:t>
            </a:r>
          </a:p>
        </p:txBody>
      </p:sp>
    </p:spTree>
    <p:extLst>
      <p:ext uri="{BB962C8B-B14F-4D97-AF65-F5344CB8AC3E}">
        <p14:creationId xmlns:p14="http://schemas.microsoft.com/office/powerpoint/2010/main" val="2087210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53" presetClass="entr" presetSubtype="16" fill="hold" grpId="0" nodeType="after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5C37BE4D-5D8D-B70B-8DD3-E1088D7DD4D8}"/>
              </a:ext>
            </a:extLst>
          </p:cNvPr>
          <p:cNvSpPr/>
          <p:nvPr/>
        </p:nvSpPr>
        <p:spPr>
          <a:xfrm>
            <a:off x="2065992" y="994611"/>
            <a:ext cx="8060016" cy="5149515"/>
          </a:xfrm>
          <a:custGeom>
            <a:avLst/>
            <a:gdLst>
              <a:gd name="connsiteX0" fmla="*/ 0 w 8060016"/>
              <a:gd name="connsiteY0" fmla="*/ 2574758 h 5149515"/>
              <a:gd name="connsiteX1" fmla="*/ 4030008 w 8060016"/>
              <a:gd name="connsiteY1" fmla="*/ 0 h 5149515"/>
              <a:gd name="connsiteX2" fmla="*/ 8060016 w 8060016"/>
              <a:gd name="connsiteY2" fmla="*/ 2574758 h 5149515"/>
              <a:gd name="connsiteX3" fmla="*/ 4030008 w 8060016"/>
              <a:gd name="connsiteY3" fmla="*/ 5149516 h 5149515"/>
              <a:gd name="connsiteX4" fmla="*/ 0 w 8060016"/>
              <a:gd name="connsiteY4" fmla="*/ 2574758 h 5149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0016" h="5149515" fill="none" extrusionOk="0">
                <a:moveTo>
                  <a:pt x="0" y="2574758"/>
                </a:moveTo>
                <a:cubicBezTo>
                  <a:pt x="392351" y="1199303"/>
                  <a:pt x="1833047" y="-59169"/>
                  <a:pt x="4030008" y="0"/>
                </a:cubicBezTo>
                <a:cubicBezTo>
                  <a:pt x="6053637" y="-30946"/>
                  <a:pt x="7945091" y="1260959"/>
                  <a:pt x="8060016" y="2574758"/>
                </a:cubicBezTo>
                <a:cubicBezTo>
                  <a:pt x="8039632" y="3802370"/>
                  <a:pt x="6077779" y="5396804"/>
                  <a:pt x="4030008" y="5149516"/>
                </a:cubicBezTo>
                <a:cubicBezTo>
                  <a:pt x="1983031" y="5249579"/>
                  <a:pt x="130496" y="4028134"/>
                  <a:pt x="0" y="2574758"/>
                </a:cubicBezTo>
                <a:close/>
              </a:path>
              <a:path w="8060016" h="5149515" stroke="0" extrusionOk="0">
                <a:moveTo>
                  <a:pt x="0" y="2574758"/>
                </a:moveTo>
                <a:cubicBezTo>
                  <a:pt x="-213803" y="1020879"/>
                  <a:pt x="1423884" y="142775"/>
                  <a:pt x="4030008" y="0"/>
                </a:cubicBezTo>
                <a:cubicBezTo>
                  <a:pt x="6455926" y="42148"/>
                  <a:pt x="8004620" y="1154519"/>
                  <a:pt x="8060016" y="2574758"/>
                </a:cubicBezTo>
                <a:cubicBezTo>
                  <a:pt x="7944388" y="4109675"/>
                  <a:pt x="6245469" y="5206179"/>
                  <a:pt x="4030008" y="5149516"/>
                </a:cubicBezTo>
                <a:cubicBezTo>
                  <a:pt x="1715956" y="5101183"/>
                  <a:pt x="134151" y="4060856"/>
                  <a:pt x="0" y="2574758"/>
                </a:cubicBezTo>
                <a:close/>
              </a:path>
            </a:pathLst>
          </a:custGeom>
          <a:solidFill>
            <a:schemeClr val="bg1">
              <a:alpha val="50000"/>
            </a:schemeClr>
          </a:solidFill>
          <a:ln w="28575">
            <a:noFill/>
            <a:extLst>
              <a:ext uri="{C807C97D-BFC1-408E-A445-0C87EB9F89A2}">
                <ask:lineSketchStyleProps xmlns:ask="http://schemas.microsoft.com/office/drawing/2018/sketchyshapes" sd="1219033472">
                  <a:prstGeom prst="ellipse">
                    <a:avLst/>
                  </a:prstGeom>
                  <ask:type>
                    <ask:lineSketchCurved/>
                  </ask:type>
                </ask:lineSketchStyleProps>
              </a:ext>
            </a:extLst>
          </a:ln>
          <a:effectLst>
            <a:glow rad="63500">
              <a:schemeClr val="accent4">
                <a:satMod val="175000"/>
                <a:alpha val="4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a16="http://schemas.microsoft.com/office/drawing/2014/main" id="{95700566-3077-F9B5-E28D-775BA640CC38}"/>
              </a:ext>
            </a:extLst>
          </p:cNvPr>
          <p:cNvSpPr txBox="1"/>
          <p:nvPr/>
        </p:nvSpPr>
        <p:spPr>
          <a:xfrm>
            <a:off x="2479842" y="3216374"/>
            <a:ext cx="6567831" cy="830997"/>
          </a:xfrm>
          <a:prstGeom prst="rect">
            <a:avLst/>
          </a:prstGeom>
          <a:noFill/>
        </p:spPr>
        <p:txBody>
          <a:bodyPr wrap="square" rtlCol="0">
            <a:spAutoFit/>
          </a:bodyPr>
          <a:lstStyle/>
          <a:p>
            <a:pPr algn="ctr"/>
            <a:r>
              <a:rPr lang="en-US" sz="4800" err="1">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Bài</a:t>
            </a:r>
            <a:r>
              <a:rPr lang="en-US" sz="480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41 – Tiết 2</a:t>
            </a:r>
            <a:endParaRPr lang="en-US" sz="48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nvGrpSpPr>
          <p:cNvPr id="6" name="Group 5">
            <a:extLst>
              <a:ext uri="{FF2B5EF4-FFF2-40B4-BE49-F238E27FC236}">
                <a16:creationId xmlns:a16="http://schemas.microsoft.com/office/drawing/2014/main" id="{59BF7B7F-6B8A-7EC0-8C7A-604EA26FD06F}"/>
              </a:ext>
            </a:extLst>
          </p:cNvPr>
          <p:cNvGrpSpPr/>
          <p:nvPr/>
        </p:nvGrpSpPr>
        <p:grpSpPr>
          <a:xfrm>
            <a:off x="3447365" y="2225910"/>
            <a:ext cx="4979001" cy="1127356"/>
            <a:chOff x="6158275" y="1504093"/>
            <a:chExt cx="4979001" cy="1127356"/>
          </a:xfrm>
        </p:grpSpPr>
        <p:sp>
          <p:nvSpPr>
            <p:cNvPr id="7" name="TextBox 6">
              <a:extLst>
                <a:ext uri="{FF2B5EF4-FFF2-40B4-BE49-F238E27FC236}">
                  <a16:creationId xmlns:a16="http://schemas.microsoft.com/office/drawing/2014/main" id="{D8349639-D223-81AF-FF1C-43F8C18DA88E}"/>
                </a:ext>
              </a:extLst>
            </p:cNvPr>
            <p:cNvSpPr txBox="1"/>
            <p:nvPr/>
          </p:nvSpPr>
          <p:spPr>
            <a:xfrm rot="21582314">
              <a:off x="6158275" y="1523453"/>
              <a:ext cx="4969031" cy="110799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381000">
                    <a:solidFill>
                      <a:schemeClr val="bg1"/>
                    </a:solidFill>
                  </a:ln>
                  <a:solidFill>
                    <a:srgbClr val="00B050"/>
                  </a:solidFill>
                  <a:effectLst>
                    <a:innerShdw blurRad="63500" dist="50800" dir="13500000">
                      <a:prstClr val="black">
                        <a:alpha val="50000"/>
                      </a:prstClr>
                    </a:innerShdw>
                  </a:effectLst>
                  <a:uLnTx/>
                  <a:uFillTx/>
                  <a:latin typeface="LNTH-LuoLuoNotangYuanTi 1" pitchFamily="2" charset="-128"/>
                  <a:ea typeface="LNTH-LuoLuoNotangYuanTi 1" pitchFamily="2" charset="-128"/>
                  <a:cs typeface="LNTH-LuoLuoNotangYuanTi 1" pitchFamily="2" charset="-128"/>
                </a:rPr>
                <a:t>TOÁN</a:t>
              </a:r>
            </a:p>
          </p:txBody>
        </p:sp>
        <p:sp>
          <p:nvSpPr>
            <p:cNvPr id="8" name="TextBox 7">
              <a:extLst>
                <a:ext uri="{FF2B5EF4-FFF2-40B4-BE49-F238E27FC236}">
                  <a16:creationId xmlns:a16="http://schemas.microsoft.com/office/drawing/2014/main" id="{19629B81-0F1D-A09B-9D43-454345D490E9}"/>
                </a:ext>
              </a:extLst>
            </p:cNvPr>
            <p:cNvSpPr txBox="1"/>
            <p:nvPr/>
          </p:nvSpPr>
          <p:spPr>
            <a:xfrm rot="21582314">
              <a:off x="6168245" y="1504093"/>
              <a:ext cx="4969031"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chemeClr val="tx1"/>
                    </a:solidFill>
                  </a:ln>
                  <a:solidFill>
                    <a:srgbClr val="FF6600"/>
                  </a:solidFill>
                  <a:uLnTx/>
                  <a:uFillTx/>
                  <a:latin typeface="LNTH-LuoLuoNotangYuanTi 1" pitchFamily="2" charset="-128"/>
                  <a:ea typeface="LNTH-LuoLuoNotangYuanTi 1" pitchFamily="2" charset="-128"/>
                  <a:cs typeface="LNTH-LuoLuoNotangYuanTi 1" pitchFamily="2" charset="-128"/>
                </a:rPr>
                <a:t>T</a:t>
              </a:r>
              <a:r>
                <a:rPr kumimoji="0" lang="en-US" sz="6600" b="1" i="0" u="none" strike="noStrike" kern="1200" cap="none" spc="0" normalizeH="0" baseline="0" noProof="0">
                  <a:ln w="19050">
                    <a:solidFill>
                      <a:schemeClr val="tx1"/>
                    </a:solidFill>
                  </a:ln>
                  <a:solidFill>
                    <a:srgbClr val="FFFF00"/>
                  </a:solidFill>
                  <a:uLnTx/>
                  <a:uFillTx/>
                  <a:latin typeface="LNTH-LuoLuoNotangYuanTi 1" pitchFamily="2" charset="-128"/>
                  <a:ea typeface="LNTH-LuoLuoNotangYuanTi 1" pitchFamily="2" charset="-128"/>
                  <a:cs typeface="LNTH-LuoLuoNotangYuanTi 1" pitchFamily="2" charset="-128"/>
                </a:rPr>
                <a:t>O</a:t>
              </a:r>
              <a:r>
                <a:rPr kumimoji="0" lang="en-US" sz="6600" b="1" i="0" u="none" strike="noStrike" kern="1200" cap="none" spc="0" normalizeH="0" baseline="0" noProof="0">
                  <a:ln w="19050">
                    <a:solidFill>
                      <a:schemeClr val="tx1"/>
                    </a:solidFill>
                  </a:ln>
                  <a:solidFill>
                    <a:srgbClr val="0070C0"/>
                  </a:solidFill>
                  <a:uLnTx/>
                  <a:uFillTx/>
                  <a:latin typeface="LNTH-LuoLuoNotangYuanTi 1" pitchFamily="2" charset="-128"/>
                  <a:ea typeface="LNTH-LuoLuoNotangYuanTi 1" pitchFamily="2" charset="-128"/>
                  <a:cs typeface="LNTH-LuoLuoNotangYuanTi 1" pitchFamily="2" charset="-128"/>
                </a:rPr>
                <a:t>Á</a:t>
              </a:r>
              <a:r>
                <a:rPr kumimoji="0" lang="en-US" sz="6600" b="1" i="0" u="none" strike="noStrike" kern="1200" cap="none" spc="0" normalizeH="0" baseline="0" noProof="0">
                  <a:ln w="19050">
                    <a:solidFill>
                      <a:schemeClr val="tx1"/>
                    </a:solidFill>
                  </a:ln>
                  <a:solidFill>
                    <a:srgbClr val="00B050"/>
                  </a:solidFill>
                  <a:uLnTx/>
                  <a:uFillTx/>
                  <a:latin typeface="LNTH-LuoLuoNotangYuanTi 1" pitchFamily="2" charset="-128"/>
                  <a:ea typeface="LNTH-LuoLuoNotangYuanTi 1" pitchFamily="2" charset="-128"/>
                  <a:cs typeface="LNTH-LuoLuoNotangYuanTi 1" pitchFamily="2" charset="-128"/>
                </a:rPr>
                <a:t>N</a:t>
              </a:r>
            </a:p>
          </p:txBody>
        </p:sp>
      </p:grpSp>
      <p:sp>
        <p:nvSpPr>
          <p:cNvPr id="9" name="TextBox 8">
            <a:extLst>
              <a:ext uri="{FF2B5EF4-FFF2-40B4-BE49-F238E27FC236}">
                <a16:creationId xmlns:a16="http://schemas.microsoft.com/office/drawing/2014/main" id="{D9658BBC-0C83-FC78-2A8D-8D9B49E8D965}"/>
              </a:ext>
            </a:extLst>
          </p:cNvPr>
          <p:cNvSpPr txBox="1"/>
          <p:nvPr/>
        </p:nvSpPr>
        <p:spPr>
          <a:xfrm>
            <a:off x="2985193" y="4124462"/>
            <a:ext cx="6221614" cy="1721369"/>
          </a:xfrm>
          <a:prstGeom prst="rect">
            <a:avLst/>
          </a:prstGeom>
          <a:noFill/>
        </p:spPr>
        <p:txBody>
          <a:bodyPr wrap="square" rtlCol="0">
            <a:spAutoFit/>
          </a:bodyPr>
          <a:lstStyle/>
          <a:p>
            <a:pPr algn="ctr">
              <a:lnSpc>
                <a:spcPct val="130000"/>
              </a:lnSpc>
            </a:pPr>
            <a:r>
              <a:rPr lang="en-US" sz="4200">
                <a:ln>
                  <a:solidFill>
                    <a:schemeClr val="tx1"/>
                  </a:solidFill>
                </a:ln>
                <a:solidFill>
                  <a:srgbClr val="FFFF00"/>
                </a:solidFill>
                <a:latin typeface="SVN-Gretoon" panose="02040603050506020204" pitchFamily="18" charset="0"/>
              </a:rPr>
              <a:t>P</a:t>
            </a:r>
            <a:r>
              <a:rPr lang="en-US" sz="4200">
                <a:ln>
                  <a:solidFill>
                    <a:schemeClr val="tx1"/>
                  </a:solidFill>
                </a:ln>
                <a:solidFill>
                  <a:srgbClr val="00CC00"/>
                </a:solidFill>
                <a:latin typeface="SVN-Gretoon" panose="02040603050506020204" pitchFamily="18" charset="0"/>
              </a:rPr>
              <a:t>H</a:t>
            </a:r>
            <a:r>
              <a:rPr lang="en-US" sz="4200">
                <a:ln>
                  <a:solidFill>
                    <a:schemeClr val="tx1"/>
                  </a:solidFill>
                </a:ln>
                <a:solidFill>
                  <a:srgbClr val="FF5050"/>
                </a:solidFill>
                <a:latin typeface="SVN-Gretoon" panose="02040603050506020204" pitchFamily="18" charset="0"/>
              </a:rPr>
              <a:t>É</a:t>
            </a:r>
            <a:r>
              <a:rPr lang="en-US" sz="4200">
                <a:ln>
                  <a:solidFill>
                    <a:schemeClr val="tx1"/>
                  </a:solidFill>
                </a:ln>
                <a:solidFill>
                  <a:srgbClr val="66FFFF"/>
                </a:solidFill>
                <a:latin typeface="SVN-Gretoon" panose="02040603050506020204" pitchFamily="18" charset="0"/>
              </a:rPr>
              <a:t>P</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00FF00"/>
                </a:solidFill>
                <a:latin typeface="SVN-Gretoon" panose="02040603050506020204" pitchFamily="18" charset="0"/>
              </a:rPr>
              <a:t>T</a:t>
            </a:r>
            <a:r>
              <a:rPr lang="en-US" sz="4200">
                <a:ln>
                  <a:solidFill>
                    <a:schemeClr val="tx1"/>
                  </a:solidFill>
                </a:ln>
                <a:solidFill>
                  <a:srgbClr val="FFFF00"/>
                </a:solidFill>
                <a:latin typeface="SVN-Gretoon" panose="02040603050506020204" pitchFamily="18" charset="0"/>
              </a:rPr>
              <a:t>R</a:t>
            </a:r>
            <a:r>
              <a:rPr lang="en-US" sz="4200">
                <a:ln>
                  <a:solidFill>
                    <a:schemeClr val="tx1"/>
                  </a:solidFill>
                </a:ln>
                <a:solidFill>
                  <a:srgbClr val="00CCFF"/>
                </a:solidFill>
                <a:latin typeface="SVN-Gretoon" panose="02040603050506020204" pitchFamily="18" charset="0"/>
              </a:rPr>
              <a:t>Ừ</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00B0F0"/>
                </a:solidFill>
                <a:latin typeface="SVN-Gretoon" panose="02040603050506020204" pitchFamily="18" charset="0"/>
              </a:rPr>
              <a:t>C</a:t>
            </a:r>
            <a:r>
              <a:rPr lang="en-US" sz="4200">
                <a:ln>
                  <a:solidFill>
                    <a:schemeClr val="tx1"/>
                  </a:solidFill>
                </a:ln>
                <a:solidFill>
                  <a:schemeClr val="accent4"/>
                </a:solidFill>
                <a:latin typeface="SVN-Gretoon" panose="02040603050506020204" pitchFamily="18" charset="0"/>
              </a:rPr>
              <a:t>Á</a:t>
            </a:r>
            <a:r>
              <a:rPr lang="en-US" sz="4200">
                <a:ln>
                  <a:solidFill>
                    <a:schemeClr val="tx1"/>
                  </a:solidFill>
                </a:ln>
                <a:solidFill>
                  <a:srgbClr val="00FF00"/>
                </a:solidFill>
                <a:latin typeface="SVN-Gretoon" panose="02040603050506020204" pitchFamily="18" charset="0"/>
              </a:rPr>
              <a:t>C</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00CCFF"/>
                </a:solidFill>
                <a:latin typeface="SVN-Gretoon" panose="02040603050506020204" pitchFamily="18" charset="0"/>
              </a:rPr>
              <a:t>S</a:t>
            </a:r>
            <a:r>
              <a:rPr lang="en-US" sz="4200">
                <a:ln>
                  <a:solidFill>
                    <a:schemeClr val="tx1"/>
                  </a:solidFill>
                </a:ln>
                <a:solidFill>
                  <a:srgbClr val="FFFF00"/>
                </a:solidFill>
                <a:latin typeface="SVN-Gretoon" panose="02040603050506020204" pitchFamily="18" charset="0"/>
              </a:rPr>
              <a:t>Ố </a:t>
            </a:r>
            <a:r>
              <a:rPr lang="en-US" sz="4200">
                <a:ln>
                  <a:solidFill>
                    <a:schemeClr val="tx1"/>
                  </a:solidFill>
                </a:ln>
                <a:solidFill>
                  <a:srgbClr val="FF5050"/>
                </a:solidFill>
                <a:latin typeface="SVN-Gretoon" panose="02040603050506020204" pitchFamily="18" charset="0"/>
              </a:rPr>
              <a:t>T</a:t>
            </a:r>
            <a:r>
              <a:rPr lang="en-US" sz="4200">
                <a:ln>
                  <a:solidFill>
                    <a:schemeClr val="tx1"/>
                  </a:solidFill>
                </a:ln>
                <a:solidFill>
                  <a:srgbClr val="66FFFF"/>
                </a:solidFill>
                <a:latin typeface="SVN-Gretoon" panose="02040603050506020204" pitchFamily="18" charset="0"/>
              </a:rPr>
              <a:t>Ự</a:t>
            </a:r>
            <a:r>
              <a:rPr lang="en-US" sz="4200">
                <a:ln>
                  <a:solidFill>
                    <a:schemeClr val="tx1"/>
                  </a:solidFill>
                </a:ln>
                <a:solidFill>
                  <a:srgbClr val="FFFF00"/>
                </a:solidFill>
                <a:latin typeface="SVN-Gretoon" panose="02040603050506020204" pitchFamily="18" charset="0"/>
              </a:rPr>
              <a:t> </a:t>
            </a:r>
            <a:r>
              <a:rPr lang="en-US" sz="4200">
                <a:ln>
                  <a:solidFill>
                    <a:schemeClr val="tx1"/>
                  </a:solidFill>
                </a:ln>
                <a:solidFill>
                  <a:srgbClr val="FF9999"/>
                </a:solidFill>
                <a:latin typeface="SVN-Gretoon" panose="02040603050506020204" pitchFamily="18" charset="0"/>
              </a:rPr>
              <a:t>N</a:t>
            </a:r>
            <a:r>
              <a:rPr lang="en-US" sz="4200">
                <a:ln>
                  <a:solidFill>
                    <a:schemeClr val="tx1"/>
                  </a:solidFill>
                </a:ln>
                <a:solidFill>
                  <a:srgbClr val="00FF00"/>
                </a:solidFill>
                <a:latin typeface="SVN-Gretoon" panose="02040603050506020204" pitchFamily="18" charset="0"/>
              </a:rPr>
              <a:t>H</a:t>
            </a:r>
            <a:r>
              <a:rPr lang="en-US" sz="4200">
                <a:ln>
                  <a:solidFill>
                    <a:schemeClr val="tx1"/>
                  </a:solidFill>
                </a:ln>
                <a:solidFill>
                  <a:srgbClr val="FFFF00"/>
                </a:solidFill>
                <a:latin typeface="SVN-Gretoon" panose="02040603050506020204" pitchFamily="18" charset="0"/>
              </a:rPr>
              <a:t>I</a:t>
            </a:r>
            <a:r>
              <a:rPr lang="en-US" sz="4200">
                <a:ln>
                  <a:solidFill>
                    <a:schemeClr val="tx1"/>
                  </a:solidFill>
                </a:ln>
                <a:solidFill>
                  <a:schemeClr val="accent2"/>
                </a:solidFill>
                <a:latin typeface="SVN-Gretoon" panose="02040603050506020204" pitchFamily="18" charset="0"/>
              </a:rPr>
              <a:t>Ê</a:t>
            </a:r>
            <a:r>
              <a:rPr lang="en-US" sz="4200">
                <a:ln>
                  <a:solidFill>
                    <a:schemeClr val="tx1"/>
                  </a:solidFill>
                </a:ln>
                <a:solidFill>
                  <a:srgbClr val="7030A0"/>
                </a:solidFill>
                <a:latin typeface="SVN-Gretoon" panose="02040603050506020204" pitchFamily="18" charset="0"/>
              </a:rPr>
              <a:t>N</a:t>
            </a:r>
          </a:p>
        </p:txBody>
      </p:sp>
      <p:sp>
        <p:nvSpPr>
          <p:cNvPr id="10" name="Hộp Văn bản 22">
            <a:extLst>
              <a:ext uri="{FF2B5EF4-FFF2-40B4-BE49-F238E27FC236}">
                <a16:creationId xmlns:a16="http://schemas.microsoft.com/office/drawing/2014/main" id="{B9B49ECB-E7D5-5102-55AC-87EB88469C9B}"/>
              </a:ext>
            </a:extLst>
          </p:cNvPr>
          <p:cNvSpPr txBox="1"/>
          <p:nvPr/>
        </p:nvSpPr>
        <p:spPr>
          <a:xfrm>
            <a:off x="2985193" y="1409754"/>
            <a:ext cx="6221614" cy="730777"/>
          </a:xfrm>
          <a:prstGeom prst="rect">
            <a:avLst/>
          </a:prstGeom>
          <a:noFill/>
        </p:spPr>
        <p:txBody>
          <a:bodyPr wrap="square">
            <a:spAutoFit/>
          </a:bodyPr>
          <a:lstStyle/>
          <a:p>
            <a:pPr algn="ctr">
              <a:lnSpc>
                <a:spcPct val="150000"/>
              </a:lnSpc>
            </a:pPr>
            <a:r>
              <a:rPr lang="en-US" altLang="zh-CN" sz="3200" dirty="0" err="1">
                <a:ln w="25400">
                  <a:noFill/>
                </a:ln>
                <a:latin typeface="UTM Flamenco" panose="02040603050506020204" pitchFamily="18" charset="0"/>
                <a:ea typeface="微软雅黑" panose="020B0503020204020204" pitchFamily="34" charset="-122"/>
              </a:rPr>
              <a:t>Thứ</a:t>
            </a:r>
            <a:r>
              <a:rPr lang="en-US" altLang="zh-CN" sz="3200" dirty="0">
                <a:ln w="25400">
                  <a:noFill/>
                </a:ln>
                <a:latin typeface="UTM Flamenco" panose="02040603050506020204" pitchFamily="18" charset="0"/>
                <a:ea typeface="微软雅黑" panose="020B0503020204020204" pitchFamily="34" charset="-122"/>
              </a:rPr>
              <a:t>  </a:t>
            </a:r>
            <a:r>
              <a:rPr lang="en-US" altLang="zh-CN" sz="3200">
                <a:ln w="25400">
                  <a:noFill/>
                </a:ln>
                <a:latin typeface="UTM Flamenco" panose="02040603050506020204" pitchFamily="18" charset="0"/>
                <a:ea typeface="微软雅黑" panose="020B0503020204020204" pitchFamily="34" charset="-122"/>
              </a:rPr>
              <a:t>...  ngày ...  tháng </a:t>
            </a:r>
            <a:r>
              <a:rPr lang="en-US" altLang="zh-CN" sz="3200" dirty="0">
                <a:ln w="25400">
                  <a:noFill/>
                </a:ln>
                <a:latin typeface="UTM Flamenco" panose="02040603050506020204" pitchFamily="18" charset="0"/>
                <a:ea typeface="微软雅黑" panose="020B0503020204020204" pitchFamily="34" charset="-122"/>
              </a:rPr>
              <a:t>...  </a:t>
            </a:r>
            <a:r>
              <a:rPr lang="en-US" altLang="zh-CN" sz="3200" err="1">
                <a:ln w="25400">
                  <a:noFill/>
                </a:ln>
                <a:latin typeface="UTM Flamenco" panose="02040603050506020204" pitchFamily="18" charset="0"/>
                <a:ea typeface="微软雅黑" panose="020B0503020204020204" pitchFamily="34" charset="-122"/>
              </a:rPr>
              <a:t>năm</a:t>
            </a:r>
            <a:r>
              <a:rPr lang="en-US" altLang="zh-CN" sz="3200">
                <a:ln w="25400">
                  <a:noFill/>
                </a:ln>
                <a:latin typeface="UTM Flamenco" panose="02040603050506020204" pitchFamily="18" charset="0"/>
                <a:ea typeface="微软雅黑" panose="020B0503020204020204" pitchFamily="34" charset="-122"/>
              </a:rPr>
              <a:t> ...</a:t>
            </a:r>
            <a:endParaRPr lang="en-US" altLang="zh-CN" sz="3200" dirty="0">
              <a:ln w="25400">
                <a:noFill/>
              </a:ln>
              <a:latin typeface="UTM Flamenco"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5693981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80">
                                          <p:stCondLst>
                                            <p:cond delay="0"/>
                                          </p:stCondLst>
                                        </p:cTn>
                                        <p:tgtEl>
                                          <p:spTgt spid="10"/>
                                        </p:tgtEl>
                                      </p:cBhvr>
                                    </p:animEffect>
                                    <p:anim calcmode="lin" valueType="num">
                                      <p:cBhvr>
                                        <p:cTn id="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 dur="26">
                                          <p:stCondLst>
                                            <p:cond delay="650"/>
                                          </p:stCondLst>
                                        </p:cTn>
                                        <p:tgtEl>
                                          <p:spTgt spid="10"/>
                                        </p:tgtEl>
                                      </p:cBhvr>
                                      <p:to x="100000" y="60000"/>
                                    </p:animScale>
                                    <p:animScale>
                                      <p:cBhvr>
                                        <p:cTn id="17" dur="166" decel="50000">
                                          <p:stCondLst>
                                            <p:cond delay="676"/>
                                          </p:stCondLst>
                                        </p:cTn>
                                        <p:tgtEl>
                                          <p:spTgt spid="10"/>
                                        </p:tgtEl>
                                      </p:cBhvr>
                                      <p:to x="100000" y="100000"/>
                                    </p:animScale>
                                    <p:animScale>
                                      <p:cBhvr>
                                        <p:cTn id="18" dur="26">
                                          <p:stCondLst>
                                            <p:cond delay="1312"/>
                                          </p:stCondLst>
                                        </p:cTn>
                                        <p:tgtEl>
                                          <p:spTgt spid="10"/>
                                        </p:tgtEl>
                                      </p:cBhvr>
                                      <p:to x="100000" y="80000"/>
                                    </p:animScale>
                                    <p:animScale>
                                      <p:cBhvr>
                                        <p:cTn id="19" dur="166" decel="50000">
                                          <p:stCondLst>
                                            <p:cond delay="1338"/>
                                          </p:stCondLst>
                                        </p:cTn>
                                        <p:tgtEl>
                                          <p:spTgt spid="10"/>
                                        </p:tgtEl>
                                      </p:cBhvr>
                                      <p:to x="100000" y="100000"/>
                                    </p:animScale>
                                    <p:animScale>
                                      <p:cBhvr>
                                        <p:cTn id="20" dur="26">
                                          <p:stCondLst>
                                            <p:cond delay="1642"/>
                                          </p:stCondLst>
                                        </p:cTn>
                                        <p:tgtEl>
                                          <p:spTgt spid="10"/>
                                        </p:tgtEl>
                                      </p:cBhvr>
                                      <p:to x="100000" y="90000"/>
                                    </p:animScale>
                                    <p:animScale>
                                      <p:cBhvr>
                                        <p:cTn id="21" dur="166" decel="50000">
                                          <p:stCondLst>
                                            <p:cond delay="1668"/>
                                          </p:stCondLst>
                                        </p:cTn>
                                        <p:tgtEl>
                                          <p:spTgt spid="10"/>
                                        </p:tgtEl>
                                      </p:cBhvr>
                                      <p:to x="100000" y="100000"/>
                                    </p:animScale>
                                    <p:animScale>
                                      <p:cBhvr>
                                        <p:cTn id="22" dur="26">
                                          <p:stCondLst>
                                            <p:cond delay="1808"/>
                                          </p:stCondLst>
                                        </p:cTn>
                                        <p:tgtEl>
                                          <p:spTgt spid="10"/>
                                        </p:tgtEl>
                                      </p:cBhvr>
                                      <p:to x="100000" y="95000"/>
                                    </p:animScale>
                                    <p:animScale>
                                      <p:cBhvr>
                                        <p:cTn id="23" dur="166" decel="50000">
                                          <p:stCondLst>
                                            <p:cond delay="1834"/>
                                          </p:stCondLst>
                                        </p:cTn>
                                        <p:tgtEl>
                                          <p:spTgt spid="10"/>
                                        </p:tgtEl>
                                      </p:cBhvr>
                                      <p:to x="100000" y="100000"/>
                                    </p:animScale>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3000"/>
                            </p:stCondLst>
                            <p:childTnLst>
                              <p:par>
                                <p:cTn id="33" presetID="23" presetClass="entr" presetSubtype="16"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9820D6-3B04-171A-E2E9-1EE9C887F94A}"/>
              </a:ext>
            </a:extLst>
          </p:cNvPr>
          <p:cNvGrpSpPr/>
          <p:nvPr/>
        </p:nvGrpSpPr>
        <p:grpSpPr>
          <a:xfrm>
            <a:off x="1882973" y="373490"/>
            <a:ext cx="9919681" cy="1213877"/>
            <a:chOff x="1563687" y="441006"/>
            <a:chExt cx="9919681" cy="1213877"/>
          </a:xfrm>
        </p:grpSpPr>
        <p:sp>
          <p:nvSpPr>
            <p:cNvPr id="5" name="TextBox 4">
              <a:extLst>
                <a:ext uri="{FF2B5EF4-FFF2-40B4-BE49-F238E27FC236}">
                  <a16:creationId xmlns:a16="http://schemas.microsoft.com/office/drawing/2014/main" id="{BE048C14-1358-A9CA-4702-BCA234C76414}"/>
                </a:ext>
              </a:extLst>
            </p:cNvPr>
            <p:cNvSpPr txBox="1"/>
            <p:nvPr/>
          </p:nvSpPr>
          <p:spPr>
            <a:xfrm>
              <a:off x="1563687" y="454554"/>
              <a:ext cx="9919681" cy="1200329"/>
            </a:xfrm>
            <a:prstGeom prst="rect">
              <a:avLst/>
            </a:prstGeom>
            <a:noFill/>
          </p:spPr>
          <p:txBody>
            <a:bodyPr wrap="square" rtlCol="0">
              <a:spAutoFit/>
            </a:bodyPr>
            <a:lstStyle/>
            <a:p>
              <a:r>
                <a:rPr lang="en-US" sz="72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GIẢI NGHĨA TỪ KHÓ HIỂU</a:t>
              </a:r>
            </a:p>
          </p:txBody>
        </p:sp>
        <p:sp>
          <p:nvSpPr>
            <p:cNvPr id="6" name="TextBox 5">
              <a:extLst>
                <a:ext uri="{FF2B5EF4-FFF2-40B4-BE49-F238E27FC236}">
                  <a16:creationId xmlns:a16="http://schemas.microsoft.com/office/drawing/2014/main" id="{8C3FB03D-3FD0-50BE-28A3-FA4F6C5949CC}"/>
                </a:ext>
              </a:extLst>
            </p:cNvPr>
            <p:cNvSpPr txBox="1"/>
            <p:nvPr/>
          </p:nvSpPr>
          <p:spPr>
            <a:xfrm>
              <a:off x="1563687" y="441006"/>
              <a:ext cx="9799703" cy="1200329"/>
            </a:xfrm>
            <a:prstGeom prst="rect">
              <a:avLst/>
            </a:prstGeom>
            <a:noFill/>
          </p:spPr>
          <p:txBody>
            <a:bodyPr wrap="square" rtlCol="0">
              <a:spAutoFit/>
            </a:bodyPr>
            <a:lstStyle/>
            <a:p>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G</a:t>
              </a:r>
              <a:r>
                <a:rPr lang="en-US" sz="72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I</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Ả</a:t>
              </a:r>
              <a:r>
                <a:rPr lang="en-US" sz="7200">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I </a:t>
              </a:r>
              <a:r>
                <a:rPr lang="en-US" sz="7200">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G</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Ĩ</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A </a:t>
              </a:r>
              <a:r>
                <a:rPr lang="en-US" sz="720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T</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Ừ </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K</a:t>
              </a:r>
              <a:r>
                <a:rPr lang="en-US" sz="7200">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Ó</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rgbClr val="FEEA7D"/>
                  </a:solidFill>
                  <a:latin typeface="LNTH-LuoLuoNotangYuanTi 1" pitchFamily="2" charset="-128"/>
                  <a:ea typeface="LNTH-LuoLuoNotangYuanTi 1" pitchFamily="2" charset="-128"/>
                  <a:cs typeface="LNTH-LuoLuoNotangYuanTi 1" pitchFamily="2" charset="-128"/>
                </a:rPr>
                <a:t>I</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Ể</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U</a:t>
              </a:r>
            </a:p>
          </p:txBody>
        </p:sp>
      </p:grpSp>
      <p:sp>
        <p:nvSpPr>
          <p:cNvPr id="7" name="Rectangle: Rounded Corners 6">
            <a:extLst>
              <a:ext uri="{FF2B5EF4-FFF2-40B4-BE49-F238E27FC236}">
                <a16:creationId xmlns:a16="http://schemas.microsoft.com/office/drawing/2014/main" id="{F23B891C-FBEE-EC75-6559-5B9504D04FE1}"/>
              </a:ext>
            </a:extLst>
          </p:cNvPr>
          <p:cNvSpPr/>
          <p:nvPr/>
        </p:nvSpPr>
        <p:spPr>
          <a:xfrm>
            <a:off x="288317" y="2390274"/>
            <a:ext cx="11810014" cy="3556175"/>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DAA818-3136-0BFD-0179-626020BEDDC8}"/>
              </a:ext>
            </a:extLst>
          </p:cNvPr>
          <p:cNvSpPr txBox="1"/>
          <p:nvPr/>
        </p:nvSpPr>
        <p:spPr>
          <a:xfrm>
            <a:off x="3347391" y="1836276"/>
            <a:ext cx="5804955" cy="1107996"/>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600" b="1">
                <a:solidFill>
                  <a:srgbClr val="0070C0"/>
                </a:solidFill>
              </a:rPr>
              <a:t>khách quốc tế</a:t>
            </a:r>
          </a:p>
        </p:txBody>
      </p:sp>
      <p:sp>
        <p:nvSpPr>
          <p:cNvPr id="9" name="TextBox 8">
            <a:extLst>
              <a:ext uri="{FF2B5EF4-FFF2-40B4-BE49-F238E27FC236}">
                <a16:creationId xmlns:a16="http://schemas.microsoft.com/office/drawing/2014/main" id="{5C756089-1F07-85CD-2E76-E74D172C8260}"/>
              </a:ext>
            </a:extLst>
          </p:cNvPr>
          <p:cNvSpPr txBox="1"/>
          <p:nvPr/>
        </p:nvSpPr>
        <p:spPr>
          <a:xfrm>
            <a:off x="697084" y="2885233"/>
            <a:ext cx="11105570" cy="3034357"/>
          </a:xfrm>
          <a:prstGeom prst="rect">
            <a:avLst/>
          </a:prstGeom>
          <a:noFill/>
        </p:spPr>
        <p:txBody>
          <a:bodyPr wrap="square" rtlCol="0">
            <a:spAutoFit/>
          </a:bodyPr>
          <a:lstStyle/>
          <a:p>
            <a:pPr algn="just">
              <a:lnSpc>
                <a:spcPct val="150000"/>
              </a:lnSpc>
            </a:pPr>
            <a:r>
              <a:rPr lang="en-US" sz="4400"/>
              <a:t>Là công dân của một quốc gia và người nước ngoài đang cư trú tại quốc gia đó đi ra nước ngoài du lịch.</a:t>
            </a:r>
          </a:p>
        </p:txBody>
      </p:sp>
    </p:spTree>
    <p:extLst>
      <p:ext uri="{BB962C8B-B14F-4D97-AF65-F5344CB8AC3E}">
        <p14:creationId xmlns:p14="http://schemas.microsoft.com/office/powerpoint/2010/main" val="2555801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53" presetClass="entr" presetSubtype="16" fill="hold" grpId="0" nodeType="after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8119944-CA00-20D3-90CB-F28DACFA838C}"/>
              </a:ext>
            </a:extLst>
          </p:cNvPr>
          <p:cNvSpPr/>
          <p:nvPr/>
        </p:nvSpPr>
        <p:spPr>
          <a:xfrm>
            <a:off x="401053" y="529389"/>
            <a:ext cx="11421979" cy="5823285"/>
          </a:xfrm>
          <a:prstGeom prst="roundRect">
            <a:avLst>
              <a:gd name="adj" fmla="val 9993"/>
            </a:avLst>
          </a:prstGeom>
          <a:solidFill>
            <a:schemeClr val="bg1">
              <a:alpha val="91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2F9A39-F1A5-27A7-C2BC-32795CDC93B4}"/>
              </a:ext>
            </a:extLst>
          </p:cNvPr>
          <p:cNvSpPr txBox="1"/>
          <p:nvPr/>
        </p:nvSpPr>
        <p:spPr>
          <a:xfrm>
            <a:off x="556296" y="505326"/>
            <a:ext cx="2197769" cy="923330"/>
          </a:xfrm>
          <a:prstGeom prst="rect">
            <a:avLst/>
          </a:prstGeom>
          <a:noFill/>
        </p:spPr>
        <p:txBody>
          <a:bodyPr wrap="square" rtlCol="0">
            <a:spAutoFit/>
          </a:bodyPr>
          <a:lstStyle/>
          <a:p>
            <a:r>
              <a:rPr lang="en-US" sz="5400">
                <a:ln>
                  <a:solidFill>
                    <a:schemeClr val="accent2">
                      <a:lumMod val="50000"/>
                    </a:schemeClr>
                  </a:solidFill>
                </a:ln>
                <a:solidFill>
                  <a:srgbClr val="FF6600"/>
                </a:solidFill>
                <a:latin typeface="UTM Mother" panose="02040603050506020204" pitchFamily="18" charset="0"/>
              </a:rPr>
              <a:t>Gợi ý:</a:t>
            </a:r>
          </a:p>
        </p:txBody>
      </p:sp>
      <p:sp>
        <p:nvSpPr>
          <p:cNvPr id="12" name="TextBox 11">
            <a:extLst>
              <a:ext uri="{FF2B5EF4-FFF2-40B4-BE49-F238E27FC236}">
                <a16:creationId xmlns:a16="http://schemas.microsoft.com/office/drawing/2014/main" id="{AB8A131E-0F45-E272-6067-A4673034E70A}"/>
              </a:ext>
            </a:extLst>
          </p:cNvPr>
          <p:cNvSpPr txBox="1"/>
          <p:nvPr/>
        </p:nvSpPr>
        <p:spPr>
          <a:xfrm>
            <a:off x="1008512" y="1603244"/>
            <a:ext cx="9878804" cy="1825756"/>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v"/>
            </a:pPr>
            <a:r>
              <a:rPr lang="en-US" sz="3200"/>
              <a:t>Số lượt khách nội địa </a:t>
            </a:r>
            <a:r>
              <a:rPr lang="en-US" sz="3200" b="1"/>
              <a:t>nhiều hơn </a:t>
            </a:r>
            <a:r>
              <a:rPr lang="en-US" sz="3200"/>
              <a:t>số lượt khách quốc tế 1 936 000 lượt tức là số lượt khách quốc tế </a:t>
            </a:r>
            <a:r>
              <a:rPr lang="en-US" sz="3200" b="1"/>
              <a:t>ít hơn </a:t>
            </a:r>
            <a:r>
              <a:rPr lang="en-US" sz="3200"/>
              <a:t>số lượt khách nội địa 1 936 000 lượt.</a:t>
            </a:r>
          </a:p>
        </p:txBody>
      </p:sp>
      <p:sp>
        <p:nvSpPr>
          <p:cNvPr id="13" name="TextBox 12">
            <a:extLst>
              <a:ext uri="{FF2B5EF4-FFF2-40B4-BE49-F238E27FC236}">
                <a16:creationId xmlns:a16="http://schemas.microsoft.com/office/drawing/2014/main" id="{189E37EE-F366-27CF-7755-09266424C391}"/>
              </a:ext>
            </a:extLst>
          </p:cNvPr>
          <p:cNvSpPr txBox="1"/>
          <p:nvPr/>
        </p:nvSpPr>
        <p:spPr>
          <a:xfrm>
            <a:off x="1008512" y="3544511"/>
            <a:ext cx="9878804" cy="1234825"/>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v"/>
            </a:pPr>
            <a:r>
              <a:rPr lang="en-US" sz="3200"/>
              <a:t>Biết số lượt khách nội địa, từ đó tìm được số lượt khách quốc tế.</a:t>
            </a:r>
          </a:p>
        </p:txBody>
      </p:sp>
      <p:sp>
        <p:nvSpPr>
          <p:cNvPr id="14" name="TextBox 13">
            <a:extLst>
              <a:ext uri="{FF2B5EF4-FFF2-40B4-BE49-F238E27FC236}">
                <a16:creationId xmlns:a16="http://schemas.microsoft.com/office/drawing/2014/main" id="{A47B1A10-1CCB-8459-A5F7-2751B12C7F9F}"/>
              </a:ext>
            </a:extLst>
          </p:cNvPr>
          <p:cNvSpPr txBox="1"/>
          <p:nvPr/>
        </p:nvSpPr>
        <p:spPr>
          <a:xfrm>
            <a:off x="1008512" y="4894847"/>
            <a:ext cx="9878804" cy="1234825"/>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v"/>
            </a:pPr>
            <a:r>
              <a:rPr lang="en-US" sz="3200"/>
              <a:t>Biết số lượt khách mỗi loại sẽ tìm được số lượt khách đến tham quan.</a:t>
            </a:r>
          </a:p>
        </p:txBody>
      </p:sp>
    </p:spTree>
    <p:extLst>
      <p:ext uri="{BB962C8B-B14F-4D97-AF65-F5344CB8AC3E}">
        <p14:creationId xmlns:p14="http://schemas.microsoft.com/office/powerpoint/2010/main" val="211131564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8119944-CA00-20D3-90CB-F28DACFA838C}"/>
              </a:ext>
            </a:extLst>
          </p:cNvPr>
          <p:cNvSpPr/>
          <p:nvPr/>
        </p:nvSpPr>
        <p:spPr>
          <a:xfrm>
            <a:off x="401053" y="529389"/>
            <a:ext cx="11421979" cy="5823285"/>
          </a:xfrm>
          <a:prstGeom prst="roundRect">
            <a:avLst>
              <a:gd name="adj" fmla="val 9993"/>
            </a:avLst>
          </a:prstGeom>
          <a:solidFill>
            <a:schemeClr val="bg1">
              <a:alpha val="91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2C9E6E-34C8-AF3B-D284-6859C538F0FD}"/>
              </a:ext>
            </a:extLst>
          </p:cNvPr>
          <p:cNvSpPr txBox="1"/>
          <p:nvPr/>
        </p:nvSpPr>
        <p:spPr>
          <a:xfrm>
            <a:off x="1831882" y="1426335"/>
            <a:ext cx="7564582" cy="920252"/>
          </a:xfrm>
          <a:prstGeom prst="rect">
            <a:avLst/>
          </a:prstGeom>
          <a:noFill/>
        </p:spPr>
        <p:txBody>
          <a:bodyPr wrap="square" rtlCol="0">
            <a:spAutoFit/>
          </a:bodyPr>
          <a:lstStyle/>
          <a:p>
            <a:pPr algn="ctr">
              <a:lnSpc>
                <a:spcPct val="150000"/>
              </a:lnSpc>
            </a:pPr>
            <a:r>
              <a:rPr lang="en-US" sz="4000"/>
              <a:t>1 953 000 – 1 936 000 = 17 000</a:t>
            </a:r>
          </a:p>
        </p:txBody>
      </p:sp>
      <p:sp>
        <p:nvSpPr>
          <p:cNvPr id="7" name="TextBox 6">
            <a:extLst>
              <a:ext uri="{FF2B5EF4-FFF2-40B4-BE49-F238E27FC236}">
                <a16:creationId xmlns:a16="http://schemas.microsoft.com/office/drawing/2014/main" id="{183A2568-4422-A0CE-8164-CF1064DF934B}"/>
              </a:ext>
            </a:extLst>
          </p:cNvPr>
          <p:cNvSpPr txBox="1"/>
          <p:nvPr/>
        </p:nvSpPr>
        <p:spPr>
          <a:xfrm>
            <a:off x="4599599" y="361099"/>
            <a:ext cx="3024885" cy="923330"/>
          </a:xfrm>
          <a:prstGeom prst="rect">
            <a:avLst/>
          </a:prstGeom>
          <a:noFill/>
        </p:spPr>
        <p:txBody>
          <a:bodyPr wrap="square" rtlCol="0">
            <a:spAutoFit/>
          </a:bodyPr>
          <a:lstStyle/>
          <a:p>
            <a:r>
              <a:rPr lang="en-US" sz="5400" u="sng">
                <a:ln>
                  <a:solidFill>
                    <a:schemeClr val="tx1"/>
                  </a:solidFill>
                </a:ln>
                <a:solidFill>
                  <a:srgbClr val="FFC000"/>
                </a:solidFill>
                <a:latin typeface="UTM Mother" panose="02040603050506020204" pitchFamily="18" charset="0"/>
              </a:rPr>
              <a:t>Bài giải</a:t>
            </a:r>
          </a:p>
        </p:txBody>
      </p:sp>
      <p:sp>
        <p:nvSpPr>
          <p:cNvPr id="8" name="TextBox 7">
            <a:extLst>
              <a:ext uri="{FF2B5EF4-FFF2-40B4-BE49-F238E27FC236}">
                <a16:creationId xmlns:a16="http://schemas.microsoft.com/office/drawing/2014/main" id="{0986288C-AA9D-B7A7-8E2B-8665E6EB8498}"/>
              </a:ext>
            </a:extLst>
          </p:cNvPr>
          <p:cNvSpPr txBox="1"/>
          <p:nvPr/>
        </p:nvSpPr>
        <p:spPr>
          <a:xfrm>
            <a:off x="534940" y="2320201"/>
            <a:ext cx="11154201" cy="920252"/>
          </a:xfrm>
          <a:prstGeom prst="rect">
            <a:avLst/>
          </a:prstGeom>
          <a:noFill/>
        </p:spPr>
        <p:txBody>
          <a:bodyPr wrap="square" rtlCol="0">
            <a:spAutoFit/>
          </a:bodyPr>
          <a:lstStyle/>
          <a:p>
            <a:pPr algn="ctr">
              <a:lnSpc>
                <a:spcPct val="150000"/>
              </a:lnSpc>
            </a:pPr>
            <a:r>
              <a:rPr lang="en-US" sz="4000"/>
              <a:t>Có 17 000 lượt khách quốc tế đến tham quan Đà Lạt.</a:t>
            </a:r>
          </a:p>
        </p:txBody>
      </p:sp>
      <p:sp>
        <p:nvSpPr>
          <p:cNvPr id="10" name="TextBox 9">
            <a:extLst>
              <a:ext uri="{FF2B5EF4-FFF2-40B4-BE49-F238E27FC236}">
                <a16:creationId xmlns:a16="http://schemas.microsoft.com/office/drawing/2014/main" id="{71D79325-5E07-B887-07FB-DE398ED48726}"/>
              </a:ext>
            </a:extLst>
          </p:cNvPr>
          <p:cNvSpPr txBox="1"/>
          <p:nvPr/>
        </p:nvSpPr>
        <p:spPr>
          <a:xfrm>
            <a:off x="1831882" y="3241222"/>
            <a:ext cx="7564582" cy="920252"/>
          </a:xfrm>
          <a:prstGeom prst="rect">
            <a:avLst/>
          </a:prstGeom>
          <a:noFill/>
        </p:spPr>
        <p:txBody>
          <a:bodyPr wrap="square" rtlCol="0">
            <a:spAutoFit/>
          </a:bodyPr>
          <a:lstStyle/>
          <a:p>
            <a:pPr algn="ctr">
              <a:lnSpc>
                <a:spcPct val="150000"/>
              </a:lnSpc>
            </a:pPr>
            <a:r>
              <a:rPr lang="en-US" sz="4000"/>
              <a:t>1 953 000 + 17 000 = 1 970 000</a:t>
            </a:r>
          </a:p>
        </p:txBody>
      </p:sp>
      <p:sp>
        <p:nvSpPr>
          <p:cNvPr id="11" name="TextBox 10">
            <a:extLst>
              <a:ext uri="{FF2B5EF4-FFF2-40B4-BE49-F238E27FC236}">
                <a16:creationId xmlns:a16="http://schemas.microsoft.com/office/drawing/2014/main" id="{E6FFD3CB-1611-4DB0-F146-7F37EF26B087}"/>
              </a:ext>
            </a:extLst>
          </p:cNvPr>
          <p:cNvSpPr txBox="1"/>
          <p:nvPr/>
        </p:nvSpPr>
        <p:spPr>
          <a:xfrm>
            <a:off x="518899" y="4107934"/>
            <a:ext cx="11154201" cy="1843582"/>
          </a:xfrm>
          <a:prstGeom prst="rect">
            <a:avLst/>
          </a:prstGeom>
          <a:noFill/>
        </p:spPr>
        <p:txBody>
          <a:bodyPr wrap="square" rtlCol="0">
            <a:spAutoFit/>
          </a:bodyPr>
          <a:lstStyle/>
          <a:p>
            <a:pPr algn="ctr">
              <a:lnSpc>
                <a:spcPct val="150000"/>
              </a:lnSpc>
            </a:pPr>
            <a:r>
              <a:rPr lang="en-US" sz="4000" b="1"/>
              <a:t>Năm 2021, có 1 970 000 lượt khách đến tham quan Đà Lạt.</a:t>
            </a:r>
          </a:p>
        </p:txBody>
      </p:sp>
    </p:spTree>
    <p:extLst>
      <p:ext uri="{BB962C8B-B14F-4D97-AF65-F5344CB8AC3E}">
        <p14:creationId xmlns:p14="http://schemas.microsoft.com/office/powerpoint/2010/main" val="10582390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group of monkeys in a room&#10;&#10;Description automatically generated">
            <a:extLst>
              <a:ext uri="{FF2B5EF4-FFF2-40B4-BE49-F238E27FC236}">
                <a16:creationId xmlns:a16="http://schemas.microsoft.com/office/drawing/2014/main" id="{171C456C-3FA2-12C5-5F0A-DD745D2F4CCC}"/>
              </a:ext>
            </a:extLst>
          </p:cNvPr>
          <p:cNvPicPr>
            <a:picLocks noChangeAspect="1"/>
          </p:cNvPicPr>
          <p:nvPr/>
        </p:nvPicPr>
        <p:blipFill rotWithShape="1">
          <a:blip r:embed="rId3">
            <a:extLst>
              <a:ext uri="{28A0092B-C50C-407E-A947-70E740481C1C}">
                <a14:useLocalDpi xmlns:a14="http://schemas.microsoft.com/office/drawing/2010/main" val="0"/>
              </a:ext>
            </a:extLst>
          </a:blip>
          <a:srcRect t="609" b="8463"/>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02C2EBE-34E4-B59D-9DAC-A26921F13915}"/>
              </a:ext>
            </a:extLst>
          </p:cNvPr>
          <p:cNvGrpSpPr/>
          <p:nvPr/>
        </p:nvGrpSpPr>
        <p:grpSpPr>
          <a:xfrm>
            <a:off x="5675920" y="637674"/>
            <a:ext cx="5965176" cy="5931568"/>
            <a:chOff x="6095999" y="774032"/>
            <a:chExt cx="5965176" cy="5931568"/>
          </a:xfrm>
        </p:grpSpPr>
        <p:sp>
          <p:nvSpPr>
            <p:cNvPr id="7" name="TextBox 6">
              <a:extLst>
                <a:ext uri="{FF2B5EF4-FFF2-40B4-BE49-F238E27FC236}">
                  <a16:creationId xmlns:a16="http://schemas.microsoft.com/office/drawing/2014/main" id="{7A9EDBF7-8EB6-DE00-66F2-B69025771A18}"/>
                </a:ext>
              </a:extLst>
            </p:cNvPr>
            <p:cNvSpPr txBox="1"/>
            <p:nvPr/>
          </p:nvSpPr>
          <p:spPr>
            <a:xfrm>
              <a:off x="6095999" y="898358"/>
              <a:ext cx="5963653" cy="580724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9000" b="0" i="0" u="none" strike="noStrike" kern="1200" cap="none" spc="0" normalizeH="0" baseline="0" noProof="0">
                  <a:ln>
                    <a:noFill/>
                  </a:ln>
                  <a:solidFill>
                    <a:srgbClr val="FFC000">
                      <a:lumMod val="40000"/>
                      <a:lumOff val="60000"/>
                    </a:srgbClr>
                  </a:solidFill>
                  <a:effectLst/>
                  <a:uLnTx/>
                  <a:uFillTx/>
                  <a:latin typeface="UTM Edwardian" panose="02040603050506020204" pitchFamily="18" charset="0"/>
                  <a:ea typeface="+mn-ea"/>
                  <a:cs typeface="+mn-cs"/>
                </a:rPr>
                <a:t>Thử thách</a:t>
              </a:r>
            </a:p>
          </p:txBody>
        </p:sp>
        <p:sp>
          <p:nvSpPr>
            <p:cNvPr id="8" name="TextBox 7">
              <a:extLst>
                <a:ext uri="{FF2B5EF4-FFF2-40B4-BE49-F238E27FC236}">
                  <a16:creationId xmlns:a16="http://schemas.microsoft.com/office/drawing/2014/main" id="{F002BEBF-7F39-DAAC-CD83-ECC3F5DFC36B}"/>
                </a:ext>
              </a:extLst>
            </p:cNvPr>
            <p:cNvSpPr txBox="1"/>
            <p:nvPr/>
          </p:nvSpPr>
          <p:spPr>
            <a:xfrm>
              <a:off x="6161691" y="774032"/>
              <a:ext cx="5899484" cy="580724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9000" b="0" i="0" u="none" strike="noStrike" kern="1200" cap="none" spc="0" normalizeH="0" baseline="0" noProof="0">
                  <a:ln>
                    <a:solidFill>
                      <a:srgbClr val="FFC000">
                        <a:lumMod val="50000"/>
                      </a:srgbClr>
                    </a:solidFill>
                  </a:ln>
                  <a:solidFill>
                    <a:srgbClr val="FF6600"/>
                  </a:solidFill>
                  <a:effectLst/>
                  <a:uLnTx/>
                  <a:uFillTx/>
                  <a:latin typeface="UTM Edwardian" panose="02040603050506020204" pitchFamily="18" charset="0"/>
                  <a:ea typeface="+mn-ea"/>
                  <a:cs typeface="+mn-cs"/>
                </a:rPr>
                <a:t>Thử thách</a:t>
              </a:r>
            </a:p>
          </p:txBody>
        </p:sp>
      </p:grpSp>
    </p:spTree>
    <p:extLst>
      <p:ext uri="{BB962C8B-B14F-4D97-AF65-F5344CB8AC3E}">
        <p14:creationId xmlns:p14="http://schemas.microsoft.com/office/powerpoint/2010/main" val="11835835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1000"/>
                            </p:stCondLst>
                            <p:childTnLst>
                              <p:par>
                                <p:cTn id="9" presetID="32" presetClass="emph" presetSubtype="0" fill="hold" nodeType="after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30A38D1-EE77-88BF-23A4-425FBBF1D827}"/>
              </a:ext>
            </a:extLst>
          </p:cNvPr>
          <p:cNvSpPr/>
          <p:nvPr/>
        </p:nvSpPr>
        <p:spPr>
          <a:xfrm>
            <a:off x="401053" y="529389"/>
            <a:ext cx="11421979" cy="5823285"/>
          </a:xfrm>
          <a:prstGeom prst="roundRect">
            <a:avLst>
              <a:gd name="adj" fmla="val 9993"/>
            </a:avLst>
          </a:prstGeom>
          <a:solidFill>
            <a:schemeClr val="bg1">
              <a:alpha val="91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6">
            <a:extLst>
              <a:ext uri="{FF2B5EF4-FFF2-40B4-BE49-F238E27FC236}">
                <a16:creationId xmlns:a16="http://schemas.microsoft.com/office/drawing/2014/main" id="{96993A13-9124-74F7-CD73-E79938DBEA23}"/>
              </a:ext>
            </a:extLst>
          </p:cNvPr>
          <p:cNvSpPr txBox="1"/>
          <p:nvPr/>
        </p:nvSpPr>
        <p:spPr>
          <a:xfrm>
            <a:off x="553324" y="513056"/>
            <a:ext cx="2491659" cy="784830"/>
          </a:xfrm>
          <a:prstGeom prst="rect">
            <a:avLst/>
          </a:prstGeom>
          <a:noFill/>
        </p:spPr>
        <p:txBody>
          <a:bodyPr wrap="square" rtlCol="0">
            <a:spAutoFit/>
          </a:bodyPr>
          <a:lstStyle/>
          <a:p>
            <a:pPr algn="just"/>
            <a:r>
              <a:rPr lang="en-US" sz="4500" b="1">
                <a:solidFill>
                  <a:srgbClr val="0070C0"/>
                </a:solidFill>
              </a:rPr>
              <a:t>Chữ số?</a:t>
            </a:r>
            <a:endParaRPr lang="en-US" sz="4500" b="1" dirty="0">
              <a:solidFill>
                <a:srgbClr val="0070C0"/>
              </a:solidFill>
            </a:endParaRPr>
          </a:p>
        </p:txBody>
      </p:sp>
      <p:grpSp>
        <p:nvGrpSpPr>
          <p:cNvPr id="39" name="Group 38">
            <a:extLst>
              <a:ext uri="{FF2B5EF4-FFF2-40B4-BE49-F238E27FC236}">
                <a16:creationId xmlns:a16="http://schemas.microsoft.com/office/drawing/2014/main" id="{76FE244F-FDC3-55D9-C0E3-5F429F9A0CE8}"/>
              </a:ext>
            </a:extLst>
          </p:cNvPr>
          <p:cNvGrpSpPr/>
          <p:nvPr/>
        </p:nvGrpSpPr>
        <p:grpSpPr>
          <a:xfrm>
            <a:off x="795804" y="1194549"/>
            <a:ext cx="4932161" cy="3821354"/>
            <a:chOff x="693632" y="1773533"/>
            <a:chExt cx="4932161" cy="3821354"/>
          </a:xfrm>
        </p:grpSpPr>
        <p:grpSp>
          <p:nvGrpSpPr>
            <p:cNvPr id="23" name="Group 22">
              <a:extLst>
                <a:ext uri="{FF2B5EF4-FFF2-40B4-BE49-F238E27FC236}">
                  <a16:creationId xmlns:a16="http://schemas.microsoft.com/office/drawing/2014/main" id="{6500BFEC-B218-6BDB-B535-2B2DB189D3A3}"/>
                </a:ext>
              </a:extLst>
            </p:cNvPr>
            <p:cNvGrpSpPr/>
            <p:nvPr/>
          </p:nvGrpSpPr>
          <p:grpSpPr>
            <a:xfrm>
              <a:off x="1070567" y="2235198"/>
              <a:ext cx="4555226" cy="2232392"/>
              <a:chOff x="348672" y="2068481"/>
              <a:chExt cx="4555226" cy="2232392"/>
            </a:xfrm>
          </p:grpSpPr>
          <p:sp>
            <p:nvSpPr>
              <p:cNvPr id="13" name="TextBox 12">
                <a:extLst>
                  <a:ext uri="{FF2B5EF4-FFF2-40B4-BE49-F238E27FC236}">
                    <a16:creationId xmlns:a16="http://schemas.microsoft.com/office/drawing/2014/main" id="{CABB8A87-5F33-09BA-AAB6-5BD8F08A7851}"/>
                  </a:ext>
                </a:extLst>
              </p:cNvPr>
              <p:cNvSpPr txBox="1"/>
              <p:nvPr/>
            </p:nvSpPr>
            <p:spPr>
              <a:xfrm>
                <a:off x="948208" y="2068481"/>
                <a:ext cx="3955690" cy="1107996"/>
              </a:xfrm>
              <a:prstGeom prst="rect">
                <a:avLst/>
              </a:prstGeom>
              <a:noFill/>
            </p:spPr>
            <p:txBody>
              <a:bodyPr wrap="square" rtlCol="0">
                <a:spAutoFit/>
              </a:bodyPr>
              <a:lstStyle/>
              <a:p>
                <a:r>
                  <a:rPr lang="en-US" sz="6600" b="1"/>
                  <a:t>8 </a:t>
                </a:r>
                <a:r>
                  <a:rPr lang="en-US" sz="6600" b="1">
                    <a:solidFill>
                      <a:srgbClr val="00B050"/>
                    </a:solidFill>
                    <a:highlight>
                      <a:srgbClr val="FFFF00"/>
                    </a:highlight>
                  </a:rPr>
                  <a:t>?</a:t>
                </a:r>
                <a:r>
                  <a:rPr lang="en-US" sz="6600" b="1"/>
                  <a:t> 7 4 </a:t>
                </a:r>
                <a:r>
                  <a:rPr lang="en-US" sz="6600" b="1">
                    <a:solidFill>
                      <a:srgbClr val="00B050"/>
                    </a:solidFill>
                    <a:highlight>
                      <a:srgbClr val="FFFF00"/>
                    </a:highlight>
                  </a:rPr>
                  <a:t>?</a:t>
                </a:r>
                <a:r>
                  <a:rPr lang="en-US" sz="6600" b="1"/>
                  <a:t> 2</a:t>
                </a:r>
              </a:p>
            </p:txBody>
          </p:sp>
          <p:sp>
            <p:nvSpPr>
              <p:cNvPr id="14" name="TextBox 13">
                <a:extLst>
                  <a:ext uri="{FF2B5EF4-FFF2-40B4-BE49-F238E27FC236}">
                    <a16:creationId xmlns:a16="http://schemas.microsoft.com/office/drawing/2014/main" id="{247832F0-34EB-A3A8-3DFD-14D4E5B92586}"/>
                  </a:ext>
                </a:extLst>
              </p:cNvPr>
              <p:cNvSpPr txBox="1"/>
              <p:nvPr/>
            </p:nvSpPr>
            <p:spPr>
              <a:xfrm>
                <a:off x="348672" y="2708761"/>
                <a:ext cx="599536" cy="1107996"/>
              </a:xfrm>
              <a:prstGeom prst="rect">
                <a:avLst/>
              </a:prstGeom>
              <a:noFill/>
            </p:spPr>
            <p:txBody>
              <a:bodyPr wrap="square" rtlCol="0">
                <a:spAutoFit/>
              </a:bodyPr>
              <a:lstStyle/>
              <a:p>
                <a:r>
                  <a:rPr lang="en-US" sz="6600" b="1"/>
                  <a:t>+</a:t>
                </a:r>
              </a:p>
            </p:txBody>
          </p:sp>
          <p:sp>
            <p:nvSpPr>
              <p:cNvPr id="15" name="TextBox 14">
                <a:extLst>
                  <a:ext uri="{FF2B5EF4-FFF2-40B4-BE49-F238E27FC236}">
                    <a16:creationId xmlns:a16="http://schemas.microsoft.com/office/drawing/2014/main" id="{21830E0C-7730-0D29-811D-97515037F492}"/>
                  </a:ext>
                </a:extLst>
              </p:cNvPr>
              <p:cNvSpPr txBox="1"/>
              <p:nvPr/>
            </p:nvSpPr>
            <p:spPr>
              <a:xfrm>
                <a:off x="782413" y="3176477"/>
                <a:ext cx="4023247" cy="1107996"/>
              </a:xfrm>
              <a:prstGeom prst="rect">
                <a:avLst/>
              </a:prstGeom>
              <a:noFill/>
            </p:spPr>
            <p:txBody>
              <a:bodyPr wrap="square" rtlCol="0">
                <a:spAutoFit/>
              </a:bodyPr>
              <a:lstStyle/>
              <a:p>
                <a:r>
                  <a:rPr lang="en-US" sz="6600" b="1"/>
                  <a:t> </a:t>
                </a:r>
                <a:r>
                  <a:rPr lang="en-US" sz="6600" b="1">
                    <a:solidFill>
                      <a:srgbClr val="00B050"/>
                    </a:solidFill>
                    <a:highlight>
                      <a:srgbClr val="FFFF00"/>
                    </a:highlight>
                  </a:rPr>
                  <a:t>?</a:t>
                </a:r>
                <a:r>
                  <a:rPr lang="en-US" sz="6600" b="1"/>
                  <a:t> 3 </a:t>
                </a:r>
                <a:r>
                  <a:rPr lang="en-US" sz="6600" b="1">
                    <a:solidFill>
                      <a:srgbClr val="00B050"/>
                    </a:solidFill>
                    <a:highlight>
                      <a:srgbClr val="FFFF00"/>
                    </a:highlight>
                  </a:rPr>
                  <a:t>?</a:t>
                </a:r>
                <a:r>
                  <a:rPr lang="en-US" sz="6600" b="1"/>
                  <a:t> 6 4 </a:t>
                </a:r>
                <a:r>
                  <a:rPr lang="en-US" sz="6600" b="1">
                    <a:solidFill>
                      <a:srgbClr val="00B050"/>
                    </a:solidFill>
                    <a:highlight>
                      <a:srgbClr val="FFFF00"/>
                    </a:highlight>
                  </a:rPr>
                  <a:t>?</a:t>
                </a:r>
              </a:p>
            </p:txBody>
          </p:sp>
          <p:cxnSp>
            <p:nvCxnSpPr>
              <p:cNvPr id="16" name="Straight Connector 15">
                <a:extLst>
                  <a:ext uri="{FF2B5EF4-FFF2-40B4-BE49-F238E27FC236}">
                    <a16:creationId xmlns:a16="http://schemas.microsoft.com/office/drawing/2014/main" id="{0B7D8B3D-C39C-F8E9-4187-4E096DADCF75}"/>
                  </a:ext>
                </a:extLst>
              </p:cNvPr>
              <p:cNvCxnSpPr/>
              <p:nvPr/>
            </p:nvCxnSpPr>
            <p:spPr>
              <a:xfrm>
                <a:off x="648440" y="4300873"/>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88151279-9D0C-8E39-DAFF-E72A25883B0F}"/>
                </a:ext>
              </a:extLst>
            </p:cNvPr>
            <p:cNvSpPr txBox="1"/>
            <p:nvPr/>
          </p:nvSpPr>
          <p:spPr>
            <a:xfrm>
              <a:off x="4769573" y="4451190"/>
              <a:ext cx="609600" cy="1107996"/>
            </a:xfrm>
            <a:prstGeom prst="rect">
              <a:avLst/>
            </a:prstGeom>
            <a:noFill/>
          </p:spPr>
          <p:txBody>
            <a:bodyPr wrap="square" rtlCol="0">
              <a:spAutoFit/>
            </a:bodyPr>
            <a:lstStyle/>
            <a:p>
              <a:r>
                <a:rPr lang="en-US" sz="6600" b="1"/>
                <a:t>1</a:t>
              </a:r>
            </a:p>
          </p:txBody>
        </p:sp>
        <p:sp>
          <p:nvSpPr>
            <p:cNvPr id="18" name="TextBox 17">
              <a:extLst>
                <a:ext uri="{FF2B5EF4-FFF2-40B4-BE49-F238E27FC236}">
                  <a16:creationId xmlns:a16="http://schemas.microsoft.com/office/drawing/2014/main" id="{3DF9B9CD-2993-8902-BE6D-D09D078D113A}"/>
                </a:ext>
              </a:extLst>
            </p:cNvPr>
            <p:cNvSpPr txBox="1"/>
            <p:nvPr/>
          </p:nvSpPr>
          <p:spPr>
            <a:xfrm>
              <a:off x="4141832" y="4451190"/>
              <a:ext cx="609600" cy="1107996"/>
            </a:xfrm>
            <a:prstGeom prst="rect">
              <a:avLst/>
            </a:prstGeom>
            <a:noFill/>
          </p:spPr>
          <p:txBody>
            <a:bodyPr wrap="square" rtlCol="0">
              <a:spAutoFit/>
            </a:bodyPr>
            <a:lstStyle/>
            <a:p>
              <a:r>
                <a:rPr lang="en-US" sz="6600" b="1"/>
                <a:t>6</a:t>
              </a:r>
            </a:p>
          </p:txBody>
        </p:sp>
        <p:sp>
          <p:nvSpPr>
            <p:cNvPr id="19" name="TextBox 18">
              <a:extLst>
                <a:ext uri="{FF2B5EF4-FFF2-40B4-BE49-F238E27FC236}">
                  <a16:creationId xmlns:a16="http://schemas.microsoft.com/office/drawing/2014/main" id="{ECC369CA-1DBD-F993-5026-CC9ADBFE67EC}"/>
                </a:ext>
              </a:extLst>
            </p:cNvPr>
            <p:cNvSpPr txBox="1"/>
            <p:nvPr/>
          </p:nvSpPr>
          <p:spPr>
            <a:xfrm>
              <a:off x="3518816" y="4483990"/>
              <a:ext cx="609600" cy="1107996"/>
            </a:xfrm>
            <a:prstGeom prst="rect">
              <a:avLst/>
            </a:prstGeom>
            <a:noFill/>
          </p:spPr>
          <p:txBody>
            <a:bodyPr wrap="square" rtlCol="0">
              <a:spAutoFit/>
            </a:bodyPr>
            <a:lstStyle/>
            <a:p>
              <a:r>
                <a:rPr lang="en-US" sz="6600" b="1">
                  <a:solidFill>
                    <a:srgbClr val="00B050"/>
                  </a:solidFill>
                  <a:highlight>
                    <a:srgbClr val="FFFF00"/>
                  </a:highlight>
                </a:rPr>
                <a:t>?</a:t>
              </a:r>
            </a:p>
          </p:txBody>
        </p:sp>
        <p:sp>
          <p:nvSpPr>
            <p:cNvPr id="20" name="TextBox 19">
              <a:extLst>
                <a:ext uri="{FF2B5EF4-FFF2-40B4-BE49-F238E27FC236}">
                  <a16:creationId xmlns:a16="http://schemas.microsoft.com/office/drawing/2014/main" id="{26A01D14-6C03-0EBC-6459-C68D404CECE3}"/>
                </a:ext>
              </a:extLst>
            </p:cNvPr>
            <p:cNvSpPr txBox="1"/>
            <p:nvPr/>
          </p:nvSpPr>
          <p:spPr>
            <a:xfrm>
              <a:off x="2896954" y="4483990"/>
              <a:ext cx="609600" cy="1107996"/>
            </a:xfrm>
            <a:prstGeom prst="rect">
              <a:avLst/>
            </a:prstGeom>
            <a:noFill/>
          </p:spPr>
          <p:txBody>
            <a:bodyPr wrap="square" rtlCol="0">
              <a:spAutoFit/>
            </a:bodyPr>
            <a:lstStyle/>
            <a:p>
              <a:r>
                <a:rPr lang="en-US" sz="6600" b="1"/>
                <a:t>8</a:t>
              </a:r>
            </a:p>
          </p:txBody>
        </p:sp>
        <p:sp>
          <p:nvSpPr>
            <p:cNvPr id="21" name="TextBox 20">
              <a:extLst>
                <a:ext uri="{FF2B5EF4-FFF2-40B4-BE49-F238E27FC236}">
                  <a16:creationId xmlns:a16="http://schemas.microsoft.com/office/drawing/2014/main" id="{0C172FAC-5A6B-D1A5-C6C5-15FA26CAC5E3}"/>
                </a:ext>
              </a:extLst>
            </p:cNvPr>
            <p:cNvSpPr txBox="1"/>
            <p:nvPr/>
          </p:nvSpPr>
          <p:spPr>
            <a:xfrm>
              <a:off x="2291264" y="4486891"/>
              <a:ext cx="609600" cy="1107996"/>
            </a:xfrm>
            <a:prstGeom prst="rect">
              <a:avLst/>
            </a:prstGeom>
            <a:noFill/>
          </p:spPr>
          <p:txBody>
            <a:bodyPr wrap="square" rtlCol="0">
              <a:spAutoFit/>
            </a:bodyPr>
            <a:lstStyle/>
            <a:p>
              <a:r>
                <a:rPr lang="en-US" sz="6600" b="1"/>
                <a:t>7</a:t>
              </a:r>
            </a:p>
          </p:txBody>
        </p:sp>
        <p:sp>
          <p:nvSpPr>
            <p:cNvPr id="22" name="TextBox 21">
              <a:extLst>
                <a:ext uri="{FF2B5EF4-FFF2-40B4-BE49-F238E27FC236}">
                  <a16:creationId xmlns:a16="http://schemas.microsoft.com/office/drawing/2014/main" id="{F7F4C6FD-099A-6D1D-EE2B-9F05330EAE98}"/>
                </a:ext>
              </a:extLst>
            </p:cNvPr>
            <p:cNvSpPr txBox="1"/>
            <p:nvPr/>
          </p:nvSpPr>
          <p:spPr>
            <a:xfrm>
              <a:off x="1649768" y="4483990"/>
              <a:ext cx="609600" cy="1107996"/>
            </a:xfrm>
            <a:prstGeom prst="rect">
              <a:avLst/>
            </a:prstGeom>
            <a:noFill/>
          </p:spPr>
          <p:txBody>
            <a:bodyPr wrap="square" rtlCol="0">
              <a:spAutoFit/>
            </a:bodyPr>
            <a:lstStyle/>
            <a:p>
              <a:r>
                <a:rPr lang="en-US" sz="6600" b="1"/>
                <a:t>6</a:t>
              </a:r>
            </a:p>
          </p:txBody>
        </p:sp>
        <p:sp>
          <p:nvSpPr>
            <p:cNvPr id="24" name="TextBox 23">
              <a:extLst>
                <a:ext uri="{FF2B5EF4-FFF2-40B4-BE49-F238E27FC236}">
                  <a16:creationId xmlns:a16="http://schemas.microsoft.com/office/drawing/2014/main" id="{F1FDC4B3-B691-E680-8413-AA3A1045D86F}"/>
                </a:ext>
              </a:extLst>
            </p:cNvPr>
            <p:cNvSpPr txBox="1"/>
            <p:nvPr/>
          </p:nvSpPr>
          <p:spPr>
            <a:xfrm>
              <a:off x="1049543" y="4472262"/>
              <a:ext cx="609600" cy="1107996"/>
            </a:xfrm>
            <a:prstGeom prst="rect">
              <a:avLst/>
            </a:prstGeom>
            <a:noFill/>
          </p:spPr>
          <p:txBody>
            <a:bodyPr wrap="square" rtlCol="0">
              <a:spAutoFit/>
            </a:bodyPr>
            <a:lstStyle/>
            <a:p>
              <a:r>
                <a:rPr lang="en-US" sz="6600" b="1"/>
                <a:t>1</a:t>
              </a:r>
            </a:p>
          </p:txBody>
        </p:sp>
        <p:sp>
          <p:nvSpPr>
            <p:cNvPr id="37" name="TextBox 36">
              <a:extLst>
                <a:ext uri="{FF2B5EF4-FFF2-40B4-BE49-F238E27FC236}">
                  <a16:creationId xmlns:a16="http://schemas.microsoft.com/office/drawing/2014/main" id="{EFA66531-A511-DFAD-EDC3-40A47A053707}"/>
                </a:ext>
              </a:extLst>
            </p:cNvPr>
            <p:cNvSpPr txBox="1"/>
            <p:nvPr/>
          </p:nvSpPr>
          <p:spPr>
            <a:xfrm>
              <a:off x="693632" y="1773533"/>
              <a:ext cx="956136" cy="1015663"/>
            </a:xfrm>
            <a:prstGeom prst="rect">
              <a:avLst/>
            </a:prstGeom>
            <a:noFill/>
          </p:spPr>
          <p:txBody>
            <a:bodyPr wrap="square" rtlCol="0">
              <a:spAutoFit/>
            </a:bodyPr>
            <a:lstStyle/>
            <a:p>
              <a:r>
                <a:rPr lang="en-US" sz="6000">
                  <a:solidFill>
                    <a:srgbClr val="FF6600"/>
                  </a:solidFill>
                </a:rPr>
                <a:t>a)</a:t>
              </a:r>
            </a:p>
          </p:txBody>
        </p:sp>
      </p:grpSp>
      <p:grpSp>
        <p:nvGrpSpPr>
          <p:cNvPr id="40" name="Group 39">
            <a:extLst>
              <a:ext uri="{FF2B5EF4-FFF2-40B4-BE49-F238E27FC236}">
                <a16:creationId xmlns:a16="http://schemas.microsoft.com/office/drawing/2014/main" id="{6A41B61B-B604-A731-021F-15EC8E280480}"/>
              </a:ext>
            </a:extLst>
          </p:cNvPr>
          <p:cNvGrpSpPr/>
          <p:nvPr/>
        </p:nvGrpSpPr>
        <p:grpSpPr>
          <a:xfrm>
            <a:off x="6454852" y="1297886"/>
            <a:ext cx="5591541" cy="3778425"/>
            <a:chOff x="6486256" y="1816462"/>
            <a:chExt cx="5591541" cy="3778425"/>
          </a:xfrm>
        </p:grpSpPr>
        <p:grpSp>
          <p:nvGrpSpPr>
            <p:cNvPr id="25" name="Group 24">
              <a:extLst>
                <a:ext uri="{FF2B5EF4-FFF2-40B4-BE49-F238E27FC236}">
                  <a16:creationId xmlns:a16="http://schemas.microsoft.com/office/drawing/2014/main" id="{ABABEA0D-C7EC-E1A7-4672-85FFCC7509C8}"/>
                </a:ext>
              </a:extLst>
            </p:cNvPr>
            <p:cNvGrpSpPr/>
            <p:nvPr/>
          </p:nvGrpSpPr>
          <p:grpSpPr>
            <a:xfrm>
              <a:off x="6833853" y="2235198"/>
              <a:ext cx="5243944" cy="2232392"/>
              <a:chOff x="348672" y="2068481"/>
              <a:chExt cx="5243944" cy="2232392"/>
            </a:xfrm>
          </p:grpSpPr>
          <p:sp>
            <p:nvSpPr>
              <p:cNvPr id="26" name="TextBox 25">
                <a:extLst>
                  <a:ext uri="{FF2B5EF4-FFF2-40B4-BE49-F238E27FC236}">
                    <a16:creationId xmlns:a16="http://schemas.microsoft.com/office/drawing/2014/main" id="{DCDEB95D-A955-BE97-8FAB-AB9DD178F18B}"/>
                  </a:ext>
                </a:extLst>
              </p:cNvPr>
              <p:cNvSpPr txBox="1"/>
              <p:nvPr/>
            </p:nvSpPr>
            <p:spPr>
              <a:xfrm>
                <a:off x="948208" y="2068481"/>
                <a:ext cx="3955690" cy="1107996"/>
              </a:xfrm>
              <a:prstGeom prst="rect">
                <a:avLst/>
              </a:prstGeom>
              <a:noFill/>
            </p:spPr>
            <p:txBody>
              <a:bodyPr wrap="square" rtlCol="0">
                <a:spAutoFit/>
              </a:bodyPr>
              <a:lstStyle/>
              <a:p>
                <a:r>
                  <a:rPr lang="en-US" sz="6600" b="1"/>
                  <a:t>2 5 </a:t>
                </a:r>
                <a:r>
                  <a:rPr lang="en-US" sz="6600" b="1">
                    <a:solidFill>
                      <a:srgbClr val="00B050"/>
                    </a:solidFill>
                    <a:highlight>
                      <a:srgbClr val="FFFF00"/>
                    </a:highlight>
                  </a:rPr>
                  <a:t>?</a:t>
                </a:r>
                <a:r>
                  <a:rPr lang="en-US" sz="6600" b="1"/>
                  <a:t> 1 3 7</a:t>
                </a:r>
              </a:p>
            </p:txBody>
          </p:sp>
          <p:sp>
            <p:nvSpPr>
              <p:cNvPr id="27" name="TextBox 26">
                <a:extLst>
                  <a:ext uri="{FF2B5EF4-FFF2-40B4-BE49-F238E27FC236}">
                    <a16:creationId xmlns:a16="http://schemas.microsoft.com/office/drawing/2014/main" id="{A2FC2D6B-3A77-0261-0475-B190DEC7D8EA}"/>
                  </a:ext>
                </a:extLst>
              </p:cNvPr>
              <p:cNvSpPr txBox="1"/>
              <p:nvPr/>
            </p:nvSpPr>
            <p:spPr>
              <a:xfrm>
                <a:off x="348672" y="2708761"/>
                <a:ext cx="599536" cy="1107996"/>
              </a:xfrm>
              <a:prstGeom prst="rect">
                <a:avLst/>
              </a:prstGeom>
              <a:noFill/>
            </p:spPr>
            <p:txBody>
              <a:bodyPr wrap="square" rtlCol="0">
                <a:spAutoFit/>
              </a:bodyPr>
              <a:lstStyle/>
              <a:p>
                <a:r>
                  <a:rPr lang="en-US" sz="6600" b="1"/>
                  <a:t>+</a:t>
                </a:r>
              </a:p>
            </p:txBody>
          </p:sp>
          <p:sp>
            <p:nvSpPr>
              <p:cNvPr id="28" name="TextBox 27">
                <a:extLst>
                  <a:ext uri="{FF2B5EF4-FFF2-40B4-BE49-F238E27FC236}">
                    <a16:creationId xmlns:a16="http://schemas.microsoft.com/office/drawing/2014/main" id="{E379442D-AE87-5AE1-A945-4ABBEA5E00DF}"/>
                  </a:ext>
                </a:extLst>
              </p:cNvPr>
              <p:cNvSpPr txBox="1"/>
              <p:nvPr/>
            </p:nvSpPr>
            <p:spPr>
              <a:xfrm>
                <a:off x="1569369" y="3176477"/>
                <a:ext cx="4023247" cy="1107996"/>
              </a:xfrm>
              <a:prstGeom prst="rect">
                <a:avLst/>
              </a:prstGeom>
              <a:noFill/>
            </p:spPr>
            <p:txBody>
              <a:bodyPr wrap="square" rtlCol="0">
                <a:spAutoFit/>
              </a:bodyPr>
              <a:lstStyle/>
              <a:p>
                <a:r>
                  <a:rPr lang="en-US" sz="6600" b="1"/>
                  <a:t>6 2 0 </a:t>
                </a:r>
                <a:r>
                  <a:rPr lang="en-US" sz="6600" b="1">
                    <a:solidFill>
                      <a:srgbClr val="00B050"/>
                    </a:solidFill>
                    <a:highlight>
                      <a:srgbClr val="FFFF00"/>
                    </a:highlight>
                  </a:rPr>
                  <a:t>?</a:t>
                </a:r>
                <a:r>
                  <a:rPr lang="en-US" sz="6600" b="1">
                    <a:solidFill>
                      <a:srgbClr val="00B050"/>
                    </a:solidFill>
                  </a:rPr>
                  <a:t> </a:t>
                </a:r>
                <a:r>
                  <a:rPr lang="en-US" sz="6600" b="1"/>
                  <a:t>4</a:t>
                </a:r>
                <a:endParaRPr lang="en-US" sz="6600" b="1">
                  <a:solidFill>
                    <a:srgbClr val="00B050"/>
                  </a:solidFill>
                  <a:highlight>
                    <a:srgbClr val="FFFF00"/>
                  </a:highlight>
                </a:endParaRPr>
              </a:p>
            </p:txBody>
          </p:sp>
          <p:cxnSp>
            <p:nvCxnSpPr>
              <p:cNvPr id="29" name="Straight Connector 28">
                <a:extLst>
                  <a:ext uri="{FF2B5EF4-FFF2-40B4-BE49-F238E27FC236}">
                    <a16:creationId xmlns:a16="http://schemas.microsoft.com/office/drawing/2014/main" id="{A32BCA2C-1F27-FE4C-166F-B8C46F42B421}"/>
                  </a:ext>
                </a:extLst>
              </p:cNvPr>
              <p:cNvCxnSpPr/>
              <p:nvPr/>
            </p:nvCxnSpPr>
            <p:spPr>
              <a:xfrm>
                <a:off x="648440" y="4300873"/>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140B8AAA-4AB1-89BA-9E4E-3E4622CFD67C}"/>
                </a:ext>
              </a:extLst>
            </p:cNvPr>
            <p:cNvSpPr txBox="1"/>
            <p:nvPr/>
          </p:nvSpPr>
          <p:spPr>
            <a:xfrm>
              <a:off x="10532859" y="4451190"/>
              <a:ext cx="609600" cy="1107996"/>
            </a:xfrm>
            <a:prstGeom prst="rect">
              <a:avLst/>
            </a:prstGeom>
            <a:noFill/>
          </p:spPr>
          <p:txBody>
            <a:bodyPr wrap="square" rtlCol="0">
              <a:spAutoFit/>
            </a:bodyPr>
            <a:lstStyle/>
            <a:p>
              <a:r>
                <a:rPr lang="en-US" sz="6600" b="1">
                  <a:solidFill>
                    <a:srgbClr val="00B050"/>
                  </a:solidFill>
                  <a:highlight>
                    <a:srgbClr val="FFFF00"/>
                  </a:highlight>
                </a:rPr>
                <a:t>?</a:t>
              </a:r>
            </a:p>
          </p:txBody>
        </p:sp>
        <p:sp>
          <p:nvSpPr>
            <p:cNvPr id="31" name="TextBox 30">
              <a:extLst>
                <a:ext uri="{FF2B5EF4-FFF2-40B4-BE49-F238E27FC236}">
                  <a16:creationId xmlns:a16="http://schemas.microsoft.com/office/drawing/2014/main" id="{63B38C51-26D6-66DA-B41C-63D3BD2D6995}"/>
                </a:ext>
              </a:extLst>
            </p:cNvPr>
            <p:cNvSpPr txBox="1"/>
            <p:nvPr/>
          </p:nvSpPr>
          <p:spPr>
            <a:xfrm>
              <a:off x="9905118" y="4451190"/>
              <a:ext cx="609600" cy="1107996"/>
            </a:xfrm>
            <a:prstGeom prst="rect">
              <a:avLst/>
            </a:prstGeom>
            <a:noFill/>
          </p:spPr>
          <p:txBody>
            <a:bodyPr wrap="square" rtlCol="0">
              <a:spAutoFit/>
            </a:bodyPr>
            <a:lstStyle/>
            <a:p>
              <a:r>
                <a:rPr lang="en-US" sz="6600" b="1"/>
                <a:t>1</a:t>
              </a:r>
            </a:p>
          </p:txBody>
        </p:sp>
        <p:sp>
          <p:nvSpPr>
            <p:cNvPr id="32" name="TextBox 31">
              <a:extLst>
                <a:ext uri="{FF2B5EF4-FFF2-40B4-BE49-F238E27FC236}">
                  <a16:creationId xmlns:a16="http://schemas.microsoft.com/office/drawing/2014/main" id="{38DE1E25-20BA-8BD2-1155-973B8DAF85AD}"/>
                </a:ext>
              </a:extLst>
            </p:cNvPr>
            <p:cNvSpPr txBox="1"/>
            <p:nvPr/>
          </p:nvSpPr>
          <p:spPr>
            <a:xfrm>
              <a:off x="9282102" y="4483990"/>
              <a:ext cx="609600" cy="1107996"/>
            </a:xfrm>
            <a:prstGeom prst="rect">
              <a:avLst/>
            </a:prstGeom>
            <a:noFill/>
          </p:spPr>
          <p:txBody>
            <a:bodyPr wrap="square" rtlCol="0">
              <a:spAutoFit/>
            </a:bodyPr>
            <a:lstStyle/>
            <a:p>
              <a:r>
                <a:rPr lang="en-US" sz="6600" b="1">
                  <a:solidFill>
                    <a:srgbClr val="00B050"/>
                  </a:solidFill>
                  <a:highlight>
                    <a:srgbClr val="FFFF00"/>
                  </a:highlight>
                </a:rPr>
                <a:t>?</a:t>
              </a:r>
            </a:p>
          </p:txBody>
        </p:sp>
        <p:sp>
          <p:nvSpPr>
            <p:cNvPr id="33" name="TextBox 32">
              <a:extLst>
                <a:ext uri="{FF2B5EF4-FFF2-40B4-BE49-F238E27FC236}">
                  <a16:creationId xmlns:a16="http://schemas.microsoft.com/office/drawing/2014/main" id="{60AF8751-40FE-1564-725D-020312D94F2D}"/>
                </a:ext>
              </a:extLst>
            </p:cNvPr>
            <p:cNvSpPr txBox="1"/>
            <p:nvPr/>
          </p:nvSpPr>
          <p:spPr>
            <a:xfrm>
              <a:off x="8660240" y="4483990"/>
              <a:ext cx="609600" cy="1107996"/>
            </a:xfrm>
            <a:prstGeom prst="rect">
              <a:avLst/>
            </a:prstGeom>
            <a:noFill/>
          </p:spPr>
          <p:txBody>
            <a:bodyPr wrap="square" rtlCol="0">
              <a:spAutoFit/>
            </a:bodyPr>
            <a:lstStyle/>
            <a:p>
              <a:r>
                <a:rPr lang="en-US" sz="6600" b="1"/>
                <a:t>5</a:t>
              </a:r>
            </a:p>
          </p:txBody>
        </p:sp>
        <p:sp>
          <p:nvSpPr>
            <p:cNvPr id="34" name="TextBox 33">
              <a:extLst>
                <a:ext uri="{FF2B5EF4-FFF2-40B4-BE49-F238E27FC236}">
                  <a16:creationId xmlns:a16="http://schemas.microsoft.com/office/drawing/2014/main" id="{50CC8BEF-D654-7ADD-27BD-19CE98BCFD13}"/>
                </a:ext>
              </a:extLst>
            </p:cNvPr>
            <p:cNvSpPr txBox="1"/>
            <p:nvPr/>
          </p:nvSpPr>
          <p:spPr>
            <a:xfrm>
              <a:off x="8054550" y="4486891"/>
              <a:ext cx="609600" cy="1107996"/>
            </a:xfrm>
            <a:prstGeom prst="rect">
              <a:avLst/>
            </a:prstGeom>
            <a:noFill/>
          </p:spPr>
          <p:txBody>
            <a:bodyPr wrap="square" rtlCol="0">
              <a:spAutoFit/>
            </a:bodyPr>
            <a:lstStyle/>
            <a:p>
              <a:r>
                <a:rPr lang="en-US" sz="6600" b="1">
                  <a:solidFill>
                    <a:srgbClr val="00B050"/>
                  </a:solidFill>
                  <a:highlight>
                    <a:srgbClr val="FFFF00"/>
                  </a:highlight>
                </a:rPr>
                <a:t>?</a:t>
              </a:r>
            </a:p>
          </p:txBody>
        </p:sp>
        <p:sp>
          <p:nvSpPr>
            <p:cNvPr id="35" name="TextBox 34">
              <a:extLst>
                <a:ext uri="{FF2B5EF4-FFF2-40B4-BE49-F238E27FC236}">
                  <a16:creationId xmlns:a16="http://schemas.microsoft.com/office/drawing/2014/main" id="{E736005C-AC09-8655-ECCD-240E6CE5D3F3}"/>
                </a:ext>
              </a:extLst>
            </p:cNvPr>
            <p:cNvSpPr txBox="1"/>
            <p:nvPr/>
          </p:nvSpPr>
          <p:spPr>
            <a:xfrm>
              <a:off x="7413054" y="4483990"/>
              <a:ext cx="609600" cy="1107996"/>
            </a:xfrm>
            <a:prstGeom prst="rect">
              <a:avLst/>
            </a:prstGeom>
            <a:noFill/>
          </p:spPr>
          <p:txBody>
            <a:bodyPr wrap="square" rtlCol="0">
              <a:spAutoFit/>
            </a:bodyPr>
            <a:lstStyle/>
            <a:p>
              <a:r>
                <a:rPr lang="en-US" sz="6600" b="1"/>
                <a:t>1</a:t>
              </a:r>
            </a:p>
          </p:txBody>
        </p:sp>
        <p:sp>
          <p:nvSpPr>
            <p:cNvPr id="38" name="TextBox 37">
              <a:extLst>
                <a:ext uri="{FF2B5EF4-FFF2-40B4-BE49-F238E27FC236}">
                  <a16:creationId xmlns:a16="http://schemas.microsoft.com/office/drawing/2014/main" id="{A2E7A280-5884-1DF7-4C76-B44C54BE3110}"/>
                </a:ext>
              </a:extLst>
            </p:cNvPr>
            <p:cNvSpPr txBox="1"/>
            <p:nvPr/>
          </p:nvSpPr>
          <p:spPr>
            <a:xfrm>
              <a:off x="6486256" y="1816462"/>
              <a:ext cx="956136" cy="1015663"/>
            </a:xfrm>
            <a:prstGeom prst="rect">
              <a:avLst/>
            </a:prstGeom>
            <a:noFill/>
          </p:spPr>
          <p:txBody>
            <a:bodyPr wrap="square" rtlCol="0">
              <a:spAutoFit/>
            </a:bodyPr>
            <a:lstStyle/>
            <a:p>
              <a:r>
                <a:rPr lang="en-US" sz="6000">
                  <a:solidFill>
                    <a:srgbClr val="FF6600"/>
                  </a:solidFill>
                </a:rPr>
                <a:t>b)</a:t>
              </a:r>
            </a:p>
          </p:txBody>
        </p:sp>
      </p:grpSp>
      <p:grpSp>
        <p:nvGrpSpPr>
          <p:cNvPr id="44" name="Group 43">
            <a:extLst>
              <a:ext uri="{FF2B5EF4-FFF2-40B4-BE49-F238E27FC236}">
                <a16:creationId xmlns:a16="http://schemas.microsoft.com/office/drawing/2014/main" id="{E187BC02-CE8D-22E9-85CC-0A89F3FC26AC}"/>
              </a:ext>
            </a:extLst>
          </p:cNvPr>
          <p:cNvGrpSpPr/>
          <p:nvPr/>
        </p:nvGrpSpPr>
        <p:grpSpPr>
          <a:xfrm>
            <a:off x="1935785" y="5057009"/>
            <a:ext cx="8098984" cy="1740202"/>
            <a:chOff x="1761315" y="5055556"/>
            <a:chExt cx="8098984" cy="1740202"/>
          </a:xfrm>
        </p:grpSpPr>
        <p:pic>
          <p:nvPicPr>
            <p:cNvPr id="42" name="Picture 41" descr="A group of kids waving&#10;&#10;Description automatically generated">
              <a:extLst>
                <a:ext uri="{FF2B5EF4-FFF2-40B4-BE49-F238E27FC236}">
                  <a16:creationId xmlns:a16="http://schemas.microsoft.com/office/drawing/2014/main" id="{D288982A-5A88-5E26-F5A3-92A8231E4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315" y="5055556"/>
              <a:ext cx="3272589" cy="1740202"/>
            </a:xfrm>
            <a:prstGeom prst="rect">
              <a:avLst/>
            </a:prstGeom>
          </p:spPr>
        </p:pic>
        <p:sp>
          <p:nvSpPr>
            <p:cNvPr id="43" name="TextBox 42">
              <a:extLst>
                <a:ext uri="{FF2B5EF4-FFF2-40B4-BE49-F238E27FC236}">
                  <a16:creationId xmlns:a16="http://schemas.microsoft.com/office/drawing/2014/main" id="{86BA2471-3E83-662F-7430-E77654D6285E}"/>
                </a:ext>
              </a:extLst>
            </p:cNvPr>
            <p:cNvSpPr txBox="1"/>
            <p:nvPr/>
          </p:nvSpPr>
          <p:spPr>
            <a:xfrm>
              <a:off x="4980049" y="5406184"/>
              <a:ext cx="4880250" cy="769441"/>
            </a:xfrm>
            <a:prstGeom prst="rect">
              <a:avLst/>
            </a:prstGeom>
            <a:noFill/>
          </p:spPr>
          <p:txBody>
            <a:bodyPr wrap="square" rtlCol="0">
              <a:spAutoFit/>
            </a:bodyPr>
            <a:lstStyle/>
            <a:p>
              <a:r>
                <a:rPr lang="en-US" sz="4400">
                  <a:solidFill>
                    <a:schemeClr val="accent2">
                      <a:lumMod val="50000"/>
                    </a:schemeClr>
                  </a:solidFill>
                  <a:latin typeface="UTM Flamenco" panose="02040603050506020204" pitchFamily="18" charset="0"/>
                </a:rPr>
                <a:t>Thảo luận nhóm bốn</a:t>
              </a:r>
            </a:p>
          </p:txBody>
        </p:sp>
      </p:grpSp>
    </p:spTree>
    <p:extLst>
      <p:ext uri="{BB962C8B-B14F-4D97-AF65-F5344CB8AC3E}">
        <p14:creationId xmlns:p14="http://schemas.microsoft.com/office/powerpoint/2010/main" val="28878893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par>
                          <p:cTn id="17" fill="hold">
                            <p:stCondLst>
                              <p:cond delay="500"/>
                            </p:stCondLst>
                            <p:childTnLst>
                              <p:par>
                                <p:cTn id="18" presetID="47" presetClass="entr" presetSubtype="0"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anim calcmode="lin" valueType="num">
                                      <p:cBhvr>
                                        <p:cTn id="21" dur="500" fill="hold"/>
                                        <p:tgtEl>
                                          <p:spTgt spid="44"/>
                                        </p:tgtEl>
                                        <p:attrNameLst>
                                          <p:attrName>ppt_x</p:attrName>
                                        </p:attrNameLst>
                                      </p:cBhvr>
                                      <p:tavLst>
                                        <p:tav tm="0">
                                          <p:val>
                                            <p:strVal val="#ppt_x"/>
                                          </p:val>
                                        </p:tav>
                                        <p:tav tm="100000">
                                          <p:val>
                                            <p:strVal val="#ppt_x"/>
                                          </p:val>
                                        </p:tav>
                                      </p:tavLst>
                                    </p:anim>
                                    <p:anim calcmode="lin" valueType="num">
                                      <p:cBhvr>
                                        <p:cTn id="22"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3" presetID="32" presetClass="emph" presetSubtype="0" fill="hold" nodeType="withEffect">
                                  <p:stCondLst>
                                    <p:cond delay="0"/>
                                  </p:stCondLst>
                                  <p:childTnLst>
                                    <p:animRot by="120000">
                                      <p:cBhvr>
                                        <p:cTn id="24" dur="100" fill="hold">
                                          <p:stCondLst>
                                            <p:cond delay="0"/>
                                          </p:stCondLst>
                                        </p:cTn>
                                        <p:tgtEl>
                                          <p:spTgt spid="44"/>
                                        </p:tgtEl>
                                        <p:attrNameLst>
                                          <p:attrName>r</p:attrName>
                                        </p:attrNameLst>
                                      </p:cBhvr>
                                    </p:animRot>
                                    <p:animRot by="-240000">
                                      <p:cBhvr>
                                        <p:cTn id="25" dur="200" fill="hold">
                                          <p:stCondLst>
                                            <p:cond delay="200"/>
                                          </p:stCondLst>
                                        </p:cTn>
                                        <p:tgtEl>
                                          <p:spTgt spid="44"/>
                                        </p:tgtEl>
                                        <p:attrNameLst>
                                          <p:attrName>r</p:attrName>
                                        </p:attrNameLst>
                                      </p:cBhvr>
                                    </p:animRot>
                                    <p:animRot by="240000">
                                      <p:cBhvr>
                                        <p:cTn id="26" dur="200" fill="hold">
                                          <p:stCondLst>
                                            <p:cond delay="400"/>
                                          </p:stCondLst>
                                        </p:cTn>
                                        <p:tgtEl>
                                          <p:spTgt spid="44"/>
                                        </p:tgtEl>
                                        <p:attrNameLst>
                                          <p:attrName>r</p:attrName>
                                        </p:attrNameLst>
                                      </p:cBhvr>
                                    </p:animRot>
                                    <p:animRot by="-240000">
                                      <p:cBhvr>
                                        <p:cTn id="27" dur="200" fill="hold">
                                          <p:stCondLst>
                                            <p:cond delay="600"/>
                                          </p:stCondLst>
                                        </p:cTn>
                                        <p:tgtEl>
                                          <p:spTgt spid="44"/>
                                        </p:tgtEl>
                                        <p:attrNameLst>
                                          <p:attrName>r</p:attrName>
                                        </p:attrNameLst>
                                      </p:cBhvr>
                                    </p:animRot>
                                    <p:animRot by="120000">
                                      <p:cBhvr>
                                        <p:cTn id="28" dur="200" fill="hold">
                                          <p:stCondLst>
                                            <p:cond delay="800"/>
                                          </p:stCondLst>
                                        </p:cTn>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812213-47B8-5799-78D4-CA533976C995}"/>
              </a:ext>
            </a:extLst>
          </p:cNvPr>
          <p:cNvGrpSpPr/>
          <p:nvPr/>
        </p:nvGrpSpPr>
        <p:grpSpPr>
          <a:xfrm>
            <a:off x="3200399" y="401260"/>
            <a:ext cx="5791201" cy="1347537"/>
            <a:chOff x="3047999" y="505326"/>
            <a:chExt cx="5791201" cy="1347537"/>
          </a:xfrm>
        </p:grpSpPr>
        <p:sp>
          <p:nvSpPr>
            <p:cNvPr id="6" name="Rectangle: Rounded Corners 5">
              <a:extLst>
                <a:ext uri="{FF2B5EF4-FFF2-40B4-BE49-F238E27FC236}">
                  <a16:creationId xmlns:a16="http://schemas.microsoft.com/office/drawing/2014/main" id="{230A38D1-EE77-88BF-23A4-425FBBF1D827}"/>
                </a:ext>
              </a:extLst>
            </p:cNvPr>
            <p:cNvSpPr/>
            <p:nvPr/>
          </p:nvSpPr>
          <p:spPr>
            <a:xfrm>
              <a:off x="3047999" y="505326"/>
              <a:ext cx="5791201" cy="1347537"/>
            </a:xfrm>
            <a:prstGeom prst="roundRect">
              <a:avLst>
                <a:gd name="adj" fmla="val 9993"/>
              </a:avLst>
            </a:prstGeom>
            <a:solidFill>
              <a:schemeClr val="bg1">
                <a:alpha val="91000"/>
              </a:schemeClr>
            </a:solidFill>
            <a:ln w="57150">
              <a:solidFill>
                <a:schemeClr val="accent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6">
              <a:extLst>
                <a:ext uri="{FF2B5EF4-FFF2-40B4-BE49-F238E27FC236}">
                  <a16:creationId xmlns:a16="http://schemas.microsoft.com/office/drawing/2014/main" id="{1D0EECCF-0F09-75FF-1416-D3ADFC609567}"/>
                </a:ext>
              </a:extLst>
            </p:cNvPr>
            <p:cNvSpPr txBox="1"/>
            <p:nvPr/>
          </p:nvSpPr>
          <p:spPr>
            <a:xfrm>
              <a:off x="3350144" y="505326"/>
              <a:ext cx="5186910" cy="1107996"/>
            </a:xfrm>
            <a:prstGeom prst="rect">
              <a:avLst/>
            </a:prstGeom>
            <a:noFill/>
          </p:spPr>
          <p:txBody>
            <a:bodyPr wrap="square" rtlCol="0">
              <a:spAutoFit/>
            </a:bodyPr>
            <a:lstStyle/>
            <a:p>
              <a:pPr algn="just"/>
              <a:r>
                <a:rPr lang="en-US" sz="6600" b="1">
                  <a:ln>
                    <a:solidFill>
                      <a:sysClr val="windowText" lastClr="000000"/>
                    </a:solidFill>
                  </a:ln>
                  <a:solidFill>
                    <a:srgbClr val="FFC000"/>
                  </a:solidFill>
                  <a:latin typeface="UVN Banh Mi" pitchFamily="2" charset="0"/>
                </a:rPr>
                <a:t>Cách thực hiện</a:t>
              </a:r>
              <a:endParaRPr lang="en-US" sz="6600" b="1" dirty="0">
                <a:ln>
                  <a:solidFill>
                    <a:sysClr val="windowText" lastClr="000000"/>
                  </a:solidFill>
                </a:ln>
                <a:solidFill>
                  <a:srgbClr val="FFC000"/>
                </a:solidFill>
                <a:latin typeface="UVN Banh Mi" pitchFamily="2" charset="0"/>
              </a:endParaRPr>
            </a:p>
          </p:txBody>
        </p:sp>
      </p:grpSp>
      <p:grpSp>
        <p:nvGrpSpPr>
          <p:cNvPr id="41" name="Group 40">
            <a:extLst>
              <a:ext uri="{FF2B5EF4-FFF2-40B4-BE49-F238E27FC236}">
                <a16:creationId xmlns:a16="http://schemas.microsoft.com/office/drawing/2014/main" id="{9636C9A7-E0C6-22C6-063E-05F1915276CD}"/>
              </a:ext>
            </a:extLst>
          </p:cNvPr>
          <p:cNvGrpSpPr/>
          <p:nvPr/>
        </p:nvGrpSpPr>
        <p:grpSpPr>
          <a:xfrm>
            <a:off x="352925" y="2241884"/>
            <a:ext cx="11229473" cy="1187116"/>
            <a:chOff x="352925" y="2241884"/>
            <a:chExt cx="11229473" cy="1187116"/>
          </a:xfrm>
        </p:grpSpPr>
        <p:sp>
          <p:nvSpPr>
            <p:cNvPr id="7" name="Rectangle: Rounded Corners 6">
              <a:extLst>
                <a:ext uri="{FF2B5EF4-FFF2-40B4-BE49-F238E27FC236}">
                  <a16:creationId xmlns:a16="http://schemas.microsoft.com/office/drawing/2014/main" id="{546804DF-BDBB-AEC9-F54B-5A50000973DF}"/>
                </a:ext>
              </a:extLst>
            </p:cNvPr>
            <p:cNvSpPr/>
            <p:nvPr/>
          </p:nvSpPr>
          <p:spPr>
            <a:xfrm>
              <a:off x="352925" y="2241884"/>
              <a:ext cx="11229473" cy="1187116"/>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60E4D03-29D1-5BFE-6521-E65D79096416}"/>
                </a:ext>
              </a:extLst>
            </p:cNvPr>
            <p:cNvSpPr txBox="1"/>
            <p:nvPr/>
          </p:nvSpPr>
          <p:spPr>
            <a:xfrm>
              <a:off x="3350144" y="2481499"/>
              <a:ext cx="6467624" cy="707886"/>
            </a:xfrm>
            <a:prstGeom prst="rect">
              <a:avLst/>
            </a:prstGeom>
            <a:noFill/>
          </p:spPr>
          <p:txBody>
            <a:bodyPr wrap="square" rtlCol="0">
              <a:spAutoFit/>
            </a:bodyPr>
            <a:lstStyle/>
            <a:p>
              <a:r>
                <a:rPr lang="en-US" sz="4000"/>
                <a:t>Tìm từ phải sang trái.</a:t>
              </a:r>
            </a:p>
          </p:txBody>
        </p:sp>
      </p:grpSp>
      <p:grpSp>
        <p:nvGrpSpPr>
          <p:cNvPr id="45" name="Group 44">
            <a:extLst>
              <a:ext uri="{FF2B5EF4-FFF2-40B4-BE49-F238E27FC236}">
                <a16:creationId xmlns:a16="http://schemas.microsoft.com/office/drawing/2014/main" id="{818215A1-65FE-DD54-1D45-2431DB0E36A6}"/>
              </a:ext>
            </a:extLst>
          </p:cNvPr>
          <p:cNvGrpSpPr/>
          <p:nvPr/>
        </p:nvGrpSpPr>
        <p:grpSpPr>
          <a:xfrm>
            <a:off x="481263" y="3607059"/>
            <a:ext cx="11229474" cy="1654752"/>
            <a:chOff x="481263" y="3607059"/>
            <a:chExt cx="11229474" cy="1654752"/>
          </a:xfrm>
        </p:grpSpPr>
        <p:sp>
          <p:nvSpPr>
            <p:cNvPr id="10" name="Rectangle: Rounded Corners 9">
              <a:extLst>
                <a:ext uri="{FF2B5EF4-FFF2-40B4-BE49-F238E27FC236}">
                  <a16:creationId xmlns:a16="http://schemas.microsoft.com/office/drawing/2014/main" id="{742D4D77-BCF6-9744-834B-29AB9D928C36}"/>
                </a:ext>
              </a:extLst>
            </p:cNvPr>
            <p:cNvSpPr/>
            <p:nvPr/>
          </p:nvSpPr>
          <p:spPr>
            <a:xfrm>
              <a:off x="481263" y="3607059"/>
              <a:ext cx="11229474" cy="1654752"/>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6DB6AA-D93D-7AF1-E60B-63E766D0E86A}"/>
                </a:ext>
              </a:extLst>
            </p:cNvPr>
            <p:cNvSpPr txBox="1"/>
            <p:nvPr/>
          </p:nvSpPr>
          <p:spPr>
            <a:xfrm>
              <a:off x="673768" y="3772715"/>
              <a:ext cx="11036969" cy="1323439"/>
            </a:xfrm>
            <a:prstGeom prst="rect">
              <a:avLst/>
            </a:prstGeom>
            <a:noFill/>
          </p:spPr>
          <p:txBody>
            <a:bodyPr wrap="square" rtlCol="0">
              <a:spAutoFit/>
            </a:bodyPr>
            <a:lstStyle/>
            <a:p>
              <a:r>
                <a:rPr lang="en-US" sz="4000"/>
                <a:t>Nhẩm tính hoặc dùng mối quan hệ cộng – trừ để tìm chữ số.</a:t>
              </a:r>
            </a:p>
          </p:txBody>
        </p:sp>
      </p:grpSp>
      <p:grpSp>
        <p:nvGrpSpPr>
          <p:cNvPr id="46" name="Group 45">
            <a:extLst>
              <a:ext uri="{FF2B5EF4-FFF2-40B4-BE49-F238E27FC236}">
                <a16:creationId xmlns:a16="http://schemas.microsoft.com/office/drawing/2014/main" id="{758B2035-43A9-4B37-B21B-1917D88E8CA1}"/>
              </a:ext>
            </a:extLst>
          </p:cNvPr>
          <p:cNvGrpSpPr/>
          <p:nvPr/>
        </p:nvGrpSpPr>
        <p:grpSpPr>
          <a:xfrm>
            <a:off x="481264" y="5509239"/>
            <a:ext cx="11454062" cy="1187116"/>
            <a:chOff x="481264" y="5509239"/>
            <a:chExt cx="11454062" cy="1187116"/>
          </a:xfrm>
        </p:grpSpPr>
        <p:sp>
          <p:nvSpPr>
            <p:cNvPr id="12" name="Rectangle: Rounded Corners 11">
              <a:extLst>
                <a:ext uri="{FF2B5EF4-FFF2-40B4-BE49-F238E27FC236}">
                  <a16:creationId xmlns:a16="http://schemas.microsoft.com/office/drawing/2014/main" id="{ABA23EE6-6DC3-6BE5-6F1D-72F42DCD704D}"/>
                </a:ext>
              </a:extLst>
            </p:cNvPr>
            <p:cNvSpPr/>
            <p:nvPr/>
          </p:nvSpPr>
          <p:spPr>
            <a:xfrm>
              <a:off x="481264" y="5509239"/>
              <a:ext cx="11229473" cy="1187116"/>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DF53A0B-9F46-8AF1-2AF3-8EBD0E708F7B}"/>
                </a:ext>
              </a:extLst>
            </p:cNvPr>
            <p:cNvSpPr txBox="1"/>
            <p:nvPr/>
          </p:nvSpPr>
          <p:spPr>
            <a:xfrm>
              <a:off x="898357" y="5748854"/>
              <a:ext cx="11036969" cy="707886"/>
            </a:xfrm>
            <a:prstGeom prst="rect">
              <a:avLst/>
            </a:prstGeom>
            <a:noFill/>
          </p:spPr>
          <p:txBody>
            <a:bodyPr wrap="square" rtlCol="0">
              <a:spAutoFit/>
            </a:bodyPr>
            <a:lstStyle/>
            <a:p>
              <a:r>
                <a:rPr lang="en-US" sz="4000"/>
                <a:t>Ở mỗi hàng, xác định phép tính có nhớ hay không.</a:t>
              </a:r>
            </a:p>
          </p:txBody>
        </p:sp>
      </p:grpSp>
    </p:spTree>
    <p:extLst>
      <p:ext uri="{BB962C8B-B14F-4D97-AF65-F5344CB8AC3E}">
        <p14:creationId xmlns:p14="http://schemas.microsoft.com/office/powerpoint/2010/main" val="13399256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E5A0986-ED6D-B34A-DEAB-CF2749372951}"/>
              </a:ext>
            </a:extLst>
          </p:cNvPr>
          <p:cNvGrpSpPr/>
          <p:nvPr/>
        </p:nvGrpSpPr>
        <p:grpSpPr>
          <a:xfrm>
            <a:off x="4716379" y="280737"/>
            <a:ext cx="3048000" cy="830997"/>
            <a:chOff x="3048000" y="1499937"/>
            <a:chExt cx="3048000" cy="830997"/>
          </a:xfrm>
        </p:grpSpPr>
        <p:sp>
          <p:nvSpPr>
            <p:cNvPr id="5" name="TextBox 4">
              <a:extLst>
                <a:ext uri="{FF2B5EF4-FFF2-40B4-BE49-F238E27FC236}">
                  <a16:creationId xmlns:a16="http://schemas.microsoft.com/office/drawing/2014/main" id="{59EF546B-BD34-6430-869C-5D33A1F33659}"/>
                </a:ext>
              </a:extLst>
            </p:cNvPr>
            <p:cNvSpPr txBox="1"/>
            <p:nvPr/>
          </p:nvSpPr>
          <p:spPr>
            <a:xfrm>
              <a:off x="3048000" y="1499937"/>
              <a:ext cx="3048000" cy="830997"/>
            </a:xfrm>
            <a:prstGeom prst="rect">
              <a:avLst/>
            </a:prstGeom>
            <a:noFill/>
          </p:spPr>
          <p:txBody>
            <a:bodyPr wrap="square" rtlCol="0">
              <a:spAutoFit/>
            </a:bodyPr>
            <a:lstStyle/>
            <a:p>
              <a:r>
                <a:rPr lang="en-US" sz="4800">
                  <a:ln w="190500">
                    <a:solidFill>
                      <a:schemeClr val="bg1"/>
                    </a:solidFill>
                  </a:ln>
                  <a:solidFill>
                    <a:srgbClr val="FF7C80"/>
                  </a:solidFill>
                  <a:latin typeface="UTM Mother" panose="02040603050506020204" pitchFamily="18" charset="0"/>
                </a:rPr>
                <a:t>Trò chơi:</a:t>
              </a:r>
            </a:p>
          </p:txBody>
        </p:sp>
        <p:sp>
          <p:nvSpPr>
            <p:cNvPr id="4" name="TextBox 3">
              <a:extLst>
                <a:ext uri="{FF2B5EF4-FFF2-40B4-BE49-F238E27FC236}">
                  <a16:creationId xmlns:a16="http://schemas.microsoft.com/office/drawing/2014/main" id="{60A4B9F6-86B3-0ACE-8386-75356638176C}"/>
                </a:ext>
              </a:extLst>
            </p:cNvPr>
            <p:cNvSpPr txBox="1"/>
            <p:nvPr/>
          </p:nvSpPr>
          <p:spPr>
            <a:xfrm>
              <a:off x="3048000" y="1499937"/>
              <a:ext cx="3048000" cy="830997"/>
            </a:xfrm>
            <a:prstGeom prst="rect">
              <a:avLst/>
            </a:prstGeom>
            <a:noFill/>
          </p:spPr>
          <p:txBody>
            <a:bodyPr wrap="square" rtlCol="0">
              <a:spAutoFit/>
            </a:bodyPr>
            <a:lstStyle/>
            <a:p>
              <a:r>
                <a:rPr lang="en-US" sz="4800">
                  <a:solidFill>
                    <a:srgbClr val="FF7C80"/>
                  </a:solidFill>
                  <a:latin typeface="UTM Mother" panose="02040603050506020204" pitchFamily="18" charset="0"/>
                </a:rPr>
                <a:t>Trò chơi:</a:t>
              </a:r>
            </a:p>
          </p:txBody>
        </p:sp>
      </p:grpSp>
      <p:grpSp>
        <p:nvGrpSpPr>
          <p:cNvPr id="15" name="Group 14">
            <a:extLst>
              <a:ext uri="{FF2B5EF4-FFF2-40B4-BE49-F238E27FC236}">
                <a16:creationId xmlns:a16="http://schemas.microsoft.com/office/drawing/2014/main" id="{B0AACD49-B300-8C4D-BA2E-2BD5C78F02B7}"/>
              </a:ext>
            </a:extLst>
          </p:cNvPr>
          <p:cNvGrpSpPr/>
          <p:nvPr/>
        </p:nvGrpSpPr>
        <p:grpSpPr>
          <a:xfrm>
            <a:off x="2943726" y="1523999"/>
            <a:ext cx="6304548" cy="1323439"/>
            <a:chOff x="2775283" y="1459831"/>
            <a:chExt cx="6304548" cy="1323439"/>
          </a:xfrm>
        </p:grpSpPr>
        <p:sp>
          <p:nvSpPr>
            <p:cNvPr id="13" name="TextBox 12">
              <a:extLst>
                <a:ext uri="{FF2B5EF4-FFF2-40B4-BE49-F238E27FC236}">
                  <a16:creationId xmlns:a16="http://schemas.microsoft.com/office/drawing/2014/main" id="{00F64945-DA32-6CF2-1B11-F921886939AF}"/>
                </a:ext>
              </a:extLst>
            </p:cNvPr>
            <p:cNvSpPr txBox="1"/>
            <p:nvPr/>
          </p:nvSpPr>
          <p:spPr>
            <a:xfrm>
              <a:off x="2775284" y="1459831"/>
              <a:ext cx="6304547" cy="1323439"/>
            </a:xfrm>
            <a:prstGeom prst="rect">
              <a:avLst/>
            </a:prstGeom>
            <a:noFill/>
          </p:spPr>
          <p:txBody>
            <a:bodyPr wrap="square" rtlCol="0">
              <a:spAutoFit/>
            </a:bodyPr>
            <a:lstStyle/>
            <a:p>
              <a:pPr algn="ctr"/>
              <a:r>
                <a:rPr lang="en-US" sz="8000">
                  <a:ln w="190500">
                    <a:solidFill>
                      <a:schemeClr val="bg1"/>
                    </a:solidFill>
                  </a:ln>
                  <a:solidFill>
                    <a:srgbClr val="FF7C80"/>
                  </a:solidFill>
                  <a:latin typeface="#9Slide07 SVNRevolution" panose="02040603050506020204" pitchFamily="18" charset="0"/>
                </a:rPr>
                <a:t>T</a:t>
              </a:r>
              <a:r>
                <a:rPr lang="en-US" sz="8000">
                  <a:ln w="190500">
                    <a:solidFill>
                      <a:schemeClr val="bg1"/>
                    </a:solidFill>
                  </a:ln>
                  <a:solidFill>
                    <a:srgbClr val="FFFF00"/>
                  </a:solidFill>
                  <a:latin typeface="#9Slide07 SVNRevolution" panose="02040603050506020204" pitchFamily="18" charset="0"/>
                </a:rPr>
                <a:t>I</a:t>
              </a:r>
              <a:r>
                <a:rPr lang="en-US" sz="8000">
                  <a:ln w="190500">
                    <a:solidFill>
                      <a:schemeClr val="bg1"/>
                    </a:solidFill>
                  </a:ln>
                  <a:solidFill>
                    <a:srgbClr val="00B0F0"/>
                  </a:solidFill>
                  <a:latin typeface="#9Slide07 SVNRevolution" panose="02040603050506020204" pitchFamily="18" charset="0"/>
                </a:rPr>
                <a:t>Ế</a:t>
              </a:r>
              <a:r>
                <a:rPr lang="en-US" sz="8000">
                  <a:ln w="190500">
                    <a:solidFill>
                      <a:schemeClr val="bg1"/>
                    </a:solidFill>
                  </a:ln>
                  <a:solidFill>
                    <a:srgbClr val="FF6600"/>
                  </a:solidFill>
                  <a:latin typeface="#9Slide07 SVNRevolution" panose="02040603050506020204" pitchFamily="18" charset="0"/>
                </a:rPr>
                <a:t>P</a:t>
              </a:r>
              <a:r>
                <a:rPr lang="en-US" sz="8000">
                  <a:ln w="190500">
                    <a:solidFill>
                      <a:schemeClr val="bg1"/>
                    </a:solidFill>
                  </a:ln>
                  <a:latin typeface="#9Slide07 SVNRevolution" panose="02040603050506020204" pitchFamily="18" charset="0"/>
                </a:rPr>
                <a:t> </a:t>
              </a:r>
              <a:r>
                <a:rPr lang="en-US" sz="8000">
                  <a:ln w="190500">
                    <a:solidFill>
                      <a:schemeClr val="bg1"/>
                    </a:solidFill>
                  </a:ln>
                  <a:solidFill>
                    <a:srgbClr val="00B0F0"/>
                  </a:solidFill>
                  <a:latin typeface="#9Slide07 SVNRevolution" panose="02040603050506020204" pitchFamily="18" charset="0"/>
                </a:rPr>
                <a:t>S</a:t>
              </a:r>
              <a:r>
                <a:rPr lang="en-US" sz="8000">
                  <a:ln w="190500">
                    <a:solidFill>
                      <a:schemeClr val="bg1"/>
                    </a:solidFill>
                  </a:ln>
                  <a:solidFill>
                    <a:srgbClr val="FFFF00"/>
                  </a:solidFill>
                  <a:latin typeface="#9Slide07 SVNRevolution" panose="02040603050506020204" pitchFamily="18" charset="0"/>
                </a:rPr>
                <a:t>Ứ</a:t>
              </a:r>
              <a:r>
                <a:rPr lang="en-US" sz="8000">
                  <a:ln w="190500">
                    <a:solidFill>
                      <a:schemeClr val="bg1"/>
                    </a:solidFill>
                  </a:ln>
                  <a:solidFill>
                    <a:srgbClr val="FF7C80"/>
                  </a:solidFill>
                  <a:latin typeface="#9Slide07 SVNRevolution" panose="02040603050506020204" pitchFamily="18" charset="0"/>
                </a:rPr>
                <a:t>C</a:t>
              </a:r>
            </a:p>
          </p:txBody>
        </p:sp>
        <p:sp>
          <p:nvSpPr>
            <p:cNvPr id="14" name="TextBox 13">
              <a:extLst>
                <a:ext uri="{FF2B5EF4-FFF2-40B4-BE49-F238E27FC236}">
                  <a16:creationId xmlns:a16="http://schemas.microsoft.com/office/drawing/2014/main" id="{DB879021-F1DB-DFAB-5F43-DC1581BF454A}"/>
                </a:ext>
              </a:extLst>
            </p:cNvPr>
            <p:cNvSpPr txBox="1"/>
            <p:nvPr/>
          </p:nvSpPr>
          <p:spPr>
            <a:xfrm>
              <a:off x="2775283" y="1459831"/>
              <a:ext cx="6304547" cy="1323439"/>
            </a:xfrm>
            <a:prstGeom prst="rect">
              <a:avLst/>
            </a:prstGeom>
            <a:noFill/>
          </p:spPr>
          <p:txBody>
            <a:bodyPr wrap="square" rtlCol="0">
              <a:spAutoFit/>
            </a:bodyPr>
            <a:lstStyle/>
            <a:p>
              <a:pPr algn="ctr"/>
              <a:r>
                <a:rPr lang="en-US" sz="8000">
                  <a:ln>
                    <a:solidFill>
                      <a:sysClr val="windowText" lastClr="000000"/>
                    </a:solidFill>
                  </a:ln>
                  <a:solidFill>
                    <a:srgbClr val="FF7C80"/>
                  </a:solidFill>
                  <a:latin typeface="#9Slide07 SVNRevolution" panose="02040603050506020204" pitchFamily="18" charset="0"/>
                </a:rPr>
                <a:t>T</a:t>
              </a:r>
              <a:r>
                <a:rPr lang="en-US" sz="8000">
                  <a:ln>
                    <a:solidFill>
                      <a:sysClr val="windowText" lastClr="000000"/>
                    </a:solidFill>
                  </a:ln>
                  <a:solidFill>
                    <a:srgbClr val="FFFF00"/>
                  </a:solidFill>
                  <a:latin typeface="#9Slide07 SVNRevolution" panose="02040603050506020204" pitchFamily="18" charset="0"/>
                </a:rPr>
                <a:t>I</a:t>
              </a:r>
              <a:r>
                <a:rPr lang="en-US" sz="8000">
                  <a:ln>
                    <a:solidFill>
                      <a:sysClr val="windowText" lastClr="000000"/>
                    </a:solidFill>
                  </a:ln>
                  <a:solidFill>
                    <a:srgbClr val="00B0F0"/>
                  </a:solidFill>
                  <a:latin typeface="#9Slide07 SVNRevolution" panose="02040603050506020204" pitchFamily="18" charset="0"/>
                </a:rPr>
                <a:t>Ế</a:t>
              </a:r>
              <a:r>
                <a:rPr lang="en-US" sz="8000">
                  <a:ln>
                    <a:solidFill>
                      <a:sysClr val="windowText" lastClr="000000"/>
                    </a:solidFill>
                  </a:ln>
                  <a:solidFill>
                    <a:srgbClr val="FF6600"/>
                  </a:solidFill>
                  <a:latin typeface="#9Slide07 SVNRevolution" panose="02040603050506020204" pitchFamily="18" charset="0"/>
                </a:rPr>
                <a:t>P</a:t>
              </a:r>
              <a:r>
                <a:rPr lang="en-US" sz="8000">
                  <a:ln>
                    <a:solidFill>
                      <a:sysClr val="windowText" lastClr="000000"/>
                    </a:solidFill>
                  </a:ln>
                  <a:latin typeface="#9Slide07 SVNRevolution" panose="02040603050506020204" pitchFamily="18" charset="0"/>
                </a:rPr>
                <a:t> </a:t>
              </a:r>
              <a:r>
                <a:rPr lang="en-US" sz="8000">
                  <a:ln>
                    <a:solidFill>
                      <a:sysClr val="windowText" lastClr="000000"/>
                    </a:solidFill>
                  </a:ln>
                  <a:solidFill>
                    <a:srgbClr val="00B0F0"/>
                  </a:solidFill>
                  <a:latin typeface="#9Slide07 SVNRevolution" panose="02040603050506020204" pitchFamily="18" charset="0"/>
                </a:rPr>
                <a:t>S</a:t>
              </a:r>
              <a:r>
                <a:rPr lang="en-US" sz="8000">
                  <a:ln>
                    <a:solidFill>
                      <a:sysClr val="windowText" lastClr="000000"/>
                    </a:solidFill>
                  </a:ln>
                  <a:solidFill>
                    <a:srgbClr val="FFFF00"/>
                  </a:solidFill>
                  <a:latin typeface="#9Slide07 SVNRevolution" panose="02040603050506020204" pitchFamily="18" charset="0"/>
                </a:rPr>
                <a:t>Ứ</a:t>
              </a:r>
              <a:r>
                <a:rPr lang="en-US" sz="8000">
                  <a:ln>
                    <a:solidFill>
                      <a:sysClr val="windowText" lastClr="000000"/>
                    </a:solidFill>
                  </a:ln>
                  <a:solidFill>
                    <a:srgbClr val="FF7C80"/>
                  </a:solidFill>
                  <a:latin typeface="#9Slide07 SVNRevolution" panose="02040603050506020204" pitchFamily="18" charset="0"/>
                </a:rPr>
                <a:t>C</a:t>
              </a:r>
            </a:p>
          </p:txBody>
        </p:sp>
      </p:grpSp>
      <p:grpSp>
        <p:nvGrpSpPr>
          <p:cNvPr id="18" name="Group 17">
            <a:extLst>
              <a:ext uri="{FF2B5EF4-FFF2-40B4-BE49-F238E27FC236}">
                <a16:creationId xmlns:a16="http://schemas.microsoft.com/office/drawing/2014/main" id="{9C432C8B-E651-94D9-28F7-D1A189C49D18}"/>
              </a:ext>
            </a:extLst>
          </p:cNvPr>
          <p:cNvGrpSpPr/>
          <p:nvPr/>
        </p:nvGrpSpPr>
        <p:grpSpPr>
          <a:xfrm>
            <a:off x="1443789" y="3112168"/>
            <a:ext cx="9176085" cy="2983832"/>
            <a:chOff x="1443789" y="3112168"/>
            <a:chExt cx="9176085" cy="2983832"/>
          </a:xfrm>
        </p:grpSpPr>
        <p:sp>
          <p:nvSpPr>
            <p:cNvPr id="17" name="Rectangle: Rounded Corners 16">
              <a:extLst>
                <a:ext uri="{FF2B5EF4-FFF2-40B4-BE49-F238E27FC236}">
                  <a16:creationId xmlns:a16="http://schemas.microsoft.com/office/drawing/2014/main" id="{76D09233-70FF-64E6-407B-A99A4A0D11FB}"/>
                </a:ext>
              </a:extLst>
            </p:cNvPr>
            <p:cNvSpPr/>
            <p:nvPr/>
          </p:nvSpPr>
          <p:spPr>
            <a:xfrm>
              <a:off x="1443789" y="3112168"/>
              <a:ext cx="9176085" cy="2983832"/>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F06174D-45CC-0885-1E04-02B08ACABD5B}"/>
                </a:ext>
              </a:extLst>
            </p:cNvPr>
            <p:cNvSpPr txBox="1"/>
            <p:nvPr/>
          </p:nvSpPr>
          <p:spPr>
            <a:xfrm>
              <a:off x="1680409" y="3250476"/>
              <a:ext cx="8831180" cy="2707216"/>
            </a:xfrm>
            <a:prstGeom prst="rect">
              <a:avLst/>
            </a:prstGeom>
            <a:noFill/>
          </p:spPr>
          <p:txBody>
            <a:bodyPr wrap="square" rtlCol="0">
              <a:spAutoFit/>
            </a:bodyPr>
            <a:lstStyle/>
            <a:p>
              <a:pPr algn="just">
                <a:lnSpc>
                  <a:spcPct val="120000"/>
                </a:lnSpc>
              </a:pPr>
              <a:r>
                <a:rPr lang="en-US" sz="3600"/>
                <a:t>Các nhóm trả lời thông qua trò chơi tiếp sức, mỗi bạn trong nhóm đọc lần lượt kết quả ở mỗi dấu chấm hỏi. Nhóm nào trả lời nhanh và đúng nhiều nhất sẽ giành được một bông hoa.</a:t>
              </a:r>
            </a:p>
          </p:txBody>
        </p:sp>
      </p:grpSp>
    </p:spTree>
    <p:extLst>
      <p:ext uri="{BB962C8B-B14F-4D97-AF65-F5344CB8AC3E}">
        <p14:creationId xmlns:p14="http://schemas.microsoft.com/office/powerpoint/2010/main" val="3728623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30A38D1-EE77-88BF-23A4-425FBBF1D827}"/>
              </a:ext>
            </a:extLst>
          </p:cNvPr>
          <p:cNvSpPr/>
          <p:nvPr/>
        </p:nvSpPr>
        <p:spPr>
          <a:xfrm>
            <a:off x="401053" y="529389"/>
            <a:ext cx="11421979" cy="5823285"/>
          </a:xfrm>
          <a:prstGeom prst="roundRect">
            <a:avLst>
              <a:gd name="adj" fmla="val 9993"/>
            </a:avLst>
          </a:prstGeom>
          <a:solidFill>
            <a:schemeClr val="bg1">
              <a:alpha val="91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76FE244F-FDC3-55D9-C0E3-5F429F9A0CE8}"/>
              </a:ext>
            </a:extLst>
          </p:cNvPr>
          <p:cNvGrpSpPr/>
          <p:nvPr/>
        </p:nvGrpSpPr>
        <p:grpSpPr>
          <a:xfrm>
            <a:off x="619341" y="921833"/>
            <a:ext cx="4932161" cy="3821354"/>
            <a:chOff x="693632" y="1773533"/>
            <a:chExt cx="4932161" cy="3821354"/>
          </a:xfrm>
        </p:grpSpPr>
        <p:grpSp>
          <p:nvGrpSpPr>
            <p:cNvPr id="23" name="Group 22">
              <a:extLst>
                <a:ext uri="{FF2B5EF4-FFF2-40B4-BE49-F238E27FC236}">
                  <a16:creationId xmlns:a16="http://schemas.microsoft.com/office/drawing/2014/main" id="{6500BFEC-B218-6BDB-B535-2B2DB189D3A3}"/>
                </a:ext>
              </a:extLst>
            </p:cNvPr>
            <p:cNvGrpSpPr/>
            <p:nvPr/>
          </p:nvGrpSpPr>
          <p:grpSpPr>
            <a:xfrm>
              <a:off x="1070567" y="2235198"/>
              <a:ext cx="4555226" cy="2232392"/>
              <a:chOff x="348672" y="2068481"/>
              <a:chExt cx="4555226" cy="2232392"/>
            </a:xfrm>
          </p:grpSpPr>
          <p:sp>
            <p:nvSpPr>
              <p:cNvPr id="13" name="TextBox 12">
                <a:extLst>
                  <a:ext uri="{FF2B5EF4-FFF2-40B4-BE49-F238E27FC236}">
                    <a16:creationId xmlns:a16="http://schemas.microsoft.com/office/drawing/2014/main" id="{CABB8A87-5F33-09BA-AAB6-5BD8F08A7851}"/>
                  </a:ext>
                </a:extLst>
              </p:cNvPr>
              <p:cNvSpPr txBox="1"/>
              <p:nvPr/>
            </p:nvSpPr>
            <p:spPr>
              <a:xfrm>
                <a:off x="948208" y="2068481"/>
                <a:ext cx="395569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Calibri" panose="020F0502020204030204"/>
                    <a:ea typeface="+mn-ea"/>
                    <a:cs typeface="+mn-cs"/>
                  </a:rPr>
                  <a:t>8 </a:t>
                </a:r>
                <a:r>
                  <a:rPr kumimoji="0" lang="en-US" sz="6600" b="1" i="0" u="none" strike="noStrike" kern="1200" cap="none" spc="0" normalizeH="0" baseline="0" noProof="0">
                    <a:ln>
                      <a:noFill/>
                    </a:ln>
                    <a:solidFill>
                      <a:srgbClr val="00B050"/>
                    </a:solidFill>
                    <a:effectLst/>
                    <a:highlight>
                      <a:srgbClr val="FFFF00"/>
                    </a:highlight>
                    <a:uLnTx/>
                    <a:uFillTx/>
                    <a:latin typeface="Calibri" panose="020F0502020204030204"/>
                    <a:ea typeface="+mn-ea"/>
                    <a:cs typeface="+mn-cs"/>
                  </a:rPr>
                  <a:t>?</a:t>
                </a:r>
                <a:r>
                  <a:rPr kumimoji="0" lang="en-US" sz="6600" b="1" i="0" u="none" strike="noStrike" kern="1200" cap="none" spc="0" normalizeH="0" baseline="0" noProof="0">
                    <a:ln>
                      <a:noFill/>
                    </a:ln>
                    <a:solidFill>
                      <a:prstClr val="black"/>
                    </a:solidFill>
                    <a:effectLst/>
                    <a:uLnTx/>
                    <a:uFillTx/>
                    <a:latin typeface="Calibri" panose="020F0502020204030204"/>
                    <a:ea typeface="+mn-ea"/>
                    <a:cs typeface="+mn-cs"/>
                  </a:rPr>
                  <a:t> 7 4 </a:t>
                </a:r>
                <a:r>
                  <a:rPr kumimoji="0" lang="en-US" sz="6600" b="1" i="0" u="none" strike="noStrike" kern="1200" cap="none" spc="0" normalizeH="0" baseline="0" noProof="0">
                    <a:ln>
                      <a:noFill/>
                    </a:ln>
                    <a:solidFill>
                      <a:srgbClr val="00B050"/>
                    </a:solidFill>
                    <a:effectLst/>
                    <a:highlight>
                      <a:srgbClr val="FFFF00"/>
                    </a:highlight>
                    <a:uLnTx/>
                    <a:uFillTx/>
                    <a:latin typeface="Calibri" panose="020F0502020204030204"/>
                    <a:ea typeface="+mn-ea"/>
                    <a:cs typeface="+mn-cs"/>
                  </a:rPr>
                  <a:t>?</a:t>
                </a:r>
                <a:r>
                  <a:rPr kumimoji="0" lang="en-US" sz="6600" b="1" i="0" u="none" strike="noStrike" kern="1200" cap="none" spc="0" normalizeH="0" baseline="0" noProof="0">
                    <a:ln>
                      <a:noFill/>
                    </a:ln>
                    <a:solidFill>
                      <a:prstClr val="black"/>
                    </a:solidFill>
                    <a:effectLst/>
                    <a:uLnTx/>
                    <a:uFillTx/>
                    <a:latin typeface="Calibri" panose="020F0502020204030204"/>
                    <a:ea typeface="+mn-ea"/>
                    <a:cs typeface="+mn-cs"/>
                  </a:rPr>
                  <a:t> 2</a:t>
                </a:r>
              </a:p>
            </p:txBody>
          </p:sp>
          <p:sp>
            <p:nvSpPr>
              <p:cNvPr id="14" name="TextBox 13">
                <a:extLst>
                  <a:ext uri="{FF2B5EF4-FFF2-40B4-BE49-F238E27FC236}">
                    <a16:creationId xmlns:a16="http://schemas.microsoft.com/office/drawing/2014/main" id="{247832F0-34EB-A3A8-3DFD-14D4E5B92586}"/>
                  </a:ext>
                </a:extLst>
              </p:cNvPr>
              <p:cNvSpPr txBox="1"/>
              <p:nvPr/>
            </p:nvSpPr>
            <p:spPr>
              <a:xfrm>
                <a:off x="348672" y="2708761"/>
                <a:ext cx="599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21830E0C-7730-0D29-811D-97515037F492}"/>
                  </a:ext>
                </a:extLst>
              </p:cNvPr>
              <p:cNvSpPr txBox="1"/>
              <p:nvPr/>
            </p:nvSpPr>
            <p:spPr>
              <a:xfrm>
                <a:off x="782413" y="3176477"/>
                <a:ext cx="4023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6600" b="1" i="0" u="none" strike="noStrike" kern="1200" cap="none" spc="0" normalizeH="0" baseline="0" noProof="0">
                    <a:ln>
                      <a:noFill/>
                    </a:ln>
                    <a:solidFill>
                      <a:srgbClr val="00B050"/>
                    </a:solidFill>
                    <a:effectLst/>
                    <a:highlight>
                      <a:srgbClr val="FFFF00"/>
                    </a:highlight>
                    <a:uLnTx/>
                    <a:uFillTx/>
                    <a:latin typeface="Calibri" panose="020F0502020204030204"/>
                    <a:ea typeface="+mn-ea"/>
                    <a:cs typeface="+mn-cs"/>
                  </a:rPr>
                  <a:t>?</a:t>
                </a:r>
                <a:r>
                  <a:rPr kumimoji="0" lang="en-US" sz="6600" b="1" i="0" u="none" strike="noStrike" kern="1200" cap="none" spc="0" normalizeH="0" baseline="0" noProof="0">
                    <a:ln>
                      <a:noFill/>
                    </a:ln>
                    <a:solidFill>
                      <a:prstClr val="black"/>
                    </a:solidFill>
                    <a:effectLst/>
                    <a:uLnTx/>
                    <a:uFillTx/>
                    <a:latin typeface="Calibri" panose="020F0502020204030204"/>
                    <a:ea typeface="+mn-ea"/>
                    <a:cs typeface="+mn-cs"/>
                  </a:rPr>
                  <a:t> 3 </a:t>
                </a:r>
                <a:r>
                  <a:rPr kumimoji="0" lang="en-US" sz="6600" b="1" i="0" u="none" strike="noStrike" kern="1200" cap="none" spc="0" normalizeH="0" baseline="0" noProof="0">
                    <a:ln>
                      <a:noFill/>
                    </a:ln>
                    <a:solidFill>
                      <a:srgbClr val="00B050"/>
                    </a:solidFill>
                    <a:effectLst/>
                    <a:highlight>
                      <a:srgbClr val="FFFF00"/>
                    </a:highlight>
                    <a:uLnTx/>
                    <a:uFillTx/>
                    <a:latin typeface="Calibri" panose="020F0502020204030204"/>
                    <a:ea typeface="+mn-ea"/>
                    <a:cs typeface="+mn-cs"/>
                  </a:rPr>
                  <a:t>?</a:t>
                </a:r>
                <a:r>
                  <a:rPr kumimoji="0" lang="en-US" sz="6600" b="1" i="0" u="none" strike="noStrike" kern="1200" cap="none" spc="0" normalizeH="0" baseline="0" noProof="0">
                    <a:ln>
                      <a:noFill/>
                    </a:ln>
                    <a:solidFill>
                      <a:prstClr val="black"/>
                    </a:solidFill>
                    <a:effectLst/>
                    <a:uLnTx/>
                    <a:uFillTx/>
                    <a:latin typeface="Calibri" panose="020F0502020204030204"/>
                    <a:ea typeface="+mn-ea"/>
                    <a:cs typeface="+mn-cs"/>
                  </a:rPr>
                  <a:t> 6 4 </a:t>
                </a:r>
                <a:r>
                  <a:rPr kumimoji="0" lang="en-US" sz="6600" b="1" i="0" u="none" strike="noStrike" kern="1200" cap="none" spc="0" normalizeH="0" baseline="0" noProof="0">
                    <a:ln>
                      <a:noFill/>
                    </a:ln>
                    <a:solidFill>
                      <a:srgbClr val="00B050"/>
                    </a:solidFill>
                    <a:effectLst/>
                    <a:highlight>
                      <a:srgbClr val="FFFF00"/>
                    </a:highlight>
                    <a:uLnTx/>
                    <a:uFillTx/>
                    <a:latin typeface="Calibri" panose="020F0502020204030204"/>
                    <a:ea typeface="+mn-ea"/>
                    <a:cs typeface="+mn-cs"/>
                  </a:rPr>
                  <a:t>?</a:t>
                </a:r>
              </a:p>
            </p:txBody>
          </p:sp>
          <p:cxnSp>
            <p:nvCxnSpPr>
              <p:cNvPr id="16" name="Straight Connector 15">
                <a:extLst>
                  <a:ext uri="{FF2B5EF4-FFF2-40B4-BE49-F238E27FC236}">
                    <a16:creationId xmlns:a16="http://schemas.microsoft.com/office/drawing/2014/main" id="{0B7D8B3D-C39C-F8E9-4187-4E096DADCF75}"/>
                  </a:ext>
                </a:extLst>
              </p:cNvPr>
              <p:cNvCxnSpPr/>
              <p:nvPr/>
            </p:nvCxnSpPr>
            <p:spPr>
              <a:xfrm>
                <a:off x="648440" y="4300873"/>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88151279-9D0C-8E39-DAFF-E72A25883B0F}"/>
                </a:ext>
              </a:extLst>
            </p:cNvPr>
            <p:cNvSpPr txBox="1"/>
            <p:nvPr/>
          </p:nvSpPr>
          <p:spPr>
            <a:xfrm>
              <a:off x="4769573" y="4451190"/>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18" name="TextBox 17">
              <a:extLst>
                <a:ext uri="{FF2B5EF4-FFF2-40B4-BE49-F238E27FC236}">
                  <a16:creationId xmlns:a16="http://schemas.microsoft.com/office/drawing/2014/main" id="{3DF9B9CD-2993-8902-BE6D-D09D078D113A}"/>
                </a:ext>
              </a:extLst>
            </p:cNvPr>
            <p:cNvSpPr txBox="1"/>
            <p:nvPr/>
          </p:nvSpPr>
          <p:spPr>
            <a:xfrm>
              <a:off x="4141832" y="4451190"/>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19" name="TextBox 18">
              <a:extLst>
                <a:ext uri="{FF2B5EF4-FFF2-40B4-BE49-F238E27FC236}">
                  <a16:creationId xmlns:a16="http://schemas.microsoft.com/office/drawing/2014/main" id="{ECC369CA-1DBD-F993-5026-CC9ADBFE67EC}"/>
                </a:ext>
              </a:extLst>
            </p:cNvPr>
            <p:cNvSpPr txBox="1"/>
            <p:nvPr/>
          </p:nvSpPr>
          <p:spPr>
            <a:xfrm>
              <a:off x="3518816" y="4483990"/>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B050"/>
                  </a:solidFill>
                  <a:effectLst/>
                  <a:highlight>
                    <a:srgbClr val="FFFF00"/>
                  </a:highligh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26A01D14-6C03-0EBC-6459-C68D404CECE3}"/>
                </a:ext>
              </a:extLst>
            </p:cNvPr>
            <p:cNvSpPr txBox="1"/>
            <p:nvPr/>
          </p:nvSpPr>
          <p:spPr>
            <a:xfrm>
              <a:off x="2896954" y="4483990"/>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Calibri" panose="020F0502020204030204"/>
                  <a:ea typeface="+mn-ea"/>
                  <a:cs typeface="+mn-cs"/>
                </a:rPr>
                <a:t>8</a:t>
              </a:r>
            </a:p>
          </p:txBody>
        </p:sp>
        <p:sp>
          <p:nvSpPr>
            <p:cNvPr id="21" name="TextBox 20">
              <a:extLst>
                <a:ext uri="{FF2B5EF4-FFF2-40B4-BE49-F238E27FC236}">
                  <a16:creationId xmlns:a16="http://schemas.microsoft.com/office/drawing/2014/main" id="{0C172FAC-5A6B-D1A5-C6C5-15FA26CAC5E3}"/>
                </a:ext>
              </a:extLst>
            </p:cNvPr>
            <p:cNvSpPr txBox="1"/>
            <p:nvPr/>
          </p:nvSpPr>
          <p:spPr>
            <a:xfrm>
              <a:off x="2291264" y="4486891"/>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2" name="TextBox 21">
              <a:extLst>
                <a:ext uri="{FF2B5EF4-FFF2-40B4-BE49-F238E27FC236}">
                  <a16:creationId xmlns:a16="http://schemas.microsoft.com/office/drawing/2014/main" id="{F7F4C6FD-099A-6D1D-EE2B-9F05330EAE98}"/>
                </a:ext>
              </a:extLst>
            </p:cNvPr>
            <p:cNvSpPr txBox="1"/>
            <p:nvPr/>
          </p:nvSpPr>
          <p:spPr>
            <a:xfrm>
              <a:off x="1649768" y="4483990"/>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4" name="TextBox 23">
              <a:extLst>
                <a:ext uri="{FF2B5EF4-FFF2-40B4-BE49-F238E27FC236}">
                  <a16:creationId xmlns:a16="http://schemas.microsoft.com/office/drawing/2014/main" id="{F1FDC4B3-B691-E680-8413-AA3A1045D86F}"/>
                </a:ext>
              </a:extLst>
            </p:cNvPr>
            <p:cNvSpPr txBox="1"/>
            <p:nvPr/>
          </p:nvSpPr>
          <p:spPr>
            <a:xfrm>
              <a:off x="1049543" y="4472262"/>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37" name="TextBox 36">
              <a:extLst>
                <a:ext uri="{FF2B5EF4-FFF2-40B4-BE49-F238E27FC236}">
                  <a16:creationId xmlns:a16="http://schemas.microsoft.com/office/drawing/2014/main" id="{EFA66531-A511-DFAD-EDC3-40A47A053707}"/>
                </a:ext>
              </a:extLst>
            </p:cNvPr>
            <p:cNvSpPr txBox="1"/>
            <p:nvPr/>
          </p:nvSpPr>
          <p:spPr>
            <a:xfrm>
              <a:off x="693632" y="1773533"/>
              <a:ext cx="9561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6600"/>
                  </a:solidFill>
                  <a:effectLst/>
                  <a:uLnTx/>
                  <a:uFillTx/>
                  <a:latin typeface="Calibri" panose="020F0502020204030204"/>
                  <a:ea typeface="+mn-ea"/>
                  <a:cs typeface="+mn-cs"/>
                </a:rPr>
                <a:t>a)</a:t>
              </a:r>
            </a:p>
          </p:txBody>
        </p:sp>
      </p:grpSp>
      <p:sp>
        <p:nvSpPr>
          <p:cNvPr id="7" name="TextBox 6">
            <a:extLst>
              <a:ext uri="{FF2B5EF4-FFF2-40B4-BE49-F238E27FC236}">
                <a16:creationId xmlns:a16="http://schemas.microsoft.com/office/drawing/2014/main" id="{70A8ECB8-69A4-A619-0DE5-BA426E19FC14}"/>
              </a:ext>
            </a:extLst>
          </p:cNvPr>
          <p:cNvSpPr txBox="1"/>
          <p:nvPr/>
        </p:nvSpPr>
        <p:spPr>
          <a:xfrm>
            <a:off x="4587983" y="2472194"/>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highlight>
                  <a:srgbClr val="FFFF00"/>
                </a:highlight>
                <a:uLnTx/>
                <a:uFillTx/>
                <a:latin typeface="Calibri" panose="020F0502020204030204"/>
                <a:ea typeface="+mn-ea"/>
                <a:cs typeface="+mn-cs"/>
              </a:rPr>
              <a:t>9</a:t>
            </a:r>
          </a:p>
        </p:txBody>
      </p:sp>
      <p:sp>
        <p:nvSpPr>
          <p:cNvPr id="8" name="TextBox 7">
            <a:extLst>
              <a:ext uri="{FF2B5EF4-FFF2-40B4-BE49-F238E27FC236}">
                <a16:creationId xmlns:a16="http://schemas.microsoft.com/office/drawing/2014/main" id="{EC4CF711-7260-5F82-B485-9E04B6CA49A2}"/>
              </a:ext>
            </a:extLst>
          </p:cNvPr>
          <p:cNvSpPr txBox="1"/>
          <p:nvPr/>
        </p:nvSpPr>
        <p:spPr>
          <a:xfrm>
            <a:off x="4013410" y="1344898"/>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highlight>
                  <a:srgbClr val="FFFF00"/>
                </a:highlight>
                <a:uLnTx/>
                <a:uFillTx/>
                <a:latin typeface="Calibri" panose="020F0502020204030204"/>
                <a:ea typeface="+mn-ea"/>
                <a:cs typeface="+mn-cs"/>
              </a:rPr>
              <a:t>1</a:t>
            </a:r>
          </a:p>
        </p:txBody>
      </p:sp>
      <p:sp>
        <p:nvSpPr>
          <p:cNvPr id="10" name="TextBox 9">
            <a:extLst>
              <a:ext uri="{FF2B5EF4-FFF2-40B4-BE49-F238E27FC236}">
                <a16:creationId xmlns:a16="http://schemas.microsoft.com/office/drawing/2014/main" id="{0849C12A-CE36-5C92-0201-826E103AF6AD}"/>
              </a:ext>
            </a:extLst>
          </p:cNvPr>
          <p:cNvSpPr txBox="1"/>
          <p:nvPr/>
        </p:nvSpPr>
        <p:spPr>
          <a:xfrm>
            <a:off x="3403810" y="3620562"/>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highlight>
                  <a:srgbClr val="FFFF00"/>
                </a:highlight>
                <a:uLnTx/>
                <a:uFillTx/>
                <a:latin typeface="Calibri" panose="020F0502020204030204"/>
                <a:ea typeface="+mn-ea"/>
                <a:cs typeface="+mn-cs"/>
              </a:rPr>
              <a:t>0</a:t>
            </a:r>
          </a:p>
        </p:txBody>
      </p:sp>
      <p:sp>
        <p:nvSpPr>
          <p:cNvPr id="11" name="TextBox 10">
            <a:extLst>
              <a:ext uri="{FF2B5EF4-FFF2-40B4-BE49-F238E27FC236}">
                <a16:creationId xmlns:a16="http://schemas.microsoft.com/office/drawing/2014/main" id="{B5EA2B98-704A-942B-2ADD-FF336AE2AEDE}"/>
              </a:ext>
            </a:extLst>
          </p:cNvPr>
          <p:cNvSpPr txBox="1"/>
          <p:nvPr/>
        </p:nvSpPr>
        <p:spPr>
          <a:xfrm>
            <a:off x="2799454" y="2488593"/>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highlight>
                  <a:srgbClr val="FFFF00"/>
                </a:highlight>
                <a:uLnTx/>
                <a:uFillTx/>
                <a:latin typeface="Calibri" panose="020F0502020204030204"/>
                <a:ea typeface="+mn-ea"/>
                <a:cs typeface="+mn-cs"/>
              </a:rPr>
              <a:t>0</a:t>
            </a:r>
          </a:p>
        </p:txBody>
      </p:sp>
      <p:sp>
        <p:nvSpPr>
          <p:cNvPr id="12" name="TextBox 11">
            <a:extLst>
              <a:ext uri="{FF2B5EF4-FFF2-40B4-BE49-F238E27FC236}">
                <a16:creationId xmlns:a16="http://schemas.microsoft.com/office/drawing/2014/main" id="{F3BFEDF6-BB19-EB40-E1C2-3253F503390D}"/>
              </a:ext>
            </a:extLst>
          </p:cNvPr>
          <p:cNvSpPr txBox="1"/>
          <p:nvPr/>
        </p:nvSpPr>
        <p:spPr>
          <a:xfrm>
            <a:off x="2168179" y="1391698"/>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highlight>
                  <a:srgbClr val="FFFF00"/>
                </a:highlight>
                <a:uLnTx/>
                <a:uFillTx/>
                <a:latin typeface="Calibri" panose="020F0502020204030204"/>
                <a:ea typeface="+mn-ea"/>
                <a:cs typeface="+mn-cs"/>
              </a:rPr>
              <a:t>4</a:t>
            </a:r>
          </a:p>
        </p:txBody>
      </p:sp>
      <p:sp>
        <p:nvSpPr>
          <p:cNvPr id="36" name="TextBox 35">
            <a:extLst>
              <a:ext uri="{FF2B5EF4-FFF2-40B4-BE49-F238E27FC236}">
                <a16:creationId xmlns:a16="http://schemas.microsoft.com/office/drawing/2014/main" id="{7FE7297A-AE34-D764-5F5F-CF3E027F37A6}"/>
              </a:ext>
            </a:extLst>
          </p:cNvPr>
          <p:cNvSpPr txBox="1"/>
          <p:nvPr/>
        </p:nvSpPr>
        <p:spPr>
          <a:xfrm>
            <a:off x="1600390" y="2490382"/>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highlight>
                  <a:srgbClr val="FFFF00"/>
                </a:highlight>
                <a:uLnTx/>
                <a:uFillTx/>
                <a:latin typeface="Calibri" panose="020F0502020204030204"/>
                <a:ea typeface="+mn-ea"/>
                <a:cs typeface="+mn-cs"/>
              </a:rPr>
              <a:t>8</a:t>
            </a:r>
          </a:p>
        </p:txBody>
      </p:sp>
      <p:sp>
        <p:nvSpPr>
          <p:cNvPr id="41" name="Rectangle: Rounded Corners 40">
            <a:extLst>
              <a:ext uri="{FF2B5EF4-FFF2-40B4-BE49-F238E27FC236}">
                <a16:creationId xmlns:a16="http://schemas.microsoft.com/office/drawing/2014/main" id="{4CC22D89-A2F4-65C2-190F-727DC54521B0}"/>
              </a:ext>
            </a:extLst>
          </p:cNvPr>
          <p:cNvSpPr/>
          <p:nvPr/>
        </p:nvSpPr>
        <p:spPr>
          <a:xfrm>
            <a:off x="5670763" y="921833"/>
            <a:ext cx="5901896" cy="381845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7FEEB04-728C-3758-A0AE-AF97B908FDF3}"/>
              </a:ext>
            </a:extLst>
          </p:cNvPr>
          <p:cNvSpPr txBox="1"/>
          <p:nvPr/>
        </p:nvSpPr>
        <p:spPr>
          <a:xfrm>
            <a:off x="5938203" y="1118303"/>
            <a:ext cx="6628078" cy="600164"/>
          </a:xfrm>
          <a:prstGeom prst="rect">
            <a:avLst/>
          </a:prstGeom>
          <a:noFill/>
        </p:spPr>
        <p:txBody>
          <a:bodyPr wrap="square" rtlCol="0">
            <a:spAutoFit/>
          </a:bodyPr>
          <a:lstStyle/>
          <a:p>
            <a:pPr algn="just"/>
            <a:r>
              <a:rPr lang="en-US" sz="3300"/>
              <a:t>2 cộng </a:t>
            </a:r>
            <a:r>
              <a:rPr lang="en-US" sz="3300">
                <a:solidFill>
                  <a:srgbClr val="FF0000"/>
                </a:solidFill>
              </a:rPr>
              <a:t>9</a:t>
            </a:r>
            <a:r>
              <a:rPr lang="en-US" sz="3300"/>
              <a:t> bằng 11, viết 1, nhớ 1.</a:t>
            </a:r>
          </a:p>
        </p:txBody>
      </p:sp>
      <p:sp>
        <p:nvSpPr>
          <p:cNvPr id="54" name="TextBox 53">
            <a:extLst>
              <a:ext uri="{FF2B5EF4-FFF2-40B4-BE49-F238E27FC236}">
                <a16:creationId xmlns:a16="http://schemas.microsoft.com/office/drawing/2014/main" id="{1C71FA37-361B-F50A-BA56-D0ECB1960E0B}"/>
              </a:ext>
            </a:extLst>
          </p:cNvPr>
          <p:cNvSpPr txBox="1"/>
          <p:nvPr/>
        </p:nvSpPr>
        <p:spPr>
          <a:xfrm>
            <a:off x="5938203" y="1703562"/>
            <a:ext cx="6628078" cy="600164"/>
          </a:xfrm>
          <a:prstGeom prst="rect">
            <a:avLst/>
          </a:prstGeom>
          <a:noFill/>
        </p:spPr>
        <p:txBody>
          <a:bodyPr wrap="square" rtlCol="0">
            <a:spAutoFit/>
          </a:bodyPr>
          <a:lstStyle/>
          <a:p>
            <a:pPr algn="just"/>
            <a:r>
              <a:rPr lang="en-US" sz="3300">
                <a:solidFill>
                  <a:srgbClr val="FF0000"/>
                </a:solidFill>
              </a:rPr>
              <a:t>1</a:t>
            </a:r>
            <a:r>
              <a:rPr lang="en-US" sz="3300"/>
              <a:t> cộng 4 bằng 5, thêm 1 bằng 6</a:t>
            </a:r>
            <a:r>
              <a:rPr lang="en-US" sz="3300" b="1"/>
              <a:t>.</a:t>
            </a:r>
            <a:endParaRPr lang="en-US" sz="3300"/>
          </a:p>
        </p:txBody>
      </p:sp>
      <p:sp>
        <p:nvSpPr>
          <p:cNvPr id="55" name="TextBox 54">
            <a:extLst>
              <a:ext uri="{FF2B5EF4-FFF2-40B4-BE49-F238E27FC236}">
                <a16:creationId xmlns:a16="http://schemas.microsoft.com/office/drawing/2014/main" id="{5E3CC806-2C6B-6F17-45D7-5B4B1F4A62DE}"/>
              </a:ext>
            </a:extLst>
          </p:cNvPr>
          <p:cNvSpPr txBox="1"/>
          <p:nvPr/>
        </p:nvSpPr>
        <p:spPr>
          <a:xfrm>
            <a:off x="5908774" y="2303726"/>
            <a:ext cx="6628078" cy="600164"/>
          </a:xfrm>
          <a:prstGeom prst="rect">
            <a:avLst/>
          </a:prstGeom>
          <a:noFill/>
        </p:spPr>
        <p:txBody>
          <a:bodyPr wrap="square" rtlCol="0">
            <a:spAutoFit/>
          </a:bodyPr>
          <a:lstStyle/>
          <a:p>
            <a:pPr algn="just"/>
            <a:r>
              <a:rPr lang="en-US" sz="3300"/>
              <a:t>4 cộng 6 bằng 10, viết 0, nhớ 1.</a:t>
            </a:r>
          </a:p>
        </p:txBody>
      </p:sp>
      <p:sp>
        <p:nvSpPr>
          <p:cNvPr id="56" name="TextBox 55">
            <a:extLst>
              <a:ext uri="{FF2B5EF4-FFF2-40B4-BE49-F238E27FC236}">
                <a16:creationId xmlns:a16="http://schemas.microsoft.com/office/drawing/2014/main" id="{B3CBB9F7-2B36-977C-C948-4FBF2198869C}"/>
              </a:ext>
            </a:extLst>
          </p:cNvPr>
          <p:cNvSpPr txBox="1"/>
          <p:nvPr/>
        </p:nvSpPr>
        <p:spPr>
          <a:xfrm>
            <a:off x="5879345" y="2903890"/>
            <a:ext cx="6628078" cy="600164"/>
          </a:xfrm>
          <a:prstGeom prst="rect">
            <a:avLst/>
          </a:prstGeom>
          <a:noFill/>
        </p:spPr>
        <p:txBody>
          <a:bodyPr wrap="square" rtlCol="0">
            <a:spAutoFit/>
          </a:bodyPr>
          <a:lstStyle/>
          <a:p>
            <a:pPr algn="just"/>
            <a:r>
              <a:rPr lang="en-US" sz="3300"/>
              <a:t>7 cộng </a:t>
            </a:r>
            <a:r>
              <a:rPr lang="en-US" sz="3300">
                <a:solidFill>
                  <a:srgbClr val="FF0000"/>
                </a:solidFill>
              </a:rPr>
              <a:t>0</a:t>
            </a:r>
            <a:r>
              <a:rPr lang="en-US" sz="3300"/>
              <a:t> bằng 7, thêm 1 bằng 8.</a:t>
            </a:r>
          </a:p>
        </p:txBody>
      </p:sp>
      <p:sp>
        <p:nvSpPr>
          <p:cNvPr id="57" name="TextBox 56">
            <a:extLst>
              <a:ext uri="{FF2B5EF4-FFF2-40B4-BE49-F238E27FC236}">
                <a16:creationId xmlns:a16="http://schemas.microsoft.com/office/drawing/2014/main" id="{D808632C-7698-E14D-85CB-56A8E457E014}"/>
              </a:ext>
            </a:extLst>
          </p:cNvPr>
          <p:cNvSpPr txBox="1"/>
          <p:nvPr/>
        </p:nvSpPr>
        <p:spPr>
          <a:xfrm>
            <a:off x="5908774" y="3441031"/>
            <a:ext cx="6628078" cy="600164"/>
          </a:xfrm>
          <a:prstGeom prst="rect">
            <a:avLst/>
          </a:prstGeom>
          <a:noFill/>
        </p:spPr>
        <p:txBody>
          <a:bodyPr wrap="square" rtlCol="0">
            <a:spAutoFit/>
          </a:bodyPr>
          <a:lstStyle/>
          <a:p>
            <a:pPr algn="just"/>
            <a:r>
              <a:rPr lang="en-US" sz="3300">
                <a:solidFill>
                  <a:srgbClr val="FF0000"/>
                </a:solidFill>
              </a:rPr>
              <a:t>4</a:t>
            </a:r>
            <a:r>
              <a:rPr lang="en-US" sz="3300"/>
              <a:t> cộng 3 bằng 7, viết 7.</a:t>
            </a:r>
          </a:p>
        </p:txBody>
      </p:sp>
      <p:sp>
        <p:nvSpPr>
          <p:cNvPr id="58" name="TextBox 57">
            <a:extLst>
              <a:ext uri="{FF2B5EF4-FFF2-40B4-BE49-F238E27FC236}">
                <a16:creationId xmlns:a16="http://schemas.microsoft.com/office/drawing/2014/main" id="{D9033FDB-3682-1B9F-59A5-601F9239A341}"/>
              </a:ext>
            </a:extLst>
          </p:cNvPr>
          <p:cNvSpPr txBox="1"/>
          <p:nvPr/>
        </p:nvSpPr>
        <p:spPr>
          <a:xfrm>
            <a:off x="5938203" y="3978172"/>
            <a:ext cx="6628078" cy="600164"/>
          </a:xfrm>
          <a:prstGeom prst="rect">
            <a:avLst/>
          </a:prstGeom>
          <a:noFill/>
        </p:spPr>
        <p:txBody>
          <a:bodyPr wrap="square" rtlCol="0">
            <a:spAutoFit/>
          </a:bodyPr>
          <a:lstStyle/>
          <a:p>
            <a:pPr algn="just"/>
            <a:r>
              <a:rPr lang="en-US" sz="3300"/>
              <a:t>8 cộng </a:t>
            </a:r>
            <a:r>
              <a:rPr lang="en-US" sz="3300">
                <a:solidFill>
                  <a:srgbClr val="FF0000"/>
                </a:solidFill>
              </a:rPr>
              <a:t>8</a:t>
            </a:r>
            <a:r>
              <a:rPr lang="en-US" sz="3300"/>
              <a:t> bằng 16, viết 16.</a:t>
            </a:r>
          </a:p>
        </p:txBody>
      </p:sp>
      <p:grpSp>
        <p:nvGrpSpPr>
          <p:cNvPr id="59" name="Group 58">
            <a:extLst>
              <a:ext uri="{FF2B5EF4-FFF2-40B4-BE49-F238E27FC236}">
                <a16:creationId xmlns:a16="http://schemas.microsoft.com/office/drawing/2014/main" id="{C9096AAB-DB4B-758D-7AE2-CD4B350954AB}"/>
              </a:ext>
            </a:extLst>
          </p:cNvPr>
          <p:cNvGrpSpPr/>
          <p:nvPr/>
        </p:nvGrpSpPr>
        <p:grpSpPr>
          <a:xfrm>
            <a:off x="1136806" y="5142732"/>
            <a:ext cx="9950471" cy="969445"/>
            <a:chOff x="1279092" y="5843238"/>
            <a:chExt cx="9950471" cy="969445"/>
          </a:xfrm>
        </p:grpSpPr>
        <p:sp>
          <p:nvSpPr>
            <p:cNvPr id="60" name="Rectangle: Rounded Corners 59">
              <a:extLst>
                <a:ext uri="{FF2B5EF4-FFF2-40B4-BE49-F238E27FC236}">
                  <a16:creationId xmlns:a16="http://schemas.microsoft.com/office/drawing/2014/main" id="{74BC2E70-8B45-ABA7-F75A-4A1941C25739}"/>
                </a:ext>
              </a:extLst>
            </p:cNvPr>
            <p:cNvSpPr/>
            <p:nvPr/>
          </p:nvSpPr>
          <p:spPr>
            <a:xfrm>
              <a:off x="1279092" y="5843238"/>
              <a:ext cx="9950471" cy="961202"/>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F03AB0FB-70CA-4F01-AE94-36200A8A1675}"/>
                </a:ext>
              </a:extLst>
            </p:cNvPr>
            <p:cNvSpPr txBox="1"/>
            <p:nvPr/>
          </p:nvSpPr>
          <p:spPr>
            <a:xfrm>
              <a:off x="1723719" y="5889353"/>
              <a:ext cx="8857776" cy="923330"/>
            </a:xfrm>
            <a:prstGeom prst="rect">
              <a:avLst/>
            </a:prstGeom>
            <a:noFill/>
            <a:ln>
              <a:noFill/>
            </a:ln>
          </p:spPr>
          <p:txBody>
            <a:bodyPr wrap="square" rtlCol="0">
              <a:spAutoFit/>
            </a:bodyPr>
            <a:lstStyle/>
            <a:p>
              <a:pPr algn="just"/>
              <a:r>
                <a:rPr lang="en-US" sz="5400" b="1">
                  <a:solidFill>
                    <a:srgbClr val="0070C0"/>
                  </a:solidFill>
                </a:rPr>
                <a:t>847 412 + 830 649 = 1 678 061</a:t>
              </a:r>
            </a:p>
          </p:txBody>
        </p:sp>
      </p:grpSp>
    </p:spTree>
    <p:extLst>
      <p:ext uri="{BB962C8B-B14F-4D97-AF65-F5344CB8AC3E}">
        <p14:creationId xmlns:p14="http://schemas.microsoft.com/office/powerpoint/2010/main" val="14510338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500"/>
                                        <p:tgtEl>
                                          <p:spTgt spid="55"/>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left)">
                                      <p:cBhvr>
                                        <p:cTn id="41" dur="500"/>
                                        <p:tgtEl>
                                          <p:spTgt spid="56"/>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wipe(left)">
                                      <p:cBhvr>
                                        <p:cTn id="50" dur="500"/>
                                        <p:tgtEl>
                                          <p:spTgt spid="57"/>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wipe(left)">
                                      <p:cBhvr>
                                        <p:cTn id="59" dur="500"/>
                                        <p:tgtEl>
                                          <p:spTgt spid="58"/>
                                        </p:tgtEl>
                                      </p:cBhvr>
                                    </p:animEffec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par>
                          <p:cTn id="64" fill="hold">
                            <p:stCondLst>
                              <p:cond delay="1000"/>
                            </p:stCondLst>
                            <p:childTnLst>
                              <p:par>
                                <p:cTn id="65" presetID="53" presetClass="entr" presetSubtype="16" fill="hold" nodeType="afterEffect">
                                  <p:stCondLst>
                                    <p:cond delay="0"/>
                                  </p:stCondLst>
                                  <p:childTnLst>
                                    <p:set>
                                      <p:cBhvr>
                                        <p:cTn id="66" dur="1" fill="hold">
                                          <p:stCondLst>
                                            <p:cond delay="0"/>
                                          </p:stCondLst>
                                        </p:cTn>
                                        <p:tgtEl>
                                          <p:spTgt spid="59"/>
                                        </p:tgtEl>
                                        <p:attrNameLst>
                                          <p:attrName>style.visibility</p:attrName>
                                        </p:attrNameLst>
                                      </p:cBhvr>
                                      <p:to>
                                        <p:strVal val="visible"/>
                                      </p:to>
                                    </p:set>
                                    <p:anim calcmode="lin" valueType="num">
                                      <p:cBhvr>
                                        <p:cTn id="67" dur="500" fill="hold"/>
                                        <p:tgtEl>
                                          <p:spTgt spid="59"/>
                                        </p:tgtEl>
                                        <p:attrNameLst>
                                          <p:attrName>ppt_w</p:attrName>
                                        </p:attrNameLst>
                                      </p:cBhvr>
                                      <p:tavLst>
                                        <p:tav tm="0">
                                          <p:val>
                                            <p:fltVal val="0"/>
                                          </p:val>
                                        </p:tav>
                                        <p:tav tm="100000">
                                          <p:val>
                                            <p:strVal val="#ppt_w"/>
                                          </p:val>
                                        </p:tav>
                                      </p:tavLst>
                                    </p:anim>
                                    <p:anim calcmode="lin" valueType="num">
                                      <p:cBhvr>
                                        <p:cTn id="68" dur="500" fill="hold"/>
                                        <p:tgtEl>
                                          <p:spTgt spid="59"/>
                                        </p:tgtEl>
                                        <p:attrNameLst>
                                          <p:attrName>ppt_h</p:attrName>
                                        </p:attrNameLst>
                                      </p:cBhvr>
                                      <p:tavLst>
                                        <p:tav tm="0">
                                          <p:val>
                                            <p:fltVal val="0"/>
                                          </p:val>
                                        </p:tav>
                                        <p:tav tm="100000">
                                          <p:val>
                                            <p:strVal val="#ppt_h"/>
                                          </p:val>
                                        </p:tav>
                                      </p:tavLst>
                                    </p:anim>
                                    <p:animEffect transition="in" filter="fade">
                                      <p:cBhvr>
                                        <p:cTn id="69" dur="500"/>
                                        <p:tgtEl>
                                          <p:spTgt spid="59"/>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36" grpId="0"/>
      <p:bldP spid="53" grpId="0"/>
      <p:bldP spid="54" grpId="0"/>
      <p:bldP spid="55" grpId="0"/>
      <p:bldP spid="56" grpId="0"/>
      <p:bldP spid="57" grpId="0"/>
      <p:bldP spid="5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30A38D1-EE77-88BF-23A4-425FBBF1D827}"/>
              </a:ext>
            </a:extLst>
          </p:cNvPr>
          <p:cNvSpPr/>
          <p:nvPr/>
        </p:nvSpPr>
        <p:spPr>
          <a:xfrm>
            <a:off x="401053" y="529389"/>
            <a:ext cx="11421979" cy="5823285"/>
          </a:xfrm>
          <a:prstGeom prst="roundRect">
            <a:avLst>
              <a:gd name="adj" fmla="val 9993"/>
            </a:avLst>
          </a:prstGeom>
          <a:solidFill>
            <a:schemeClr val="bg1">
              <a:alpha val="91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4CC22D89-A2F4-65C2-190F-727DC54521B0}"/>
              </a:ext>
            </a:extLst>
          </p:cNvPr>
          <p:cNvSpPr/>
          <p:nvPr/>
        </p:nvSpPr>
        <p:spPr>
          <a:xfrm>
            <a:off x="5670763" y="821781"/>
            <a:ext cx="5901896" cy="3991313"/>
          </a:xfrm>
          <a:prstGeom prst="roundRect">
            <a:avLst>
              <a:gd name="adj" fmla="val 10803"/>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7FEEB04-728C-3758-A0AE-AF97B908FDF3}"/>
              </a:ext>
            </a:extLst>
          </p:cNvPr>
          <p:cNvSpPr txBox="1"/>
          <p:nvPr/>
        </p:nvSpPr>
        <p:spPr>
          <a:xfrm>
            <a:off x="5809425" y="866111"/>
            <a:ext cx="6628078" cy="600164"/>
          </a:xfrm>
          <a:prstGeom prst="rect">
            <a:avLst/>
          </a:prstGeom>
          <a:noFill/>
        </p:spPr>
        <p:txBody>
          <a:bodyPr wrap="square" rtlCol="0">
            <a:spAutoFit/>
          </a:bodyPr>
          <a:lstStyle/>
          <a:p>
            <a:pPr algn="just"/>
            <a:r>
              <a:rPr lang="en-US" sz="3300"/>
              <a:t>7 trừ 4 bằng 3, viết 3.</a:t>
            </a:r>
          </a:p>
        </p:txBody>
      </p:sp>
      <p:sp>
        <p:nvSpPr>
          <p:cNvPr id="54" name="TextBox 53">
            <a:extLst>
              <a:ext uri="{FF2B5EF4-FFF2-40B4-BE49-F238E27FC236}">
                <a16:creationId xmlns:a16="http://schemas.microsoft.com/office/drawing/2014/main" id="{1C71FA37-361B-F50A-BA56-D0ECB1960E0B}"/>
              </a:ext>
            </a:extLst>
          </p:cNvPr>
          <p:cNvSpPr txBox="1"/>
          <p:nvPr/>
        </p:nvSpPr>
        <p:spPr>
          <a:xfrm>
            <a:off x="5809425" y="1446855"/>
            <a:ext cx="5552326" cy="600164"/>
          </a:xfrm>
          <a:prstGeom prst="rect">
            <a:avLst/>
          </a:prstGeom>
          <a:noFill/>
        </p:spPr>
        <p:txBody>
          <a:bodyPr wrap="square" rtlCol="0">
            <a:spAutoFit/>
          </a:bodyPr>
          <a:lstStyle/>
          <a:p>
            <a:pPr algn="just"/>
            <a:r>
              <a:rPr lang="en-US" sz="3300"/>
              <a:t>3 trừ </a:t>
            </a:r>
            <a:r>
              <a:rPr lang="en-US" sz="3300">
                <a:solidFill>
                  <a:srgbClr val="FF0000"/>
                </a:solidFill>
              </a:rPr>
              <a:t>2</a:t>
            </a:r>
            <a:r>
              <a:rPr lang="en-US" sz="3300"/>
              <a:t> bằng 1, viết 1.</a:t>
            </a:r>
          </a:p>
        </p:txBody>
      </p:sp>
      <p:sp>
        <p:nvSpPr>
          <p:cNvPr id="56" name="TextBox 55">
            <a:extLst>
              <a:ext uri="{FF2B5EF4-FFF2-40B4-BE49-F238E27FC236}">
                <a16:creationId xmlns:a16="http://schemas.microsoft.com/office/drawing/2014/main" id="{B3CBB9F7-2B36-977C-C948-4FBF2198869C}"/>
              </a:ext>
            </a:extLst>
          </p:cNvPr>
          <p:cNvSpPr txBox="1"/>
          <p:nvPr/>
        </p:nvSpPr>
        <p:spPr>
          <a:xfrm>
            <a:off x="5761677" y="3200865"/>
            <a:ext cx="5880313" cy="1107996"/>
          </a:xfrm>
          <a:prstGeom prst="rect">
            <a:avLst/>
          </a:prstGeom>
          <a:noFill/>
        </p:spPr>
        <p:txBody>
          <a:bodyPr wrap="square" rtlCol="0">
            <a:spAutoFit/>
          </a:bodyPr>
          <a:lstStyle/>
          <a:p>
            <a:pPr algn="just"/>
            <a:r>
              <a:rPr lang="en-US" sz="3300"/>
              <a:t>5 trừ 6 không được, lấy 15 trừ 6 bằng 9, viết 9, nhớ 1.</a:t>
            </a:r>
          </a:p>
        </p:txBody>
      </p:sp>
      <p:sp>
        <p:nvSpPr>
          <p:cNvPr id="57" name="TextBox 56">
            <a:extLst>
              <a:ext uri="{FF2B5EF4-FFF2-40B4-BE49-F238E27FC236}">
                <a16:creationId xmlns:a16="http://schemas.microsoft.com/office/drawing/2014/main" id="{D808632C-7698-E14D-85CB-56A8E457E014}"/>
              </a:ext>
            </a:extLst>
          </p:cNvPr>
          <p:cNvSpPr txBox="1"/>
          <p:nvPr/>
        </p:nvSpPr>
        <p:spPr>
          <a:xfrm>
            <a:off x="5862966" y="4317104"/>
            <a:ext cx="6628078" cy="600164"/>
          </a:xfrm>
          <a:prstGeom prst="rect">
            <a:avLst/>
          </a:prstGeom>
          <a:noFill/>
        </p:spPr>
        <p:txBody>
          <a:bodyPr wrap="square" rtlCol="0">
            <a:spAutoFit/>
          </a:bodyPr>
          <a:lstStyle/>
          <a:p>
            <a:pPr algn="just"/>
            <a:r>
              <a:rPr lang="en-US" sz="3300"/>
              <a:t>2 trừ 1 bằng 1 viết 1.</a:t>
            </a:r>
          </a:p>
        </p:txBody>
      </p:sp>
      <p:grpSp>
        <p:nvGrpSpPr>
          <p:cNvPr id="59" name="Group 58">
            <a:extLst>
              <a:ext uri="{FF2B5EF4-FFF2-40B4-BE49-F238E27FC236}">
                <a16:creationId xmlns:a16="http://schemas.microsoft.com/office/drawing/2014/main" id="{C9096AAB-DB4B-758D-7AE2-CD4B350954AB}"/>
              </a:ext>
            </a:extLst>
          </p:cNvPr>
          <p:cNvGrpSpPr/>
          <p:nvPr/>
        </p:nvGrpSpPr>
        <p:grpSpPr>
          <a:xfrm>
            <a:off x="1107346" y="5125130"/>
            <a:ext cx="9950471" cy="969445"/>
            <a:chOff x="1279092" y="5843238"/>
            <a:chExt cx="9950471" cy="969445"/>
          </a:xfrm>
        </p:grpSpPr>
        <p:sp>
          <p:nvSpPr>
            <p:cNvPr id="60" name="Rectangle: Rounded Corners 59">
              <a:extLst>
                <a:ext uri="{FF2B5EF4-FFF2-40B4-BE49-F238E27FC236}">
                  <a16:creationId xmlns:a16="http://schemas.microsoft.com/office/drawing/2014/main" id="{74BC2E70-8B45-ABA7-F75A-4A1941C25739}"/>
                </a:ext>
              </a:extLst>
            </p:cNvPr>
            <p:cNvSpPr/>
            <p:nvPr/>
          </p:nvSpPr>
          <p:spPr>
            <a:xfrm>
              <a:off x="1279092" y="5843238"/>
              <a:ext cx="9950471" cy="961202"/>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F03AB0FB-70CA-4F01-AE94-36200A8A1675}"/>
                </a:ext>
              </a:extLst>
            </p:cNvPr>
            <p:cNvSpPr txBox="1"/>
            <p:nvPr/>
          </p:nvSpPr>
          <p:spPr>
            <a:xfrm>
              <a:off x="1723719" y="5889353"/>
              <a:ext cx="8857776" cy="923330"/>
            </a:xfrm>
            <a:prstGeom prst="rect">
              <a:avLst/>
            </a:prstGeom>
            <a:noFill/>
            <a:ln>
              <a:noFill/>
            </a:ln>
          </p:spPr>
          <p:txBody>
            <a:bodyPr wrap="square" rtlCol="0">
              <a:spAutoFit/>
            </a:bodyPr>
            <a:lstStyle/>
            <a:p>
              <a:pPr algn="just"/>
              <a:r>
                <a:rPr lang="en-US" sz="5400" b="1">
                  <a:solidFill>
                    <a:srgbClr val="0070C0"/>
                  </a:solidFill>
                </a:rPr>
                <a:t>257 137 – 62 024 = 195 113</a:t>
              </a:r>
            </a:p>
          </p:txBody>
        </p:sp>
      </p:grpSp>
      <p:grpSp>
        <p:nvGrpSpPr>
          <p:cNvPr id="2" name="Group 1">
            <a:extLst>
              <a:ext uri="{FF2B5EF4-FFF2-40B4-BE49-F238E27FC236}">
                <a16:creationId xmlns:a16="http://schemas.microsoft.com/office/drawing/2014/main" id="{79382FC5-3641-B6A4-BF78-B272B60847C5}"/>
              </a:ext>
            </a:extLst>
          </p:cNvPr>
          <p:cNvGrpSpPr/>
          <p:nvPr/>
        </p:nvGrpSpPr>
        <p:grpSpPr>
          <a:xfrm>
            <a:off x="629278" y="650426"/>
            <a:ext cx="5591541" cy="3778425"/>
            <a:chOff x="6486256" y="1816462"/>
            <a:chExt cx="5591541" cy="3778425"/>
          </a:xfrm>
        </p:grpSpPr>
        <p:grpSp>
          <p:nvGrpSpPr>
            <p:cNvPr id="3" name="Group 2">
              <a:extLst>
                <a:ext uri="{FF2B5EF4-FFF2-40B4-BE49-F238E27FC236}">
                  <a16:creationId xmlns:a16="http://schemas.microsoft.com/office/drawing/2014/main" id="{392270DE-4C7D-8227-B3A6-BE110258FBA8}"/>
                </a:ext>
              </a:extLst>
            </p:cNvPr>
            <p:cNvGrpSpPr/>
            <p:nvPr/>
          </p:nvGrpSpPr>
          <p:grpSpPr>
            <a:xfrm>
              <a:off x="6833853" y="2235198"/>
              <a:ext cx="5243944" cy="2232392"/>
              <a:chOff x="348672" y="2068481"/>
              <a:chExt cx="5243944" cy="2232392"/>
            </a:xfrm>
          </p:grpSpPr>
          <p:sp>
            <p:nvSpPr>
              <p:cNvPr id="29" name="TextBox 28">
                <a:extLst>
                  <a:ext uri="{FF2B5EF4-FFF2-40B4-BE49-F238E27FC236}">
                    <a16:creationId xmlns:a16="http://schemas.microsoft.com/office/drawing/2014/main" id="{05AB2F65-F36D-F769-2EDA-0B6CED1D93A2}"/>
                  </a:ext>
                </a:extLst>
              </p:cNvPr>
              <p:cNvSpPr txBox="1"/>
              <p:nvPr/>
            </p:nvSpPr>
            <p:spPr>
              <a:xfrm>
                <a:off x="948208" y="2068481"/>
                <a:ext cx="3955690" cy="1107996"/>
              </a:xfrm>
              <a:prstGeom prst="rect">
                <a:avLst/>
              </a:prstGeom>
              <a:noFill/>
            </p:spPr>
            <p:txBody>
              <a:bodyPr wrap="square" rtlCol="0">
                <a:spAutoFit/>
              </a:bodyPr>
              <a:lstStyle/>
              <a:p>
                <a:r>
                  <a:rPr lang="en-US" sz="6600" b="1"/>
                  <a:t>2 5 </a:t>
                </a:r>
                <a:r>
                  <a:rPr lang="en-US" sz="6600" b="1">
                    <a:solidFill>
                      <a:srgbClr val="00B050"/>
                    </a:solidFill>
                    <a:highlight>
                      <a:srgbClr val="FFFF00"/>
                    </a:highlight>
                  </a:rPr>
                  <a:t>?</a:t>
                </a:r>
                <a:r>
                  <a:rPr lang="en-US" sz="6600" b="1"/>
                  <a:t> 1 3 7</a:t>
                </a:r>
              </a:p>
            </p:txBody>
          </p:sp>
          <p:sp>
            <p:nvSpPr>
              <p:cNvPr id="30" name="TextBox 29">
                <a:extLst>
                  <a:ext uri="{FF2B5EF4-FFF2-40B4-BE49-F238E27FC236}">
                    <a16:creationId xmlns:a16="http://schemas.microsoft.com/office/drawing/2014/main" id="{6647E73E-9E4E-BC5B-2533-9318FBADC791}"/>
                  </a:ext>
                </a:extLst>
              </p:cNvPr>
              <p:cNvSpPr txBox="1"/>
              <p:nvPr/>
            </p:nvSpPr>
            <p:spPr>
              <a:xfrm>
                <a:off x="348672" y="2708761"/>
                <a:ext cx="599536" cy="1107996"/>
              </a:xfrm>
              <a:prstGeom prst="rect">
                <a:avLst/>
              </a:prstGeom>
              <a:noFill/>
            </p:spPr>
            <p:txBody>
              <a:bodyPr wrap="square" rtlCol="0">
                <a:spAutoFit/>
              </a:bodyPr>
              <a:lstStyle/>
              <a:p>
                <a:r>
                  <a:rPr lang="en-US" sz="6600" b="1"/>
                  <a:t>-</a:t>
                </a:r>
              </a:p>
            </p:txBody>
          </p:sp>
          <p:sp>
            <p:nvSpPr>
              <p:cNvPr id="31" name="TextBox 30">
                <a:extLst>
                  <a:ext uri="{FF2B5EF4-FFF2-40B4-BE49-F238E27FC236}">
                    <a16:creationId xmlns:a16="http://schemas.microsoft.com/office/drawing/2014/main" id="{A4BDA3E9-8209-545C-D66F-227B3AC2EC28}"/>
                  </a:ext>
                </a:extLst>
              </p:cNvPr>
              <p:cNvSpPr txBox="1"/>
              <p:nvPr/>
            </p:nvSpPr>
            <p:spPr>
              <a:xfrm>
                <a:off x="1569369" y="3176477"/>
                <a:ext cx="4023247" cy="1107996"/>
              </a:xfrm>
              <a:prstGeom prst="rect">
                <a:avLst/>
              </a:prstGeom>
              <a:noFill/>
            </p:spPr>
            <p:txBody>
              <a:bodyPr wrap="square" rtlCol="0">
                <a:spAutoFit/>
              </a:bodyPr>
              <a:lstStyle/>
              <a:p>
                <a:r>
                  <a:rPr lang="en-US" sz="6600" b="1"/>
                  <a:t>6 2 0 </a:t>
                </a:r>
                <a:r>
                  <a:rPr lang="en-US" sz="6600" b="1">
                    <a:solidFill>
                      <a:srgbClr val="00B050"/>
                    </a:solidFill>
                    <a:highlight>
                      <a:srgbClr val="FFFF00"/>
                    </a:highlight>
                  </a:rPr>
                  <a:t>?</a:t>
                </a:r>
                <a:r>
                  <a:rPr lang="en-US" sz="6600" b="1">
                    <a:solidFill>
                      <a:srgbClr val="00B050"/>
                    </a:solidFill>
                  </a:rPr>
                  <a:t> </a:t>
                </a:r>
                <a:r>
                  <a:rPr lang="en-US" sz="6600" b="1"/>
                  <a:t>4</a:t>
                </a:r>
                <a:endParaRPr lang="en-US" sz="6600" b="1">
                  <a:solidFill>
                    <a:srgbClr val="00B050"/>
                  </a:solidFill>
                  <a:highlight>
                    <a:srgbClr val="FFFF00"/>
                  </a:highlight>
                </a:endParaRPr>
              </a:p>
            </p:txBody>
          </p:sp>
          <p:cxnSp>
            <p:nvCxnSpPr>
              <p:cNvPr id="32" name="Straight Connector 31">
                <a:extLst>
                  <a:ext uri="{FF2B5EF4-FFF2-40B4-BE49-F238E27FC236}">
                    <a16:creationId xmlns:a16="http://schemas.microsoft.com/office/drawing/2014/main" id="{BA3C4F28-4DF7-4B77-1980-AD14FEA75972}"/>
                  </a:ext>
                </a:extLst>
              </p:cNvPr>
              <p:cNvCxnSpPr/>
              <p:nvPr/>
            </p:nvCxnSpPr>
            <p:spPr>
              <a:xfrm>
                <a:off x="648440" y="4300873"/>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7D013EF2-19B6-89D8-098E-89214D92F974}"/>
                </a:ext>
              </a:extLst>
            </p:cNvPr>
            <p:cNvSpPr txBox="1"/>
            <p:nvPr/>
          </p:nvSpPr>
          <p:spPr>
            <a:xfrm>
              <a:off x="10532859" y="4451190"/>
              <a:ext cx="609600" cy="1107996"/>
            </a:xfrm>
            <a:prstGeom prst="rect">
              <a:avLst/>
            </a:prstGeom>
            <a:noFill/>
          </p:spPr>
          <p:txBody>
            <a:bodyPr wrap="square" rtlCol="0">
              <a:spAutoFit/>
            </a:bodyPr>
            <a:lstStyle/>
            <a:p>
              <a:r>
                <a:rPr lang="en-US" sz="6600" b="1">
                  <a:solidFill>
                    <a:srgbClr val="00B050"/>
                  </a:solidFill>
                  <a:highlight>
                    <a:srgbClr val="FFFF00"/>
                  </a:highlight>
                </a:rPr>
                <a:t>?</a:t>
              </a:r>
            </a:p>
          </p:txBody>
        </p:sp>
        <p:sp>
          <p:nvSpPr>
            <p:cNvPr id="5" name="TextBox 4">
              <a:extLst>
                <a:ext uri="{FF2B5EF4-FFF2-40B4-BE49-F238E27FC236}">
                  <a16:creationId xmlns:a16="http://schemas.microsoft.com/office/drawing/2014/main" id="{B672EFA1-7CD9-0685-55F6-7EF303F2B56E}"/>
                </a:ext>
              </a:extLst>
            </p:cNvPr>
            <p:cNvSpPr txBox="1"/>
            <p:nvPr/>
          </p:nvSpPr>
          <p:spPr>
            <a:xfrm>
              <a:off x="9905118" y="4451190"/>
              <a:ext cx="609600" cy="1107996"/>
            </a:xfrm>
            <a:prstGeom prst="rect">
              <a:avLst/>
            </a:prstGeom>
            <a:noFill/>
          </p:spPr>
          <p:txBody>
            <a:bodyPr wrap="square" rtlCol="0">
              <a:spAutoFit/>
            </a:bodyPr>
            <a:lstStyle/>
            <a:p>
              <a:r>
                <a:rPr lang="en-US" sz="6600" b="1"/>
                <a:t>1</a:t>
              </a:r>
            </a:p>
          </p:txBody>
        </p:sp>
        <p:sp>
          <p:nvSpPr>
            <p:cNvPr id="9" name="TextBox 8">
              <a:extLst>
                <a:ext uri="{FF2B5EF4-FFF2-40B4-BE49-F238E27FC236}">
                  <a16:creationId xmlns:a16="http://schemas.microsoft.com/office/drawing/2014/main" id="{429D78F8-E44D-FC01-B1D0-BEB5A0A0C935}"/>
                </a:ext>
              </a:extLst>
            </p:cNvPr>
            <p:cNvSpPr txBox="1"/>
            <p:nvPr/>
          </p:nvSpPr>
          <p:spPr>
            <a:xfrm>
              <a:off x="9282102" y="4483990"/>
              <a:ext cx="609600" cy="1107996"/>
            </a:xfrm>
            <a:prstGeom prst="rect">
              <a:avLst/>
            </a:prstGeom>
            <a:noFill/>
          </p:spPr>
          <p:txBody>
            <a:bodyPr wrap="square" rtlCol="0">
              <a:spAutoFit/>
            </a:bodyPr>
            <a:lstStyle/>
            <a:p>
              <a:r>
                <a:rPr lang="en-US" sz="6600" b="1">
                  <a:solidFill>
                    <a:srgbClr val="00B050"/>
                  </a:solidFill>
                  <a:highlight>
                    <a:srgbClr val="FFFF00"/>
                  </a:highlight>
                </a:rPr>
                <a:t>?</a:t>
              </a:r>
            </a:p>
          </p:txBody>
        </p:sp>
        <p:sp>
          <p:nvSpPr>
            <p:cNvPr id="25" name="TextBox 24">
              <a:extLst>
                <a:ext uri="{FF2B5EF4-FFF2-40B4-BE49-F238E27FC236}">
                  <a16:creationId xmlns:a16="http://schemas.microsoft.com/office/drawing/2014/main" id="{D877CDF9-152C-6FDD-3810-B5A83F7FCAA2}"/>
                </a:ext>
              </a:extLst>
            </p:cNvPr>
            <p:cNvSpPr txBox="1"/>
            <p:nvPr/>
          </p:nvSpPr>
          <p:spPr>
            <a:xfrm>
              <a:off x="8660240" y="4483990"/>
              <a:ext cx="609600" cy="1107996"/>
            </a:xfrm>
            <a:prstGeom prst="rect">
              <a:avLst/>
            </a:prstGeom>
            <a:noFill/>
          </p:spPr>
          <p:txBody>
            <a:bodyPr wrap="square" rtlCol="0">
              <a:spAutoFit/>
            </a:bodyPr>
            <a:lstStyle/>
            <a:p>
              <a:r>
                <a:rPr lang="en-US" sz="6600" b="1"/>
                <a:t>5</a:t>
              </a:r>
            </a:p>
          </p:txBody>
        </p:sp>
        <p:sp>
          <p:nvSpPr>
            <p:cNvPr id="26" name="TextBox 25">
              <a:extLst>
                <a:ext uri="{FF2B5EF4-FFF2-40B4-BE49-F238E27FC236}">
                  <a16:creationId xmlns:a16="http://schemas.microsoft.com/office/drawing/2014/main" id="{D0038AFE-56F2-BF6B-0AFE-0293E41A0283}"/>
                </a:ext>
              </a:extLst>
            </p:cNvPr>
            <p:cNvSpPr txBox="1"/>
            <p:nvPr/>
          </p:nvSpPr>
          <p:spPr>
            <a:xfrm>
              <a:off x="8054550" y="4486891"/>
              <a:ext cx="609600" cy="1107996"/>
            </a:xfrm>
            <a:prstGeom prst="rect">
              <a:avLst/>
            </a:prstGeom>
            <a:noFill/>
          </p:spPr>
          <p:txBody>
            <a:bodyPr wrap="square" rtlCol="0">
              <a:spAutoFit/>
            </a:bodyPr>
            <a:lstStyle/>
            <a:p>
              <a:r>
                <a:rPr lang="en-US" sz="6600" b="1">
                  <a:solidFill>
                    <a:srgbClr val="00B050"/>
                  </a:solidFill>
                  <a:highlight>
                    <a:srgbClr val="FFFF00"/>
                  </a:highlight>
                </a:rPr>
                <a:t>?</a:t>
              </a:r>
            </a:p>
          </p:txBody>
        </p:sp>
        <p:sp>
          <p:nvSpPr>
            <p:cNvPr id="27" name="TextBox 26">
              <a:extLst>
                <a:ext uri="{FF2B5EF4-FFF2-40B4-BE49-F238E27FC236}">
                  <a16:creationId xmlns:a16="http://schemas.microsoft.com/office/drawing/2014/main" id="{A7E68A2E-B1ED-B32F-56BB-57B81E7E5DDA}"/>
                </a:ext>
              </a:extLst>
            </p:cNvPr>
            <p:cNvSpPr txBox="1"/>
            <p:nvPr/>
          </p:nvSpPr>
          <p:spPr>
            <a:xfrm>
              <a:off x="7413054" y="4483990"/>
              <a:ext cx="609600" cy="1107996"/>
            </a:xfrm>
            <a:prstGeom prst="rect">
              <a:avLst/>
            </a:prstGeom>
            <a:noFill/>
          </p:spPr>
          <p:txBody>
            <a:bodyPr wrap="square" rtlCol="0">
              <a:spAutoFit/>
            </a:bodyPr>
            <a:lstStyle/>
            <a:p>
              <a:r>
                <a:rPr lang="en-US" sz="6600" b="1"/>
                <a:t>1</a:t>
              </a:r>
            </a:p>
          </p:txBody>
        </p:sp>
        <p:sp>
          <p:nvSpPr>
            <p:cNvPr id="28" name="TextBox 27">
              <a:extLst>
                <a:ext uri="{FF2B5EF4-FFF2-40B4-BE49-F238E27FC236}">
                  <a16:creationId xmlns:a16="http://schemas.microsoft.com/office/drawing/2014/main" id="{CC471C91-962A-E5ED-2F32-2300A863BEF7}"/>
                </a:ext>
              </a:extLst>
            </p:cNvPr>
            <p:cNvSpPr txBox="1"/>
            <p:nvPr/>
          </p:nvSpPr>
          <p:spPr>
            <a:xfrm>
              <a:off x="6486256" y="1816462"/>
              <a:ext cx="956136" cy="1015663"/>
            </a:xfrm>
            <a:prstGeom prst="rect">
              <a:avLst/>
            </a:prstGeom>
            <a:noFill/>
          </p:spPr>
          <p:txBody>
            <a:bodyPr wrap="square" rtlCol="0">
              <a:spAutoFit/>
            </a:bodyPr>
            <a:lstStyle/>
            <a:p>
              <a:r>
                <a:rPr lang="en-US" sz="6000">
                  <a:solidFill>
                    <a:srgbClr val="FF6600"/>
                  </a:solidFill>
                </a:rPr>
                <a:t>b)</a:t>
              </a:r>
            </a:p>
          </p:txBody>
        </p:sp>
      </p:grpSp>
      <p:sp>
        <p:nvSpPr>
          <p:cNvPr id="7" name="TextBox 6">
            <a:extLst>
              <a:ext uri="{FF2B5EF4-FFF2-40B4-BE49-F238E27FC236}">
                <a16:creationId xmlns:a16="http://schemas.microsoft.com/office/drawing/2014/main" id="{70A8ECB8-69A4-A619-0DE5-BA426E19FC14}"/>
              </a:ext>
            </a:extLst>
          </p:cNvPr>
          <p:cNvSpPr txBox="1"/>
          <p:nvPr/>
        </p:nvSpPr>
        <p:spPr>
          <a:xfrm>
            <a:off x="4644045" y="3306302"/>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highlight>
                  <a:srgbClr val="FFFF00"/>
                </a:highlight>
                <a:uLnTx/>
                <a:uFillTx/>
                <a:latin typeface="Calibri" panose="020F0502020204030204"/>
                <a:ea typeface="+mn-ea"/>
                <a:cs typeface="+mn-cs"/>
              </a:rPr>
              <a:t>3</a:t>
            </a:r>
          </a:p>
        </p:txBody>
      </p:sp>
      <p:sp>
        <p:nvSpPr>
          <p:cNvPr id="33" name="TextBox 32">
            <a:extLst>
              <a:ext uri="{FF2B5EF4-FFF2-40B4-BE49-F238E27FC236}">
                <a16:creationId xmlns:a16="http://schemas.microsoft.com/office/drawing/2014/main" id="{11E8D21C-D6AB-1724-7F3D-237AB80DA4F0}"/>
              </a:ext>
            </a:extLst>
          </p:cNvPr>
          <p:cNvSpPr txBox="1"/>
          <p:nvPr/>
        </p:nvSpPr>
        <p:spPr>
          <a:xfrm>
            <a:off x="5795950" y="2036585"/>
            <a:ext cx="5901896" cy="600164"/>
          </a:xfrm>
          <a:prstGeom prst="rect">
            <a:avLst/>
          </a:prstGeom>
          <a:noFill/>
        </p:spPr>
        <p:txBody>
          <a:bodyPr wrap="square" rtlCol="0">
            <a:spAutoFit/>
          </a:bodyPr>
          <a:lstStyle/>
          <a:p>
            <a:pPr algn="just"/>
            <a:r>
              <a:rPr lang="en-US" sz="3300"/>
              <a:t>1 trừ 0 bằng 1, viết 1.</a:t>
            </a:r>
          </a:p>
        </p:txBody>
      </p:sp>
      <p:sp>
        <p:nvSpPr>
          <p:cNvPr id="8" name="TextBox 7">
            <a:extLst>
              <a:ext uri="{FF2B5EF4-FFF2-40B4-BE49-F238E27FC236}">
                <a16:creationId xmlns:a16="http://schemas.microsoft.com/office/drawing/2014/main" id="{EC4CF711-7260-5F82-B485-9E04B6CA49A2}"/>
              </a:ext>
            </a:extLst>
          </p:cNvPr>
          <p:cNvSpPr txBox="1"/>
          <p:nvPr/>
        </p:nvSpPr>
        <p:spPr>
          <a:xfrm>
            <a:off x="3993856" y="2196921"/>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highlight>
                  <a:srgbClr val="FFFF00"/>
                </a:highlight>
                <a:uLnTx/>
                <a:uFillTx/>
                <a:latin typeface="Calibri" panose="020F0502020204030204"/>
                <a:ea typeface="+mn-ea"/>
                <a:cs typeface="+mn-cs"/>
              </a:rPr>
              <a:t>2</a:t>
            </a:r>
          </a:p>
        </p:txBody>
      </p:sp>
      <p:sp>
        <p:nvSpPr>
          <p:cNvPr id="10" name="TextBox 9">
            <a:extLst>
              <a:ext uri="{FF2B5EF4-FFF2-40B4-BE49-F238E27FC236}">
                <a16:creationId xmlns:a16="http://schemas.microsoft.com/office/drawing/2014/main" id="{0849C12A-CE36-5C92-0201-826E103AF6AD}"/>
              </a:ext>
            </a:extLst>
          </p:cNvPr>
          <p:cNvSpPr txBox="1"/>
          <p:nvPr/>
        </p:nvSpPr>
        <p:spPr>
          <a:xfrm>
            <a:off x="3373103" y="3330999"/>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highlight>
                  <a:srgbClr val="FFFF00"/>
                </a:highlight>
                <a:uLnTx/>
                <a:uFillTx/>
                <a:latin typeface="Calibri" panose="020F0502020204030204"/>
                <a:ea typeface="+mn-ea"/>
                <a:cs typeface="+mn-cs"/>
              </a:rPr>
              <a:t>1</a:t>
            </a:r>
          </a:p>
        </p:txBody>
      </p:sp>
      <p:sp>
        <p:nvSpPr>
          <p:cNvPr id="11" name="TextBox 10">
            <a:extLst>
              <a:ext uri="{FF2B5EF4-FFF2-40B4-BE49-F238E27FC236}">
                <a16:creationId xmlns:a16="http://schemas.microsoft.com/office/drawing/2014/main" id="{B5EA2B98-704A-942B-2ADD-FF336AE2AEDE}"/>
              </a:ext>
            </a:extLst>
          </p:cNvPr>
          <p:cNvSpPr txBox="1"/>
          <p:nvPr/>
        </p:nvSpPr>
        <p:spPr>
          <a:xfrm>
            <a:off x="2768617" y="1074862"/>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highlight>
                  <a:srgbClr val="FFFF00"/>
                </a:highlight>
                <a:uLnTx/>
                <a:uFillTx/>
                <a:latin typeface="Calibri" panose="020F0502020204030204"/>
                <a:ea typeface="+mn-ea"/>
                <a:cs typeface="+mn-cs"/>
              </a:rPr>
              <a:t>7</a:t>
            </a:r>
          </a:p>
        </p:txBody>
      </p:sp>
      <p:sp>
        <p:nvSpPr>
          <p:cNvPr id="12" name="TextBox 11">
            <a:extLst>
              <a:ext uri="{FF2B5EF4-FFF2-40B4-BE49-F238E27FC236}">
                <a16:creationId xmlns:a16="http://schemas.microsoft.com/office/drawing/2014/main" id="{F3BFEDF6-BB19-EB40-E1C2-3253F503390D}"/>
              </a:ext>
            </a:extLst>
          </p:cNvPr>
          <p:cNvSpPr txBox="1"/>
          <p:nvPr/>
        </p:nvSpPr>
        <p:spPr>
          <a:xfrm>
            <a:off x="2151981" y="3314994"/>
            <a:ext cx="609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highlight>
                  <a:srgbClr val="FFFF00"/>
                </a:highlight>
                <a:uLnTx/>
                <a:uFillTx/>
                <a:latin typeface="Calibri" panose="020F0502020204030204"/>
                <a:ea typeface="+mn-ea"/>
                <a:cs typeface="+mn-cs"/>
              </a:rPr>
              <a:t>9</a:t>
            </a:r>
          </a:p>
        </p:txBody>
      </p:sp>
      <p:sp>
        <p:nvSpPr>
          <p:cNvPr id="34" name="TextBox 33">
            <a:extLst>
              <a:ext uri="{FF2B5EF4-FFF2-40B4-BE49-F238E27FC236}">
                <a16:creationId xmlns:a16="http://schemas.microsoft.com/office/drawing/2014/main" id="{D8BCDB88-C7D4-5ECE-04E0-CF7767B57992}"/>
              </a:ext>
            </a:extLst>
          </p:cNvPr>
          <p:cNvSpPr txBox="1"/>
          <p:nvPr/>
        </p:nvSpPr>
        <p:spPr>
          <a:xfrm>
            <a:off x="5811445" y="2620283"/>
            <a:ext cx="5901896" cy="600164"/>
          </a:xfrm>
          <a:prstGeom prst="rect">
            <a:avLst/>
          </a:prstGeom>
          <a:noFill/>
        </p:spPr>
        <p:txBody>
          <a:bodyPr wrap="square" rtlCol="0">
            <a:spAutoFit/>
          </a:bodyPr>
          <a:lstStyle/>
          <a:p>
            <a:pPr algn="just"/>
            <a:r>
              <a:rPr lang="en-US" sz="3300">
                <a:solidFill>
                  <a:srgbClr val="FF0000"/>
                </a:solidFill>
              </a:rPr>
              <a:t>7</a:t>
            </a:r>
            <a:r>
              <a:rPr lang="en-US" sz="3300"/>
              <a:t> trừ 2 bằng 5, viết 5.</a:t>
            </a:r>
          </a:p>
        </p:txBody>
      </p:sp>
    </p:spTree>
    <p:extLst>
      <p:ext uri="{BB962C8B-B14F-4D97-AF65-F5344CB8AC3E}">
        <p14:creationId xmlns:p14="http://schemas.microsoft.com/office/powerpoint/2010/main" val="17587965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500"/>
                                        <p:tgtEl>
                                          <p:spTgt spid="56"/>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left)">
                                      <p:cBhvr>
                                        <p:cTn id="58" dur="500"/>
                                        <p:tgtEl>
                                          <p:spTgt spid="57"/>
                                        </p:tgtEl>
                                      </p:cBhvr>
                                    </p:animEffec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9" fill="hold">
                            <p:stCondLst>
                              <p:cond delay="1500"/>
                            </p:stCondLst>
                            <p:childTnLst>
                              <p:par>
                                <p:cTn id="60" presetID="53" presetClass="entr" presetSubtype="16" fill="hold" nodeType="afterEffect">
                                  <p:stCondLst>
                                    <p:cond delay="0"/>
                                  </p:stCondLst>
                                  <p:childTnLst>
                                    <p:set>
                                      <p:cBhvr>
                                        <p:cTn id="61" dur="1" fill="hold">
                                          <p:stCondLst>
                                            <p:cond delay="0"/>
                                          </p:stCondLst>
                                        </p:cTn>
                                        <p:tgtEl>
                                          <p:spTgt spid="59"/>
                                        </p:tgtEl>
                                        <p:attrNameLst>
                                          <p:attrName>style.visibility</p:attrName>
                                        </p:attrNameLst>
                                      </p:cBhvr>
                                      <p:to>
                                        <p:strVal val="visible"/>
                                      </p:to>
                                    </p:set>
                                    <p:anim calcmode="lin" valueType="num">
                                      <p:cBhvr>
                                        <p:cTn id="62" dur="500" fill="hold"/>
                                        <p:tgtEl>
                                          <p:spTgt spid="59"/>
                                        </p:tgtEl>
                                        <p:attrNameLst>
                                          <p:attrName>ppt_w</p:attrName>
                                        </p:attrNameLst>
                                      </p:cBhvr>
                                      <p:tavLst>
                                        <p:tav tm="0">
                                          <p:val>
                                            <p:fltVal val="0"/>
                                          </p:val>
                                        </p:tav>
                                        <p:tav tm="100000">
                                          <p:val>
                                            <p:strVal val="#ppt_w"/>
                                          </p:val>
                                        </p:tav>
                                      </p:tavLst>
                                    </p:anim>
                                    <p:anim calcmode="lin" valueType="num">
                                      <p:cBhvr>
                                        <p:cTn id="63" dur="500" fill="hold"/>
                                        <p:tgtEl>
                                          <p:spTgt spid="59"/>
                                        </p:tgtEl>
                                        <p:attrNameLst>
                                          <p:attrName>ppt_h</p:attrName>
                                        </p:attrNameLst>
                                      </p:cBhvr>
                                      <p:tavLst>
                                        <p:tav tm="0">
                                          <p:val>
                                            <p:fltVal val="0"/>
                                          </p:val>
                                        </p:tav>
                                        <p:tav tm="100000">
                                          <p:val>
                                            <p:strVal val="#ppt_h"/>
                                          </p:val>
                                        </p:tav>
                                      </p:tavLst>
                                    </p:anim>
                                    <p:animEffect transition="in" filter="fade">
                                      <p:cBhvr>
                                        <p:cTn id="64" dur="500"/>
                                        <p:tgtEl>
                                          <p:spTgt spid="59"/>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6" grpId="0"/>
      <p:bldP spid="57" grpId="0"/>
      <p:bldP spid="7" grpId="0"/>
      <p:bldP spid="33" grpId="0"/>
      <p:bldP spid="8" grpId="0"/>
      <p:bldP spid="10" grpId="0"/>
      <p:bldP spid="11" grpId="0"/>
      <p:bldP spid="12"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30A38D1-EE77-88BF-23A4-425FBBF1D827}"/>
              </a:ext>
            </a:extLst>
          </p:cNvPr>
          <p:cNvSpPr/>
          <p:nvPr/>
        </p:nvSpPr>
        <p:spPr>
          <a:xfrm>
            <a:off x="164944" y="529389"/>
            <a:ext cx="11722255" cy="5823285"/>
          </a:xfrm>
          <a:prstGeom prst="roundRect">
            <a:avLst>
              <a:gd name="adj" fmla="val 9993"/>
            </a:avLst>
          </a:prstGeom>
          <a:solidFill>
            <a:schemeClr val="bg1">
              <a:alpha val="91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F3E4C9C2-DFDD-45D3-10E8-F3C5EF51B5CE}"/>
              </a:ext>
            </a:extLst>
          </p:cNvPr>
          <p:cNvGrpSpPr/>
          <p:nvPr/>
        </p:nvGrpSpPr>
        <p:grpSpPr>
          <a:xfrm>
            <a:off x="3200399" y="401260"/>
            <a:ext cx="5791201" cy="1347537"/>
            <a:chOff x="3047999" y="505326"/>
            <a:chExt cx="5791201" cy="1347537"/>
          </a:xfrm>
        </p:grpSpPr>
        <p:sp>
          <p:nvSpPr>
            <p:cNvPr id="16" name="Rectangle: Rounded Corners 15">
              <a:extLst>
                <a:ext uri="{FF2B5EF4-FFF2-40B4-BE49-F238E27FC236}">
                  <a16:creationId xmlns:a16="http://schemas.microsoft.com/office/drawing/2014/main" id="{AEF25EB5-FF7A-18B1-3106-A7C8EDFFCFBE}"/>
                </a:ext>
              </a:extLst>
            </p:cNvPr>
            <p:cNvSpPr/>
            <p:nvPr/>
          </p:nvSpPr>
          <p:spPr>
            <a:xfrm>
              <a:off x="3047999" y="505326"/>
              <a:ext cx="5791201" cy="1347537"/>
            </a:xfrm>
            <a:prstGeom prst="roundRect">
              <a:avLst>
                <a:gd name="adj" fmla="val 9993"/>
              </a:avLst>
            </a:prstGeom>
            <a:solidFill>
              <a:schemeClr val="bg1">
                <a:alpha val="91000"/>
              </a:schemeClr>
            </a:solidFill>
            <a:ln w="57150">
              <a:solidFill>
                <a:schemeClr val="accent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4E8042C-0C63-1343-F0B4-C5B86EBE6C7E}"/>
                </a:ext>
              </a:extLst>
            </p:cNvPr>
            <p:cNvSpPr txBox="1"/>
            <p:nvPr/>
          </p:nvSpPr>
          <p:spPr>
            <a:xfrm>
              <a:off x="3350144" y="602398"/>
              <a:ext cx="5186910" cy="1107996"/>
            </a:xfrm>
            <a:prstGeom prst="rect">
              <a:avLst/>
            </a:prstGeom>
            <a:noFill/>
          </p:spPr>
          <p:txBody>
            <a:bodyPr wrap="square" rtlCol="0">
              <a:spAutoFit/>
            </a:bodyPr>
            <a:lstStyle/>
            <a:p>
              <a:pPr algn="ctr"/>
              <a:r>
                <a:rPr lang="en-US" sz="6600" b="1">
                  <a:ln>
                    <a:solidFill>
                      <a:sysClr val="windowText" lastClr="000000"/>
                    </a:solidFill>
                  </a:ln>
                  <a:solidFill>
                    <a:srgbClr val="FFC000"/>
                  </a:solidFill>
                  <a:latin typeface="UVN Banh Mi" pitchFamily="2" charset="0"/>
                </a:rPr>
                <a:t>Kiểm tra lại</a:t>
              </a:r>
              <a:endParaRPr lang="en-US" sz="6600" b="1" dirty="0">
                <a:ln>
                  <a:solidFill>
                    <a:sysClr val="windowText" lastClr="000000"/>
                  </a:solidFill>
                </a:ln>
                <a:solidFill>
                  <a:srgbClr val="FFC000"/>
                </a:solidFill>
                <a:latin typeface="UVN Banh Mi" pitchFamily="2" charset="0"/>
              </a:endParaRPr>
            </a:p>
          </p:txBody>
        </p:sp>
      </p:grpSp>
      <p:sp>
        <p:nvSpPr>
          <p:cNvPr id="18" name="Rectangle 17">
            <a:extLst>
              <a:ext uri="{FF2B5EF4-FFF2-40B4-BE49-F238E27FC236}">
                <a16:creationId xmlns:a16="http://schemas.microsoft.com/office/drawing/2014/main" id="{DDEB7947-BDDF-23B7-39D2-B3B54A376EEE}"/>
              </a:ext>
            </a:extLst>
          </p:cNvPr>
          <p:cNvSpPr/>
          <p:nvPr/>
        </p:nvSpPr>
        <p:spPr>
          <a:xfrm>
            <a:off x="6003211" y="2065591"/>
            <a:ext cx="45719" cy="41228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3C2B22F-1F76-2527-01D9-2AC848B24569}"/>
              </a:ext>
            </a:extLst>
          </p:cNvPr>
          <p:cNvSpPr txBox="1"/>
          <p:nvPr/>
        </p:nvSpPr>
        <p:spPr>
          <a:xfrm>
            <a:off x="2195954" y="1901329"/>
            <a:ext cx="1860884" cy="707886"/>
          </a:xfrm>
          <a:prstGeom prst="rect">
            <a:avLst/>
          </a:prstGeom>
          <a:noFill/>
        </p:spPr>
        <p:txBody>
          <a:bodyPr wrap="square" rtlCol="0">
            <a:spAutoFit/>
          </a:bodyPr>
          <a:lstStyle/>
          <a:p>
            <a:pPr algn="ctr"/>
            <a:r>
              <a:rPr lang="en-US" sz="4000" u="sng">
                <a:solidFill>
                  <a:srgbClr val="FF6600"/>
                </a:solidFill>
                <a:latin typeface="UTM Flamenco" panose="02040603050506020204" pitchFamily="18" charset="0"/>
              </a:rPr>
              <a:t>Cách 1</a:t>
            </a:r>
          </a:p>
        </p:txBody>
      </p:sp>
      <p:sp>
        <p:nvSpPr>
          <p:cNvPr id="20" name="TextBox 19">
            <a:extLst>
              <a:ext uri="{FF2B5EF4-FFF2-40B4-BE49-F238E27FC236}">
                <a16:creationId xmlns:a16="http://schemas.microsoft.com/office/drawing/2014/main" id="{1E9512F2-B936-58A4-B2C4-7C625F521C32}"/>
              </a:ext>
            </a:extLst>
          </p:cNvPr>
          <p:cNvSpPr txBox="1"/>
          <p:nvPr/>
        </p:nvSpPr>
        <p:spPr>
          <a:xfrm>
            <a:off x="149744" y="2640272"/>
            <a:ext cx="6101313" cy="707886"/>
          </a:xfrm>
          <a:prstGeom prst="rect">
            <a:avLst/>
          </a:prstGeom>
          <a:noFill/>
        </p:spPr>
        <p:txBody>
          <a:bodyPr wrap="square" rtlCol="0">
            <a:spAutoFit/>
          </a:bodyPr>
          <a:lstStyle/>
          <a:p>
            <a:pPr algn="ctr"/>
            <a:r>
              <a:rPr lang="en-US" sz="4000">
                <a:solidFill>
                  <a:schemeClr val="accent2"/>
                </a:solidFill>
                <a:latin typeface="+mj-lt"/>
              </a:rPr>
              <a:t>Đổi chỗ các số hạng</a:t>
            </a:r>
          </a:p>
        </p:txBody>
      </p:sp>
      <p:sp>
        <p:nvSpPr>
          <p:cNvPr id="21" name="TextBox 20">
            <a:extLst>
              <a:ext uri="{FF2B5EF4-FFF2-40B4-BE49-F238E27FC236}">
                <a16:creationId xmlns:a16="http://schemas.microsoft.com/office/drawing/2014/main" id="{14112390-7ED1-3B7F-8EDA-08AF2A759E68}"/>
              </a:ext>
            </a:extLst>
          </p:cNvPr>
          <p:cNvSpPr txBox="1"/>
          <p:nvPr/>
        </p:nvSpPr>
        <p:spPr>
          <a:xfrm>
            <a:off x="75739" y="3536131"/>
            <a:ext cx="6101313" cy="646331"/>
          </a:xfrm>
          <a:prstGeom prst="rect">
            <a:avLst/>
          </a:prstGeom>
          <a:noFill/>
        </p:spPr>
        <p:txBody>
          <a:bodyPr wrap="square" rtlCol="0">
            <a:spAutoFit/>
          </a:bodyPr>
          <a:lstStyle/>
          <a:p>
            <a:pPr algn="ctr"/>
            <a:r>
              <a:rPr lang="en-US" sz="3600">
                <a:solidFill>
                  <a:schemeClr val="accent2"/>
                </a:solidFill>
                <a:latin typeface="+mj-lt"/>
              </a:rPr>
              <a:t>830 649 + 847 412 = 1 678 061</a:t>
            </a:r>
          </a:p>
        </p:txBody>
      </p:sp>
      <p:sp>
        <p:nvSpPr>
          <p:cNvPr id="22" name="TextBox 21">
            <a:extLst>
              <a:ext uri="{FF2B5EF4-FFF2-40B4-BE49-F238E27FC236}">
                <a16:creationId xmlns:a16="http://schemas.microsoft.com/office/drawing/2014/main" id="{8E97935C-24BD-A38F-E37D-18D921EA2F4B}"/>
              </a:ext>
            </a:extLst>
          </p:cNvPr>
          <p:cNvSpPr txBox="1"/>
          <p:nvPr/>
        </p:nvSpPr>
        <p:spPr>
          <a:xfrm>
            <a:off x="2345" y="4310695"/>
            <a:ext cx="6101313" cy="707886"/>
          </a:xfrm>
          <a:prstGeom prst="rect">
            <a:avLst/>
          </a:prstGeom>
          <a:noFill/>
        </p:spPr>
        <p:txBody>
          <a:bodyPr wrap="square" rtlCol="0">
            <a:spAutoFit/>
          </a:bodyPr>
          <a:lstStyle/>
          <a:p>
            <a:pPr algn="ctr"/>
            <a:r>
              <a:rPr lang="en-US" sz="4000" i="1">
                <a:solidFill>
                  <a:schemeClr val="accent2"/>
                </a:solidFill>
                <a:latin typeface="+mj-lt"/>
              </a:rPr>
              <a:t>hoặc</a:t>
            </a:r>
          </a:p>
        </p:txBody>
      </p:sp>
      <p:sp>
        <p:nvSpPr>
          <p:cNvPr id="23" name="TextBox 22">
            <a:extLst>
              <a:ext uri="{FF2B5EF4-FFF2-40B4-BE49-F238E27FC236}">
                <a16:creationId xmlns:a16="http://schemas.microsoft.com/office/drawing/2014/main" id="{62C6B148-2CE2-F07C-E9B6-4A256CB04B41}"/>
              </a:ext>
            </a:extLst>
          </p:cNvPr>
          <p:cNvSpPr txBox="1"/>
          <p:nvPr/>
        </p:nvSpPr>
        <p:spPr>
          <a:xfrm>
            <a:off x="-123239" y="5049638"/>
            <a:ext cx="6101313" cy="707886"/>
          </a:xfrm>
          <a:prstGeom prst="rect">
            <a:avLst/>
          </a:prstGeom>
          <a:noFill/>
        </p:spPr>
        <p:txBody>
          <a:bodyPr wrap="square" rtlCol="0">
            <a:spAutoFit/>
          </a:bodyPr>
          <a:lstStyle/>
          <a:p>
            <a:pPr algn="ctr"/>
            <a:r>
              <a:rPr lang="en-US" sz="4000">
                <a:solidFill>
                  <a:schemeClr val="accent2"/>
                </a:solidFill>
                <a:latin typeface="+mj-lt"/>
              </a:rPr>
              <a:t>Cộng từ dưới lên</a:t>
            </a:r>
          </a:p>
        </p:txBody>
      </p:sp>
      <p:sp>
        <p:nvSpPr>
          <p:cNvPr id="24" name="TextBox 23">
            <a:extLst>
              <a:ext uri="{FF2B5EF4-FFF2-40B4-BE49-F238E27FC236}">
                <a16:creationId xmlns:a16="http://schemas.microsoft.com/office/drawing/2014/main" id="{28C3C254-0A93-9CE5-6E67-AB39B6DD3991}"/>
              </a:ext>
            </a:extLst>
          </p:cNvPr>
          <p:cNvSpPr txBox="1"/>
          <p:nvPr/>
        </p:nvSpPr>
        <p:spPr>
          <a:xfrm>
            <a:off x="8104764" y="1917371"/>
            <a:ext cx="1860884" cy="707886"/>
          </a:xfrm>
          <a:prstGeom prst="rect">
            <a:avLst/>
          </a:prstGeom>
          <a:noFill/>
        </p:spPr>
        <p:txBody>
          <a:bodyPr wrap="square" rtlCol="0">
            <a:spAutoFit/>
          </a:bodyPr>
          <a:lstStyle/>
          <a:p>
            <a:pPr algn="ctr"/>
            <a:r>
              <a:rPr lang="en-US" sz="4000" u="sng">
                <a:solidFill>
                  <a:srgbClr val="0070C0"/>
                </a:solidFill>
                <a:latin typeface="UTM Flamenco" panose="02040603050506020204" pitchFamily="18" charset="0"/>
              </a:rPr>
              <a:t>Cách 2</a:t>
            </a:r>
          </a:p>
        </p:txBody>
      </p:sp>
      <p:sp>
        <p:nvSpPr>
          <p:cNvPr id="35" name="TextBox 34">
            <a:extLst>
              <a:ext uri="{FF2B5EF4-FFF2-40B4-BE49-F238E27FC236}">
                <a16:creationId xmlns:a16="http://schemas.microsoft.com/office/drawing/2014/main" id="{5B4F27F8-F079-7DAD-5B0D-099020BEB558}"/>
              </a:ext>
            </a:extLst>
          </p:cNvPr>
          <p:cNvSpPr txBox="1"/>
          <p:nvPr/>
        </p:nvSpPr>
        <p:spPr>
          <a:xfrm>
            <a:off x="5891844" y="2611634"/>
            <a:ext cx="6101313" cy="707886"/>
          </a:xfrm>
          <a:prstGeom prst="rect">
            <a:avLst/>
          </a:prstGeom>
          <a:noFill/>
        </p:spPr>
        <p:txBody>
          <a:bodyPr wrap="square" rtlCol="0">
            <a:spAutoFit/>
          </a:bodyPr>
          <a:lstStyle/>
          <a:p>
            <a:pPr algn="ctr"/>
            <a:r>
              <a:rPr lang="en-US" sz="4000">
                <a:solidFill>
                  <a:srgbClr val="0070C0"/>
                </a:solidFill>
                <a:latin typeface="+mj-lt"/>
              </a:rPr>
              <a:t>Chuyển thành phép tính trừ</a:t>
            </a:r>
          </a:p>
        </p:txBody>
      </p:sp>
      <p:sp>
        <p:nvSpPr>
          <p:cNvPr id="36" name="TextBox 35">
            <a:extLst>
              <a:ext uri="{FF2B5EF4-FFF2-40B4-BE49-F238E27FC236}">
                <a16:creationId xmlns:a16="http://schemas.microsoft.com/office/drawing/2014/main" id="{00B046FE-68CE-12A2-4974-A0AEF0C4A834}"/>
              </a:ext>
            </a:extLst>
          </p:cNvPr>
          <p:cNvSpPr txBox="1"/>
          <p:nvPr/>
        </p:nvSpPr>
        <p:spPr>
          <a:xfrm>
            <a:off x="5925743" y="3509204"/>
            <a:ext cx="6101313" cy="646331"/>
          </a:xfrm>
          <a:prstGeom prst="rect">
            <a:avLst/>
          </a:prstGeom>
          <a:noFill/>
        </p:spPr>
        <p:txBody>
          <a:bodyPr wrap="square" rtlCol="0">
            <a:spAutoFit/>
          </a:bodyPr>
          <a:lstStyle/>
          <a:p>
            <a:pPr algn="ctr"/>
            <a:r>
              <a:rPr lang="en-US" sz="3600">
                <a:solidFill>
                  <a:srgbClr val="0070C0"/>
                </a:solidFill>
                <a:latin typeface="+mj-lt"/>
              </a:rPr>
              <a:t>1 678 061 – 847 412 = 830 649</a:t>
            </a:r>
          </a:p>
        </p:txBody>
      </p:sp>
      <p:sp>
        <p:nvSpPr>
          <p:cNvPr id="37" name="TextBox 36">
            <a:extLst>
              <a:ext uri="{FF2B5EF4-FFF2-40B4-BE49-F238E27FC236}">
                <a16:creationId xmlns:a16="http://schemas.microsoft.com/office/drawing/2014/main" id="{AEB8D3BC-C89D-A000-8BE9-05F6ECE2C27D}"/>
              </a:ext>
            </a:extLst>
          </p:cNvPr>
          <p:cNvSpPr txBox="1"/>
          <p:nvPr/>
        </p:nvSpPr>
        <p:spPr>
          <a:xfrm>
            <a:off x="5891844" y="4341752"/>
            <a:ext cx="6101313" cy="707886"/>
          </a:xfrm>
          <a:prstGeom prst="rect">
            <a:avLst/>
          </a:prstGeom>
          <a:noFill/>
        </p:spPr>
        <p:txBody>
          <a:bodyPr wrap="square" rtlCol="0">
            <a:spAutoFit/>
          </a:bodyPr>
          <a:lstStyle/>
          <a:p>
            <a:pPr algn="ctr"/>
            <a:r>
              <a:rPr lang="en-US" sz="4000" i="1">
                <a:solidFill>
                  <a:srgbClr val="0070C0"/>
                </a:solidFill>
                <a:latin typeface="+mj-lt"/>
              </a:rPr>
              <a:t>hoặc</a:t>
            </a:r>
          </a:p>
        </p:txBody>
      </p:sp>
      <p:sp>
        <p:nvSpPr>
          <p:cNvPr id="38" name="TextBox 37">
            <a:extLst>
              <a:ext uri="{FF2B5EF4-FFF2-40B4-BE49-F238E27FC236}">
                <a16:creationId xmlns:a16="http://schemas.microsoft.com/office/drawing/2014/main" id="{7A44DEB2-1109-085D-F16D-E1D4C41582AC}"/>
              </a:ext>
            </a:extLst>
          </p:cNvPr>
          <p:cNvSpPr txBox="1"/>
          <p:nvPr/>
        </p:nvSpPr>
        <p:spPr>
          <a:xfrm>
            <a:off x="5918085" y="5043266"/>
            <a:ext cx="6101313" cy="646331"/>
          </a:xfrm>
          <a:prstGeom prst="rect">
            <a:avLst/>
          </a:prstGeom>
          <a:noFill/>
        </p:spPr>
        <p:txBody>
          <a:bodyPr wrap="square" rtlCol="0">
            <a:spAutoFit/>
          </a:bodyPr>
          <a:lstStyle/>
          <a:p>
            <a:pPr algn="ctr"/>
            <a:r>
              <a:rPr lang="en-US" sz="3600">
                <a:solidFill>
                  <a:srgbClr val="0070C0"/>
                </a:solidFill>
                <a:latin typeface="+mj-lt"/>
              </a:rPr>
              <a:t>1 678 061 – 830 649= 847 412</a:t>
            </a:r>
          </a:p>
        </p:txBody>
      </p:sp>
    </p:spTree>
    <p:extLst>
      <p:ext uri="{BB962C8B-B14F-4D97-AF65-F5344CB8AC3E}">
        <p14:creationId xmlns:p14="http://schemas.microsoft.com/office/powerpoint/2010/main" val="618709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80">
                                          <p:stCondLst>
                                            <p:cond delay="0"/>
                                          </p:stCondLst>
                                        </p:cTn>
                                        <p:tgtEl>
                                          <p:spTgt spid="19"/>
                                        </p:tgtEl>
                                      </p:cBhvr>
                                    </p:animEffect>
                                    <p:anim calcmode="lin" valueType="num">
                                      <p:cBhvr>
                                        <p:cTn id="1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0" dur="26">
                                          <p:stCondLst>
                                            <p:cond delay="650"/>
                                          </p:stCondLst>
                                        </p:cTn>
                                        <p:tgtEl>
                                          <p:spTgt spid="19"/>
                                        </p:tgtEl>
                                      </p:cBhvr>
                                      <p:to x="100000" y="60000"/>
                                    </p:animScale>
                                    <p:animScale>
                                      <p:cBhvr>
                                        <p:cTn id="21" dur="166" decel="50000">
                                          <p:stCondLst>
                                            <p:cond delay="676"/>
                                          </p:stCondLst>
                                        </p:cTn>
                                        <p:tgtEl>
                                          <p:spTgt spid="19"/>
                                        </p:tgtEl>
                                      </p:cBhvr>
                                      <p:to x="100000" y="100000"/>
                                    </p:animScale>
                                    <p:animScale>
                                      <p:cBhvr>
                                        <p:cTn id="22" dur="26">
                                          <p:stCondLst>
                                            <p:cond delay="1312"/>
                                          </p:stCondLst>
                                        </p:cTn>
                                        <p:tgtEl>
                                          <p:spTgt spid="19"/>
                                        </p:tgtEl>
                                      </p:cBhvr>
                                      <p:to x="100000" y="80000"/>
                                    </p:animScale>
                                    <p:animScale>
                                      <p:cBhvr>
                                        <p:cTn id="23" dur="166" decel="50000">
                                          <p:stCondLst>
                                            <p:cond delay="1338"/>
                                          </p:stCondLst>
                                        </p:cTn>
                                        <p:tgtEl>
                                          <p:spTgt spid="19"/>
                                        </p:tgtEl>
                                      </p:cBhvr>
                                      <p:to x="100000" y="100000"/>
                                    </p:animScale>
                                    <p:animScale>
                                      <p:cBhvr>
                                        <p:cTn id="24" dur="26">
                                          <p:stCondLst>
                                            <p:cond delay="1642"/>
                                          </p:stCondLst>
                                        </p:cTn>
                                        <p:tgtEl>
                                          <p:spTgt spid="19"/>
                                        </p:tgtEl>
                                      </p:cBhvr>
                                      <p:to x="100000" y="90000"/>
                                    </p:animScale>
                                    <p:animScale>
                                      <p:cBhvr>
                                        <p:cTn id="25" dur="166" decel="50000">
                                          <p:stCondLst>
                                            <p:cond delay="1668"/>
                                          </p:stCondLst>
                                        </p:cTn>
                                        <p:tgtEl>
                                          <p:spTgt spid="19"/>
                                        </p:tgtEl>
                                      </p:cBhvr>
                                      <p:to x="100000" y="100000"/>
                                    </p:animScale>
                                    <p:animScale>
                                      <p:cBhvr>
                                        <p:cTn id="26" dur="26">
                                          <p:stCondLst>
                                            <p:cond delay="1808"/>
                                          </p:stCondLst>
                                        </p:cTn>
                                        <p:tgtEl>
                                          <p:spTgt spid="19"/>
                                        </p:tgtEl>
                                      </p:cBhvr>
                                      <p:to x="100000" y="95000"/>
                                    </p:animScale>
                                    <p:animScale>
                                      <p:cBhvr>
                                        <p:cTn id="27" dur="166" decel="50000">
                                          <p:stCondLst>
                                            <p:cond delay="1834"/>
                                          </p:stCondLst>
                                        </p:cTn>
                                        <p:tgtEl>
                                          <p:spTgt spid="19"/>
                                        </p:tgtEl>
                                      </p:cBhvr>
                                      <p:to x="100000" y="100000"/>
                                    </p:animScale>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80">
                                          <p:stCondLst>
                                            <p:cond delay="0"/>
                                          </p:stCondLst>
                                        </p:cTn>
                                        <p:tgtEl>
                                          <p:spTgt spid="24"/>
                                        </p:tgtEl>
                                      </p:cBhvr>
                                    </p:animEffect>
                                    <p:anim calcmode="lin" valueType="num">
                                      <p:cBhvr>
                                        <p:cTn id="49"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4" dur="26">
                                          <p:stCondLst>
                                            <p:cond delay="650"/>
                                          </p:stCondLst>
                                        </p:cTn>
                                        <p:tgtEl>
                                          <p:spTgt spid="24"/>
                                        </p:tgtEl>
                                      </p:cBhvr>
                                      <p:to x="100000" y="60000"/>
                                    </p:animScale>
                                    <p:animScale>
                                      <p:cBhvr>
                                        <p:cTn id="55" dur="166" decel="50000">
                                          <p:stCondLst>
                                            <p:cond delay="676"/>
                                          </p:stCondLst>
                                        </p:cTn>
                                        <p:tgtEl>
                                          <p:spTgt spid="24"/>
                                        </p:tgtEl>
                                      </p:cBhvr>
                                      <p:to x="100000" y="100000"/>
                                    </p:animScale>
                                    <p:animScale>
                                      <p:cBhvr>
                                        <p:cTn id="56" dur="26">
                                          <p:stCondLst>
                                            <p:cond delay="1312"/>
                                          </p:stCondLst>
                                        </p:cTn>
                                        <p:tgtEl>
                                          <p:spTgt spid="24"/>
                                        </p:tgtEl>
                                      </p:cBhvr>
                                      <p:to x="100000" y="80000"/>
                                    </p:animScale>
                                    <p:animScale>
                                      <p:cBhvr>
                                        <p:cTn id="57" dur="166" decel="50000">
                                          <p:stCondLst>
                                            <p:cond delay="1338"/>
                                          </p:stCondLst>
                                        </p:cTn>
                                        <p:tgtEl>
                                          <p:spTgt spid="24"/>
                                        </p:tgtEl>
                                      </p:cBhvr>
                                      <p:to x="100000" y="100000"/>
                                    </p:animScale>
                                    <p:animScale>
                                      <p:cBhvr>
                                        <p:cTn id="58" dur="26">
                                          <p:stCondLst>
                                            <p:cond delay="1642"/>
                                          </p:stCondLst>
                                        </p:cTn>
                                        <p:tgtEl>
                                          <p:spTgt spid="24"/>
                                        </p:tgtEl>
                                      </p:cBhvr>
                                      <p:to x="100000" y="90000"/>
                                    </p:animScale>
                                    <p:animScale>
                                      <p:cBhvr>
                                        <p:cTn id="59" dur="166" decel="50000">
                                          <p:stCondLst>
                                            <p:cond delay="1668"/>
                                          </p:stCondLst>
                                        </p:cTn>
                                        <p:tgtEl>
                                          <p:spTgt spid="24"/>
                                        </p:tgtEl>
                                      </p:cBhvr>
                                      <p:to x="100000" y="100000"/>
                                    </p:animScale>
                                    <p:animScale>
                                      <p:cBhvr>
                                        <p:cTn id="60" dur="26">
                                          <p:stCondLst>
                                            <p:cond delay="1808"/>
                                          </p:stCondLst>
                                        </p:cTn>
                                        <p:tgtEl>
                                          <p:spTgt spid="24"/>
                                        </p:tgtEl>
                                      </p:cBhvr>
                                      <p:to x="100000" y="95000"/>
                                    </p:animScale>
                                    <p:animScale>
                                      <p:cBhvr>
                                        <p:cTn id="61" dur="166" decel="50000">
                                          <p:stCondLst>
                                            <p:cond delay="1834"/>
                                          </p:stCondLst>
                                        </p:cTn>
                                        <p:tgtEl>
                                          <p:spTgt spid="24"/>
                                        </p:tgtEl>
                                      </p:cBhvr>
                                      <p:to x="100000" y="100000"/>
                                    </p:animScale>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left)">
                                      <p:cBhvr>
                                        <p:cTn id="65" dur="500"/>
                                        <p:tgtEl>
                                          <p:spTgt spid="35"/>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left)">
                                      <p:cBhvr>
                                        <p:cTn id="69" dur="500"/>
                                        <p:tgtEl>
                                          <p:spTgt spid="36"/>
                                        </p:tgtEl>
                                      </p:cBhvr>
                                    </p:animEffect>
                                  </p:childTnLst>
                                </p:cTn>
                              </p:par>
                            </p:childTnLst>
                          </p:cTn>
                        </p:par>
                        <p:par>
                          <p:cTn id="70" fill="hold">
                            <p:stCondLst>
                              <p:cond delay="3000"/>
                            </p:stCondLst>
                            <p:childTnLst>
                              <p:par>
                                <p:cTn id="71" presetID="22" presetClass="entr" presetSubtype="8"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left)">
                                      <p:cBhvr>
                                        <p:cTn id="73" dur="500"/>
                                        <p:tgtEl>
                                          <p:spTgt spid="37"/>
                                        </p:tgtEl>
                                      </p:cBhvr>
                                    </p:animEffect>
                                  </p:childTnLst>
                                </p:cTn>
                              </p:par>
                            </p:childTnLst>
                          </p:cTn>
                        </p:par>
                        <p:par>
                          <p:cTn id="74" fill="hold">
                            <p:stCondLst>
                              <p:cond delay="3500"/>
                            </p:stCondLst>
                            <p:childTnLst>
                              <p:par>
                                <p:cTn id="75" presetID="22" presetClass="entr" presetSubtype="8" fill="hold" grpId="0" nodeType="after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35" grpId="0"/>
      <p:bldP spid="36" grpId="0"/>
      <p:bldP spid="37"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DC93E9-7E4D-E72D-93A9-0D14E0947803}"/>
              </a:ext>
            </a:extLst>
          </p:cNvPr>
          <p:cNvGrpSpPr/>
          <p:nvPr/>
        </p:nvGrpSpPr>
        <p:grpSpPr>
          <a:xfrm>
            <a:off x="4177572" y="-1405"/>
            <a:ext cx="4154905" cy="1130512"/>
            <a:chOff x="4018546" y="-41196"/>
            <a:chExt cx="4154905" cy="1130512"/>
          </a:xfrm>
        </p:grpSpPr>
        <p:sp>
          <p:nvSpPr>
            <p:cNvPr id="5" name="TextBox 4">
              <a:extLst>
                <a:ext uri="{FF2B5EF4-FFF2-40B4-BE49-F238E27FC236}">
                  <a16:creationId xmlns:a16="http://schemas.microsoft.com/office/drawing/2014/main" id="{2F20B5D0-BA5A-F88D-4ECC-17F265EA04A8}"/>
                </a:ext>
              </a:extLst>
            </p:cNvPr>
            <p:cNvSpPr txBox="1"/>
            <p:nvPr/>
          </p:nvSpPr>
          <p:spPr>
            <a:xfrm>
              <a:off x="4018546" y="-18680"/>
              <a:ext cx="4154905" cy="1107996"/>
            </a:xfrm>
            <a:prstGeom prst="rect">
              <a:avLst/>
            </a:prstGeom>
            <a:noFill/>
          </p:spPr>
          <p:txBody>
            <a:bodyPr wrap="square" rtlCol="0">
              <a:spAutoFit/>
            </a:bodyPr>
            <a:lstStyle/>
            <a:p>
              <a:r>
                <a:rPr lang="en-US" sz="6600">
                  <a:ln w="381000">
                    <a:solidFill>
                      <a:schemeClr val="bg1"/>
                    </a:solidFill>
                  </a:ln>
                  <a:effectLst>
                    <a:innerShdw blurRad="63500" dist="50800" dir="13500000">
                      <a:prstClr val="black">
                        <a:alpha val="50000"/>
                      </a:prstClr>
                    </a:innerShdw>
                  </a:effectLst>
                  <a:latin typeface="UTM Mother" panose="02040603050506020204" pitchFamily="18" charset="0"/>
                </a:rPr>
                <a:t>Mục tiêu</a:t>
              </a:r>
            </a:p>
          </p:txBody>
        </p:sp>
        <p:sp>
          <p:nvSpPr>
            <p:cNvPr id="6" name="TextBox 5">
              <a:extLst>
                <a:ext uri="{FF2B5EF4-FFF2-40B4-BE49-F238E27FC236}">
                  <a16:creationId xmlns:a16="http://schemas.microsoft.com/office/drawing/2014/main" id="{300BE6FB-67B7-054B-482B-06EA5A2A99CF}"/>
                </a:ext>
              </a:extLst>
            </p:cNvPr>
            <p:cNvSpPr txBox="1"/>
            <p:nvPr/>
          </p:nvSpPr>
          <p:spPr>
            <a:xfrm>
              <a:off x="4018546" y="-41196"/>
              <a:ext cx="4154905" cy="1107996"/>
            </a:xfrm>
            <a:prstGeom prst="rect">
              <a:avLst/>
            </a:prstGeom>
            <a:noFill/>
          </p:spPr>
          <p:txBody>
            <a:bodyPr wrap="square" rtlCol="0">
              <a:spAutoFit/>
            </a:bodyPr>
            <a:lstStyle/>
            <a:p>
              <a:r>
                <a:rPr lang="en-US" sz="6600">
                  <a:ln>
                    <a:solidFill>
                      <a:schemeClr val="tx1"/>
                    </a:solidFill>
                  </a:ln>
                  <a:solidFill>
                    <a:srgbClr val="00FF00"/>
                  </a:solidFill>
                  <a:latin typeface="UTM Mother" panose="02040603050506020204" pitchFamily="18" charset="0"/>
                </a:rPr>
                <a:t>Mục tiêu</a:t>
              </a:r>
            </a:p>
          </p:txBody>
        </p:sp>
      </p:grpSp>
      <p:grpSp>
        <p:nvGrpSpPr>
          <p:cNvPr id="7" name="Group 6">
            <a:extLst>
              <a:ext uri="{FF2B5EF4-FFF2-40B4-BE49-F238E27FC236}">
                <a16:creationId xmlns:a16="http://schemas.microsoft.com/office/drawing/2014/main" id="{9130747B-0308-E7B6-9806-35B40FCF0C51}"/>
              </a:ext>
            </a:extLst>
          </p:cNvPr>
          <p:cNvGrpSpPr/>
          <p:nvPr/>
        </p:nvGrpSpPr>
        <p:grpSpPr>
          <a:xfrm>
            <a:off x="514088" y="2922879"/>
            <a:ext cx="11016739" cy="1200329"/>
            <a:chOff x="514088" y="2922879"/>
            <a:chExt cx="11016739" cy="1200329"/>
          </a:xfrm>
        </p:grpSpPr>
        <p:sp>
          <p:nvSpPr>
            <p:cNvPr id="8" name="Text Placeholder 7">
              <a:extLst>
                <a:ext uri="{FF2B5EF4-FFF2-40B4-BE49-F238E27FC236}">
                  <a16:creationId xmlns:a16="http://schemas.microsoft.com/office/drawing/2014/main" id="{186D708B-B968-2052-EEE4-D21A6AFCBA05}"/>
                </a:ext>
              </a:extLst>
            </p:cNvPr>
            <p:cNvSpPr txBox="1">
              <a:spLocks/>
            </p:cNvSpPr>
            <p:nvPr/>
          </p:nvSpPr>
          <p:spPr>
            <a:xfrm>
              <a:off x="514088" y="2937894"/>
              <a:ext cx="10992678" cy="1169525"/>
            </a:xfrm>
            <a:prstGeom prst="roundRect">
              <a:avLst/>
            </a:prstGeom>
            <a:solidFill>
              <a:schemeClr val="bg1"/>
            </a:solidFill>
            <a:ln w="28575">
              <a:solidFill>
                <a:srgbClr val="3A910C"/>
              </a:solidFill>
              <a:prstDash val="dash"/>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3600" b="0">
                  <a:solidFill>
                    <a:schemeClr val="tx1"/>
                  </a:solidFill>
                  <a:latin typeface="Calibri" panose="020F0502020204030204" pitchFamily="34" charset="0"/>
                  <a:cs typeface="Calibri" panose="020F0502020204030204" pitchFamily="34" charset="0"/>
                  <a:sym typeface="+mn-lt"/>
                </a:rPr>
                <a:t>         </a:t>
              </a:r>
              <a:endParaRPr lang="en-US" altLang="zh-CN" sz="3600" b="0" dirty="0">
                <a:solidFill>
                  <a:schemeClr val="tx1"/>
                </a:solidFill>
                <a:latin typeface="Calibri" panose="020F0502020204030204" pitchFamily="34" charset="0"/>
                <a:cs typeface="Calibri" panose="020F0502020204030204" pitchFamily="34" charset="0"/>
                <a:sym typeface="+mn-lt"/>
              </a:endParaRPr>
            </a:p>
          </p:txBody>
        </p:sp>
        <p:sp>
          <p:nvSpPr>
            <p:cNvPr id="9" name="TextBox 8">
              <a:extLst>
                <a:ext uri="{FF2B5EF4-FFF2-40B4-BE49-F238E27FC236}">
                  <a16:creationId xmlns:a16="http://schemas.microsoft.com/office/drawing/2014/main" id="{A0E537F7-7DF9-40E1-038F-788152FC93E2}"/>
                </a:ext>
              </a:extLst>
            </p:cNvPr>
            <p:cNvSpPr txBox="1"/>
            <p:nvPr/>
          </p:nvSpPr>
          <p:spPr>
            <a:xfrm>
              <a:off x="538149" y="2922879"/>
              <a:ext cx="10992678" cy="1200329"/>
            </a:xfrm>
            <a:prstGeom prst="rect">
              <a:avLst/>
            </a:prstGeom>
            <a:noFill/>
          </p:spPr>
          <p:txBody>
            <a:bodyPr wrap="square">
              <a:spAutoFit/>
            </a:bodyPr>
            <a:lstStyle/>
            <a:p>
              <a:pPr algn="just"/>
              <a:r>
                <a:rPr lang="en-US" altLang="zh-CN" sz="3600" b="0">
                  <a:solidFill>
                    <a:schemeClr val="tx1"/>
                  </a:solidFill>
                  <a:latin typeface="Calibri" panose="020F0502020204030204" pitchFamily="34" charset="0"/>
                  <a:cs typeface="Calibri" panose="020F0502020204030204" pitchFamily="34" charset="0"/>
                  <a:sym typeface="+mn-lt"/>
                </a:rPr>
                <a:t>	Giải quyết vấn đề đơn giản liên quan đến phép cộng, phép trừ các số tự nhiên có nhiều chữ số.</a:t>
              </a:r>
              <a:endParaRPr lang="en-US" sz="3600"/>
            </a:p>
          </p:txBody>
        </p:sp>
      </p:grpSp>
      <p:grpSp>
        <p:nvGrpSpPr>
          <p:cNvPr id="10" name="Group 9">
            <a:extLst>
              <a:ext uri="{FF2B5EF4-FFF2-40B4-BE49-F238E27FC236}">
                <a16:creationId xmlns:a16="http://schemas.microsoft.com/office/drawing/2014/main" id="{84DF984D-6E87-3703-EA48-06C7C6AC49D4}"/>
              </a:ext>
            </a:extLst>
          </p:cNvPr>
          <p:cNvGrpSpPr/>
          <p:nvPr/>
        </p:nvGrpSpPr>
        <p:grpSpPr>
          <a:xfrm>
            <a:off x="514960" y="1363385"/>
            <a:ext cx="10992678" cy="1321925"/>
            <a:chOff x="514960" y="1363385"/>
            <a:chExt cx="10992678" cy="1321925"/>
          </a:xfrm>
        </p:grpSpPr>
        <p:sp>
          <p:nvSpPr>
            <p:cNvPr id="11" name="Text Placeholder 7">
              <a:extLst>
                <a:ext uri="{FF2B5EF4-FFF2-40B4-BE49-F238E27FC236}">
                  <a16:creationId xmlns:a16="http://schemas.microsoft.com/office/drawing/2014/main" id="{A3594E37-86A8-D0C2-E204-5C295438CA3B}"/>
                </a:ext>
              </a:extLst>
            </p:cNvPr>
            <p:cNvSpPr txBox="1">
              <a:spLocks/>
            </p:cNvSpPr>
            <p:nvPr/>
          </p:nvSpPr>
          <p:spPr>
            <a:xfrm>
              <a:off x="514960" y="1363385"/>
              <a:ext cx="10992678" cy="1321925"/>
            </a:xfrm>
            <a:prstGeom prst="roundRect">
              <a:avLst/>
            </a:prstGeom>
            <a:solidFill>
              <a:schemeClr val="bg1"/>
            </a:solidFill>
            <a:ln w="28575">
              <a:solidFill>
                <a:srgbClr val="3A910C"/>
              </a:solidFill>
              <a:prstDash val="dash"/>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3600" b="0">
                  <a:solidFill>
                    <a:schemeClr val="tx1"/>
                  </a:solidFill>
                  <a:latin typeface="Calibri" panose="020F0502020204030204" pitchFamily="34" charset="0"/>
                  <a:cs typeface="Calibri" panose="020F0502020204030204" pitchFamily="34" charset="0"/>
                  <a:sym typeface="+mn-lt"/>
                </a:rPr>
                <a:t>        </a:t>
              </a:r>
              <a:endParaRPr lang="en-US" altLang="zh-CN" sz="3600" b="0" dirty="0">
                <a:solidFill>
                  <a:schemeClr val="tx1"/>
                </a:solidFill>
                <a:latin typeface="Calibri" panose="020F0502020204030204" pitchFamily="34" charset="0"/>
                <a:cs typeface="Calibri" panose="020F0502020204030204" pitchFamily="34" charset="0"/>
                <a:sym typeface="+mn-lt"/>
              </a:endParaRPr>
            </a:p>
          </p:txBody>
        </p:sp>
        <p:sp>
          <p:nvSpPr>
            <p:cNvPr id="12" name="TextBox 11">
              <a:extLst>
                <a:ext uri="{FF2B5EF4-FFF2-40B4-BE49-F238E27FC236}">
                  <a16:creationId xmlns:a16="http://schemas.microsoft.com/office/drawing/2014/main" id="{858A0606-C602-B4A2-73D9-E48263EFB49F}"/>
                </a:ext>
              </a:extLst>
            </p:cNvPr>
            <p:cNvSpPr txBox="1"/>
            <p:nvPr/>
          </p:nvSpPr>
          <p:spPr>
            <a:xfrm>
              <a:off x="637976" y="1414188"/>
              <a:ext cx="10793023" cy="1200329"/>
            </a:xfrm>
            <a:prstGeom prst="rect">
              <a:avLst/>
            </a:prstGeom>
            <a:noFill/>
          </p:spPr>
          <p:txBody>
            <a:bodyPr wrap="square">
              <a:spAutoFit/>
            </a:bodyPr>
            <a:lstStyle/>
            <a:p>
              <a:pPr algn="just"/>
              <a:r>
                <a:rPr lang="en-US" altLang="zh-CN" sz="3600" b="0">
                  <a:solidFill>
                    <a:schemeClr val="tx1"/>
                  </a:solidFill>
                  <a:latin typeface="Calibri" panose="020F0502020204030204" pitchFamily="34" charset="0"/>
                  <a:cs typeface="Calibri" panose="020F0502020204030204" pitchFamily="34" charset="0"/>
                  <a:sym typeface="+mn-lt"/>
                </a:rPr>
                <a:t>	Học sinh thực hiện được phép trừ các số tự nhiên có nhiều chữ số.</a:t>
              </a:r>
              <a:endParaRPr lang="en-US" sz="3600"/>
            </a:p>
          </p:txBody>
        </p:sp>
      </p:grpSp>
      <p:grpSp>
        <p:nvGrpSpPr>
          <p:cNvPr id="13" name="Group 12">
            <a:extLst>
              <a:ext uri="{FF2B5EF4-FFF2-40B4-BE49-F238E27FC236}">
                <a16:creationId xmlns:a16="http://schemas.microsoft.com/office/drawing/2014/main" id="{109E29BD-26F3-B5E4-CADD-6223EF54EB2D}"/>
              </a:ext>
            </a:extLst>
          </p:cNvPr>
          <p:cNvGrpSpPr/>
          <p:nvPr/>
        </p:nvGrpSpPr>
        <p:grpSpPr>
          <a:xfrm>
            <a:off x="514960" y="4288438"/>
            <a:ext cx="11039060" cy="2335234"/>
            <a:chOff x="514960" y="4288438"/>
            <a:chExt cx="11039060" cy="2335234"/>
          </a:xfrm>
        </p:grpSpPr>
        <p:sp>
          <p:nvSpPr>
            <p:cNvPr id="14" name="Text Placeholder 7">
              <a:extLst>
                <a:ext uri="{FF2B5EF4-FFF2-40B4-BE49-F238E27FC236}">
                  <a16:creationId xmlns:a16="http://schemas.microsoft.com/office/drawing/2014/main" id="{FA1E8671-4E5C-2B59-EBF1-0CA87EC20AF5}"/>
                </a:ext>
              </a:extLst>
            </p:cNvPr>
            <p:cNvSpPr txBox="1">
              <a:spLocks/>
            </p:cNvSpPr>
            <p:nvPr/>
          </p:nvSpPr>
          <p:spPr>
            <a:xfrm>
              <a:off x="514960" y="4288438"/>
              <a:ext cx="10992678" cy="2231631"/>
            </a:xfrm>
            <a:prstGeom prst="roundRect">
              <a:avLst/>
            </a:prstGeom>
            <a:solidFill>
              <a:schemeClr val="bg1"/>
            </a:solidFill>
            <a:ln w="28575">
              <a:solidFill>
                <a:srgbClr val="3A910C"/>
              </a:solidFill>
              <a:prstDash val="dash"/>
            </a:ln>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3600" b="0">
                  <a:solidFill>
                    <a:schemeClr val="tx1"/>
                  </a:solidFill>
                  <a:latin typeface="Calibri" panose="020F0502020204030204" pitchFamily="34" charset="0"/>
                  <a:cs typeface="Calibri" panose="020F0502020204030204" pitchFamily="34" charset="0"/>
                  <a:sym typeface="+mn-lt"/>
                </a:rPr>
                <a:t>        </a:t>
              </a:r>
              <a:endParaRPr lang="en-US" altLang="zh-CN" sz="3600" b="0" dirty="0">
                <a:solidFill>
                  <a:schemeClr val="tx1"/>
                </a:solidFill>
                <a:latin typeface="Calibri" panose="020F0502020204030204" pitchFamily="34" charset="0"/>
                <a:cs typeface="Calibri" panose="020F0502020204030204" pitchFamily="34" charset="0"/>
                <a:sym typeface="+mn-lt"/>
              </a:endParaRPr>
            </a:p>
          </p:txBody>
        </p:sp>
        <p:sp>
          <p:nvSpPr>
            <p:cNvPr id="15" name="TextBox 14">
              <a:extLst>
                <a:ext uri="{FF2B5EF4-FFF2-40B4-BE49-F238E27FC236}">
                  <a16:creationId xmlns:a16="http://schemas.microsoft.com/office/drawing/2014/main" id="{A863DB15-2109-5F0D-6AF8-E21207061723}"/>
                </a:ext>
              </a:extLst>
            </p:cNvPr>
            <p:cNvSpPr txBox="1"/>
            <p:nvPr/>
          </p:nvSpPr>
          <p:spPr>
            <a:xfrm>
              <a:off x="637976" y="4315348"/>
              <a:ext cx="10916044" cy="2308324"/>
            </a:xfrm>
            <a:prstGeom prst="rect">
              <a:avLst/>
            </a:prstGeom>
            <a:noFill/>
          </p:spPr>
          <p:txBody>
            <a:bodyPr wrap="square">
              <a:spAutoFit/>
            </a:bodyPr>
            <a:lstStyle/>
            <a:p>
              <a:pPr algn="just"/>
              <a:r>
                <a:rPr lang="en-US" altLang="zh-CN" sz="3600" b="0">
                  <a:solidFill>
                    <a:schemeClr val="tx1"/>
                  </a:solidFill>
                  <a:latin typeface="Calibri" panose="020F0502020204030204" pitchFamily="34" charset="0"/>
                  <a:cs typeface="Calibri" panose="020F0502020204030204" pitchFamily="34" charset="0"/>
                  <a:sym typeface="+mn-lt"/>
                </a:rPr>
                <a:t>	Học sinh có cơ hội phát triển các năng lực tư duy và lập luận toán học, giao tiếp toán học, mô hình hóa toán học, giải quyết vấn đề toán học và các phẩm chất yêu nước, chăm chỉ, trách nhiệm.</a:t>
              </a:r>
              <a:endParaRPr lang="en-US" sz="3600"/>
            </a:p>
          </p:txBody>
        </p:sp>
      </p:grpSp>
    </p:spTree>
    <p:extLst>
      <p:ext uri="{BB962C8B-B14F-4D97-AF65-F5344CB8AC3E}">
        <p14:creationId xmlns:p14="http://schemas.microsoft.com/office/powerpoint/2010/main" val="865270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group of monkeys in a room&#10;&#10;Description automatically generated">
            <a:extLst>
              <a:ext uri="{FF2B5EF4-FFF2-40B4-BE49-F238E27FC236}">
                <a16:creationId xmlns:a16="http://schemas.microsoft.com/office/drawing/2014/main" id="{171C456C-3FA2-12C5-5F0A-DD745D2F4CCC}"/>
              </a:ext>
            </a:extLst>
          </p:cNvPr>
          <p:cNvPicPr>
            <a:picLocks noChangeAspect="1"/>
          </p:cNvPicPr>
          <p:nvPr/>
        </p:nvPicPr>
        <p:blipFill rotWithShape="1">
          <a:blip r:embed="rId3">
            <a:extLst>
              <a:ext uri="{28A0092B-C50C-407E-A947-70E740481C1C}">
                <a14:useLocalDpi xmlns:a14="http://schemas.microsoft.com/office/drawing/2010/main" val="0"/>
              </a:ext>
            </a:extLst>
          </a:blip>
          <a:srcRect t="609" b="8463"/>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02C2EBE-34E4-B59D-9DAC-A26921F13915}"/>
              </a:ext>
            </a:extLst>
          </p:cNvPr>
          <p:cNvGrpSpPr/>
          <p:nvPr/>
        </p:nvGrpSpPr>
        <p:grpSpPr>
          <a:xfrm>
            <a:off x="5125019" y="1147011"/>
            <a:ext cx="6519126" cy="5919537"/>
            <a:chOff x="6092953" y="786063"/>
            <a:chExt cx="5966699" cy="5919537"/>
          </a:xfrm>
        </p:grpSpPr>
        <p:sp>
          <p:nvSpPr>
            <p:cNvPr id="7" name="TextBox 6">
              <a:extLst>
                <a:ext uri="{FF2B5EF4-FFF2-40B4-BE49-F238E27FC236}">
                  <a16:creationId xmlns:a16="http://schemas.microsoft.com/office/drawing/2014/main" id="{7A9EDBF7-8EB6-DE00-66F2-B69025771A18}"/>
                </a:ext>
              </a:extLst>
            </p:cNvPr>
            <p:cNvSpPr txBox="1"/>
            <p:nvPr/>
          </p:nvSpPr>
          <p:spPr>
            <a:xfrm>
              <a:off x="6095999" y="898358"/>
              <a:ext cx="5963653" cy="5807242"/>
            </a:xfrm>
            <a:prstGeom prst="rect">
              <a:avLst/>
            </a:prstGeom>
          </p:spPr>
          <p:txBody>
            <a:bodyPr vert="horz" lIns="91440" tIns="45720" rIns="91440" bIns="45720" rtlCol="0">
              <a:normAutofit fontScale="925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5300" b="0" i="0" u="none" strike="noStrike" kern="1200" cap="none" spc="0" normalizeH="0" baseline="0" noProof="0">
                  <a:ln>
                    <a:noFill/>
                  </a:ln>
                  <a:solidFill>
                    <a:srgbClr val="FFC000">
                      <a:lumMod val="40000"/>
                      <a:lumOff val="60000"/>
                    </a:srgbClr>
                  </a:solidFill>
                  <a:effectLst/>
                  <a:uLnTx/>
                  <a:uFillTx/>
                  <a:latin typeface="UTM Edwardian" panose="02040603050506020204" pitchFamily="18" charset="0"/>
                  <a:ea typeface="+mn-ea"/>
                  <a:cs typeface="+mn-cs"/>
                </a:rPr>
                <a:t>Củng cố</a:t>
              </a:r>
            </a:p>
          </p:txBody>
        </p:sp>
        <p:sp>
          <p:nvSpPr>
            <p:cNvPr id="8" name="TextBox 7">
              <a:extLst>
                <a:ext uri="{FF2B5EF4-FFF2-40B4-BE49-F238E27FC236}">
                  <a16:creationId xmlns:a16="http://schemas.microsoft.com/office/drawing/2014/main" id="{F002BEBF-7F39-DAAC-CD83-ECC3F5DFC36B}"/>
                </a:ext>
              </a:extLst>
            </p:cNvPr>
            <p:cNvSpPr txBox="1"/>
            <p:nvPr/>
          </p:nvSpPr>
          <p:spPr>
            <a:xfrm>
              <a:off x="6092953" y="786063"/>
              <a:ext cx="5899484" cy="5807242"/>
            </a:xfrm>
            <a:prstGeom prst="rect">
              <a:avLst/>
            </a:prstGeom>
          </p:spPr>
          <p:txBody>
            <a:bodyPr vert="horz" lIns="91440" tIns="45720" rIns="91440" bIns="45720" rtlCol="0">
              <a:normAutofit fontScale="925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5300" b="0" i="0" u="none" strike="noStrike" kern="1200" cap="none" spc="0" normalizeH="0" baseline="0" noProof="0">
                  <a:ln>
                    <a:solidFill>
                      <a:srgbClr val="FFC000">
                        <a:lumMod val="50000"/>
                      </a:srgbClr>
                    </a:solidFill>
                  </a:ln>
                  <a:solidFill>
                    <a:srgbClr val="FF6600"/>
                  </a:solidFill>
                  <a:effectLst/>
                  <a:uLnTx/>
                  <a:uFillTx/>
                  <a:latin typeface="UTM Edwardian" panose="02040603050506020204" pitchFamily="18" charset="0"/>
                  <a:ea typeface="+mn-ea"/>
                  <a:cs typeface="+mn-cs"/>
                </a:rPr>
                <a:t>Củng cố</a:t>
              </a:r>
            </a:p>
          </p:txBody>
        </p:sp>
      </p:grpSp>
    </p:spTree>
    <p:extLst>
      <p:ext uri="{BB962C8B-B14F-4D97-AF65-F5344CB8AC3E}">
        <p14:creationId xmlns:p14="http://schemas.microsoft.com/office/powerpoint/2010/main" val="42518750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1000"/>
                            </p:stCondLst>
                            <p:childTnLst>
                              <p:par>
                                <p:cTn id="9" presetID="32" presetClass="emph" presetSubtype="0" fill="hold" nodeType="after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38BAF3E-A58C-5D7A-6409-7027C0C33B30}"/>
              </a:ext>
            </a:extLst>
          </p:cNvPr>
          <p:cNvSpPr/>
          <p:nvPr/>
        </p:nvSpPr>
        <p:spPr>
          <a:xfrm>
            <a:off x="336883" y="256674"/>
            <a:ext cx="11653833" cy="6432883"/>
          </a:xfrm>
          <a:custGeom>
            <a:avLst/>
            <a:gdLst>
              <a:gd name="connsiteX0" fmla="*/ 0 w 11653833"/>
              <a:gd name="connsiteY0" fmla="*/ 1072169 h 6432883"/>
              <a:gd name="connsiteX1" fmla="*/ 1072169 w 11653833"/>
              <a:gd name="connsiteY1" fmla="*/ 0 h 6432883"/>
              <a:gd name="connsiteX2" fmla="*/ 1666512 w 11653833"/>
              <a:gd name="connsiteY2" fmla="*/ 0 h 6432883"/>
              <a:gd name="connsiteX3" fmla="*/ 2355951 w 11653833"/>
              <a:gd name="connsiteY3" fmla="*/ 0 h 6432883"/>
              <a:gd name="connsiteX4" fmla="*/ 3045389 w 11653833"/>
              <a:gd name="connsiteY4" fmla="*/ 0 h 6432883"/>
              <a:gd name="connsiteX5" fmla="*/ 3734828 w 11653833"/>
              <a:gd name="connsiteY5" fmla="*/ 0 h 6432883"/>
              <a:gd name="connsiteX6" fmla="*/ 4329171 w 11653833"/>
              <a:gd name="connsiteY6" fmla="*/ 0 h 6432883"/>
              <a:gd name="connsiteX7" fmla="*/ 5113704 w 11653833"/>
              <a:gd name="connsiteY7" fmla="*/ 0 h 6432883"/>
              <a:gd name="connsiteX8" fmla="*/ 5422763 w 11653833"/>
              <a:gd name="connsiteY8" fmla="*/ 0 h 6432883"/>
              <a:gd name="connsiteX9" fmla="*/ 6112201 w 11653833"/>
              <a:gd name="connsiteY9" fmla="*/ 0 h 6432883"/>
              <a:gd name="connsiteX10" fmla="*/ 6706545 w 11653833"/>
              <a:gd name="connsiteY10" fmla="*/ 0 h 6432883"/>
              <a:gd name="connsiteX11" fmla="*/ 7300888 w 11653833"/>
              <a:gd name="connsiteY11" fmla="*/ 0 h 6432883"/>
              <a:gd name="connsiteX12" fmla="*/ 7895232 w 11653833"/>
              <a:gd name="connsiteY12" fmla="*/ 0 h 6432883"/>
              <a:gd name="connsiteX13" fmla="*/ 8584670 w 11653833"/>
              <a:gd name="connsiteY13" fmla="*/ 0 h 6432883"/>
              <a:gd name="connsiteX14" fmla="*/ 9179013 w 11653833"/>
              <a:gd name="connsiteY14" fmla="*/ 0 h 6432883"/>
              <a:gd name="connsiteX15" fmla="*/ 9963547 w 11653833"/>
              <a:gd name="connsiteY15" fmla="*/ 0 h 6432883"/>
              <a:gd name="connsiteX16" fmla="*/ 10581664 w 11653833"/>
              <a:gd name="connsiteY16" fmla="*/ 0 h 6432883"/>
              <a:gd name="connsiteX17" fmla="*/ 11653833 w 11653833"/>
              <a:gd name="connsiteY17" fmla="*/ 1072169 h 6432883"/>
              <a:gd name="connsiteX18" fmla="*/ 11653833 w 11653833"/>
              <a:gd name="connsiteY18" fmla="*/ 1479581 h 6432883"/>
              <a:gd name="connsiteX19" fmla="*/ 11653833 w 11653833"/>
              <a:gd name="connsiteY19" fmla="*/ 2101420 h 6432883"/>
              <a:gd name="connsiteX20" fmla="*/ 11653833 w 11653833"/>
              <a:gd name="connsiteY20" fmla="*/ 2680373 h 6432883"/>
              <a:gd name="connsiteX21" fmla="*/ 11653833 w 11653833"/>
              <a:gd name="connsiteY21" fmla="*/ 3173556 h 6432883"/>
              <a:gd name="connsiteX22" fmla="*/ 11653833 w 11653833"/>
              <a:gd name="connsiteY22" fmla="*/ 3580968 h 6432883"/>
              <a:gd name="connsiteX23" fmla="*/ 11653833 w 11653833"/>
              <a:gd name="connsiteY23" fmla="*/ 4031265 h 6432883"/>
              <a:gd name="connsiteX24" fmla="*/ 11653833 w 11653833"/>
              <a:gd name="connsiteY24" fmla="*/ 4524448 h 6432883"/>
              <a:gd name="connsiteX25" fmla="*/ 11653833 w 11653833"/>
              <a:gd name="connsiteY25" fmla="*/ 5360714 h 6432883"/>
              <a:gd name="connsiteX26" fmla="*/ 10581664 w 11653833"/>
              <a:gd name="connsiteY26" fmla="*/ 6432883 h 6432883"/>
              <a:gd name="connsiteX27" fmla="*/ 9987321 w 11653833"/>
              <a:gd name="connsiteY27" fmla="*/ 6432883 h 6432883"/>
              <a:gd name="connsiteX28" fmla="*/ 9297882 w 11653833"/>
              <a:gd name="connsiteY28" fmla="*/ 6432883 h 6432883"/>
              <a:gd name="connsiteX29" fmla="*/ 8893729 w 11653833"/>
              <a:gd name="connsiteY29" fmla="*/ 6432883 h 6432883"/>
              <a:gd name="connsiteX30" fmla="*/ 8204290 w 11653833"/>
              <a:gd name="connsiteY30" fmla="*/ 6432883 h 6432883"/>
              <a:gd name="connsiteX31" fmla="*/ 7705042 w 11653833"/>
              <a:gd name="connsiteY31" fmla="*/ 6432883 h 6432883"/>
              <a:gd name="connsiteX32" fmla="*/ 7300888 w 11653833"/>
              <a:gd name="connsiteY32" fmla="*/ 6432883 h 6432883"/>
              <a:gd name="connsiteX33" fmla="*/ 6896735 w 11653833"/>
              <a:gd name="connsiteY33" fmla="*/ 6432883 h 6432883"/>
              <a:gd name="connsiteX34" fmla="*/ 6492581 w 11653833"/>
              <a:gd name="connsiteY34" fmla="*/ 6432883 h 6432883"/>
              <a:gd name="connsiteX35" fmla="*/ 6088428 w 11653833"/>
              <a:gd name="connsiteY35" fmla="*/ 6432883 h 6432883"/>
              <a:gd name="connsiteX36" fmla="*/ 5303894 w 11653833"/>
              <a:gd name="connsiteY36" fmla="*/ 6432883 h 6432883"/>
              <a:gd name="connsiteX37" fmla="*/ 4519361 w 11653833"/>
              <a:gd name="connsiteY37" fmla="*/ 6432883 h 6432883"/>
              <a:gd name="connsiteX38" fmla="*/ 4210302 w 11653833"/>
              <a:gd name="connsiteY38" fmla="*/ 6432883 h 6432883"/>
              <a:gd name="connsiteX39" fmla="*/ 3901244 w 11653833"/>
              <a:gd name="connsiteY39" fmla="*/ 6432883 h 6432883"/>
              <a:gd name="connsiteX40" fmla="*/ 3592185 w 11653833"/>
              <a:gd name="connsiteY40" fmla="*/ 6432883 h 6432883"/>
              <a:gd name="connsiteX41" fmla="*/ 3283127 w 11653833"/>
              <a:gd name="connsiteY41" fmla="*/ 6432883 h 6432883"/>
              <a:gd name="connsiteX42" fmla="*/ 2974068 w 11653833"/>
              <a:gd name="connsiteY42" fmla="*/ 6432883 h 6432883"/>
              <a:gd name="connsiteX43" fmla="*/ 2379725 w 11653833"/>
              <a:gd name="connsiteY43" fmla="*/ 6432883 h 6432883"/>
              <a:gd name="connsiteX44" fmla="*/ 1975571 w 11653833"/>
              <a:gd name="connsiteY44" fmla="*/ 6432883 h 6432883"/>
              <a:gd name="connsiteX45" fmla="*/ 1072169 w 11653833"/>
              <a:gd name="connsiteY45" fmla="*/ 6432883 h 6432883"/>
              <a:gd name="connsiteX46" fmla="*/ 0 w 11653833"/>
              <a:gd name="connsiteY46" fmla="*/ 5360714 h 6432883"/>
              <a:gd name="connsiteX47" fmla="*/ 0 w 11653833"/>
              <a:gd name="connsiteY47" fmla="*/ 4953302 h 6432883"/>
              <a:gd name="connsiteX48" fmla="*/ 0 w 11653833"/>
              <a:gd name="connsiteY48" fmla="*/ 4503005 h 6432883"/>
              <a:gd name="connsiteX49" fmla="*/ 0 w 11653833"/>
              <a:gd name="connsiteY49" fmla="*/ 3881166 h 6432883"/>
              <a:gd name="connsiteX50" fmla="*/ 0 w 11653833"/>
              <a:gd name="connsiteY50" fmla="*/ 3259327 h 6432883"/>
              <a:gd name="connsiteX51" fmla="*/ 0 w 11653833"/>
              <a:gd name="connsiteY51" fmla="*/ 2723259 h 6432883"/>
              <a:gd name="connsiteX52" fmla="*/ 0 w 11653833"/>
              <a:gd name="connsiteY52" fmla="*/ 2187191 h 6432883"/>
              <a:gd name="connsiteX53" fmla="*/ 0 w 11653833"/>
              <a:gd name="connsiteY53" fmla="*/ 1779779 h 6432883"/>
              <a:gd name="connsiteX54" fmla="*/ 0 w 11653833"/>
              <a:gd name="connsiteY54" fmla="*/ 1072169 h 643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53833" h="6432883" fill="none" extrusionOk="0">
                <a:moveTo>
                  <a:pt x="0" y="1072169"/>
                </a:moveTo>
                <a:cubicBezTo>
                  <a:pt x="97702" y="388065"/>
                  <a:pt x="545985" y="16002"/>
                  <a:pt x="1072169" y="0"/>
                </a:cubicBezTo>
                <a:cubicBezTo>
                  <a:pt x="1295386" y="-60611"/>
                  <a:pt x="1469992" y="1865"/>
                  <a:pt x="1666512" y="0"/>
                </a:cubicBezTo>
                <a:cubicBezTo>
                  <a:pt x="1863032" y="-1865"/>
                  <a:pt x="2040211" y="68026"/>
                  <a:pt x="2355951" y="0"/>
                </a:cubicBezTo>
                <a:cubicBezTo>
                  <a:pt x="2671691" y="-68026"/>
                  <a:pt x="2905087" y="35546"/>
                  <a:pt x="3045389" y="0"/>
                </a:cubicBezTo>
                <a:cubicBezTo>
                  <a:pt x="3185691" y="-35546"/>
                  <a:pt x="3423212" y="67219"/>
                  <a:pt x="3734828" y="0"/>
                </a:cubicBezTo>
                <a:cubicBezTo>
                  <a:pt x="4046444" y="-67219"/>
                  <a:pt x="4052382" y="33341"/>
                  <a:pt x="4329171" y="0"/>
                </a:cubicBezTo>
                <a:cubicBezTo>
                  <a:pt x="4605960" y="-33341"/>
                  <a:pt x="4743479" y="91246"/>
                  <a:pt x="5113704" y="0"/>
                </a:cubicBezTo>
                <a:cubicBezTo>
                  <a:pt x="5483929" y="-91246"/>
                  <a:pt x="5344069" y="31696"/>
                  <a:pt x="5422763" y="0"/>
                </a:cubicBezTo>
                <a:cubicBezTo>
                  <a:pt x="5501457" y="-31696"/>
                  <a:pt x="5941870" y="39597"/>
                  <a:pt x="6112201" y="0"/>
                </a:cubicBezTo>
                <a:cubicBezTo>
                  <a:pt x="6282532" y="-39597"/>
                  <a:pt x="6489633" y="18558"/>
                  <a:pt x="6706545" y="0"/>
                </a:cubicBezTo>
                <a:cubicBezTo>
                  <a:pt x="6923457" y="-18558"/>
                  <a:pt x="7083080" y="60900"/>
                  <a:pt x="7300888" y="0"/>
                </a:cubicBezTo>
                <a:cubicBezTo>
                  <a:pt x="7518696" y="-60900"/>
                  <a:pt x="7627050" y="39778"/>
                  <a:pt x="7895232" y="0"/>
                </a:cubicBezTo>
                <a:cubicBezTo>
                  <a:pt x="8163414" y="-39778"/>
                  <a:pt x="8392747" y="79408"/>
                  <a:pt x="8584670" y="0"/>
                </a:cubicBezTo>
                <a:cubicBezTo>
                  <a:pt x="8776593" y="-79408"/>
                  <a:pt x="8958143" y="8723"/>
                  <a:pt x="9179013" y="0"/>
                </a:cubicBezTo>
                <a:cubicBezTo>
                  <a:pt x="9399883" y="-8723"/>
                  <a:pt x="9695137" y="22454"/>
                  <a:pt x="9963547" y="0"/>
                </a:cubicBezTo>
                <a:cubicBezTo>
                  <a:pt x="10231957" y="-22454"/>
                  <a:pt x="10289418" y="52698"/>
                  <a:pt x="10581664" y="0"/>
                </a:cubicBezTo>
                <a:cubicBezTo>
                  <a:pt x="11017506" y="-46117"/>
                  <a:pt x="11630585" y="477953"/>
                  <a:pt x="11653833" y="1072169"/>
                </a:cubicBezTo>
                <a:cubicBezTo>
                  <a:pt x="11701363" y="1268544"/>
                  <a:pt x="11619980" y="1314369"/>
                  <a:pt x="11653833" y="1479581"/>
                </a:cubicBezTo>
                <a:cubicBezTo>
                  <a:pt x="11687686" y="1644793"/>
                  <a:pt x="11638552" y="1813146"/>
                  <a:pt x="11653833" y="2101420"/>
                </a:cubicBezTo>
                <a:cubicBezTo>
                  <a:pt x="11669114" y="2389694"/>
                  <a:pt x="11601389" y="2514267"/>
                  <a:pt x="11653833" y="2680373"/>
                </a:cubicBezTo>
                <a:cubicBezTo>
                  <a:pt x="11706277" y="2846479"/>
                  <a:pt x="11600852" y="2979748"/>
                  <a:pt x="11653833" y="3173556"/>
                </a:cubicBezTo>
                <a:cubicBezTo>
                  <a:pt x="11706814" y="3367364"/>
                  <a:pt x="11647166" y="3426495"/>
                  <a:pt x="11653833" y="3580968"/>
                </a:cubicBezTo>
                <a:cubicBezTo>
                  <a:pt x="11660500" y="3735441"/>
                  <a:pt x="11628042" y="3924400"/>
                  <a:pt x="11653833" y="4031265"/>
                </a:cubicBezTo>
                <a:cubicBezTo>
                  <a:pt x="11679624" y="4138130"/>
                  <a:pt x="11650202" y="4403045"/>
                  <a:pt x="11653833" y="4524448"/>
                </a:cubicBezTo>
                <a:cubicBezTo>
                  <a:pt x="11657464" y="4645851"/>
                  <a:pt x="11578538" y="5049310"/>
                  <a:pt x="11653833" y="5360714"/>
                </a:cubicBezTo>
                <a:cubicBezTo>
                  <a:pt x="11650803" y="5978662"/>
                  <a:pt x="11277386" y="6458043"/>
                  <a:pt x="10581664" y="6432883"/>
                </a:cubicBezTo>
                <a:cubicBezTo>
                  <a:pt x="10365134" y="6442107"/>
                  <a:pt x="10137611" y="6427367"/>
                  <a:pt x="9987321" y="6432883"/>
                </a:cubicBezTo>
                <a:cubicBezTo>
                  <a:pt x="9837031" y="6438399"/>
                  <a:pt x="9501725" y="6353164"/>
                  <a:pt x="9297882" y="6432883"/>
                </a:cubicBezTo>
                <a:cubicBezTo>
                  <a:pt x="9094039" y="6512602"/>
                  <a:pt x="9010162" y="6424051"/>
                  <a:pt x="8893729" y="6432883"/>
                </a:cubicBezTo>
                <a:cubicBezTo>
                  <a:pt x="8777296" y="6441715"/>
                  <a:pt x="8479122" y="6368243"/>
                  <a:pt x="8204290" y="6432883"/>
                </a:cubicBezTo>
                <a:cubicBezTo>
                  <a:pt x="7929458" y="6497523"/>
                  <a:pt x="7875391" y="6391680"/>
                  <a:pt x="7705042" y="6432883"/>
                </a:cubicBezTo>
                <a:cubicBezTo>
                  <a:pt x="7534693" y="6474086"/>
                  <a:pt x="7454584" y="6429265"/>
                  <a:pt x="7300888" y="6432883"/>
                </a:cubicBezTo>
                <a:cubicBezTo>
                  <a:pt x="7147192" y="6436501"/>
                  <a:pt x="7070450" y="6388362"/>
                  <a:pt x="6896735" y="6432883"/>
                </a:cubicBezTo>
                <a:cubicBezTo>
                  <a:pt x="6723020" y="6477404"/>
                  <a:pt x="6634322" y="6428955"/>
                  <a:pt x="6492581" y="6432883"/>
                </a:cubicBezTo>
                <a:cubicBezTo>
                  <a:pt x="6350840" y="6436811"/>
                  <a:pt x="6286295" y="6431680"/>
                  <a:pt x="6088428" y="6432883"/>
                </a:cubicBezTo>
                <a:cubicBezTo>
                  <a:pt x="5890561" y="6434086"/>
                  <a:pt x="5563184" y="6379752"/>
                  <a:pt x="5303894" y="6432883"/>
                </a:cubicBezTo>
                <a:cubicBezTo>
                  <a:pt x="5044604" y="6486014"/>
                  <a:pt x="4793907" y="6342773"/>
                  <a:pt x="4519361" y="6432883"/>
                </a:cubicBezTo>
                <a:cubicBezTo>
                  <a:pt x="4244815" y="6522993"/>
                  <a:pt x="4330687" y="6401039"/>
                  <a:pt x="4210302" y="6432883"/>
                </a:cubicBezTo>
                <a:cubicBezTo>
                  <a:pt x="4089917" y="6464727"/>
                  <a:pt x="4053192" y="6425137"/>
                  <a:pt x="3901244" y="6432883"/>
                </a:cubicBezTo>
                <a:cubicBezTo>
                  <a:pt x="3749296" y="6440629"/>
                  <a:pt x="3699607" y="6402851"/>
                  <a:pt x="3592185" y="6432883"/>
                </a:cubicBezTo>
                <a:cubicBezTo>
                  <a:pt x="3484763" y="6462915"/>
                  <a:pt x="3349244" y="6432112"/>
                  <a:pt x="3283127" y="6432883"/>
                </a:cubicBezTo>
                <a:cubicBezTo>
                  <a:pt x="3217010" y="6433654"/>
                  <a:pt x="3044144" y="6429270"/>
                  <a:pt x="2974068" y="6432883"/>
                </a:cubicBezTo>
                <a:cubicBezTo>
                  <a:pt x="2903992" y="6436496"/>
                  <a:pt x="2637906" y="6363931"/>
                  <a:pt x="2379725" y="6432883"/>
                </a:cubicBezTo>
                <a:cubicBezTo>
                  <a:pt x="2121544" y="6501835"/>
                  <a:pt x="2142098" y="6384459"/>
                  <a:pt x="1975571" y="6432883"/>
                </a:cubicBezTo>
                <a:cubicBezTo>
                  <a:pt x="1809044" y="6481307"/>
                  <a:pt x="1390036" y="6348633"/>
                  <a:pt x="1072169" y="6432883"/>
                </a:cubicBezTo>
                <a:cubicBezTo>
                  <a:pt x="575333" y="6299527"/>
                  <a:pt x="63767" y="5800449"/>
                  <a:pt x="0" y="5360714"/>
                </a:cubicBezTo>
                <a:cubicBezTo>
                  <a:pt x="-26503" y="5165508"/>
                  <a:pt x="29573" y="5124820"/>
                  <a:pt x="0" y="4953302"/>
                </a:cubicBezTo>
                <a:cubicBezTo>
                  <a:pt x="-29573" y="4781784"/>
                  <a:pt x="22217" y="4684256"/>
                  <a:pt x="0" y="4503005"/>
                </a:cubicBezTo>
                <a:cubicBezTo>
                  <a:pt x="-22217" y="4321754"/>
                  <a:pt x="66580" y="4070483"/>
                  <a:pt x="0" y="3881166"/>
                </a:cubicBezTo>
                <a:cubicBezTo>
                  <a:pt x="-66580" y="3691849"/>
                  <a:pt x="69689" y="3409815"/>
                  <a:pt x="0" y="3259327"/>
                </a:cubicBezTo>
                <a:cubicBezTo>
                  <a:pt x="-69689" y="3108839"/>
                  <a:pt x="38686" y="2883442"/>
                  <a:pt x="0" y="2723259"/>
                </a:cubicBezTo>
                <a:cubicBezTo>
                  <a:pt x="-38686" y="2563076"/>
                  <a:pt x="9142" y="2334747"/>
                  <a:pt x="0" y="2187191"/>
                </a:cubicBezTo>
                <a:cubicBezTo>
                  <a:pt x="-9142" y="2039635"/>
                  <a:pt x="10091" y="1970582"/>
                  <a:pt x="0" y="1779779"/>
                </a:cubicBezTo>
                <a:cubicBezTo>
                  <a:pt x="-10091" y="1588976"/>
                  <a:pt x="46704" y="1242832"/>
                  <a:pt x="0" y="1072169"/>
                </a:cubicBezTo>
                <a:close/>
              </a:path>
              <a:path w="11653833" h="6432883" stroke="0" extrusionOk="0">
                <a:moveTo>
                  <a:pt x="0" y="1072169"/>
                </a:moveTo>
                <a:cubicBezTo>
                  <a:pt x="157693" y="462001"/>
                  <a:pt x="543307" y="-4223"/>
                  <a:pt x="1072169" y="0"/>
                </a:cubicBezTo>
                <a:cubicBezTo>
                  <a:pt x="1409477" y="-27376"/>
                  <a:pt x="1615693" y="32347"/>
                  <a:pt x="1761607" y="0"/>
                </a:cubicBezTo>
                <a:cubicBezTo>
                  <a:pt x="1907521" y="-32347"/>
                  <a:pt x="2257461" y="76837"/>
                  <a:pt x="2546141" y="0"/>
                </a:cubicBezTo>
                <a:cubicBezTo>
                  <a:pt x="2834821" y="-76837"/>
                  <a:pt x="2762798" y="46448"/>
                  <a:pt x="2950294" y="0"/>
                </a:cubicBezTo>
                <a:cubicBezTo>
                  <a:pt x="3137790" y="-46448"/>
                  <a:pt x="3290679" y="25413"/>
                  <a:pt x="3449543" y="0"/>
                </a:cubicBezTo>
                <a:cubicBezTo>
                  <a:pt x="3608407" y="-25413"/>
                  <a:pt x="3903338" y="70253"/>
                  <a:pt x="4043886" y="0"/>
                </a:cubicBezTo>
                <a:cubicBezTo>
                  <a:pt x="4184434" y="-70253"/>
                  <a:pt x="4239261" y="23236"/>
                  <a:pt x="4352945" y="0"/>
                </a:cubicBezTo>
                <a:cubicBezTo>
                  <a:pt x="4466629" y="-23236"/>
                  <a:pt x="4692368" y="27485"/>
                  <a:pt x="4947288" y="0"/>
                </a:cubicBezTo>
                <a:cubicBezTo>
                  <a:pt x="5202208" y="-27485"/>
                  <a:pt x="5254101" y="55937"/>
                  <a:pt x="5446537" y="0"/>
                </a:cubicBezTo>
                <a:cubicBezTo>
                  <a:pt x="5638973" y="-55937"/>
                  <a:pt x="5958882" y="50527"/>
                  <a:pt x="6135975" y="0"/>
                </a:cubicBezTo>
                <a:cubicBezTo>
                  <a:pt x="6313068" y="-50527"/>
                  <a:pt x="6554234" y="86243"/>
                  <a:pt x="6920508" y="0"/>
                </a:cubicBezTo>
                <a:cubicBezTo>
                  <a:pt x="7286782" y="-86243"/>
                  <a:pt x="7360435" y="28782"/>
                  <a:pt x="7514852" y="0"/>
                </a:cubicBezTo>
                <a:cubicBezTo>
                  <a:pt x="7669269" y="-28782"/>
                  <a:pt x="7901964" y="63753"/>
                  <a:pt x="8109195" y="0"/>
                </a:cubicBezTo>
                <a:cubicBezTo>
                  <a:pt x="8316426" y="-63753"/>
                  <a:pt x="8668127" y="7507"/>
                  <a:pt x="8893729" y="0"/>
                </a:cubicBezTo>
                <a:cubicBezTo>
                  <a:pt x="9119331" y="-7507"/>
                  <a:pt x="9428397" y="21267"/>
                  <a:pt x="9583167" y="0"/>
                </a:cubicBezTo>
                <a:cubicBezTo>
                  <a:pt x="9737937" y="-21267"/>
                  <a:pt x="9818380" y="6944"/>
                  <a:pt x="9987321" y="0"/>
                </a:cubicBezTo>
                <a:cubicBezTo>
                  <a:pt x="10156262" y="-6944"/>
                  <a:pt x="10409395" y="45745"/>
                  <a:pt x="10581664" y="0"/>
                </a:cubicBezTo>
                <a:cubicBezTo>
                  <a:pt x="11043996" y="-29566"/>
                  <a:pt x="11632806" y="641513"/>
                  <a:pt x="11653833" y="1072169"/>
                </a:cubicBezTo>
                <a:cubicBezTo>
                  <a:pt x="11670907" y="1286932"/>
                  <a:pt x="11622997" y="1429322"/>
                  <a:pt x="11653833" y="1565352"/>
                </a:cubicBezTo>
                <a:cubicBezTo>
                  <a:pt x="11684669" y="1701382"/>
                  <a:pt x="11587933" y="1891375"/>
                  <a:pt x="11653833" y="2187191"/>
                </a:cubicBezTo>
                <a:cubicBezTo>
                  <a:pt x="11719733" y="2483007"/>
                  <a:pt x="11628496" y="2451757"/>
                  <a:pt x="11653833" y="2680373"/>
                </a:cubicBezTo>
                <a:cubicBezTo>
                  <a:pt x="11679170" y="2908989"/>
                  <a:pt x="11619985" y="2962901"/>
                  <a:pt x="11653833" y="3087785"/>
                </a:cubicBezTo>
                <a:cubicBezTo>
                  <a:pt x="11687681" y="3212669"/>
                  <a:pt x="11646812" y="3457000"/>
                  <a:pt x="11653833" y="3580968"/>
                </a:cubicBezTo>
                <a:cubicBezTo>
                  <a:pt x="11660854" y="3704936"/>
                  <a:pt x="11603231" y="3993316"/>
                  <a:pt x="11653833" y="4117036"/>
                </a:cubicBezTo>
                <a:cubicBezTo>
                  <a:pt x="11704435" y="4240756"/>
                  <a:pt x="11651243" y="4456405"/>
                  <a:pt x="11653833" y="4610219"/>
                </a:cubicBezTo>
                <a:cubicBezTo>
                  <a:pt x="11656423" y="4764033"/>
                  <a:pt x="11609325" y="5040837"/>
                  <a:pt x="11653833" y="5360714"/>
                </a:cubicBezTo>
                <a:cubicBezTo>
                  <a:pt x="11581048" y="5999808"/>
                  <a:pt x="11051441" y="6389778"/>
                  <a:pt x="10581664" y="6432883"/>
                </a:cubicBezTo>
                <a:cubicBezTo>
                  <a:pt x="10428912" y="6438841"/>
                  <a:pt x="10395267" y="6404675"/>
                  <a:pt x="10272605" y="6432883"/>
                </a:cubicBezTo>
                <a:cubicBezTo>
                  <a:pt x="10149943" y="6461091"/>
                  <a:pt x="10029208" y="6420628"/>
                  <a:pt x="9963547" y="6432883"/>
                </a:cubicBezTo>
                <a:cubicBezTo>
                  <a:pt x="9897886" y="6445138"/>
                  <a:pt x="9666940" y="6409516"/>
                  <a:pt x="9559393" y="6432883"/>
                </a:cubicBezTo>
                <a:cubicBezTo>
                  <a:pt x="9451846" y="6456250"/>
                  <a:pt x="9267079" y="6425140"/>
                  <a:pt x="9060145" y="6432883"/>
                </a:cubicBezTo>
                <a:cubicBezTo>
                  <a:pt x="8853211" y="6440626"/>
                  <a:pt x="8834274" y="6417579"/>
                  <a:pt x="8751086" y="6432883"/>
                </a:cubicBezTo>
                <a:cubicBezTo>
                  <a:pt x="8667898" y="6448187"/>
                  <a:pt x="8224163" y="6386231"/>
                  <a:pt x="7966553" y="6432883"/>
                </a:cubicBezTo>
                <a:cubicBezTo>
                  <a:pt x="7708943" y="6479535"/>
                  <a:pt x="7756267" y="6396048"/>
                  <a:pt x="7657494" y="6432883"/>
                </a:cubicBezTo>
                <a:cubicBezTo>
                  <a:pt x="7558721" y="6469718"/>
                  <a:pt x="7286152" y="6415511"/>
                  <a:pt x="7158246" y="6432883"/>
                </a:cubicBezTo>
                <a:cubicBezTo>
                  <a:pt x="7030340" y="6450255"/>
                  <a:pt x="6718237" y="6380922"/>
                  <a:pt x="6563902" y="6432883"/>
                </a:cubicBezTo>
                <a:cubicBezTo>
                  <a:pt x="6409567" y="6484844"/>
                  <a:pt x="6211684" y="6409489"/>
                  <a:pt x="5969559" y="6432883"/>
                </a:cubicBezTo>
                <a:cubicBezTo>
                  <a:pt x="5727434" y="6456277"/>
                  <a:pt x="5753650" y="6398765"/>
                  <a:pt x="5660500" y="6432883"/>
                </a:cubicBezTo>
                <a:cubicBezTo>
                  <a:pt x="5567350" y="6467001"/>
                  <a:pt x="5346742" y="6417099"/>
                  <a:pt x="5161252" y="6432883"/>
                </a:cubicBezTo>
                <a:cubicBezTo>
                  <a:pt x="4975762" y="6448667"/>
                  <a:pt x="4540114" y="6413574"/>
                  <a:pt x="4376719" y="6432883"/>
                </a:cubicBezTo>
                <a:cubicBezTo>
                  <a:pt x="4213324" y="6452192"/>
                  <a:pt x="4075578" y="6419112"/>
                  <a:pt x="3877470" y="6432883"/>
                </a:cubicBezTo>
                <a:cubicBezTo>
                  <a:pt x="3679362" y="6446654"/>
                  <a:pt x="3301746" y="6375370"/>
                  <a:pt x="3092937" y="6432883"/>
                </a:cubicBezTo>
                <a:cubicBezTo>
                  <a:pt x="2884128" y="6490396"/>
                  <a:pt x="2620757" y="6367324"/>
                  <a:pt x="2498593" y="6432883"/>
                </a:cubicBezTo>
                <a:cubicBezTo>
                  <a:pt x="2376429" y="6498442"/>
                  <a:pt x="2235095" y="6412151"/>
                  <a:pt x="1999345" y="6432883"/>
                </a:cubicBezTo>
                <a:cubicBezTo>
                  <a:pt x="1763595" y="6453615"/>
                  <a:pt x="1730354" y="6407777"/>
                  <a:pt x="1595191" y="6432883"/>
                </a:cubicBezTo>
                <a:cubicBezTo>
                  <a:pt x="1460028" y="6457989"/>
                  <a:pt x="1313084" y="6406024"/>
                  <a:pt x="1072169" y="6432883"/>
                </a:cubicBezTo>
                <a:cubicBezTo>
                  <a:pt x="515371" y="6271732"/>
                  <a:pt x="175391" y="5938309"/>
                  <a:pt x="0" y="5360714"/>
                </a:cubicBezTo>
                <a:cubicBezTo>
                  <a:pt x="-62527" y="5224767"/>
                  <a:pt x="27639" y="5041618"/>
                  <a:pt x="0" y="4824646"/>
                </a:cubicBezTo>
                <a:cubicBezTo>
                  <a:pt x="-27639" y="4607674"/>
                  <a:pt x="14793" y="4510582"/>
                  <a:pt x="0" y="4417234"/>
                </a:cubicBezTo>
                <a:cubicBezTo>
                  <a:pt x="-14793" y="4323886"/>
                  <a:pt x="44598" y="4049521"/>
                  <a:pt x="0" y="3924051"/>
                </a:cubicBezTo>
                <a:cubicBezTo>
                  <a:pt x="-44598" y="3798581"/>
                  <a:pt x="37049" y="3540391"/>
                  <a:pt x="0" y="3430869"/>
                </a:cubicBezTo>
                <a:cubicBezTo>
                  <a:pt x="-37049" y="3321347"/>
                  <a:pt x="64232" y="3148330"/>
                  <a:pt x="0" y="2894801"/>
                </a:cubicBezTo>
                <a:cubicBezTo>
                  <a:pt x="-64232" y="2641272"/>
                  <a:pt x="38956" y="2559390"/>
                  <a:pt x="0" y="2444503"/>
                </a:cubicBezTo>
                <a:cubicBezTo>
                  <a:pt x="-38956" y="2329616"/>
                  <a:pt x="3236" y="2051175"/>
                  <a:pt x="0" y="1951321"/>
                </a:cubicBezTo>
                <a:cubicBezTo>
                  <a:pt x="-3236" y="1851467"/>
                  <a:pt x="104458" y="1276357"/>
                  <a:pt x="0" y="1072169"/>
                </a:cubicBezTo>
                <a:close/>
              </a:path>
            </a:pathLst>
          </a:custGeom>
          <a:solidFill>
            <a:schemeClr val="bg1">
              <a:alpha val="95000"/>
            </a:schemeClr>
          </a:solidFill>
          <a:ln w="76200">
            <a:solidFill>
              <a:srgbClr val="FF9999"/>
            </a:solidFill>
            <a:prstDash val="dash"/>
            <a:extLst>
              <a:ext uri="{C807C97D-BFC1-408E-A445-0C87EB9F89A2}">
                <ask:lineSketchStyleProps xmlns:ask="http://schemas.microsoft.com/office/drawing/2018/sketchyshapes" sd="292532691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C7DAEBB8-06AE-01E9-C7B3-6DA5418D6566}"/>
              </a:ext>
            </a:extLst>
          </p:cNvPr>
          <p:cNvGrpSpPr/>
          <p:nvPr/>
        </p:nvGrpSpPr>
        <p:grpSpPr>
          <a:xfrm>
            <a:off x="377395" y="2704143"/>
            <a:ext cx="5723965" cy="1561788"/>
            <a:chOff x="-321995" y="4353970"/>
            <a:chExt cx="7536506" cy="2024202"/>
          </a:xfrm>
        </p:grpSpPr>
        <p:sp>
          <p:nvSpPr>
            <p:cNvPr id="6" name="a">
              <a:extLst>
                <a:ext uri="{FF2B5EF4-FFF2-40B4-BE49-F238E27FC236}">
                  <a16:creationId xmlns:a16="http://schemas.microsoft.com/office/drawing/2014/main" id="{5F132CEB-10C1-342D-DE83-EF3E25A424A7}"/>
                </a:ext>
              </a:extLst>
            </p:cNvPr>
            <p:cNvSpPr/>
            <p:nvPr/>
          </p:nvSpPr>
          <p:spPr>
            <a:xfrm>
              <a:off x="1260956" y="4539610"/>
              <a:ext cx="5953555"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274 955</a:t>
              </a:r>
              <a:endParaRPr lang="en-US" sz="6000" b="1" dirty="0">
                <a:solidFill>
                  <a:srgbClr val="009999"/>
                </a:solidFill>
                <a:latin typeface="Calibri" panose="020F0502020204030204"/>
              </a:endParaRPr>
            </a:p>
          </p:txBody>
        </p:sp>
        <p:pic>
          <p:nvPicPr>
            <p:cNvPr id="7" name="Picture 4">
              <a:extLst>
                <a:ext uri="{FF2B5EF4-FFF2-40B4-BE49-F238E27FC236}">
                  <a16:creationId xmlns:a16="http://schemas.microsoft.com/office/drawing/2014/main" id="{ECC8FDBF-786A-407D-A278-4523E7CE405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1995" y="4353970"/>
              <a:ext cx="1803591" cy="1998442"/>
            </a:xfrm>
            <a:prstGeom prst="rect">
              <a:avLst/>
            </a:prstGeom>
          </p:spPr>
        </p:pic>
      </p:grpSp>
      <p:grpSp>
        <p:nvGrpSpPr>
          <p:cNvPr id="8" name="Group 7">
            <a:extLst>
              <a:ext uri="{FF2B5EF4-FFF2-40B4-BE49-F238E27FC236}">
                <a16:creationId xmlns:a16="http://schemas.microsoft.com/office/drawing/2014/main" id="{D0E23D20-B8B9-DDD1-4110-3242CD453F5A}"/>
              </a:ext>
            </a:extLst>
          </p:cNvPr>
          <p:cNvGrpSpPr/>
          <p:nvPr/>
        </p:nvGrpSpPr>
        <p:grpSpPr>
          <a:xfrm>
            <a:off x="6378008" y="2758373"/>
            <a:ext cx="5477109" cy="1542347"/>
            <a:chOff x="8893180" y="4517540"/>
            <a:chExt cx="6353461" cy="1999004"/>
          </a:xfrm>
        </p:grpSpPr>
        <p:sp>
          <p:nvSpPr>
            <p:cNvPr id="9" name="b">
              <a:extLst>
                <a:ext uri="{FF2B5EF4-FFF2-40B4-BE49-F238E27FC236}">
                  <a16:creationId xmlns:a16="http://schemas.microsoft.com/office/drawing/2014/main" id="{5FC3771E-3596-1A62-C865-F8346EAFD883}"/>
                </a:ext>
              </a:extLst>
            </p:cNvPr>
            <p:cNvSpPr/>
            <p:nvPr/>
          </p:nvSpPr>
          <p:spPr>
            <a:xfrm>
              <a:off x="10332301" y="4622054"/>
              <a:ext cx="4914340"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274 965</a:t>
              </a:r>
              <a:endParaRPr lang="en-US" sz="6000" b="1" dirty="0">
                <a:solidFill>
                  <a:srgbClr val="009999"/>
                </a:solidFill>
                <a:latin typeface="Calibri" panose="020F0502020204030204"/>
              </a:endParaRPr>
            </a:p>
          </p:txBody>
        </p:sp>
        <p:pic>
          <p:nvPicPr>
            <p:cNvPr id="10" name="Picture 11">
              <a:extLst>
                <a:ext uri="{FF2B5EF4-FFF2-40B4-BE49-F238E27FC236}">
                  <a16:creationId xmlns:a16="http://schemas.microsoft.com/office/drawing/2014/main" id="{5092D53E-FD31-4ACD-3DA6-F9C14873DE2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93180" y="4517540"/>
              <a:ext cx="1796604" cy="1999004"/>
            </a:xfrm>
            <a:prstGeom prst="rect">
              <a:avLst/>
            </a:prstGeom>
          </p:spPr>
        </p:pic>
      </p:grpSp>
      <p:grpSp>
        <p:nvGrpSpPr>
          <p:cNvPr id="11" name="Group 10">
            <a:extLst>
              <a:ext uri="{FF2B5EF4-FFF2-40B4-BE49-F238E27FC236}">
                <a16:creationId xmlns:a16="http://schemas.microsoft.com/office/drawing/2014/main" id="{19CA40C3-3B74-81E0-F493-0DE8A0084CBD}"/>
              </a:ext>
            </a:extLst>
          </p:cNvPr>
          <p:cNvGrpSpPr/>
          <p:nvPr/>
        </p:nvGrpSpPr>
        <p:grpSpPr>
          <a:xfrm>
            <a:off x="513846" y="4986643"/>
            <a:ext cx="5508637" cy="1533889"/>
            <a:chOff x="2326762" y="4759487"/>
            <a:chExt cx="7252993" cy="1988039"/>
          </a:xfrm>
        </p:grpSpPr>
        <p:sp>
          <p:nvSpPr>
            <p:cNvPr id="12" name="c">
              <a:extLst>
                <a:ext uri="{FF2B5EF4-FFF2-40B4-BE49-F238E27FC236}">
                  <a16:creationId xmlns:a16="http://schemas.microsoft.com/office/drawing/2014/main" id="{BD9F0783-2161-E9A8-13FE-D142928C17C1}"/>
                </a:ext>
              </a:extLst>
            </p:cNvPr>
            <p:cNvSpPr/>
            <p:nvPr/>
          </p:nvSpPr>
          <p:spPr>
            <a:xfrm>
              <a:off x="3626200" y="4759487"/>
              <a:ext cx="5953555"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274 155</a:t>
              </a:r>
              <a:endParaRPr lang="en-US" sz="6000" b="1" dirty="0">
                <a:solidFill>
                  <a:srgbClr val="009999"/>
                </a:solidFill>
                <a:latin typeface="Calibri" panose="020F0502020204030204"/>
              </a:endParaRPr>
            </a:p>
          </p:txBody>
        </p:sp>
        <p:pic>
          <p:nvPicPr>
            <p:cNvPr id="13" name="Picture 12">
              <a:extLst>
                <a:ext uri="{FF2B5EF4-FFF2-40B4-BE49-F238E27FC236}">
                  <a16:creationId xmlns:a16="http://schemas.microsoft.com/office/drawing/2014/main" id="{518ACB09-A7E9-49A2-B569-82C7939B1B4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326762" y="4975158"/>
              <a:ext cx="1623932" cy="1772368"/>
            </a:xfrm>
            <a:prstGeom prst="rect">
              <a:avLst/>
            </a:prstGeom>
          </p:spPr>
        </p:pic>
      </p:grpSp>
      <p:grpSp>
        <p:nvGrpSpPr>
          <p:cNvPr id="14" name="Group 13">
            <a:extLst>
              <a:ext uri="{FF2B5EF4-FFF2-40B4-BE49-F238E27FC236}">
                <a16:creationId xmlns:a16="http://schemas.microsoft.com/office/drawing/2014/main" id="{9754AD87-6F24-A0B2-1503-380A5FC34CAD}"/>
              </a:ext>
            </a:extLst>
          </p:cNvPr>
          <p:cNvGrpSpPr/>
          <p:nvPr/>
        </p:nvGrpSpPr>
        <p:grpSpPr>
          <a:xfrm>
            <a:off x="6471736" y="4960430"/>
            <a:ext cx="5436393" cy="1527618"/>
            <a:chOff x="10335809" y="7296944"/>
            <a:chExt cx="7861584" cy="2201104"/>
          </a:xfrm>
        </p:grpSpPr>
        <p:sp>
          <p:nvSpPr>
            <p:cNvPr id="15" name="d">
              <a:extLst>
                <a:ext uri="{FF2B5EF4-FFF2-40B4-BE49-F238E27FC236}">
                  <a16:creationId xmlns:a16="http://schemas.microsoft.com/office/drawing/2014/main" id="{46331D2C-3819-C8EA-93F2-2B4E4D41764B}"/>
                </a:ext>
              </a:extLst>
            </p:cNvPr>
            <p:cNvSpPr/>
            <p:nvPr/>
          </p:nvSpPr>
          <p:spPr>
            <a:xfrm>
              <a:off x="12070991" y="7296944"/>
              <a:ext cx="6126402"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a:solidFill>
                    <a:srgbClr val="009999"/>
                  </a:solidFill>
                  <a:latin typeface="Calibri" panose="020F0502020204030204"/>
                </a:rPr>
                <a:t>374 955</a:t>
              </a:r>
              <a:endParaRPr lang="en-US" sz="6000" b="1" dirty="0">
                <a:solidFill>
                  <a:srgbClr val="009999"/>
                </a:solidFill>
                <a:latin typeface="Calibri" panose="020F0502020204030204"/>
              </a:endParaRPr>
            </a:p>
          </p:txBody>
        </p:sp>
        <p:pic>
          <p:nvPicPr>
            <p:cNvPr id="16" name="Picture 13">
              <a:extLst>
                <a:ext uri="{FF2B5EF4-FFF2-40B4-BE49-F238E27FC236}">
                  <a16:creationId xmlns:a16="http://schemas.microsoft.com/office/drawing/2014/main" id="{425CD745-D270-74A4-184E-5D7BA329F78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335809" y="7334715"/>
              <a:ext cx="1968633" cy="2163333"/>
            </a:xfrm>
            <a:prstGeom prst="rect">
              <a:avLst/>
            </a:prstGeom>
          </p:spPr>
        </p:pic>
      </p:grpSp>
      <p:pic>
        <p:nvPicPr>
          <p:cNvPr id="17" name="Đúng">
            <a:extLst>
              <a:ext uri="{FF2B5EF4-FFF2-40B4-BE49-F238E27FC236}">
                <a16:creationId xmlns:a16="http://schemas.microsoft.com/office/drawing/2014/main" id="{952269E3-A203-2655-9496-A7AB9D9BF8F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3907" y="2814889"/>
            <a:ext cx="1631474" cy="1305178"/>
          </a:xfrm>
          <a:prstGeom prst="rect">
            <a:avLst/>
          </a:prstGeom>
        </p:spPr>
      </p:pic>
      <p:pic>
        <p:nvPicPr>
          <p:cNvPr id="18" name="Picture 17">
            <a:extLst>
              <a:ext uri="{FF2B5EF4-FFF2-40B4-BE49-F238E27FC236}">
                <a16:creationId xmlns:a16="http://schemas.microsoft.com/office/drawing/2014/main" id="{25D8826E-9352-7872-574D-8EA1BC75C89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40871">
            <a:off x="176534" y="2221445"/>
            <a:ext cx="1404701" cy="1636544"/>
          </a:xfrm>
          <a:prstGeom prst="rect">
            <a:avLst/>
          </a:prstGeom>
        </p:spPr>
      </p:pic>
      <p:sp>
        <p:nvSpPr>
          <p:cNvPr id="19" name="TextBox 18">
            <a:extLst>
              <a:ext uri="{FF2B5EF4-FFF2-40B4-BE49-F238E27FC236}">
                <a16:creationId xmlns:a16="http://schemas.microsoft.com/office/drawing/2014/main" id="{064804CF-E9CE-A21F-DA56-A67D88AF7ACC}"/>
              </a:ext>
            </a:extLst>
          </p:cNvPr>
          <p:cNvSpPr txBox="1"/>
          <p:nvPr/>
        </p:nvSpPr>
        <p:spPr>
          <a:xfrm>
            <a:off x="541974" y="223775"/>
            <a:ext cx="11108052" cy="2123658"/>
          </a:xfrm>
          <a:prstGeom prst="rect">
            <a:avLst/>
          </a:prstGeom>
          <a:noFill/>
        </p:spPr>
        <p:txBody>
          <a:bodyPr wrap="square" rtlCol="0">
            <a:spAutoFit/>
          </a:bodyPr>
          <a:lstStyle/>
          <a:p>
            <a:r>
              <a:rPr lang="en-US" sz="6600" b="1"/>
              <a:t>Câu 1: Tính</a:t>
            </a:r>
          </a:p>
          <a:p>
            <a:pPr algn="ctr"/>
            <a:r>
              <a:rPr lang="en-US" sz="6600" b="1">
                <a:solidFill>
                  <a:srgbClr val="0070C0"/>
                </a:solidFill>
              </a:rPr>
              <a:t>725 094 – 450 139</a:t>
            </a:r>
          </a:p>
        </p:txBody>
      </p:sp>
    </p:spTree>
    <p:extLst>
      <p:ext uri="{BB962C8B-B14F-4D97-AF65-F5344CB8AC3E}">
        <p14:creationId xmlns:p14="http://schemas.microsoft.com/office/powerpoint/2010/main" val="9007106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0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0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667">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70667">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70667">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70667">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70667">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70667">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14:bounceEnd="70667">
                                          <p:cBhvr additive="base">
                                            <p:cTn id="22" dur="1000" fill="hold"/>
                                            <p:tgtEl>
                                              <p:spTgt spid="14"/>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hammer.wav"/>
                                            </p:tgtEl>
                                          </p:cMediaNode>
                                        </p:audio>
                                      </p:subTnLst>
                                    </p:cTn>
                                  </p:par>
                                </p:childTnLst>
                              </p:cTn>
                            </p:par>
                            <p:par>
                              <p:cTn id="30" fill="hold">
                                <p:stCondLst>
                                  <p:cond delay="500"/>
                                </p:stCondLst>
                                <p:childTnLst>
                                  <p:par>
                                    <p:cTn id="31" presetID="49" presetClass="entr" presetSubtype="0" decel="10000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360"/>
                                              </p:val>
                                            </p:tav>
                                            <p:tav tm="100000">
                                              <p:val>
                                                <p:fltVal val="0"/>
                                              </p:val>
                                            </p:tav>
                                          </p:tavLst>
                                        </p:anim>
                                        <p:animEffect transition="in" filter="fade">
                                          <p:cBhvr>
                                            <p:cTn id="36"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par>
                                    <p:cTn id="37" presetID="32" presetClass="emph" presetSubtype="0"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par>
                                    <p:cTn id="43" presetID="31" presetClass="exit" presetSubtype="0" fill="hold" nodeType="withEffect">
                                      <p:stCondLst>
                                        <p:cond delay="0"/>
                                      </p:stCondLst>
                                      <p:childTnLst>
                                        <p:anim calcmode="lin" valueType="num">
                                          <p:cBhvr>
                                            <p:cTn id="44" dur="1000"/>
                                            <p:tgtEl>
                                              <p:spTgt spid="8"/>
                                            </p:tgtEl>
                                            <p:attrNameLst>
                                              <p:attrName>ppt_w</p:attrName>
                                            </p:attrNameLst>
                                          </p:cBhvr>
                                          <p:tavLst>
                                            <p:tav tm="0">
                                              <p:val>
                                                <p:strVal val="ppt_w"/>
                                              </p:val>
                                            </p:tav>
                                            <p:tav tm="100000">
                                              <p:val>
                                                <p:fltVal val="0"/>
                                              </p:val>
                                            </p:tav>
                                          </p:tavLst>
                                        </p:anim>
                                        <p:anim calcmode="lin" valueType="num">
                                          <p:cBhvr>
                                            <p:cTn id="45" dur="1000"/>
                                            <p:tgtEl>
                                              <p:spTgt spid="8"/>
                                            </p:tgtEl>
                                            <p:attrNameLst>
                                              <p:attrName>ppt_h</p:attrName>
                                            </p:attrNameLst>
                                          </p:cBhvr>
                                          <p:tavLst>
                                            <p:tav tm="0">
                                              <p:val>
                                                <p:strVal val="ppt_h"/>
                                              </p:val>
                                            </p:tav>
                                            <p:tav tm="100000">
                                              <p:val>
                                                <p:fltVal val="0"/>
                                              </p:val>
                                            </p:tav>
                                          </p:tavLst>
                                        </p:anim>
                                        <p:anim calcmode="lin" valueType="num">
                                          <p:cBhvr>
                                            <p:cTn id="46" dur="1000"/>
                                            <p:tgtEl>
                                              <p:spTgt spid="8"/>
                                            </p:tgtEl>
                                            <p:attrNameLst>
                                              <p:attrName>style.rotation</p:attrName>
                                            </p:attrNameLst>
                                          </p:cBhvr>
                                          <p:tavLst>
                                            <p:tav tm="0">
                                              <p:val>
                                                <p:fltVal val="0"/>
                                              </p:val>
                                            </p:tav>
                                            <p:tav tm="100000">
                                              <p:val>
                                                <p:fltVal val="90"/>
                                              </p:val>
                                            </p:tav>
                                          </p:tavLst>
                                        </p:anim>
                                        <p:animEffect transition="out" filter="fade">
                                          <p:cBhvr>
                                            <p:cTn id="47" dur="1000"/>
                                            <p:tgtEl>
                                              <p:spTgt spid="8"/>
                                            </p:tgtEl>
                                          </p:cBhvr>
                                        </p:animEffect>
                                        <p:set>
                                          <p:cBhvr>
                                            <p:cTn id="48" dur="1" fill="hold">
                                              <p:stCondLst>
                                                <p:cond delay="999"/>
                                              </p:stCondLst>
                                            </p:cTn>
                                            <p:tgtEl>
                                              <p:spTgt spid="8"/>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14"/>
                                            </p:tgtEl>
                                            <p:attrNameLst>
                                              <p:attrName>ppt_w</p:attrName>
                                            </p:attrNameLst>
                                          </p:cBhvr>
                                          <p:tavLst>
                                            <p:tav tm="0">
                                              <p:val>
                                                <p:strVal val="ppt_w"/>
                                              </p:val>
                                            </p:tav>
                                            <p:tav tm="100000">
                                              <p:val>
                                                <p:fltVal val="0"/>
                                              </p:val>
                                            </p:tav>
                                          </p:tavLst>
                                        </p:anim>
                                        <p:anim calcmode="lin" valueType="num">
                                          <p:cBhvr>
                                            <p:cTn id="51" dur="1000"/>
                                            <p:tgtEl>
                                              <p:spTgt spid="14"/>
                                            </p:tgtEl>
                                            <p:attrNameLst>
                                              <p:attrName>ppt_h</p:attrName>
                                            </p:attrNameLst>
                                          </p:cBhvr>
                                          <p:tavLst>
                                            <p:tav tm="0">
                                              <p:val>
                                                <p:strVal val="ppt_h"/>
                                              </p:val>
                                            </p:tav>
                                            <p:tav tm="100000">
                                              <p:val>
                                                <p:fltVal val="0"/>
                                              </p:val>
                                            </p:tav>
                                          </p:tavLst>
                                        </p:anim>
                                        <p:anim calcmode="lin" valueType="num">
                                          <p:cBhvr>
                                            <p:cTn id="52" dur="1000"/>
                                            <p:tgtEl>
                                              <p:spTgt spid="14"/>
                                            </p:tgtEl>
                                            <p:attrNameLst>
                                              <p:attrName>style.rotation</p:attrName>
                                            </p:attrNameLst>
                                          </p:cBhvr>
                                          <p:tavLst>
                                            <p:tav tm="0">
                                              <p:val>
                                                <p:fltVal val="0"/>
                                              </p:val>
                                            </p:tav>
                                            <p:tav tm="100000">
                                              <p:val>
                                                <p:fltVal val="90"/>
                                              </p:val>
                                            </p:tav>
                                          </p:tavLst>
                                        </p:anim>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11"/>
                                            </p:tgtEl>
                                            <p:attrNameLst>
                                              <p:attrName>ppt_w</p:attrName>
                                            </p:attrNameLst>
                                          </p:cBhvr>
                                          <p:tavLst>
                                            <p:tav tm="0">
                                              <p:val>
                                                <p:strVal val="ppt_w"/>
                                              </p:val>
                                            </p:tav>
                                            <p:tav tm="100000">
                                              <p:val>
                                                <p:fltVal val="0"/>
                                              </p:val>
                                            </p:tav>
                                          </p:tavLst>
                                        </p:anim>
                                        <p:anim calcmode="lin" valueType="num">
                                          <p:cBhvr>
                                            <p:cTn id="57" dur="1000"/>
                                            <p:tgtEl>
                                              <p:spTgt spid="11"/>
                                            </p:tgtEl>
                                            <p:attrNameLst>
                                              <p:attrName>ppt_h</p:attrName>
                                            </p:attrNameLst>
                                          </p:cBhvr>
                                          <p:tavLst>
                                            <p:tav tm="0">
                                              <p:val>
                                                <p:strVal val="ppt_h"/>
                                              </p:val>
                                            </p:tav>
                                            <p:tav tm="100000">
                                              <p:val>
                                                <p:fltVal val="0"/>
                                              </p:val>
                                            </p:tav>
                                          </p:tavLst>
                                        </p:anim>
                                        <p:anim calcmode="lin" valueType="num">
                                          <p:cBhvr>
                                            <p:cTn id="58" dur="1000"/>
                                            <p:tgtEl>
                                              <p:spTgt spid="11"/>
                                            </p:tgtEl>
                                            <p:attrNameLst>
                                              <p:attrName>style.rotation</p:attrName>
                                            </p:attrNameLst>
                                          </p:cBhvr>
                                          <p:tavLst>
                                            <p:tav tm="0">
                                              <p:val>
                                                <p:fltVal val="0"/>
                                              </p:val>
                                            </p:tav>
                                            <p:tav tm="100000">
                                              <p:val>
                                                <p:fltVal val="90"/>
                                              </p:val>
                                            </p:tav>
                                          </p:tavLst>
                                        </p:anim>
                                        <p:animEffect transition="out" filter="fade">
                                          <p:cBhvr>
                                            <p:cTn id="59" dur="1000"/>
                                            <p:tgtEl>
                                              <p:spTgt spid="11"/>
                                            </p:tgtEl>
                                          </p:cBhvr>
                                        </p:animEffect>
                                        <p:set>
                                          <p:cBhvr>
                                            <p:cTn id="60" dur="1" fill="hold">
                                              <p:stCondLst>
                                                <p:cond delay="999"/>
                                              </p:stCondLst>
                                            </p:cTn>
                                            <p:tgtEl>
                                              <p:spTgt spid="11"/>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nodeType="withEffect">
                                      <p:stCondLst>
                                        <p:cond delay="0"/>
                                      </p:stCondLst>
                                      <p:childTnLst>
                                        <p:animEffect transition="out" filter="fade">
                                          <p:cBhvr>
                                            <p:cTn id="68" dur="500" tmFilter="0, 0; .2, .5; .8, .5; 1, 0"/>
                                            <p:tgtEl>
                                              <p:spTgt spid="11"/>
                                            </p:tgtEl>
                                          </p:cBhvr>
                                        </p:animEffect>
                                        <p:animScale>
                                          <p:cBhvr>
                                            <p:cTn id="69" dur="250" autoRev="1" fill="hold"/>
                                            <p:tgtEl>
                                              <p:spTgt spid="11"/>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hammer.wav"/>
                                            </p:tgtEl>
                                          </p:cMediaNode>
                                        </p:audio>
                                      </p:subTnLst>
                                    </p:cTn>
                                  </p:par>
                                </p:childTnLst>
                              </p:cTn>
                            </p:par>
                            <p:par>
                              <p:cTn id="70" fill="hold">
                                <p:stCondLst>
                                  <p:cond delay="500"/>
                                </p:stCondLst>
                                <p:childTnLst>
                                  <p:par>
                                    <p:cTn id="71" presetID="31" presetClass="exit" presetSubtype="0" fill="hold" nodeType="afterEffect">
                                      <p:stCondLst>
                                        <p:cond delay="0"/>
                                      </p:stCondLst>
                                      <p:childTnLst>
                                        <p:anim calcmode="lin" valueType="num">
                                          <p:cBhvr>
                                            <p:cTn id="72" dur="1000"/>
                                            <p:tgtEl>
                                              <p:spTgt spid="11"/>
                                            </p:tgtEl>
                                            <p:attrNameLst>
                                              <p:attrName>ppt_w</p:attrName>
                                            </p:attrNameLst>
                                          </p:cBhvr>
                                          <p:tavLst>
                                            <p:tav tm="0">
                                              <p:val>
                                                <p:strVal val="ppt_w"/>
                                              </p:val>
                                            </p:tav>
                                            <p:tav tm="100000">
                                              <p:val>
                                                <p:fltVal val="0"/>
                                              </p:val>
                                            </p:tav>
                                          </p:tavLst>
                                        </p:anim>
                                        <p:anim calcmode="lin" valueType="num">
                                          <p:cBhvr>
                                            <p:cTn id="73" dur="1000"/>
                                            <p:tgtEl>
                                              <p:spTgt spid="11"/>
                                            </p:tgtEl>
                                            <p:attrNameLst>
                                              <p:attrName>ppt_h</p:attrName>
                                            </p:attrNameLst>
                                          </p:cBhvr>
                                          <p:tavLst>
                                            <p:tav tm="0">
                                              <p:val>
                                                <p:strVal val="ppt_h"/>
                                              </p:val>
                                            </p:tav>
                                            <p:tav tm="100000">
                                              <p:val>
                                                <p:fltVal val="0"/>
                                              </p:val>
                                            </p:tav>
                                          </p:tavLst>
                                        </p:anim>
                                        <p:anim calcmode="lin" valueType="num">
                                          <p:cBhvr>
                                            <p:cTn id="74" dur="1000"/>
                                            <p:tgtEl>
                                              <p:spTgt spid="11"/>
                                            </p:tgtEl>
                                            <p:attrNameLst>
                                              <p:attrName>style.rotation</p:attrName>
                                            </p:attrNameLst>
                                          </p:cBhvr>
                                          <p:tavLst>
                                            <p:tav tm="0">
                                              <p:val>
                                                <p:fltVal val="0"/>
                                              </p:val>
                                            </p:tav>
                                            <p:tav tm="100000">
                                              <p:val>
                                                <p:fltVal val="90"/>
                                              </p:val>
                                            </p:tav>
                                          </p:tavLst>
                                        </p:anim>
                                        <p:animEffect transition="out" filter="fade">
                                          <p:cBhvr>
                                            <p:cTn id="75" dur="1000"/>
                                            <p:tgtEl>
                                              <p:spTgt spid="11"/>
                                            </p:tgtEl>
                                          </p:cBhvr>
                                        </p:animEffect>
                                        <p:set>
                                          <p:cBhvr>
                                            <p:cTn id="7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8"/>
                                            </p:tgtEl>
                                            <p:attrNameLst>
                                              <p:attrName>ppt_w</p:attrName>
                                            </p:attrNameLst>
                                          </p:cBhvr>
                                          <p:tavLst>
                                            <p:tav tm="0">
                                              <p:val>
                                                <p:strVal val="ppt_w"/>
                                              </p:val>
                                            </p:tav>
                                            <p:tav tm="100000">
                                              <p:val>
                                                <p:fltVal val="0"/>
                                              </p:val>
                                            </p:tav>
                                          </p:tavLst>
                                        </p:anim>
                                        <p:anim calcmode="lin" valueType="num">
                                          <p:cBhvr>
                                            <p:cTn id="86" dur="1000"/>
                                            <p:tgtEl>
                                              <p:spTgt spid="8"/>
                                            </p:tgtEl>
                                            <p:attrNameLst>
                                              <p:attrName>ppt_h</p:attrName>
                                            </p:attrNameLst>
                                          </p:cBhvr>
                                          <p:tavLst>
                                            <p:tav tm="0">
                                              <p:val>
                                                <p:strVal val="ppt_h"/>
                                              </p:val>
                                            </p:tav>
                                            <p:tav tm="100000">
                                              <p:val>
                                                <p:fltVal val="0"/>
                                              </p:val>
                                            </p:tav>
                                          </p:tavLst>
                                        </p:anim>
                                        <p:anim calcmode="lin" valueType="num">
                                          <p:cBhvr>
                                            <p:cTn id="87" dur="1000"/>
                                            <p:tgtEl>
                                              <p:spTgt spid="8"/>
                                            </p:tgtEl>
                                            <p:attrNameLst>
                                              <p:attrName>style.rotation</p:attrName>
                                            </p:attrNameLst>
                                          </p:cBhvr>
                                          <p:tavLst>
                                            <p:tav tm="0">
                                              <p:val>
                                                <p:fltVal val="0"/>
                                              </p:val>
                                            </p:tav>
                                            <p:tav tm="100000">
                                              <p:val>
                                                <p:fltVal val="90"/>
                                              </p:val>
                                            </p:tav>
                                          </p:tavLst>
                                        </p:anim>
                                        <p:animEffect transition="out" filter="fade">
                                          <p:cBhvr>
                                            <p:cTn id="88" dur="1000"/>
                                            <p:tgtEl>
                                              <p:spTgt spid="8"/>
                                            </p:tgtEl>
                                          </p:cBhvr>
                                        </p:animEffect>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14"/>
                                            </p:tgtEl>
                                          </p:cBhvr>
                                        </p:animEffect>
                                        <p:animScale>
                                          <p:cBhvr>
                                            <p:cTn id="95" dur="250" autoRev="1" fill="hold"/>
                                            <p:tgtEl>
                                              <p:spTgt spid="14"/>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5" name="click.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14"/>
                                            </p:tgtEl>
                                            <p:attrNameLst>
                                              <p:attrName>ppt_w</p:attrName>
                                            </p:attrNameLst>
                                          </p:cBhvr>
                                          <p:tavLst>
                                            <p:tav tm="0">
                                              <p:val>
                                                <p:strVal val="ppt_w"/>
                                              </p:val>
                                            </p:tav>
                                            <p:tav tm="100000">
                                              <p:val>
                                                <p:fltVal val="0"/>
                                              </p:val>
                                            </p:tav>
                                          </p:tavLst>
                                        </p:anim>
                                        <p:anim calcmode="lin" valueType="num">
                                          <p:cBhvr>
                                            <p:cTn id="99" dur="1000"/>
                                            <p:tgtEl>
                                              <p:spTgt spid="14"/>
                                            </p:tgtEl>
                                            <p:attrNameLst>
                                              <p:attrName>ppt_h</p:attrName>
                                            </p:attrNameLst>
                                          </p:cBhvr>
                                          <p:tavLst>
                                            <p:tav tm="0">
                                              <p:val>
                                                <p:strVal val="ppt_h"/>
                                              </p:val>
                                            </p:tav>
                                            <p:tav tm="100000">
                                              <p:val>
                                                <p:fltVal val="0"/>
                                              </p:val>
                                            </p:tav>
                                          </p:tavLst>
                                        </p:anim>
                                        <p:anim calcmode="lin" valueType="num">
                                          <p:cBhvr>
                                            <p:cTn id="100" dur="1000"/>
                                            <p:tgtEl>
                                              <p:spTgt spid="14"/>
                                            </p:tgtEl>
                                            <p:attrNameLst>
                                              <p:attrName>style.rotation</p:attrName>
                                            </p:attrNameLst>
                                          </p:cBhvr>
                                          <p:tavLst>
                                            <p:tav tm="0">
                                              <p:val>
                                                <p:fltVal val="0"/>
                                              </p:val>
                                            </p:tav>
                                            <p:tav tm="100000">
                                              <p:val>
                                                <p:fltVal val="90"/>
                                              </p:val>
                                            </p:tav>
                                          </p:tavLst>
                                        </p:anim>
                                        <p:animEffect transition="out" filter="fade">
                                          <p:cBhvr>
                                            <p:cTn id="101" dur="1000"/>
                                            <p:tgtEl>
                                              <p:spTgt spid="14"/>
                                            </p:tgtEl>
                                          </p:cBhvr>
                                        </p:animEffect>
                                        <p:set>
                                          <p:cBhvr>
                                            <p:cTn id="10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7" name="hammer.wav"/>
                                            </p:tgtEl>
                                          </p:cMediaNode>
                                        </p:audio>
                                      </p:subTnLst>
                                    </p:cTn>
                                  </p:par>
                                </p:childTnLst>
                              </p:cTn>
                            </p:par>
                            <p:par>
                              <p:cTn id="30" fill="hold">
                                <p:stCondLst>
                                  <p:cond delay="500"/>
                                </p:stCondLst>
                                <p:childTnLst>
                                  <p:par>
                                    <p:cTn id="31" presetID="49" presetClass="entr" presetSubtype="0" decel="10000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360"/>
                                              </p:val>
                                            </p:tav>
                                            <p:tav tm="100000">
                                              <p:val>
                                                <p:fltVal val="0"/>
                                              </p:val>
                                            </p:tav>
                                          </p:tavLst>
                                        </p:anim>
                                        <p:animEffect transition="in" filter="fade">
                                          <p:cBhvr>
                                            <p:cTn id="36"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18" name="chimes.wav"/>
                                            </p:tgtEl>
                                          </p:cMediaNode>
                                        </p:audio>
                                      </p:subTnLst>
                                    </p:cTn>
                                  </p:par>
                                  <p:par>
                                    <p:cTn id="37" presetID="32" presetClass="emph" presetSubtype="0"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par>
                                    <p:cTn id="43" presetID="31" presetClass="exit" presetSubtype="0" fill="hold" nodeType="withEffect">
                                      <p:stCondLst>
                                        <p:cond delay="0"/>
                                      </p:stCondLst>
                                      <p:childTnLst>
                                        <p:anim calcmode="lin" valueType="num">
                                          <p:cBhvr>
                                            <p:cTn id="44" dur="1000"/>
                                            <p:tgtEl>
                                              <p:spTgt spid="8"/>
                                            </p:tgtEl>
                                            <p:attrNameLst>
                                              <p:attrName>ppt_w</p:attrName>
                                            </p:attrNameLst>
                                          </p:cBhvr>
                                          <p:tavLst>
                                            <p:tav tm="0">
                                              <p:val>
                                                <p:strVal val="ppt_w"/>
                                              </p:val>
                                            </p:tav>
                                            <p:tav tm="100000">
                                              <p:val>
                                                <p:fltVal val="0"/>
                                              </p:val>
                                            </p:tav>
                                          </p:tavLst>
                                        </p:anim>
                                        <p:anim calcmode="lin" valueType="num">
                                          <p:cBhvr>
                                            <p:cTn id="45" dur="1000"/>
                                            <p:tgtEl>
                                              <p:spTgt spid="8"/>
                                            </p:tgtEl>
                                            <p:attrNameLst>
                                              <p:attrName>ppt_h</p:attrName>
                                            </p:attrNameLst>
                                          </p:cBhvr>
                                          <p:tavLst>
                                            <p:tav tm="0">
                                              <p:val>
                                                <p:strVal val="ppt_h"/>
                                              </p:val>
                                            </p:tav>
                                            <p:tav tm="100000">
                                              <p:val>
                                                <p:fltVal val="0"/>
                                              </p:val>
                                            </p:tav>
                                          </p:tavLst>
                                        </p:anim>
                                        <p:anim calcmode="lin" valueType="num">
                                          <p:cBhvr>
                                            <p:cTn id="46" dur="1000"/>
                                            <p:tgtEl>
                                              <p:spTgt spid="8"/>
                                            </p:tgtEl>
                                            <p:attrNameLst>
                                              <p:attrName>style.rotation</p:attrName>
                                            </p:attrNameLst>
                                          </p:cBhvr>
                                          <p:tavLst>
                                            <p:tav tm="0">
                                              <p:val>
                                                <p:fltVal val="0"/>
                                              </p:val>
                                            </p:tav>
                                            <p:tav tm="100000">
                                              <p:val>
                                                <p:fltVal val="90"/>
                                              </p:val>
                                            </p:tav>
                                          </p:tavLst>
                                        </p:anim>
                                        <p:animEffect transition="out" filter="fade">
                                          <p:cBhvr>
                                            <p:cTn id="47" dur="1000"/>
                                            <p:tgtEl>
                                              <p:spTgt spid="8"/>
                                            </p:tgtEl>
                                          </p:cBhvr>
                                        </p:animEffect>
                                        <p:set>
                                          <p:cBhvr>
                                            <p:cTn id="48" dur="1" fill="hold">
                                              <p:stCondLst>
                                                <p:cond delay="999"/>
                                              </p:stCondLst>
                                            </p:cTn>
                                            <p:tgtEl>
                                              <p:spTgt spid="8"/>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14"/>
                                            </p:tgtEl>
                                            <p:attrNameLst>
                                              <p:attrName>ppt_w</p:attrName>
                                            </p:attrNameLst>
                                          </p:cBhvr>
                                          <p:tavLst>
                                            <p:tav tm="0">
                                              <p:val>
                                                <p:strVal val="ppt_w"/>
                                              </p:val>
                                            </p:tav>
                                            <p:tav tm="100000">
                                              <p:val>
                                                <p:fltVal val="0"/>
                                              </p:val>
                                            </p:tav>
                                          </p:tavLst>
                                        </p:anim>
                                        <p:anim calcmode="lin" valueType="num">
                                          <p:cBhvr>
                                            <p:cTn id="51" dur="1000"/>
                                            <p:tgtEl>
                                              <p:spTgt spid="14"/>
                                            </p:tgtEl>
                                            <p:attrNameLst>
                                              <p:attrName>ppt_h</p:attrName>
                                            </p:attrNameLst>
                                          </p:cBhvr>
                                          <p:tavLst>
                                            <p:tav tm="0">
                                              <p:val>
                                                <p:strVal val="ppt_h"/>
                                              </p:val>
                                            </p:tav>
                                            <p:tav tm="100000">
                                              <p:val>
                                                <p:fltVal val="0"/>
                                              </p:val>
                                            </p:tav>
                                          </p:tavLst>
                                        </p:anim>
                                        <p:anim calcmode="lin" valueType="num">
                                          <p:cBhvr>
                                            <p:cTn id="52" dur="1000"/>
                                            <p:tgtEl>
                                              <p:spTgt spid="14"/>
                                            </p:tgtEl>
                                            <p:attrNameLst>
                                              <p:attrName>style.rotation</p:attrName>
                                            </p:attrNameLst>
                                          </p:cBhvr>
                                          <p:tavLst>
                                            <p:tav tm="0">
                                              <p:val>
                                                <p:fltVal val="0"/>
                                              </p:val>
                                            </p:tav>
                                            <p:tav tm="100000">
                                              <p:val>
                                                <p:fltVal val="90"/>
                                              </p:val>
                                            </p:tav>
                                          </p:tavLst>
                                        </p:anim>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11"/>
                                            </p:tgtEl>
                                            <p:attrNameLst>
                                              <p:attrName>ppt_w</p:attrName>
                                            </p:attrNameLst>
                                          </p:cBhvr>
                                          <p:tavLst>
                                            <p:tav tm="0">
                                              <p:val>
                                                <p:strVal val="ppt_w"/>
                                              </p:val>
                                            </p:tav>
                                            <p:tav tm="100000">
                                              <p:val>
                                                <p:fltVal val="0"/>
                                              </p:val>
                                            </p:tav>
                                          </p:tavLst>
                                        </p:anim>
                                        <p:anim calcmode="lin" valueType="num">
                                          <p:cBhvr>
                                            <p:cTn id="57" dur="1000"/>
                                            <p:tgtEl>
                                              <p:spTgt spid="11"/>
                                            </p:tgtEl>
                                            <p:attrNameLst>
                                              <p:attrName>ppt_h</p:attrName>
                                            </p:attrNameLst>
                                          </p:cBhvr>
                                          <p:tavLst>
                                            <p:tav tm="0">
                                              <p:val>
                                                <p:strVal val="ppt_h"/>
                                              </p:val>
                                            </p:tav>
                                            <p:tav tm="100000">
                                              <p:val>
                                                <p:fltVal val="0"/>
                                              </p:val>
                                            </p:tav>
                                          </p:tavLst>
                                        </p:anim>
                                        <p:anim calcmode="lin" valueType="num">
                                          <p:cBhvr>
                                            <p:cTn id="58" dur="1000"/>
                                            <p:tgtEl>
                                              <p:spTgt spid="11"/>
                                            </p:tgtEl>
                                            <p:attrNameLst>
                                              <p:attrName>style.rotation</p:attrName>
                                            </p:attrNameLst>
                                          </p:cBhvr>
                                          <p:tavLst>
                                            <p:tav tm="0">
                                              <p:val>
                                                <p:fltVal val="0"/>
                                              </p:val>
                                            </p:tav>
                                            <p:tav tm="100000">
                                              <p:val>
                                                <p:fltVal val="90"/>
                                              </p:val>
                                            </p:tav>
                                          </p:tavLst>
                                        </p:anim>
                                        <p:animEffect transition="out" filter="fade">
                                          <p:cBhvr>
                                            <p:cTn id="59" dur="1000"/>
                                            <p:tgtEl>
                                              <p:spTgt spid="11"/>
                                            </p:tgtEl>
                                          </p:cBhvr>
                                        </p:animEffect>
                                        <p:set>
                                          <p:cBhvr>
                                            <p:cTn id="60" dur="1" fill="hold">
                                              <p:stCondLst>
                                                <p:cond delay="999"/>
                                              </p:stCondLst>
                                            </p:cTn>
                                            <p:tgtEl>
                                              <p:spTgt spid="11"/>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nodeType="withEffect">
                                      <p:stCondLst>
                                        <p:cond delay="0"/>
                                      </p:stCondLst>
                                      <p:childTnLst>
                                        <p:animEffect transition="out" filter="fade">
                                          <p:cBhvr>
                                            <p:cTn id="68" dur="500" tmFilter="0, 0; .2, .5; .8, .5; 1, 0"/>
                                            <p:tgtEl>
                                              <p:spTgt spid="11"/>
                                            </p:tgtEl>
                                          </p:cBhvr>
                                        </p:animEffect>
                                        <p:animScale>
                                          <p:cBhvr>
                                            <p:cTn id="69" dur="250" autoRev="1" fill="hold"/>
                                            <p:tgtEl>
                                              <p:spTgt spid="11"/>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17" name="hammer.wav"/>
                                            </p:tgtEl>
                                          </p:cMediaNode>
                                        </p:audio>
                                      </p:subTnLst>
                                    </p:cTn>
                                  </p:par>
                                </p:childTnLst>
                              </p:cTn>
                            </p:par>
                            <p:par>
                              <p:cTn id="70" fill="hold">
                                <p:stCondLst>
                                  <p:cond delay="500"/>
                                </p:stCondLst>
                                <p:childTnLst>
                                  <p:par>
                                    <p:cTn id="71" presetID="31" presetClass="exit" presetSubtype="0" fill="hold" nodeType="afterEffect">
                                      <p:stCondLst>
                                        <p:cond delay="0"/>
                                      </p:stCondLst>
                                      <p:childTnLst>
                                        <p:anim calcmode="lin" valueType="num">
                                          <p:cBhvr>
                                            <p:cTn id="72" dur="1000"/>
                                            <p:tgtEl>
                                              <p:spTgt spid="11"/>
                                            </p:tgtEl>
                                            <p:attrNameLst>
                                              <p:attrName>ppt_w</p:attrName>
                                            </p:attrNameLst>
                                          </p:cBhvr>
                                          <p:tavLst>
                                            <p:tav tm="0">
                                              <p:val>
                                                <p:strVal val="ppt_w"/>
                                              </p:val>
                                            </p:tav>
                                            <p:tav tm="100000">
                                              <p:val>
                                                <p:fltVal val="0"/>
                                              </p:val>
                                            </p:tav>
                                          </p:tavLst>
                                        </p:anim>
                                        <p:anim calcmode="lin" valueType="num">
                                          <p:cBhvr>
                                            <p:cTn id="73" dur="1000"/>
                                            <p:tgtEl>
                                              <p:spTgt spid="11"/>
                                            </p:tgtEl>
                                            <p:attrNameLst>
                                              <p:attrName>ppt_h</p:attrName>
                                            </p:attrNameLst>
                                          </p:cBhvr>
                                          <p:tavLst>
                                            <p:tav tm="0">
                                              <p:val>
                                                <p:strVal val="ppt_h"/>
                                              </p:val>
                                            </p:tav>
                                            <p:tav tm="100000">
                                              <p:val>
                                                <p:fltVal val="0"/>
                                              </p:val>
                                            </p:tav>
                                          </p:tavLst>
                                        </p:anim>
                                        <p:anim calcmode="lin" valueType="num">
                                          <p:cBhvr>
                                            <p:cTn id="74" dur="1000"/>
                                            <p:tgtEl>
                                              <p:spTgt spid="11"/>
                                            </p:tgtEl>
                                            <p:attrNameLst>
                                              <p:attrName>style.rotation</p:attrName>
                                            </p:attrNameLst>
                                          </p:cBhvr>
                                          <p:tavLst>
                                            <p:tav tm="0">
                                              <p:val>
                                                <p:fltVal val="0"/>
                                              </p:val>
                                            </p:tav>
                                            <p:tav tm="100000">
                                              <p:val>
                                                <p:fltVal val="90"/>
                                              </p:val>
                                            </p:tav>
                                          </p:tavLst>
                                        </p:anim>
                                        <p:animEffect transition="out" filter="fade">
                                          <p:cBhvr>
                                            <p:cTn id="75" dur="1000"/>
                                            <p:tgtEl>
                                              <p:spTgt spid="11"/>
                                            </p:tgtEl>
                                          </p:cBhvr>
                                        </p:animEffect>
                                        <p:set>
                                          <p:cBhvr>
                                            <p:cTn id="7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17"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8"/>
                                            </p:tgtEl>
                                            <p:attrNameLst>
                                              <p:attrName>ppt_w</p:attrName>
                                            </p:attrNameLst>
                                          </p:cBhvr>
                                          <p:tavLst>
                                            <p:tav tm="0">
                                              <p:val>
                                                <p:strVal val="ppt_w"/>
                                              </p:val>
                                            </p:tav>
                                            <p:tav tm="100000">
                                              <p:val>
                                                <p:fltVal val="0"/>
                                              </p:val>
                                            </p:tav>
                                          </p:tavLst>
                                        </p:anim>
                                        <p:anim calcmode="lin" valueType="num">
                                          <p:cBhvr>
                                            <p:cTn id="86" dur="1000"/>
                                            <p:tgtEl>
                                              <p:spTgt spid="8"/>
                                            </p:tgtEl>
                                            <p:attrNameLst>
                                              <p:attrName>ppt_h</p:attrName>
                                            </p:attrNameLst>
                                          </p:cBhvr>
                                          <p:tavLst>
                                            <p:tav tm="0">
                                              <p:val>
                                                <p:strVal val="ppt_h"/>
                                              </p:val>
                                            </p:tav>
                                            <p:tav tm="100000">
                                              <p:val>
                                                <p:fltVal val="0"/>
                                              </p:val>
                                            </p:tav>
                                          </p:tavLst>
                                        </p:anim>
                                        <p:anim calcmode="lin" valueType="num">
                                          <p:cBhvr>
                                            <p:cTn id="87" dur="1000"/>
                                            <p:tgtEl>
                                              <p:spTgt spid="8"/>
                                            </p:tgtEl>
                                            <p:attrNameLst>
                                              <p:attrName>style.rotation</p:attrName>
                                            </p:attrNameLst>
                                          </p:cBhvr>
                                          <p:tavLst>
                                            <p:tav tm="0">
                                              <p:val>
                                                <p:fltVal val="0"/>
                                              </p:val>
                                            </p:tav>
                                            <p:tav tm="100000">
                                              <p:val>
                                                <p:fltVal val="90"/>
                                              </p:val>
                                            </p:tav>
                                          </p:tavLst>
                                        </p:anim>
                                        <p:animEffect transition="out" filter="fade">
                                          <p:cBhvr>
                                            <p:cTn id="88" dur="1000"/>
                                            <p:tgtEl>
                                              <p:spTgt spid="8"/>
                                            </p:tgtEl>
                                          </p:cBhvr>
                                        </p:animEffect>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14"/>
                                            </p:tgtEl>
                                          </p:cBhvr>
                                        </p:animEffect>
                                        <p:animScale>
                                          <p:cBhvr>
                                            <p:cTn id="95" dur="250" autoRev="1" fill="hold"/>
                                            <p:tgtEl>
                                              <p:spTgt spid="14"/>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19" name="click.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14"/>
                                            </p:tgtEl>
                                            <p:attrNameLst>
                                              <p:attrName>ppt_w</p:attrName>
                                            </p:attrNameLst>
                                          </p:cBhvr>
                                          <p:tavLst>
                                            <p:tav tm="0">
                                              <p:val>
                                                <p:strVal val="ppt_w"/>
                                              </p:val>
                                            </p:tav>
                                            <p:tav tm="100000">
                                              <p:val>
                                                <p:fltVal val="0"/>
                                              </p:val>
                                            </p:tav>
                                          </p:tavLst>
                                        </p:anim>
                                        <p:anim calcmode="lin" valueType="num">
                                          <p:cBhvr>
                                            <p:cTn id="99" dur="1000"/>
                                            <p:tgtEl>
                                              <p:spTgt spid="14"/>
                                            </p:tgtEl>
                                            <p:attrNameLst>
                                              <p:attrName>ppt_h</p:attrName>
                                            </p:attrNameLst>
                                          </p:cBhvr>
                                          <p:tavLst>
                                            <p:tav tm="0">
                                              <p:val>
                                                <p:strVal val="ppt_h"/>
                                              </p:val>
                                            </p:tav>
                                            <p:tav tm="100000">
                                              <p:val>
                                                <p:fltVal val="0"/>
                                              </p:val>
                                            </p:tav>
                                          </p:tavLst>
                                        </p:anim>
                                        <p:anim calcmode="lin" valueType="num">
                                          <p:cBhvr>
                                            <p:cTn id="100" dur="1000"/>
                                            <p:tgtEl>
                                              <p:spTgt spid="14"/>
                                            </p:tgtEl>
                                            <p:attrNameLst>
                                              <p:attrName>style.rotation</p:attrName>
                                            </p:attrNameLst>
                                          </p:cBhvr>
                                          <p:tavLst>
                                            <p:tav tm="0">
                                              <p:val>
                                                <p:fltVal val="0"/>
                                              </p:val>
                                            </p:tav>
                                            <p:tav tm="100000">
                                              <p:val>
                                                <p:fltVal val="90"/>
                                              </p:val>
                                            </p:tav>
                                          </p:tavLst>
                                        </p:anim>
                                        <p:animEffect transition="out" filter="fade">
                                          <p:cBhvr>
                                            <p:cTn id="101" dur="1000"/>
                                            <p:tgtEl>
                                              <p:spTgt spid="14"/>
                                            </p:tgtEl>
                                          </p:cBhvr>
                                        </p:animEffect>
                                        <p:set>
                                          <p:cBhvr>
                                            <p:cTn id="10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4" name="Hình chữ nhật: Góc Tròn 6">
            <a:extLst>
              <a:ext uri="{FF2B5EF4-FFF2-40B4-BE49-F238E27FC236}">
                <a16:creationId xmlns:a16="http://schemas.microsoft.com/office/drawing/2014/main" id="{0DB1F5C3-9D87-E6A7-1CA0-8A9DAE017F62}"/>
              </a:ext>
            </a:extLst>
          </p:cNvPr>
          <p:cNvSpPr/>
          <p:nvPr/>
        </p:nvSpPr>
        <p:spPr>
          <a:xfrm>
            <a:off x="336884" y="256674"/>
            <a:ext cx="4838260" cy="6432883"/>
          </a:xfrm>
          <a:custGeom>
            <a:avLst/>
            <a:gdLst>
              <a:gd name="connsiteX0" fmla="*/ 0 w 4838260"/>
              <a:gd name="connsiteY0" fmla="*/ 806393 h 6432883"/>
              <a:gd name="connsiteX1" fmla="*/ 806393 w 4838260"/>
              <a:gd name="connsiteY1" fmla="*/ 0 h 6432883"/>
              <a:gd name="connsiteX2" fmla="*/ 1279463 w 4838260"/>
              <a:gd name="connsiteY2" fmla="*/ 0 h 6432883"/>
              <a:gd name="connsiteX3" fmla="*/ 1784787 w 4838260"/>
              <a:gd name="connsiteY3" fmla="*/ 0 h 6432883"/>
              <a:gd name="connsiteX4" fmla="*/ 2386875 w 4838260"/>
              <a:gd name="connsiteY4" fmla="*/ 0 h 6432883"/>
              <a:gd name="connsiteX5" fmla="*/ 2892200 w 4838260"/>
              <a:gd name="connsiteY5" fmla="*/ 0 h 6432883"/>
              <a:gd name="connsiteX6" fmla="*/ 3494288 w 4838260"/>
              <a:gd name="connsiteY6" fmla="*/ 0 h 6432883"/>
              <a:gd name="connsiteX7" fmla="*/ 4031867 w 4838260"/>
              <a:gd name="connsiteY7" fmla="*/ 0 h 6432883"/>
              <a:gd name="connsiteX8" fmla="*/ 4838260 w 4838260"/>
              <a:gd name="connsiteY8" fmla="*/ 806393 h 6432883"/>
              <a:gd name="connsiteX9" fmla="*/ 4838260 w 4838260"/>
              <a:gd name="connsiteY9" fmla="*/ 1293758 h 6432883"/>
              <a:gd name="connsiteX10" fmla="*/ 4838260 w 4838260"/>
              <a:gd name="connsiteY10" fmla="*/ 1781124 h 6432883"/>
              <a:gd name="connsiteX11" fmla="*/ 4838260 w 4838260"/>
              <a:gd name="connsiteY11" fmla="*/ 2172087 h 6432883"/>
              <a:gd name="connsiteX12" fmla="*/ 4838260 w 4838260"/>
              <a:gd name="connsiteY12" fmla="*/ 2707653 h 6432883"/>
              <a:gd name="connsiteX13" fmla="*/ 4838260 w 4838260"/>
              <a:gd name="connsiteY13" fmla="*/ 3098617 h 6432883"/>
              <a:gd name="connsiteX14" fmla="*/ 4838260 w 4838260"/>
              <a:gd name="connsiteY14" fmla="*/ 3585982 h 6432883"/>
              <a:gd name="connsiteX15" fmla="*/ 4838260 w 4838260"/>
              <a:gd name="connsiteY15" fmla="*/ 4073348 h 6432883"/>
              <a:gd name="connsiteX16" fmla="*/ 4838260 w 4838260"/>
              <a:gd name="connsiteY16" fmla="*/ 4608914 h 6432883"/>
              <a:gd name="connsiteX17" fmla="*/ 4838260 w 4838260"/>
              <a:gd name="connsiteY17" fmla="*/ 5048078 h 6432883"/>
              <a:gd name="connsiteX18" fmla="*/ 4838260 w 4838260"/>
              <a:gd name="connsiteY18" fmla="*/ 5626490 h 6432883"/>
              <a:gd name="connsiteX19" fmla="*/ 4031867 w 4838260"/>
              <a:gd name="connsiteY19" fmla="*/ 6432883 h 6432883"/>
              <a:gd name="connsiteX20" fmla="*/ 3526543 w 4838260"/>
              <a:gd name="connsiteY20" fmla="*/ 6432883 h 6432883"/>
              <a:gd name="connsiteX21" fmla="*/ 3053473 w 4838260"/>
              <a:gd name="connsiteY21" fmla="*/ 6432883 h 6432883"/>
              <a:gd name="connsiteX22" fmla="*/ 2483639 w 4838260"/>
              <a:gd name="connsiteY22" fmla="*/ 6432883 h 6432883"/>
              <a:gd name="connsiteX23" fmla="*/ 1913806 w 4838260"/>
              <a:gd name="connsiteY23" fmla="*/ 6432883 h 6432883"/>
              <a:gd name="connsiteX24" fmla="*/ 1343972 w 4838260"/>
              <a:gd name="connsiteY24" fmla="*/ 6432883 h 6432883"/>
              <a:gd name="connsiteX25" fmla="*/ 806393 w 4838260"/>
              <a:gd name="connsiteY25" fmla="*/ 6432883 h 6432883"/>
              <a:gd name="connsiteX26" fmla="*/ 0 w 4838260"/>
              <a:gd name="connsiteY26" fmla="*/ 5626490 h 6432883"/>
              <a:gd name="connsiteX27" fmla="*/ 0 w 4838260"/>
              <a:gd name="connsiteY27" fmla="*/ 5235527 h 6432883"/>
              <a:gd name="connsiteX28" fmla="*/ 0 w 4838260"/>
              <a:gd name="connsiteY28" fmla="*/ 4699960 h 6432883"/>
              <a:gd name="connsiteX29" fmla="*/ 0 w 4838260"/>
              <a:gd name="connsiteY29" fmla="*/ 4164394 h 6432883"/>
              <a:gd name="connsiteX30" fmla="*/ 0 w 4838260"/>
              <a:gd name="connsiteY30" fmla="*/ 3628828 h 6432883"/>
              <a:gd name="connsiteX31" fmla="*/ 0 w 4838260"/>
              <a:gd name="connsiteY31" fmla="*/ 3045060 h 6432883"/>
              <a:gd name="connsiteX32" fmla="*/ 0 w 4838260"/>
              <a:gd name="connsiteY32" fmla="*/ 2509494 h 6432883"/>
              <a:gd name="connsiteX33" fmla="*/ 0 w 4838260"/>
              <a:gd name="connsiteY33" fmla="*/ 1877526 h 6432883"/>
              <a:gd name="connsiteX34" fmla="*/ 0 w 4838260"/>
              <a:gd name="connsiteY34" fmla="*/ 1438361 h 6432883"/>
              <a:gd name="connsiteX35" fmla="*/ 0 w 4838260"/>
              <a:gd name="connsiteY35" fmla="*/ 806393 h 643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38260" h="6432883" fill="none" extrusionOk="0">
                <a:moveTo>
                  <a:pt x="0" y="806393"/>
                </a:moveTo>
                <a:cubicBezTo>
                  <a:pt x="-22693" y="400281"/>
                  <a:pt x="322884" y="34897"/>
                  <a:pt x="806393" y="0"/>
                </a:cubicBezTo>
                <a:cubicBezTo>
                  <a:pt x="1004697" y="-33289"/>
                  <a:pt x="1129441" y="54897"/>
                  <a:pt x="1279463" y="0"/>
                </a:cubicBezTo>
                <a:cubicBezTo>
                  <a:pt x="1429485" y="-54897"/>
                  <a:pt x="1624123" y="21287"/>
                  <a:pt x="1784787" y="0"/>
                </a:cubicBezTo>
                <a:cubicBezTo>
                  <a:pt x="1945451" y="-21287"/>
                  <a:pt x="2126199" y="43965"/>
                  <a:pt x="2386875" y="0"/>
                </a:cubicBezTo>
                <a:cubicBezTo>
                  <a:pt x="2647551" y="-43965"/>
                  <a:pt x="2647511" y="33754"/>
                  <a:pt x="2892200" y="0"/>
                </a:cubicBezTo>
                <a:cubicBezTo>
                  <a:pt x="3136889" y="-33754"/>
                  <a:pt x="3301966" y="69075"/>
                  <a:pt x="3494288" y="0"/>
                </a:cubicBezTo>
                <a:cubicBezTo>
                  <a:pt x="3686610" y="-69075"/>
                  <a:pt x="3887950" y="35423"/>
                  <a:pt x="4031867" y="0"/>
                </a:cubicBezTo>
                <a:cubicBezTo>
                  <a:pt x="4466895" y="-82216"/>
                  <a:pt x="4956288" y="312360"/>
                  <a:pt x="4838260" y="806393"/>
                </a:cubicBezTo>
                <a:cubicBezTo>
                  <a:pt x="4888543" y="972951"/>
                  <a:pt x="4787899" y="1055119"/>
                  <a:pt x="4838260" y="1293758"/>
                </a:cubicBezTo>
                <a:cubicBezTo>
                  <a:pt x="4888621" y="1532397"/>
                  <a:pt x="4804952" y="1675051"/>
                  <a:pt x="4838260" y="1781124"/>
                </a:cubicBezTo>
                <a:cubicBezTo>
                  <a:pt x="4871568" y="1887197"/>
                  <a:pt x="4792133" y="2084019"/>
                  <a:pt x="4838260" y="2172087"/>
                </a:cubicBezTo>
                <a:cubicBezTo>
                  <a:pt x="4884387" y="2260155"/>
                  <a:pt x="4789374" y="2562768"/>
                  <a:pt x="4838260" y="2707653"/>
                </a:cubicBezTo>
                <a:cubicBezTo>
                  <a:pt x="4887146" y="2852538"/>
                  <a:pt x="4826895" y="2976114"/>
                  <a:pt x="4838260" y="3098617"/>
                </a:cubicBezTo>
                <a:cubicBezTo>
                  <a:pt x="4849625" y="3221120"/>
                  <a:pt x="4811832" y="3431493"/>
                  <a:pt x="4838260" y="3585982"/>
                </a:cubicBezTo>
                <a:cubicBezTo>
                  <a:pt x="4864688" y="3740472"/>
                  <a:pt x="4818683" y="3883190"/>
                  <a:pt x="4838260" y="4073348"/>
                </a:cubicBezTo>
                <a:cubicBezTo>
                  <a:pt x="4857837" y="4263506"/>
                  <a:pt x="4835086" y="4488149"/>
                  <a:pt x="4838260" y="4608914"/>
                </a:cubicBezTo>
                <a:cubicBezTo>
                  <a:pt x="4841434" y="4729679"/>
                  <a:pt x="4821867" y="4843613"/>
                  <a:pt x="4838260" y="5048078"/>
                </a:cubicBezTo>
                <a:cubicBezTo>
                  <a:pt x="4854653" y="5252543"/>
                  <a:pt x="4837331" y="5413059"/>
                  <a:pt x="4838260" y="5626490"/>
                </a:cubicBezTo>
                <a:cubicBezTo>
                  <a:pt x="4787162" y="6069148"/>
                  <a:pt x="4459292" y="6375138"/>
                  <a:pt x="4031867" y="6432883"/>
                </a:cubicBezTo>
                <a:cubicBezTo>
                  <a:pt x="3890570" y="6456564"/>
                  <a:pt x="3771130" y="6374060"/>
                  <a:pt x="3526543" y="6432883"/>
                </a:cubicBezTo>
                <a:cubicBezTo>
                  <a:pt x="3281956" y="6491706"/>
                  <a:pt x="3166248" y="6411449"/>
                  <a:pt x="3053473" y="6432883"/>
                </a:cubicBezTo>
                <a:cubicBezTo>
                  <a:pt x="2940698" y="6454317"/>
                  <a:pt x="2625041" y="6423212"/>
                  <a:pt x="2483639" y="6432883"/>
                </a:cubicBezTo>
                <a:cubicBezTo>
                  <a:pt x="2342237" y="6442554"/>
                  <a:pt x="2134053" y="6390210"/>
                  <a:pt x="1913806" y="6432883"/>
                </a:cubicBezTo>
                <a:cubicBezTo>
                  <a:pt x="1693559" y="6475556"/>
                  <a:pt x="1591135" y="6427483"/>
                  <a:pt x="1343972" y="6432883"/>
                </a:cubicBezTo>
                <a:cubicBezTo>
                  <a:pt x="1096809" y="6438283"/>
                  <a:pt x="1054816" y="6408496"/>
                  <a:pt x="806393" y="6432883"/>
                </a:cubicBezTo>
                <a:cubicBezTo>
                  <a:pt x="476983" y="6475363"/>
                  <a:pt x="-28778" y="6151269"/>
                  <a:pt x="0" y="5626490"/>
                </a:cubicBezTo>
                <a:cubicBezTo>
                  <a:pt x="-42268" y="5485362"/>
                  <a:pt x="35106" y="5374020"/>
                  <a:pt x="0" y="5235527"/>
                </a:cubicBezTo>
                <a:cubicBezTo>
                  <a:pt x="-35106" y="5097034"/>
                  <a:pt x="63286" y="4882976"/>
                  <a:pt x="0" y="4699960"/>
                </a:cubicBezTo>
                <a:cubicBezTo>
                  <a:pt x="-63286" y="4516944"/>
                  <a:pt x="60382" y="4347564"/>
                  <a:pt x="0" y="4164394"/>
                </a:cubicBezTo>
                <a:cubicBezTo>
                  <a:pt x="-60382" y="3981224"/>
                  <a:pt x="28556" y="3875670"/>
                  <a:pt x="0" y="3628828"/>
                </a:cubicBezTo>
                <a:cubicBezTo>
                  <a:pt x="-28556" y="3381986"/>
                  <a:pt x="25387" y="3333344"/>
                  <a:pt x="0" y="3045060"/>
                </a:cubicBezTo>
                <a:cubicBezTo>
                  <a:pt x="-25387" y="2756776"/>
                  <a:pt x="22232" y="2744301"/>
                  <a:pt x="0" y="2509494"/>
                </a:cubicBezTo>
                <a:cubicBezTo>
                  <a:pt x="-22232" y="2274687"/>
                  <a:pt x="11947" y="2066140"/>
                  <a:pt x="0" y="1877526"/>
                </a:cubicBezTo>
                <a:cubicBezTo>
                  <a:pt x="-11947" y="1688912"/>
                  <a:pt x="43690" y="1621855"/>
                  <a:pt x="0" y="1438361"/>
                </a:cubicBezTo>
                <a:cubicBezTo>
                  <a:pt x="-43690" y="1254868"/>
                  <a:pt x="26346" y="939077"/>
                  <a:pt x="0" y="806393"/>
                </a:cubicBezTo>
                <a:close/>
              </a:path>
              <a:path w="4838260" h="6432883" stroke="0" extrusionOk="0">
                <a:moveTo>
                  <a:pt x="0" y="806393"/>
                </a:moveTo>
                <a:cubicBezTo>
                  <a:pt x="117747" y="347575"/>
                  <a:pt x="488857" y="-8529"/>
                  <a:pt x="806393" y="0"/>
                </a:cubicBezTo>
                <a:cubicBezTo>
                  <a:pt x="982714" y="-3819"/>
                  <a:pt x="1123986" y="5029"/>
                  <a:pt x="1376227" y="0"/>
                </a:cubicBezTo>
                <a:cubicBezTo>
                  <a:pt x="1628468" y="-5029"/>
                  <a:pt x="1736656" y="13804"/>
                  <a:pt x="1978315" y="0"/>
                </a:cubicBezTo>
                <a:cubicBezTo>
                  <a:pt x="2219974" y="-13804"/>
                  <a:pt x="2284659" y="25085"/>
                  <a:pt x="2451385" y="0"/>
                </a:cubicBezTo>
                <a:cubicBezTo>
                  <a:pt x="2618111" y="-25085"/>
                  <a:pt x="2841847" y="15947"/>
                  <a:pt x="2956709" y="0"/>
                </a:cubicBezTo>
                <a:cubicBezTo>
                  <a:pt x="3071571" y="-15947"/>
                  <a:pt x="3312515" y="963"/>
                  <a:pt x="3494288" y="0"/>
                </a:cubicBezTo>
                <a:cubicBezTo>
                  <a:pt x="3676061" y="-963"/>
                  <a:pt x="3830500" y="31259"/>
                  <a:pt x="4031867" y="0"/>
                </a:cubicBezTo>
                <a:cubicBezTo>
                  <a:pt x="4457543" y="-75628"/>
                  <a:pt x="4813277" y="355260"/>
                  <a:pt x="4838260" y="806393"/>
                </a:cubicBezTo>
                <a:cubicBezTo>
                  <a:pt x="4893459" y="1110703"/>
                  <a:pt x="4786340" y="1155482"/>
                  <a:pt x="4838260" y="1438361"/>
                </a:cubicBezTo>
                <a:cubicBezTo>
                  <a:pt x="4890180" y="1721240"/>
                  <a:pt x="4824182" y="1935701"/>
                  <a:pt x="4838260" y="2070330"/>
                </a:cubicBezTo>
                <a:cubicBezTo>
                  <a:pt x="4852338" y="2204959"/>
                  <a:pt x="4784090" y="2396473"/>
                  <a:pt x="4838260" y="2605896"/>
                </a:cubicBezTo>
                <a:cubicBezTo>
                  <a:pt x="4892430" y="2815319"/>
                  <a:pt x="4820622" y="2946031"/>
                  <a:pt x="4838260" y="3141462"/>
                </a:cubicBezTo>
                <a:cubicBezTo>
                  <a:pt x="4855898" y="3336893"/>
                  <a:pt x="4764728" y="3624810"/>
                  <a:pt x="4838260" y="3773430"/>
                </a:cubicBezTo>
                <a:cubicBezTo>
                  <a:pt x="4911792" y="3922050"/>
                  <a:pt x="4816500" y="4103185"/>
                  <a:pt x="4838260" y="4357198"/>
                </a:cubicBezTo>
                <a:cubicBezTo>
                  <a:pt x="4860020" y="4611211"/>
                  <a:pt x="4812515" y="4675716"/>
                  <a:pt x="4838260" y="4796362"/>
                </a:cubicBezTo>
                <a:cubicBezTo>
                  <a:pt x="4864005" y="4917008"/>
                  <a:pt x="4799931" y="5361310"/>
                  <a:pt x="4838260" y="5626490"/>
                </a:cubicBezTo>
                <a:cubicBezTo>
                  <a:pt x="4714790" y="6043727"/>
                  <a:pt x="4468344" y="6501100"/>
                  <a:pt x="4031867" y="6432883"/>
                </a:cubicBezTo>
                <a:cubicBezTo>
                  <a:pt x="3869405" y="6486298"/>
                  <a:pt x="3701341" y="6400442"/>
                  <a:pt x="3526543" y="6432883"/>
                </a:cubicBezTo>
                <a:cubicBezTo>
                  <a:pt x="3351745" y="6465324"/>
                  <a:pt x="3151254" y="6377147"/>
                  <a:pt x="2924454" y="6432883"/>
                </a:cubicBezTo>
                <a:cubicBezTo>
                  <a:pt x="2697654" y="6488619"/>
                  <a:pt x="2576292" y="6417161"/>
                  <a:pt x="2419130" y="6432883"/>
                </a:cubicBezTo>
                <a:cubicBezTo>
                  <a:pt x="2261968" y="6448605"/>
                  <a:pt x="2187016" y="6411319"/>
                  <a:pt x="1978315" y="6432883"/>
                </a:cubicBezTo>
                <a:cubicBezTo>
                  <a:pt x="1769615" y="6454447"/>
                  <a:pt x="1631618" y="6419034"/>
                  <a:pt x="1472991" y="6432883"/>
                </a:cubicBezTo>
                <a:cubicBezTo>
                  <a:pt x="1314364" y="6446732"/>
                  <a:pt x="977718" y="6380633"/>
                  <a:pt x="806393" y="6432883"/>
                </a:cubicBezTo>
                <a:cubicBezTo>
                  <a:pt x="349844" y="6460607"/>
                  <a:pt x="18733" y="6117827"/>
                  <a:pt x="0" y="5626490"/>
                </a:cubicBezTo>
                <a:cubicBezTo>
                  <a:pt x="-8371" y="5390010"/>
                  <a:pt x="3292" y="5277387"/>
                  <a:pt x="0" y="5139125"/>
                </a:cubicBezTo>
                <a:cubicBezTo>
                  <a:pt x="-3292" y="5000864"/>
                  <a:pt x="38052" y="4904975"/>
                  <a:pt x="0" y="4748161"/>
                </a:cubicBezTo>
                <a:cubicBezTo>
                  <a:pt x="-38052" y="4591347"/>
                  <a:pt x="48793" y="4393696"/>
                  <a:pt x="0" y="4116193"/>
                </a:cubicBezTo>
                <a:cubicBezTo>
                  <a:pt x="-48793" y="3838690"/>
                  <a:pt x="27932" y="3867454"/>
                  <a:pt x="0" y="3725230"/>
                </a:cubicBezTo>
                <a:cubicBezTo>
                  <a:pt x="-27932" y="3583006"/>
                  <a:pt x="24630" y="3408874"/>
                  <a:pt x="0" y="3286065"/>
                </a:cubicBezTo>
                <a:cubicBezTo>
                  <a:pt x="-24630" y="3163256"/>
                  <a:pt x="621" y="3030594"/>
                  <a:pt x="0" y="2798700"/>
                </a:cubicBezTo>
                <a:cubicBezTo>
                  <a:pt x="-621" y="2566807"/>
                  <a:pt x="29318" y="2494496"/>
                  <a:pt x="0" y="2407736"/>
                </a:cubicBezTo>
                <a:cubicBezTo>
                  <a:pt x="-29318" y="2320976"/>
                  <a:pt x="70109" y="1921090"/>
                  <a:pt x="0" y="1775768"/>
                </a:cubicBezTo>
                <a:cubicBezTo>
                  <a:pt x="-70109" y="1630446"/>
                  <a:pt x="17607" y="1536362"/>
                  <a:pt x="0" y="1384805"/>
                </a:cubicBezTo>
                <a:cubicBezTo>
                  <a:pt x="-17607" y="1233248"/>
                  <a:pt x="61362" y="1037227"/>
                  <a:pt x="0" y="806393"/>
                </a:cubicBezTo>
                <a:close/>
              </a:path>
            </a:pathLst>
          </a:custGeom>
          <a:solidFill>
            <a:schemeClr val="bg1">
              <a:alpha val="95000"/>
            </a:schemeClr>
          </a:solidFill>
          <a:ln w="76200">
            <a:solidFill>
              <a:srgbClr val="FF9999"/>
            </a:solidFill>
            <a:prstDash val="dash"/>
            <a:extLst>
              <a:ext uri="{C807C97D-BFC1-408E-A445-0C87EB9F89A2}">
                <ask:lineSketchStyleProps xmlns:ask="http://schemas.microsoft.com/office/drawing/2018/sketchyshapes" sd="292532691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AC2F8A45-187C-89E1-FFAE-BC7D167000A0}"/>
              </a:ext>
            </a:extLst>
          </p:cNvPr>
          <p:cNvSpPr txBox="1"/>
          <p:nvPr/>
        </p:nvSpPr>
        <p:spPr>
          <a:xfrm>
            <a:off x="520145" y="553568"/>
            <a:ext cx="3424894" cy="923330"/>
          </a:xfrm>
          <a:prstGeom prst="rect">
            <a:avLst/>
          </a:prstGeom>
          <a:noFill/>
        </p:spPr>
        <p:txBody>
          <a:bodyPr wrap="square" rtlCol="0">
            <a:spAutoFit/>
          </a:bodyPr>
          <a:lstStyle/>
          <a:p>
            <a:r>
              <a:rPr lang="en-US" sz="5400" b="1">
                <a:solidFill>
                  <a:schemeClr val="accent1"/>
                </a:solidFill>
              </a:rPr>
              <a:t>Câu 2: Số?</a:t>
            </a:r>
          </a:p>
        </p:txBody>
      </p:sp>
      <p:grpSp>
        <p:nvGrpSpPr>
          <p:cNvPr id="46" name="Group 45">
            <a:extLst>
              <a:ext uri="{FF2B5EF4-FFF2-40B4-BE49-F238E27FC236}">
                <a16:creationId xmlns:a16="http://schemas.microsoft.com/office/drawing/2014/main" id="{080E6765-5A90-C553-4178-A56733C79F8E}"/>
              </a:ext>
            </a:extLst>
          </p:cNvPr>
          <p:cNvGrpSpPr/>
          <p:nvPr/>
        </p:nvGrpSpPr>
        <p:grpSpPr>
          <a:xfrm>
            <a:off x="406205" y="1909487"/>
            <a:ext cx="4555226" cy="3359689"/>
            <a:chOff x="429070" y="1823591"/>
            <a:chExt cx="4555226" cy="3359689"/>
          </a:xfrm>
        </p:grpSpPr>
        <p:grpSp>
          <p:nvGrpSpPr>
            <p:cNvPr id="34" name="Group 33">
              <a:extLst>
                <a:ext uri="{FF2B5EF4-FFF2-40B4-BE49-F238E27FC236}">
                  <a16:creationId xmlns:a16="http://schemas.microsoft.com/office/drawing/2014/main" id="{CA451AD5-35E0-2085-541B-968D98F11D0D}"/>
                </a:ext>
              </a:extLst>
            </p:cNvPr>
            <p:cNvGrpSpPr/>
            <p:nvPr/>
          </p:nvGrpSpPr>
          <p:grpSpPr>
            <a:xfrm>
              <a:off x="429070" y="1823591"/>
              <a:ext cx="4555226" cy="2299754"/>
              <a:chOff x="399160" y="1767569"/>
              <a:chExt cx="4555226" cy="2299754"/>
            </a:xfrm>
          </p:grpSpPr>
          <p:sp>
            <p:nvSpPr>
              <p:cNvPr id="35" name="TextBox 34">
                <a:extLst>
                  <a:ext uri="{FF2B5EF4-FFF2-40B4-BE49-F238E27FC236}">
                    <a16:creationId xmlns:a16="http://schemas.microsoft.com/office/drawing/2014/main" id="{F74B38FF-4B72-0D3F-66A6-DE533BF628AF}"/>
                  </a:ext>
                </a:extLst>
              </p:cNvPr>
              <p:cNvSpPr txBox="1"/>
              <p:nvPr/>
            </p:nvSpPr>
            <p:spPr>
              <a:xfrm>
                <a:off x="998696" y="1767569"/>
                <a:ext cx="3955690" cy="1107996"/>
              </a:xfrm>
              <a:prstGeom prst="rect">
                <a:avLst/>
              </a:prstGeom>
              <a:noFill/>
            </p:spPr>
            <p:txBody>
              <a:bodyPr wrap="square" rtlCol="0">
                <a:spAutoFit/>
              </a:bodyPr>
              <a:lstStyle/>
              <a:p>
                <a:r>
                  <a:rPr lang="en-US" sz="6600" b="1"/>
                  <a:t>7 2 3 5 7 5</a:t>
                </a:r>
              </a:p>
            </p:txBody>
          </p:sp>
          <p:sp>
            <p:nvSpPr>
              <p:cNvPr id="36" name="TextBox 35">
                <a:extLst>
                  <a:ext uri="{FF2B5EF4-FFF2-40B4-BE49-F238E27FC236}">
                    <a16:creationId xmlns:a16="http://schemas.microsoft.com/office/drawing/2014/main" id="{060EA77A-4261-4A62-E5B5-878611C8790D}"/>
                  </a:ext>
                </a:extLst>
              </p:cNvPr>
              <p:cNvSpPr txBox="1"/>
              <p:nvPr/>
            </p:nvSpPr>
            <p:spPr>
              <a:xfrm>
                <a:off x="399160" y="2407849"/>
                <a:ext cx="599536" cy="1107996"/>
              </a:xfrm>
              <a:prstGeom prst="rect">
                <a:avLst/>
              </a:prstGeom>
              <a:noFill/>
            </p:spPr>
            <p:txBody>
              <a:bodyPr wrap="square" rtlCol="0">
                <a:spAutoFit/>
              </a:bodyPr>
              <a:lstStyle/>
              <a:p>
                <a:r>
                  <a:rPr lang="en-US" sz="6600" b="1"/>
                  <a:t>-</a:t>
                </a:r>
              </a:p>
            </p:txBody>
          </p:sp>
          <p:sp>
            <p:nvSpPr>
              <p:cNvPr id="37" name="TextBox 36">
                <a:extLst>
                  <a:ext uri="{FF2B5EF4-FFF2-40B4-BE49-F238E27FC236}">
                    <a16:creationId xmlns:a16="http://schemas.microsoft.com/office/drawing/2014/main" id="{4C0FBE8B-0E62-9231-ED7F-CF3B2A6ACA66}"/>
                  </a:ext>
                </a:extLst>
              </p:cNvPr>
              <p:cNvSpPr txBox="1"/>
              <p:nvPr/>
            </p:nvSpPr>
            <p:spPr>
              <a:xfrm>
                <a:off x="791119" y="2959327"/>
                <a:ext cx="3955689" cy="1107996"/>
              </a:xfrm>
              <a:prstGeom prst="rect">
                <a:avLst/>
              </a:prstGeom>
              <a:noFill/>
            </p:spPr>
            <p:txBody>
              <a:bodyPr wrap="square" rtlCol="0">
                <a:spAutoFit/>
              </a:bodyPr>
              <a:lstStyle/>
              <a:p>
                <a:r>
                  <a:rPr lang="en-US" sz="6600" b="1"/>
                  <a:t> 2 9 3 2 </a:t>
                </a:r>
                <a:r>
                  <a:rPr lang="en-US" sz="6600" b="1">
                    <a:solidFill>
                      <a:srgbClr val="00B050"/>
                    </a:solidFill>
                    <a:highlight>
                      <a:srgbClr val="FFFF00"/>
                    </a:highlight>
                  </a:rPr>
                  <a:t>?</a:t>
                </a:r>
                <a:r>
                  <a:rPr lang="en-US" sz="6600" b="1"/>
                  <a:t> 8</a:t>
                </a:r>
              </a:p>
            </p:txBody>
          </p:sp>
          <p:cxnSp>
            <p:nvCxnSpPr>
              <p:cNvPr id="38" name="Straight Connector 37">
                <a:extLst>
                  <a:ext uri="{FF2B5EF4-FFF2-40B4-BE49-F238E27FC236}">
                    <a16:creationId xmlns:a16="http://schemas.microsoft.com/office/drawing/2014/main" id="{1E63076D-6A1D-CBB7-1E7D-5BEA692E9336}"/>
                  </a:ext>
                </a:extLst>
              </p:cNvPr>
              <p:cNvCxnSpPr/>
              <p:nvPr/>
            </p:nvCxnSpPr>
            <p:spPr>
              <a:xfrm>
                <a:off x="698928" y="3999961"/>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88BC4BDE-35EE-A4FB-9FE0-B80F25B122B3}"/>
                </a:ext>
              </a:extLst>
            </p:cNvPr>
            <p:cNvSpPr txBox="1"/>
            <p:nvPr/>
          </p:nvSpPr>
          <p:spPr>
            <a:xfrm>
              <a:off x="4128076" y="4039583"/>
              <a:ext cx="609600" cy="1107996"/>
            </a:xfrm>
            <a:prstGeom prst="rect">
              <a:avLst/>
            </a:prstGeom>
            <a:noFill/>
          </p:spPr>
          <p:txBody>
            <a:bodyPr wrap="square" rtlCol="0">
              <a:spAutoFit/>
            </a:bodyPr>
            <a:lstStyle/>
            <a:p>
              <a:r>
                <a:rPr lang="en-US" sz="6600" b="1"/>
                <a:t>7</a:t>
              </a:r>
            </a:p>
          </p:txBody>
        </p:sp>
        <p:sp>
          <p:nvSpPr>
            <p:cNvPr id="40" name="TextBox 39">
              <a:extLst>
                <a:ext uri="{FF2B5EF4-FFF2-40B4-BE49-F238E27FC236}">
                  <a16:creationId xmlns:a16="http://schemas.microsoft.com/office/drawing/2014/main" id="{33C40C63-0607-02D7-8CFC-AE007609642B}"/>
                </a:ext>
              </a:extLst>
            </p:cNvPr>
            <p:cNvSpPr txBox="1"/>
            <p:nvPr/>
          </p:nvSpPr>
          <p:spPr>
            <a:xfrm>
              <a:off x="3500335" y="4039583"/>
              <a:ext cx="609600" cy="1107996"/>
            </a:xfrm>
            <a:prstGeom prst="rect">
              <a:avLst/>
            </a:prstGeom>
            <a:noFill/>
          </p:spPr>
          <p:txBody>
            <a:bodyPr wrap="square" rtlCol="0">
              <a:spAutoFit/>
            </a:bodyPr>
            <a:lstStyle/>
            <a:p>
              <a:r>
                <a:rPr lang="en-US" sz="6600" b="1"/>
                <a:t>3</a:t>
              </a:r>
            </a:p>
          </p:txBody>
        </p:sp>
        <p:sp>
          <p:nvSpPr>
            <p:cNvPr id="41" name="TextBox 40">
              <a:extLst>
                <a:ext uri="{FF2B5EF4-FFF2-40B4-BE49-F238E27FC236}">
                  <a16:creationId xmlns:a16="http://schemas.microsoft.com/office/drawing/2014/main" id="{403475BB-3DBB-83D4-2CE7-12B34613A35E}"/>
                </a:ext>
              </a:extLst>
            </p:cNvPr>
            <p:cNvSpPr txBox="1"/>
            <p:nvPr/>
          </p:nvSpPr>
          <p:spPr>
            <a:xfrm>
              <a:off x="2877319" y="4072383"/>
              <a:ext cx="609600" cy="1107996"/>
            </a:xfrm>
            <a:prstGeom prst="rect">
              <a:avLst/>
            </a:prstGeom>
            <a:noFill/>
          </p:spPr>
          <p:txBody>
            <a:bodyPr wrap="square" rtlCol="0">
              <a:spAutoFit/>
            </a:bodyPr>
            <a:lstStyle/>
            <a:p>
              <a:r>
                <a:rPr lang="en-US" sz="6600" b="1"/>
                <a:t>3</a:t>
              </a:r>
            </a:p>
          </p:txBody>
        </p:sp>
        <p:sp>
          <p:nvSpPr>
            <p:cNvPr id="42" name="TextBox 41">
              <a:extLst>
                <a:ext uri="{FF2B5EF4-FFF2-40B4-BE49-F238E27FC236}">
                  <a16:creationId xmlns:a16="http://schemas.microsoft.com/office/drawing/2014/main" id="{C3878295-223E-2CCC-4351-1D69A80E226B}"/>
                </a:ext>
              </a:extLst>
            </p:cNvPr>
            <p:cNvSpPr txBox="1"/>
            <p:nvPr/>
          </p:nvSpPr>
          <p:spPr>
            <a:xfrm>
              <a:off x="2255457" y="4072383"/>
              <a:ext cx="609600" cy="1107996"/>
            </a:xfrm>
            <a:prstGeom prst="rect">
              <a:avLst/>
            </a:prstGeom>
            <a:noFill/>
          </p:spPr>
          <p:txBody>
            <a:bodyPr wrap="square" rtlCol="0">
              <a:spAutoFit/>
            </a:bodyPr>
            <a:lstStyle/>
            <a:p>
              <a:r>
                <a:rPr lang="en-US" sz="6600" b="1"/>
                <a:t>0</a:t>
              </a:r>
            </a:p>
          </p:txBody>
        </p:sp>
        <p:sp>
          <p:nvSpPr>
            <p:cNvPr id="43" name="TextBox 42">
              <a:extLst>
                <a:ext uri="{FF2B5EF4-FFF2-40B4-BE49-F238E27FC236}">
                  <a16:creationId xmlns:a16="http://schemas.microsoft.com/office/drawing/2014/main" id="{734B0D38-138E-D7A5-DA6B-1AD742E7C56F}"/>
                </a:ext>
              </a:extLst>
            </p:cNvPr>
            <p:cNvSpPr txBox="1"/>
            <p:nvPr/>
          </p:nvSpPr>
          <p:spPr>
            <a:xfrm>
              <a:off x="1649767" y="4075284"/>
              <a:ext cx="609600" cy="1107996"/>
            </a:xfrm>
            <a:prstGeom prst="rect">
              <a:avLst/>
            </a:prstGeom>
            <a:noFill/>
          </p:spPr>
          <p:txBody>
            <a:bodyPr wrap="square" rtlCol="0">
              <a:spAutoFit/>
            </a:bodyPr>
            <a:lstStyle/>
            <a:p>
              <a:r>
                <a:rPr lang="en-US" sz="6600" b="1"/>
                <a:t>3</a:t>
              </a:r>
            </a:p>
          </p:txBody>
        </p:sp>
        <p:sp>
          <p:nvSpPr>
            <p:cNvPr id="44" name="TextBox 43">
              <a:extLst>
                <a:ext uri="{FF2B5EF4-FFF2-40B4-BE49-F238E27FC236}">
                  <a16:creationId xmlns:a16="http://schemas.microsoft.com/office/drawing/2014/main" id="{1D0CC5A3-6C0C-34C1-8111-8DFCE2B62228}"/>
                </a:ext>
              </a:extLst>
            </p:cNvPr>
            <p:cNvSpPr txBox="1"/>
            <p:nvPr/>
          </p:nvSpPr>
          <p:spPr>
            <a:xfrm>
              <a:off x="1008271" y="4072383"/>
              <a:ext cx="609600" cy="1107996"/>
            </a:xfrm>
            <a:prstGeom prst="rect">
              <a:avLst/>
            </a:prstGeom>
            <a:noFill/>
          </p:spPr>
          <p:txBody>
            <a:bodyPr wrap="square" rtlCol="0">
              <a:spAutoFit/>
            </a:bodyPr>
            <a:lstStyle/>
            <a:p>
              <a:r>
                <a:rPr lang="en-US" sz="6600" b="1"/>
                <a:t>4</a:t>
              </a:r>
            </a:p>
          </p:txBody>
        </p:sp>
      </p:grpSp>
      <p:grpSp>
        <p:nvGrpSpPr>
          <p:cNvPr id="47" name="Group 46">
            <a:extLst>
              <a:ext uri="{FF2B5EF4-FFF2-40B4-BE49-F238E27FC236}">
                <a16:creationId xmlns:a16="http://schemas.microsoft.com/office/drawing/2014/main" id="{E18EC924-2B35-7371-E663-B125042C323B}"/>
              </a:ext>
            </a:extLst>
          </p:cNvPr>
          <p:cNvGrpSpPr/>
          <p:nvPr/>
        </p:nvGrpSpPr>
        <p:grpSpPr>
          <a:xfrm>
            <a:off x="5562579" y="419077"/>
            <a:ext cx="3262183" cy="1541913"/>
            <a:chOff x="-265291" y="4325807"/>
            <a:chExt cx="4748611" cy="1998443"/>
          </a:xfrm>
        </p:grpSpPr>
        <p:sp>
          <p:nvSpPr>
            <p:cNvPr id="48" name="a">
              <a:extLst>
                <a:ext uri="{FF2B5EF4-FFF2-40B4-BE49-F238E27FC236}">
                  <a16:creationId xmlns:a16="http://schemas.microsoft.com/office/drawing/2014/main" id="{D1592ED0-CE3A-8393-030E-7E38D23D0AFE}"/>
                </a:ext>
              </a:extLst>
            </p:cNvPr>
            <p:cNvSpPr/>
            <p:nvPr/>
          </p:nvSpPr>
          <p:spPr>
            <a:xfrm>
              <a:off x="1260958" y="4539609"/>
              <a:ext cx="3222362" cy="1570839"/>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1</a:t>
              </a:r>
              <a:endParaRPr lang="en-US" sz="7000" b="1" dirty="0">
                <a:solidFill>
                  <a:srgbClr val="009999"/>
                </a:solidFill>
                <a:latin typeface="Calibri" panose="020F0502020204030204"/>
              </a:endParaRPr>
            </a:p>
          </p:txBody>
        </p:sp>
        <p:pic>
          <p:nvPicPr>
            <p:cNvPr id="49" name="Picture 4">
              <a:extLst>
                <a:ext uri="{FF2B5EF4-FFF2-40B4-BE49-F238E27FC236}">
                  <a16:creationId xmlns:a16="http://schemas.microsoft.com/office/drawing/2014/main" id="{2FEAD064-7A82-B3D2-DAD8-18805EB68D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5291" y="4325807"/>
              <a:ext cx="2236619" cy="1998443"/>
            </a:xfrm>
            <a:prstGeom prst="rect">
              <a:avLst/>
            </a:prstGeom>
          </p:spPr>
        </p:pic>
      </p:grpSp>
      <p:grpSp>
        <p:nvGrpSpPr>
          <p:cNvPr id="50" name="Group 49">
            <a:extLst>
              <a:ext uri="{FF2B5EF4-FFF2-40B4-BE49-F238E27FC236}">
                <a16:creationId xmlns:a16="http://schemas.microsoft.com/office/drawing/2014/main" id="{316D096B-8F18-F952-EBA6-11604E9DD5EB}"/>
              </a:ext>
            </a:extLst>
          </p:cNvPr>
          <p:cNvGrpSpPr/>
          <p:nvPr/>
        </p:nvGrpSpPr>
        <p:grpSpPr>
          <a:xfrm>
            <a:off x="8452355" y="1865497"/>
            <a:ext cx="3372740" cy="1685579"/>
            <a:chOff x="8804285" y="4312128"/>
            <a:chExt cx="3912388" cy="2184644"/>
          </a:xfrm>
        </p:grpSpPr>
        <p:sp>
          <p:nvSpPr>
            <p:cNvPr id="51" name="b">
              <a:extLst>
                <a:ext uri="{FF2B5EF4-FFF2-40B4-BE49-F238E27FC236}">
                  <a16:creationId xmlns:a16="http://schemas.microsoft.com/office/drawing/2014/main" id="{5BD5F3A6-3A7F-31CC-4098-4E23E595242A}"/>
                </a:ext>
              </a:extLst>
            </p:cNvPr>
            <p:cNvSpPr/>
            <p:nvPr/>
          </p:nvSpPr>
          <p:spPr>
            <a:xfrm>
              <a:off x="10148791" y="4622052"/>
              <a:ext cx="2567882" cy="157083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2</a:t>
              </a:r>
              <a:endParaRPr lang="en-US" sz="7000" b="1" dirty="0">
                <a:solidFill>
                  <a:srgbClr val="009999"/>
                </a:solidFill>
                <a:latin typeface="Calibri" panose="020F0502020204030204"/>
              </a:endParaRPr>
            </a:p>
          </p:txBody>
        </p:sp>
        <p:pic>
          <p:nvPicPr>
            <p:cNvPr id="52" name="Picture 11">
              <a:extLst>
                <a:ext uri="{FF2B5EF4-FFF2-40B4-BE49-F238E27FC236}">
                  <a16:creationId xmlns:a16="http://schemas.microsoft.com/office/drawing/2014/main" id="{F5DD60E4-4BE6-83C0-0092-E56D5B24BB3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04285" y="4312128"/>
              <a:ext cx="1963449" cy="2184644"/>
            </a:xfrm>
            <a:prstGeom prst="rect">
              <a:avLst/>
            </a:prstGeom>
          </p:spPr>
        </p:pic>
      </p:grpSp>
      <p:grpSp>
        <p:nvGrpSpPr>
          <p:cNvPr id="53" name="Group 52">
            <a:extLst>
              <a:ext uri="{FF2B5EF4-FFF2-40B4-BE49-F238E27FC236}">
                <a16:creationId xmlns:a16="http://schemas.microsoft.com/office/drawing/2014/main" id="{9E7B852C-7E3D-4DF6-0B6F-73F59679A496}"/>
              </a:ext>
            </a:extLst>
          </p:cNvPr>
          <p:cNvGrpSpPr/>
          <p:nvPr/>
        </p:nvGrpSpPr>
        <p:grpSpPr>
          <a:xfrm>
            <a:off x="5597645" y="3518575"/>
            <a:ext cx="3347123" cy="1646772"/>
            <a:chOff x="3134499" y="4481718"/>
            <a:chExt cx="4407017" cy="2134345"/>
          </a:xfrm>
        </p:grpSpPr>
        <p:sp>
          <p:nvSpPr>
            <p:cNvPr id="54" name="c">
              <a:extLst>
                <a:ext uri="{FF2B5EF4-FFF2-40B4-BE49-F238E27FC236}">
                  <a16:creationId xmlns:a16="http://schemas.microsoft.com/office/drawing/2014/main" id="{6DEBA7CE-D861-AEB8-E912-479575D7D04D}"/>
                </a:ext>
              </a:extLst>
            </p:cNvPr>
            <p:cNvSpPr/>
            <p:nvPr/>
          </p:nvSpPr>
          <p:spPr>
            <a:xfrm>
              <a:off x="4626848" y="4759488"/>
              <a:ext cx="2914668" cy="16177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3</a:t>
              </a:r>
              <a:endParaRPr lang="en-US" sz="7000" b="1" dirty="0">
                <a:solidFill>
                  <a:srgbClr val="009999"/>
                </a:solidFill>
                <a:latin typeface="Calibri" panose="020F0502020204030204"/>
              </a:endParaRPr>
            </a:p>
          </p:txBody>
        </p:sp>
        <p:pic>
          <p:nvPicPr>
            <p:cNvPr id="55" name="Picture 12">
              <a:extLst>
                <a:ext uri="{FF2B5EF4-FFF2-40B4-BE49-F238E27FC236}">
                  <a16:creationId xmlns:a16="http://schemas.microsoft.com/office/drawing/2014/main" id="{7BB96691-B07C-5404-1ACB-B965520AED8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34499" y="4481718"/>
              <a:ext cx="1955593" cy="2134345"/>
            </a:xfrm>
            <a:prstGeom prst="rect">
              <a:avLst/>
            </a:prstGeom>
          </p:spPr>
        </p:pic>
      </p:grpSp>
      <p:grpSp>
        <p:nvGrpSpPr>
          <p:cNvPr id="56" name="Group 55">
            <a:extLst>
              <a:ext uri="{FF2B5EF4-FFF2-40B4-BE49-F238E27FC236}">
                <a16:creationId xmlns:a16="http://schemas.microsoft.com/office/drawing/2014/main" id="{422FBBF9-41D4-852A-685F-01594EE4BE31}"/>
              </a:ext>
            </a:extLst>
          </p:cNvPr>
          <p:cNvGrpSpPr/>
          <p:nvPr/>
        </p:nvGrpSpPr>
        <p:grpSpPr>
          <a:xfrm>
            <a:off x="8651252" y="5118485"/>
            <a:ext cx="3173843" cy="1452262"/>
            <a:chOff x="12715642" y="7391349"/>
            <a:chExt cx="4707130" cy="2092526"/>
          </a:xfrm>
        </p:grpSpPr>
        <p:sp>
          <p:nvSpPr>
            <p:cNvPr id="57" name="d">
              <a:extLst>
                <a:ext uri="{FF2B5EF4-FFF2-40B4-BE49-F238E27FC236}">
                  <a16:creationId xmlns:a16="http://schemas.microsoft.com/office/drawing/2014/main" id="{DA905F23-6458-2242-D974-DFCC9DC3C959}"/>
                </a:ext>
              </a:extLst>
            </p:cNvPr>
            <p:cNvSpPr/>
            <p:nvPr/>
          </p:nvSpPr>
          <p:spPr>
            <a:xfrm>
              <a:off x="14027540" y="7444259"/>
              <a:ext cx="3395232" cy="179842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4</a:t>
              </a:r>
              <a:endParaRPr lang="en-US" sz="7000" b="1" dirty="0">
                <a:solidFill>
                  <a:srgbClr val="009999"/>
                </a:solidFill>
                <a:latin typeface="Calibri" panose="020F0502020204030204"/>
              </a:endParaRPr>
            </a:p>
          </p:txBody>
        </p:sp>
        <p:pic>
          <p:nvPicPr>
            <p:cNvPr id="58" name="Picture 13">
              <a:extLst>
                <a:ext uri="{FF2B5EF4-FFF2-40B4-BE49-F238E27FC236}">
                  <a16:creationId xmlns:a16="http://schemas.microsoft.com/office/drawing/2014/main" id="{BA9EB865-2099-B5E3-89AF-BB53DE38DE6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715642" y="7391349"/>
              <a:ext cx="1904199" cy="2092526"/>
            </a:xfrm>
            <a:prstGeom prst="rect">
              <a:avLst/>
            </a:prstGeom>
          </p:spPr>
        </p:pic>
      </p:grpSp>
      <p:pic>
        <p:nvPicPr>
          <p:cNvPr id="59" name="Đúng">
            <a:extLst>
              <a:ext uri="{FF2B5EF4-FFF2-40B4-BE49-F238E27FC236}">
                <a16:creationId xmlns:a16="http://schemas.microsoft.com/office/drawing/2014/main" id="{FB4925E4-8AFA-7942-6014-997C15EE5B4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96896" y="3567930"/>
            <a:ext cx="1631474" cy="1305178"/>
          </a:xfrm>
          <a:prstGeom prst="rect">
            <a:avLst/>
          </a:prstGeom>
        </p:spPr>
      </p:pic>
      <p:pic>
        <p:nvPicPr>
          <p:cNvPr id="60" name="Picture 59">
            <a:extLst>
              <a:ext uri="{FF2B5EF4-FFF2-40B4-BE49-F238E27FC236}">
                <a16:creationId xmlns:a16="http://schemas.microsoft.com/office/drawing/2014/main" id="{74BBD750-A53D-49B0-4BD5-C72FEAFAE2E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940871">
            <a:off x="6381757" y="3307547"/>
            <a:ext cx="1404701" cy="1636544"/>
          </a:xfrm>
          <a:prstGeom prst="rect">
            <a:avLst/>
          </a:prstGeom>
        </p:spPr>
      </p:pic>
    </p:spTree>
    <p:extLst>
      <p:ext uri="{BB962C8B-B14F-4D97-AF65-F5344CB8AC3E}">
        <p14:creationId xmlns:p14="http://schemas.microsoft.com/office/powerpoint/2010/main" val="29355576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par>
                              <p:cTn id="10" fill="hold">
                                <p:stCondLst>
                                  <p:cond delay="500"/>
                                </p:stCondLst>
                                <p:childTnLst>
                                  <p:par>
                                    <p:cTn id="11" presetID="2" presetClass="entr" presetSubtype="4" fill="hold" nodeType="afterEffect" p14:presetBounceEnd="70667">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14:bounceEnd="70667">
                                          <p:cBhvr additive="base">
                                            <p:cTn id="13" dur="1000" fill="hold"/>
                                            <p:tgtEl>
                                              <p:spTgt spid="47"/>
                                            </p:tgtEl>
                                            <p:attrNameLst>
                                              <p:attrName>ppt_x</p:attrName>
                                            </p:attrNameLst>
                                          </p:cBhvr>
                                          <p:tavLst>
                                            <p:tav tm="0">
                                              <p:val>
                                                <p:strVal val="#ppt_x"/>
                                              </p:val>
                                            </p:tav>
                                            <p:tav tm="100000">
                                              <p:val>
                                                <p:strVal val="#ppt_x"/>
                                              </p:val>
                                            </p:tav>
                                          </p:tavLst>
                                        </p:anim>
                                        <p:anim calcmode="lin" valueType="num" p14:bounceEnd="70667">
                                          <p:cBhvr additive="base">
                                            <p:cTn id="14" dur="1000" fill="hold"/>
                                            <p:tgtEl>
                                              <p:spTgt spid="4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70667">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14:bounceEnd="70667">
                                          <p:cBhvr additive="base">
                                            <p:cTn id="18" dur="1000" fill="hold"/>
                                            <p:tgtEl>
                                              <p:spTgt spid="50"/>
                                            </p:tgtEl>
                                            <p:attrNameLst>
                                              <p:attrName>ppt_x</p:attrName>
                                            </p:attrNameLst>
                                          </p:cBhvr>
                                          <p:tavLst>
                                            <p:tav tm="0">
                                              <p:val>
                                                <p:strVal val="#ppt_x"/>
                                              </p:val>
                                            </p:tav>
                                            <p:tav tm="100000">
                                              <p:val>
                                                <p:strVal val="#ppt_x"/>
                                              </p:val>
                                            </p:tav>
                                          </p:tavLst>
                                        </p:anim>
                                        <p:anim calcmode="lin" valueType="num" p14:bounceEnd="70667">
                                          <p:cBhvr additive="base">
                                            <p:cTn id="19" dur="1000" fill="hold"/>
                                            <p:tgtEl>
                                              <p:spTgt spid="50"/>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70667">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14:bounceEnd="70667">
                                          <p:cBhvr additive="base">
                                            <p:cTn id="23" dur="1000" fill="hold"/>
                                            <p:tgtEl>
                                              <p:spTgt spid="53"/>
                                            </p:tgtEl>
                                            <p:attrNameLst>
                                              <p:attrName>ppt_x</p:attrName>
                                            </p:attrNameLst>
                                          </p:cBhvr>
                                          <p:tavLst>
                                            <p:tav tm="0">
                                              <p:val>
                                                <p:strVal val="#ppt_x"/>
                                              </p:val>
                                            </p:tav>
                                            <p:tav tm="100000">
                                              <p:val>
                                                <p:strVal val="#ppt_x"/>
                                              </p:val>
                                            </p:tav>
                                          </p:tavLst>
                                        </p:anim>
                                        <p:anim calcmode="lin" valueType="num" p14:bounceEnd="70667">
                                          <p:cBhvr additive="base">
                                            <p:cTn id="24" dur="1000" fill="hold"/>
                                            <p:tgtEl>
                                              <p:spTgt spid="5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70667">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14:bounceEnd="70667">
                                          <p:cBhvr additive="base">
                                            <p:cTn id="28" dur="1000" fill="hold"/>
                                            <p:tgtEl>
                                              <p:spTgt spid="56"/>
                                            </p:tgtEl>
                                            <p:attrNameLst>
                                              <p:attrName>ppt_x</p:attrName>
                                            </p:attrNameLst>
                                          </p:cBhvr>
                                          <p:tavLst>
                                            <p:tav tm="0">
                                              <p:val>
                                                <p:strVal val="#ppt_x"/>
                                              </p:val>
                                            </p:tav>
                                            <p:tav tm="100000">
                                              <p:val>
                                                <p:strVal val="#ppt_x"/>
                                              </p:val>
                                            </p:tav>
                                          </p:tavLst>
                                        </p:anim>
                                        <p:anim calcmode="lin" valueType="num" p14:bounceEnd="70667">
                                          <p:cBhvr additive="base">
                                            <p:cTn id="29"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0"/>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50"/>
                                            </p:tgtEl>
                                          </p:cBhvr>
                                        </p:animEffect>
                                        <p:animScale>
                                          <p:cBhvr>
                                            <p:cTn id="35" dur="250" autoRev="1" fill="hold"/>
                                            <p:tgtEl>
                                              <p:spTgt spid="50"/>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p:stCondLst>
                                  <p:cond delay="500"/>
                                </p:stCondLst>
                                <p:childTnLst>
                                  <p:par>
                                    <p:cTn id="37" presetID="31" presetClass="exit" presetSubtype="0" fill="hold" nodeType="afterEffect">
                                      <p:stCondLst>
                                        <p:cond delay="0"/>
                                      </p:stCondLst>
                                      <p:childTnLst>
                                        <p:anim calcmode="lin" valueType="num">
                                          <p:cBhvr>
                                            <p:cTn id="38" dur="1000"/>
                                            <p:tgtEl>
                                              <p:spTgt spid="50"/>
                                            </p:tgtEl>
                                            <p:attrNameLst>
                                              <p:attrName>ppt_w</p:attrName>
                                            </p:attrNameLst>
                                          </p:cBhvr>
                                          <p:tavLst>
                                            <p:tav tm="0">
                                              <p:val>
                                                <p:strVal val="ppt_w"/>
                                              </p:val>
                                            </p:tav>
                                            <p:tav tm="100000">
                                              <p:val>
                                                <p:fltVal val="0"/>
                                              </p:val>
                                            </p:tav>
                                          </p:tavLst>
                                        </p:anim>
                                        <p:anim calcmode="lin" valueType="num">
                                          <p:cBhvr>
                                            <p:cTn id="39" dur="1000"/>
                                            <p:tgtEl>
                                              <p:spTgt spid="50"/>
                                            </p:tgtEl>
                                            <p:attrNameLst>
                                              <p:attrName>ppt_h</p:attrName>
                                            </p:attrNameLst>
                                          </p:cBhvr>
                                          <p:tavLst>
                                            <p:tav tm="0">
                                              <p:val>
                                                <p:strVal val="ppt_h"/>
                                              </p:val>
                                            </p:tav>
                                            <p:tav tm="100000">
                                              <p:val>
                                                <p:fltVal val="0"/>
                                              </p:val>
                                            </p:tav>
                                          </p:tavLst>
                                        </p:anim>
                                        <p:anim calcmode="lin" valueType="num">
                                          <p:cBhvr>
                                            <p:cTn id="40" dur="1000"/>
                                            <p:tgtEl>
                                              <p:spTgt spid="50"/>
                                            </p:tgtEl>
                                            <p:attrNameLst>
                                              <p:attrName>style.rotation</p:attrName>
                                            </p:attrNameLst>
                                          </p:cBhvr>
                                          <p:tavLst>
                                            <p:tav tm="0">
                                              <p:val>
                                                <p:fltVal val="0"/>
                                              </p:val>
                                            </p:tav>
                                            <p:tav tm="100000">
                                              <p:val>
                                                <p:fltVal val="90"/>
                                              </p:val>
                                            </p:tav>
                                          </p:tavLst>
                                        </p:anim>
                                        <p:animEffect transition="out" filter="fade">
                                          <p:cBhvr>
                                            <p:cTn id="41" dur="1000"/>
                                            <p:tgtEl>
                                              <p:spTgt spid="50"/>
                                            </p:tgtEl>
                                          </p:cBhvr>
                                        </p:animEffect>
                                        <p:set>
                                          <p:cBhvr>
                                            <p:cTn id="42"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3" restart="whenNotActive" fill="hold" evtFilter="cancelBubble" nodeType="interactiveSeq">
                    <p:stCondLst>
                      <p:cond evt="onClick" delay="0">
                        <p:tgtEl>
                          <p:spTgt spid="53"/>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withEffect">
                                      <p:stCondLst>
                                        <p:cond delay="0"/>
                                      </p:stCondLst>
                                      <p:childTnLst>
                                        <p:animEffect transition="out" filter="fade">
                                          <p:cBhvr>
                                            <p:cTn id="47" dur="500" tmFilter="0, 0; .2, .5; .8, .5; 1, 0"/>
                                            <p:tgtEl>
                                              <p:spTgt spid="53"/>
                                            </p:tgtEl>
                                          </p:cBhvr>
                                        </p:animEffect>
                                        <p:animScale>
                                          <p:cBhvr>
                                            <p:cTn id="48" dur="250" autoRev="1" fill="hold"/>
                                            <p:tgtEl>
                                              <p:spTgt spid="53"/>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9" fill="hold">
                                <p:stCondLst>
                                  <p:cond delay="500"/>
                                </p:stCondLst>
                                <p:childTnLst>
                                  <p:par>
                                    <p:cTn id="50" presetID="49" presetClass="entr" presetSubtype="0" decel="100000" fill="hold" nodeType="after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0" fill="hold"/>
                                            <p:tgtEl>
                                              <p:spTgt spid="59"/>
                                            </p:tgtEl>
                                            <p:attrNameLst>
                                              <p:attrName>ppt_w</p:attrName>
                                            </p:attrNameLst>
                                          </p:cBhvr>
                                          <p:tavLst>
                                            <p:tav tm="0">
                                              <p:val>
                                                <p:fltVal val="0"/>
                                              </p:val>
                                            </p:tav>
                                            <p:tav tm="100000">
                                              <p:val>
                                                <p:strVal val="#ppt_w"/>
                                              </p:val>
                                            </p:tav>
                                          </p:tavLst>
                                        </p:anim>
                                        <p:anim calcmode="lin" valueType="num">
                                          <p:cBhvr>
                                            <p:cTn id="53" dur="500" fill="hold"/>
                                            <p:tgtEl>
                                              <p:spTgt spid="59"/>
                                            </p:tgtEl>
                                            <p:attrNameLst>
                                              <p:attrName>ppt_h</p:attrName>
                                            </p:attrNameLst>
                                          </p:cBhvr>
                                          <p:tavLst>
                                            <p:tav tm="0">
                                              <p:val>
                                                <p:fltVal val="0"/>
                                              </p:val>
                                            </p:tav>
                                            <p:tav tm="100000">
                                              <p:val>
                                                <p:strVal val="#ppt_h"/>
                                              </p:val>
                                            </p:tav>
                                          </p:tavLst>
                                        </p:anim>
                                        <p:anim calcmode="lin" valueType="num">
                                          <p:cBhvr>
                                            <p:cTn id="54" dur="500" fill="hold"/>
                                            <p:tgtEl>
                                              <p:spTgt spid="59"/>
                                            </p:tgtEl>
                                            <p:attrNameLst>
                                              <p:attrName>style.rotation</p:attrName>
                                            </p:attrNameLst>
                                          </p:cBhvr>
                                          <p:tavLst>
                                            <p:tav tm="0">
                                              <p:val>
                                                <p:fltVal val="360"/>
                                              </p:val>
                                            </p:tav>
                                            <p:tav tm="100000">
                                              <p:val>
                                                <p:fltVal val="0"/>
                                              </p:val>
                                            </p:tav>
                                          </p:tavLst>
                                        </p:anim>
                                        <p:animEffect transition="in" filter="fade">
                                          <p:cBhvr>
                                            <p:cTn id="55" dur="500"/>
                                            <p:tgtEl>
                                              <p:spTgt spid="59"/>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par>
                                    <p:cTn id="56" presetID="32" presetClass="emph" presetSubtype="0" fill="hold" nodeType="withEffect">
                                      <p:stCondLst>
                                        <p:cond delay="0"/>
                                      </p:stCondLst>
                                      <p:childTnLst>
                                        <p:animRot by="120000">
                                          <p:cBhvr>
                                            <p:cTn id="57" dur="100" fill="hold">
                                              <p:stCondLst>
                                                <p:cond delay="0"/>
                                              </p:stCondLst>
                                            </p:cTn>
                                            <p:tgtEl>
                                              <p:spTgt spid="59"/>
                                            </p:tgtEl>
                                            <p:attrNameLst>
                                              <p:attrName>r</p:attrName>
                                            </p:attrNameLst>
                                          </p:cBhvr>
                                        </p:animRot>
                                        <p:animRot by="-240000">
                                          <p:cBhvr>
                                            <p:cTn id="58" dur="200" fill="hold">
                                              <p:stCondLst>
                                                <p:cond delay="200"/>
                                              </p:stCondLst>
                                            </p:cTn>
                                            <p:tgtEl>
                                              <p:spTgt spid="59"/>
                                            </p:tgtEl>
                                            <p:attrNameLst>
                                              <p:attrName>r</p:attrName>
                                            </p:attrNameLst>
                                          </p:cBhvr>
                                        </p:animRot>
                                        <p:animRot by="240000">
                                          <p:cBhvr>
                                            <p:cTn id="59" dur="200" fill="hold">
                                              <p:stCondLst>
                                                <p:cond delay="400"/>
                                              </p:stCondLst>
                                            </p:cTn>
                                            <p:tgtEl>
                                              <p:spTgt spid="59"/>
                                            </p:tgtEl>
                                            <p:attrNameLst>
                                              <p:attrName>r</p:attrName>
                                            </p:attrNameLst>
                                          </p:cBhvr>
                                        </p:animRot>
                                        <p:animRot by="-240000">
                                          <p:cBhvr>
                                            <p:cTn id="60" dur="200" fill="hold">
                                              <p:stCondLst>
                                                <p:cond delay="600"/>
                                              </p:stCondLst>
                                            </p:cTn>
                                            <p:tgtEl>
                                              <p:spTgt spid="59"/>
                                            </p:tgtEl>
                                            <p:attrNameLst>
                                              <p:attrName>r</p:attrName>
                                            </p:attrNameLst>
                                          </p:cBhvr>
                                        </p:animRot>
                                        <p:animRot by="120000">
                                          <p:cBhvr>
                                            <p:cTn id="61" dur="200" fill="hold">
                                              <p:stCondLst>
                                                <p:cond delay="800"/>
                                              </p:stCondLst>
                                            </p:cTn>
                                            <p:tgtEl>
                                              <p:spTgt spid="59"/>
                                            </p:tgtEl>
                                            <p:attrNameLst>
                                              <p:attrName>r</p:attrName>
                                            </p:attrNameLst>
                                          </p:cBhvr>
                                        </p:animRot>
                                      </p:childTnLst>
                                    </p:cTn>
                                  </p:par>
                                  <p:par>
                                    <p:cTn id="62" presetID="31" presetClass="exit" presetSubtype="0" fill="hold" nodeType="withEffect">
                                      <p:stCondLst>
                                        <p:cond delay="0"/>
                                      </p:stCondLst>
                                      <p:childTnLst>
                                        <p:anim calcmode="lin" valueType="num">
                                          <p:cBhvr>
                                            <p:cTn id="63" dur="1000"/>
                                            <p:tgtEl>
                                              <p:spTgt spid="50"/>
                                            </p:tgtEl>
                                            <p:attrNameLst>
                                              <p:attrName>ppt_w</p:attrName>
                                            </p:attrNameLst>
                                          </p:cBhvr>
                                          <p:tavLst>
                                            <p:tav tm="0">
                                              <p:val>
                                                <p:strVal val="ppt_w"/>
                                              </p:val>
                                            </p:tav>
                                            <p:tav tm="100000">
                                              <p:val>
                                                <p:fltVal val="0"/>
                                              </p:val>
                                            </p:tav>
                                          </p:tavLst>
                                        </p:anim>
                                        <p:anim calcmode="lin" valueType="num">
                                          <p:cBhvr>
                                            <p:cTn id="64" dur="1000"/>
                                            <p:tgtEl>
                                              <p:spTgt spid="50"/>
                                            </p:tgtEl>
                                            <p:attrNameLst>
                                              <p:attrName>ppt_h</p:attrName>
                                            </p:attrNameLst>
                                          </p:cBhvr>
                                          <p:tavLst>
                                            <p:tav tm="0">
                                              <p:val>
                                                <p:strVal val="ppt_h"/>
                                              </p:val>
                                            </p:tav>
                                            <p:tav tm="100000">
                                              <p:val>
                                                <p:fltVal val="0"/>
                                              </p:val>
                                            </p:tav>
                                          </p:tavLst>
                                        </p:anim>
                                        <p:anim calcmode="lin" valueType="num">
                                          <p:cBhvr>
                                            <p:cTn id="65" dur="1000"/>
                                            <p:tgtEl>
                                              <p:spTgt spid="50"/>
                                            </p:tgtEl>
                                            <p:attrNameLst>
                                              <p:attrName>style.rotation</p:attrName>
                                            </p:attrNameLst>
                                          </p:cBhvr>
                                          <p:tavLst>
                                            <p:tav tm="0">
                                              <p:val>
                                                <p:fltVal val="0"/>
                                              </p:val>
                                            </p:tav>
                                            <p:tav tm="100000">
                                              <p:val>
                                                <p:fltVal val="90"/>
                                              </p:val>
                                            </p:tav>
                                          </p:tavLst>
                                        </p:anim>
                                        <p:animEffect transition="out" filter="fade">
                                          <p:cBhvr>
                                            <p:cTn id="66" dur="1000"/>
                                            <p:tgtEl>
                                              <p:spTgt spid="50"/>
                                            </p:tgtEl>
                                          </p:cBhvr>
                                        </p:animEffect>
                                        <p:set>
                                          <p:cBhvr>
                                            <p:cTn id="67" dur="1" fill="hold">
                                              <p:stCondLst>
                                                <p:cond delay="999"/>
                                              </p:stCondLst>
                                            </p:cTn>
                                            <p:tgtEl>
                                              <p:spTgt spid="50"/>
                                            </p:tgtEl>
                                            <p:attrNameLst>
                                              <p:attrName>style.visibility</p:attrName>
                                            </p:attrNameLst>
                                          </p:cBhvr>
                                          <p:to>
                                            <p:strVal val="hidden"/>
                                          </p:to>
                                        </p:set>
                                      </p:childTnLst>
                                    </p:cTn>
                                  </p:par>
                                  <p:par>
                                    <p:cTn id="68" presetID="31" presetClass="exit" presetSubtype="0" fill="hold" nodeType="withEffect">
                                      <p:stCondLst>
                                        <p:cond delay="0"/>
                                      </p:stCondLst>
                                      <p:childTnLst>
                                        <p:anim calcmode="lin" valueType="num">
                                          <p:cBhvr>
                                            <p:cTn id="69" dur="1000"/>
                                            <p:tgtEl>
                                              <p:spTgt spid="47"/>
                                            </p:tgtEl>
                                            <p:attrNameLst>
                                              <p:attrName>ppt_w</p:attrName>
                                            </p:attrNameLst>
                                          </p:cBhvr>
                                          <p:tavLst>
                                            <p:tav tm="0">
                                              <p:val>
                                                <p:strVal val="ppt_w"/>
                                              </p:val>
                                            </p:tav>
                                            <p:tav tm="100000">
                                              <p:val>
                                                <p:fltVal val="0"/>
                                              </p:val>
                                            </p:tav>
                                          </p:tavLst>
                                        </p:anim>
                                        <p:anim calcmode="lin" valueType="num">
                                          <p:cBhvr>
                                            <p:cTn id="70" dur="1000"/>
                                            <p:tgtEl>
                                              <p:spTgt spid="47"/>
                                            </p:tgtEl>
                                            <p:attrNameLst>
                                              <p:attrName>ppt_h</p:attrName>
                                            </p:attrNameLst>
                                          </p:cBhvr>
                                          <p:tavLst>
                                            <p:tav tm="0">
                                              <p:val>
                                                <p:strVal val="ppt_h"/>
                                              </p:val>
                                            </p:tav>
                                            <p:tav tm="100000">
                                              <p:val>
                                                <p:fltVal val="0"/>
                                              </p:val>
                                            </p:tav>
                                          </p:tavLst>
                                        </p:anim>
                                        <p:anim calcmode="lin" valueType="num">
                                          <p:cBhvr>
                                            <p:cTn id="71" dur="1000"/>
                                            <p:tgtEl>
                                              <p:spTgt spid="47"/>
                                            </p:tgtEl>
                                            <p:attrNameLst>
                                              <p:attrName>style.rotation</p:attrName>
                                            </p:attrNameLst>
                                          </p:cBhvr>
                                          <p:tavLst>
                                            <p:tav tm="0">
                                              <p:val>
                                                <p:fltVal val="0"/>
                                              </p:val>
                                            </p:tav>
                                            <p:tav tm="100000">
                                              <p:val>
                                                <p:fltVal val="90"/>
                                              </p:val>
                                            </p:tav>
                                          </p:tavLst>
                                        </p:anim>
                                        <p:animEffect transition="out" filter="fade">
                                          <p:cBhvr>
                                            <p:cTn id="72" dur="1000"/>
                                            <p:tgtEl>
                                              <p:spTgt spid="47"/>
                                            </p:tgtEl>
                                          </p:cBhvr>
                                        </p:animEffect>
                                        <p:set>
                                          <p:cBhvr>
                                            <p:cTn id="73" dur="1" fill="hold">
                                              <p:stCondLst>
                                                <p:cond delay="999"/>
                                              </p:stCondLst>
                                            </p:cTn>
                                            <p:tgtEl>
                                              <p:spTgt spid="47"/>
                                            </p:tgtEl>
                                            <p:attrNameLst>
                                              <p:attrName>style.visibility</p:attrName>
                                            </p:attrNameLst>
                                          </p:cBhvr>
                                          <p:to>
                                            <p:strVal val="hidden"/>
                                          </p:to>
                                        </p:set>
                                      </p:childTnLst>
                                    </p:cTn>
                                  </p:par>
                                  <p:par>
                                    <p:cTn id="74" presetID="31" presetClass="exit" presetSubtype="0" fill="hold" nodeType="withEffect">
                                      <p:stCondLst>
                                        <p:cond delay="0"/>
                                      </p:stCondLst>
                                      <p:childTnLst>
                                        <p:anim calcmode="lin" valueType="num">
                                          <p:cBhvr>
                                            <p:cTn id="75" dur="1000"/>
                                            <p:tgtEl>
                                              <p:spTgt spid="56"/>
                                            </p:tgtEl>
                                            <p:attrNameLst>
                                              <p:attrName>ppt_w</p:attrName>
                                            </p:attrNameLst>
                                          </p:cBhvr>
                                          <p:tavLst>
                                            <p:tav tm="0">
                                              <p:val>
                                                <p:strVal val="ppt_w"/>
                                              </p:val>
                                            </p:tav>
                                            <p:tav tm="100000">
                                              <p:val>
                                                <p:fltVal val="0"/>
                                              </p:val>
                                            </p:tav>
                                          </p:tavLst>
                                        </p:anim>
                                        <p:anim calcmode="lin" valueType="num">
                                          <p:cBhvr>
                                            <p:cTn id="76" dur="1000"/>
                                            <p:tgtEl>
                                              <p:spTgt spid="56"/>
                                            </p:tgtEl>
                                            <p:attrNameLst>
                                              <p:attrName>ppt_h</p:attrName>
                                            </p:attrNameLst>
                                          </p:cBhvr>
                                          <p:tavLst>
                                            <p:tav tm="0">
                                              <p:val>
                                                <p:strVal val="ppt_h"/>
                                              </p:val>
                                            </p:tav>
                                            <p:tav tm="100000">
                                              <p:val>
                                                <p:fltVal val="0"/>
                                              </p:val>
                                            </p:tav>
                                          </p:tavLst>
                                        </p:anim>
                                        <p:anim calcmode="lin" valueType="num">
                                          <p:cBhvr>
                                            <p:cTn id="77" dur="1000"/>
                                            <p:tgtEl>
                                              <p:spTgt spid="56"/>
                                            </p:tgtEl>
                                            <p:attrNameLst>
                                              <p:attrName>style.rotation</p:attrName>
                                            </p:attrNameLst>
                                          </p:cBhvr>
                                          <p:tavLst>
                                            <p:tav tm="0">
                                              <p:val>
                                                <p:fltVal val="0"/>
                                              </p:val>
                                            </p:tav>
                                            <p:tav tm="100000">
                                              <p:val>
                                                <p:fltVal val="90"/>
                                              </p:val>
                                            </p:tav>
                                          </p:tavLst>
                                        </p:anim>
                                        <p:animEffect transition="out" filter="fade">
                                          <p:cBhvr>
                                            <p:cTn id="78" dur="1000"/>
                                            <p:tgtEl>
                                              <p:spTgt spid="56"/>
                                            </p:tgtEl>
                                          </p:cBhvr>
                                        </p:animEffect>
                                        <p:set>
                                          <p:cBhvr>
                                            <p:cTn id="79" dur="1" fill="hold">
                                              <p:stCondLst>
                                                <p:cond delay="999"/>
                                              </p:stCondLst>
                                            </p:cTn>
                                            <p:tgtEl>
                                              <p:spTgt spid="56"/>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nextCondLst>
                    <p:cond evt="onClick" delay="0">
                      <p:tgtEl>
                        <p:spTgt spid="53"/>
                      </p:tgtEl>
                    </p:cond>
                  </p:nextCondLst>
                </p:seq>
                <p:seq concurrent="1" nextAc="seek">
                  <p:cTn id="83" restart="whenNotActive" fill="hold" evtFilter="cancelBubble" nodeType="interactiveSeq">
                    <p:stCondLst>
                      <p:cond evt="onClick" delay="0">
                        <p:tgtEl>
                          <p:spTgt spid="47"/>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withEffect">
                                      <p:stCondLst>
                                        <p:cond delay="0"/>
                                      </p:stCondLst>
                                      <p:childTnLst>
                                        <p:animEffect transition="out" filter="fade">
                                          <p:cBhvr>
                                            <p:cTn id="87" dur="500" tmFilter="0, 0; .2, .5; .8, .5; 1, 0"/>
                                            <p:tgtEl>
                                              <p:spTgt spid="47"/>
                                            </p:tgtEl>
                                          </p:cBhvr>
                                        </p:animEffect>
                                        <p:animScale>
                                          <p:cBhvr>
                                            <p:cTn id="88" dur="250" autoRev="1" fill="hold"/>
                                            <p:tgtEl>
                                              <p:spTgt spid="47"/>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childTnLst>
                              </p:cTn>
                            </p:par>
                            <p:par>
                              <p:cTn id="89" fill="hold">
                                <p:stCondLst>
                                  <p:cond delay="500"/>
                                </p:stCondLst>
                                <p:childTnLst>
                                  <p:par>
                                    <p:cTn id="90" presetID="31" presetClass="exit" presetSubtype="0" fill="hold" nodeType="afterEffect">
                                      <p:stCondLst>
                                        <p:cond delay="0"/>
                                      </p:stCondLst>
                                      <p:childTnLst>
                                        <p:anim calcmode="lin" valueType="num">
                                          <p:cBhvr>
                                            <p:cTn id="91" dur="1000"/>
                                            <p:tgtEl>
                                              <p:spTgt spid="47"/>
                                            </p:tgtEl>
                                            <p:attrNameLst>
                                              <p:attrName>ppt_w</p:attrName>
                                            </p:attrNameLst>
                                          </p:cBhvr>
                                          <p:tavLst>
                                            <p:tav tm="0">
                                              <p:val>
                                                <p:strVal val="ppt_w"/>
                                              </p:val>
                                            </p:tav>
                                            <p:tav tm="100000">
                                              <p:val>
                                                <p:fltVal val="0"/>
                                              </p:val>
                                            </p:tav>
                                          </p:tavLst>
                                        </p:anim>
                                        <p:anim calcmode="lin" valueType="num">
                                          <p:cBhvr>
                                            <p:cTn id="92" dur="1000"/>
                                            <p:tgtEl>
                                              <p:spTgt spid="47"/>
                                            </p:tgtEl>
                                            <p:attrNameLst>
                                              <p:attrName>ppt_h</p:attrName>
                                            </p:attrNameLst>
                                          </p:cBhvr>
                                          <p:tavLst>
                                            <p:tav tm="0">
                                              <p:val>
                                                <p:strVal val="ppt_h"/>
                                              </p:val>
                                            </p:tav>
                                            <p:tav tm="100000">
                                              <p:val>
                                                <p:fltVal val="0"/>
                                              </p:val>
                                            </p:tav>
                                          </p:tavLst>
                                        </p:anim>
                                        <p:anim calcmode="lin" valueType="num">
                                          <p:cBhvr>
                                            <p:cTn id="93" dur="1000"/>
                                            <p:tgtEl>
                                              <p:spTgt spid="47"/>
                                            </p:tgtEl>
                                            <p:attrNameLst>
                                              <p:attrName>style.rotation</p:attrName>
                                            </p:attrNameLst>
                                          </p:cBhvr>
                                          <p:tavLst>
                                            <p:tav tm="0">
                                              <p:val>
                                                <p:fltVal val="0"/>
                                              </p:val>
                                            </p:tav>
                                            <p:tav tm="100000">
                                              <p:val>
                                                <p:fltVal val="90"/>
                                              </p:val>
                                            </p:tav>
                                          </p:tavLst>
                                        </p:anim>
                                        <p:animEffect transition="out" filter="fade">
                                          <p:cBhvr>
                                            <p:cTn id="94" dur="1000"/>
                                            <p:tgtEl>
                                              <p:spTgt spid="47"/>
                                            </p:tgtEl>
                                          </p:cBhvr>
                                        </p:animEffect>
                                        <p:set>
                                          <p:cBhvr>
                                            <p:cTn id="95"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6" restart="whenNotActive" fill="hold" evtFilter="cancelBubble" nodeType="interactiveSeq">
                    <p:stCondLst>
                      <p:cond evt="onClick" delay="0">
                        <p:tgtEl>
                          <p:spTgt spid="56"/>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nodeType="clickEffect">
                                      <p:stCondLst>
                                        <p:cond delay="0"/>
                                      </p:stCondLst>
                                      <p:childTnLst>
                                        <p:animEffect transition="out" filter="fade">
                                          <p:cBhvr>
                                            <p:cTn id="100" dur="500" tmFilter="0, 0; .2, .5; .8, .5; 1, 0"/>
                                            <p:tgtEl>
                                              <p:spTgt spid="56"/>
                                            </p:tgtEl>
                                          </p:cBhvr>
                                        </p:animEffect>
                                        <p:animScale>
                                          <p:cBhvr>
                                            <p:cTn id="101" dur="250" autoRev="1" fill="hold"/>
                                            <p:tgtEl>
                                              <p:spTgt spid="56"/>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3" name="hammer.wav"/>
                                            </p:tgtEl>
                                          </p:cMediaNode>
                                        </p:audio>
                                      </p:subTnLst>
                                    </p:cTn>
                                  </p:par>
                                </p:childTnLst>
                              </p:cTn>
                            </p:par>
                            <p:par>
                              <p:cTn id="102" fill="hold">
                                <p:stCondLst>
                                  <p:cond delay="500"/>
                                </p:stCondLst>
                                <p:childTnLst>
                                  <p:par>
                                    <p:cTn id="103" presetID="31" presetClass="exit" presetSubtype="0" fill="hold" nodeType="afterEffect">
                                      <p:stCondLst>
                                        <p:cond delay="0"/>
                                      </p:stCondLst>
                                      <p:childTnLst>
                                        <p:anim calcmode="lin" valueType="num">
                                          <p:cBhvr>
                                            <p:cTn id="104" dur="1000"/>
                                            <p:tgtEl>
                                              <p:spTgt spid="56"/>
                                            </p:tgtEl>
                                            <p:attrNameLst>
                                              <p:attrName>ppt_w</p:attrName>
                                            </p:attrNameLst>
                                          </p:cBhvr>
                                          <p:tavLst>
                                            <p:tav tm="0">
                                              <p:val>
                                                <p:strVal val="ppt_w"/>
                                              </p:val>
                                            </p:tav>
                                            <p:tav tm="100000">
                                              <p:val>
                                                <p:fltVal val="0"/>
                                              </p:val>
                                            </p:tav>
                                          </p:tavLst>
                                        </p:anim>
                                        <p:anim calcmode="lin" valueType="num">
                                          <p:cBhvr>
                                            <p:cTn id="105" dur="1000"/>
                                            <p:tgtEl>
                                              <p:spTgt spid="56"/>
                                            </p:tgtEl>
                                            <p:attrNameLst>
                                              <p:attrName>ppt_h</p:attrName>
                                            </p:attrNameLst>
                                          </p:cBhvr>
                                          <p:tavLst>
                                            <p:tav tm="0">
                                              <p:val>
                                                <p:strVal val="ppt_h"/>
                                              </p:val>
                                            </p:tav>
                                            <p:tav tm="100000">
                                              <p:val>
                                                <p:fltVal val="0"/>
                                              </p:val>
                                            </p:tav>
                                          </p:tavLst>
                                        </p:anim>
                                        <p:anim calcmode="lin" valueType="num">
                                          <p:cBhvr>
                                            <p:cTn id="106" dur="1000"/>
                                            <p:tgtEl>
                                              <p:spTgt spid="56"/>
                                            </p:tgtEl>
                                            <p:attrNameLst>
                                              <p:attrName>style.rotation</p:attrName>
                                            </p:attrNameLst>
                                          </p:cBhvr>
                                          <p:tavLst>
                                            <p:tav tm="0">
                                              <p:val>
                                                <p:fltVal val="0"/>
                                              </p:val>
                                            </p:tav>
                                            <p:tav tm="100000">
                                              <p:val>
                                                <p:fltVal val="90"/>
                                              </p:val>
                                            </p:tav>
                                          </p:tavLst>
                                        </p:anim>
                                        <p:animEffect transition="out" filter="fade">
                                          <p:cBhvr>
                                            <p:cTn id="107" dur="1000"/>
                                            <p:tgtEl>
                                              <p:spTgt spid="56"/>
                                            </p:tgtEl>
                                          </p:cBhvr>
                                        </p:animEffect>
                                        <p:set>
                                          <p:cBhvr>
                                            <p:cTn id="108"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1000" fill="hold"/>
                                            <p:tgtEl>
                                              <p:spTgt spid="47"/>
                                            </p:tgtEl>
                                            <p:attrNameLst>
                                              <p:attrName>ppt_x</p:attrName>
                                            </p:attrNameLst>
                                          </p:cBhvr>
                                          <p:tavLst>
                                            <p:tav tm="0">
                                              <p:val>
                                                <p:strVal val="#ppt_x"/>
                                              </p:val>
                                            </p:tav>
                                            <p:tav tm="100000">
                                              <p:val>
                                                <p:strVal val="#ppt_x"/>
                                              </p:val>
                                            </p:tav>
                                          </p:tavLst>
                                        </p:anim>
                                        <p:anim calcmode="lin" valueType="num">
                                          <p:cBhvr additive="base">
                                            <p:cTn id="14" dur="1000" fill="hold"/>
                                            <p:tgtEl>
                                              <p:spTgt spid="4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additive="base">
                                            <p:cTn id="18" dur="1000" fill="hold"/>
                                            <p:tgtEl>
                                              <p:spTgt spid="50"/>
                                            </p:tgtEl>
                                            <p:attrNameLst>
                                              <p:attrName>ppt_x</p:attrName>
                                            </p:attrNameLst>
                                          </p:cBhvr>
                                          <p:tavLst>
                                            <p:tav tm="0">
                                              <p:val>
                                                <p:strVal val="#ppt_x"/>
                                              </p:val>
                                            </p:tav>
                                            <p:tav tm="100000">
                                              <p:val>
                                                <p:strVal val="#ppt_x"/>
                                              </p:val>
                                            </p:tav>
                                          </p:tavLst>
                                        </p:anim>
                                        <p:anim calcmode="lin" valueType="num">
                                          <p:cBhvr additive="base">
                                            <p:cTn id="19" dur="1000" fill="hold"/>
                                            <p:tgtEl>
                                              <p:spTgt spid="50"/>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1000" fill="hold"/>
                                            <p:tgtEl>
                                              <p:spTgt spid="53"/>
                                            </p:tgtEl>
                                            <p:attrNameLst>
                                              <p:attrName>ppt_x</p:attrName>
                                            </p:attrNameLst>
                                          </p:cBhvr>
                                          <p:tavLst>
                                            <p:tav tm="0">
                                              <p:val>
                                                <p:strVal val="#ppt_x"/>
                                              </p:val>
                                            </p:tav>
                                            <p:tav tm="100000">
                                              <p:val>
                                                <p:strVal val="#ppt_x"/>
                                              </p:val>
                                            </p:tav>
                                          </p:tavLst>
                                        </p:anim>
                                        <p:anim calcmode="lin" valueType="num">
                                          <p:cBhvr additive="base">
                                            <p:cTn id="24" dur="1000" fill="hold"/>
                                            <p:tgtEl>
                                              <p:spTgt spid="5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1000" fill="hold"/>
                                            <p:tgtEl>
                                              <p:spTgt spid="56"/>
                                            </p:tgtEl>
                                            <p:attrNameLst>
                                              <p:attrName>ppt_x</p:attrName>
                                            </p:attrNameLst>
                                          </p:cBhvr>
                                          <p:tavLst>
                                            <p:tav tm="0">
                                              <p:val>
                                                <p:strVal val="#ppt_x"/>
                                              </p:val>
                                            </p:tav>
                                            <p:tav tm="100000">
                                              <p:val>
                                                <p:strVal val="#ppt_x"/>
                                              </p:val>
                                            </p:tav>
                                          </p:tavLst>
                                        </p:anim>
                                        <p:anim calcmode="lin" valueType="num">
                                          <p:cBhvr additive="base">
                                            <p:cTn id="29"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0"/>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50"/>
                                            </p:tgtEl>
                                          </p:cBhvr>
                                        </p:animEffect>
                                        <p:animScale>
                                          <p:cBhvr>
                                            <p:cTn id="35" dur="250" autoRev="1" fill="hold"/>
                                            <p:tgtEl>
                                              <p:spTgt spid="50"/>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16" name="hammer.wav"/>
                                            </p:tgtEl>
                                          </p:cMediaNode>
                                        </p:audio>
                                      </p:subTnLst>
                                    </p:cTn>
                                  </p:par>
                                </p:childTnLst>
                              </p:cTn>
                            </p:par>
                            <p:par>
                              <p:cTn id="36" fill="hold">
                                <p:stCondLst>
                                  <p:cond delay="500"/>
                                </p:stCondLst>
                                <p:childTnLst>
                                  <p:par>
                                    <p:cTn id="37" presetID="31" presetClass="exit" presetSubtype="0" fill="hold" nodeType="afterEffect">
                                      <p:stCondLst>
                                        <p:cond delay="0"/>
                                      </p:stCondLst>
                                      <p:childTnLst>
                                        <p:anim calcmode="lin" valueType="num">
                                          <p:cBhvr>
                                            <p:cTn id="38" dur="1000"/>
                                            <p:tgtEl>
                                              <p:spTgt spid="50"/>
                                            </p:tgtEl>
                                            <p:attrNameLst>
                                              <p:attrName>ppt_w</p:attrName>
                                            </p:attrNameLst>
                                          </p:cBhvr>
                                          <p:tavLst>
                                            <p:tav tm="0">
                                              <p:val>
                                                <p:strVal val="ppt_w"/>
                                              </p:val>
                                            </p:tav>
                                            <p:tav tm="100000">
                                              <p:val>
                                                <p:fltVal val="0"/>
                                              </p:val>
                                            </p:tav>
                                          </p:tavLst>
                                        </p:anim>
                                        <p:anim calcmode="lin" valueType="num">
                                          <p:cBhvr>
                                            <p:cTn id="39" dur="1000"/>
                                            <p:tgtEl>
                                              <p:spTgt spid="50"/>
                                            </p:tgtEl>
                                            <p:attrNameLst>
                                              <p:attrName>ppt_h</p:attrName>
                                            </p:attrNameLst>
                                          </p:cBhvr>
                                          <p:tavLst>
                                            <p:tav tm="0">
                                              <p:val>
                                                <p:strVal val="ppt_h"/>
                                              </p:val>
                                            </p:tav>
                                            <p:tav tm="100000">
                                              <p:val>
                                                <p:fltVal val="0"/>
                                              </p:val>
                                            </p:tav>
                                          </p:tavLst>
                                        </p:anim>
                                        <p:anim calcmode="lin" valueType="num">
                                          <p:cBhvr>
                                            <p:cTn id="40" dur="1000"/>
                                            <p:tgtEl>
                                              <p:spTgt spid="50"/>
                                            </p:tgtEl>
                                            <p:attrNameLst>
                                              <p:attrName>style.rotation</p:attrName>
                                            </p:attrNameLst>
                                          </p:cBhvr>
                                          <p:tavLst>
                                            <p:tav tm="0">
                                              <p:val>
                                                <p:fltVal val="0"/>
                                              </p:val>
                                            </p:tav>
                                            <p:tav tm="100000">
                                              <p:val>
                                                <p:fltVal val="90"/>
                                              </p:val>
                                            </p:tav>
                                          </p:tavLst>
                                        </p:anim>
                                        <p:animEffect transition="out" filter="fade">
                                          <p:cBhvr>
                                            <p:cTn id="41" dur="1000"/>
                                            <p:tgtEl>
                                              <p:spTgt spid="50"/>
                                            </p:tgtEl>
                                          </p:cBhvr>
                                        </p:animEffect>
                                        <p:set>
                                          <p:cBhvr>
                                            <p:cTn id="42"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3" restart="whenNotActive" fill="hold" evtFilter="cancelBubble" nodeType="interactiveSeq">
                    <p:stCondLst>
                      <p:cond evt="onClick" delay="0">
                        <p:tgtEl>
                          <p:spTgt spid="53"/>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withEffect">
                                      <p:stCondLst>
                                        <p:cond delay="0"/>
                                      </p:stCondLst>
                                      <p:childTnLst>
                                        <p:animEffect transition="out" filter="fade">
                                          <p:cBhvr>
                                            <p:cTn id="47" dur="500" tmFilter="0, 0; .2, .5; .8, .5; 1, 0"/>
                                            <p:tgtEl>
                                              <p:spTgt spid="53"/>
                                            </p:tgtEl>
                                          </p:cBhvr>
                                        </p:animEffect>
                                        <p:animScale>
                                          <p:cBhvr>
                                            <p:cTn id="48" dur="250" autoRev="1" fill="hold"/>
                                            <p:tgtEl>
                                              <p:spTgt spid="53"/>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6" name="hammer.wav"/>
                                            </p:tgtEl>
                                          </p:cMediaNode>
                                        </p:audio>
                                      </p:subTnLst>
                                    </p:cTn>
                                  </p:par>
                                </p:childTnLst>
                              </p:cTn>
                            </p:par>
                            <p:par>
                              <p:cTn id="49" fill="hold">
                                <p:stCondLst>
                                  <p:cond delay="500"/>
                                </p:stCondLst>
                                <p:childTnLst>
                                  <p:par>
                                    <p:cTn id="50" presetID="49" presetClass="entr" presetSubtype="0" decel="100000" fill="hold" nodeType="after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0" fill="hold"/>
                                            <p:tgtEl>
                                              <p:spTgt spid="59"/>
                                            </p:tgtEl>
                                            <p:attrNameLst>
                                              <p:attrName>ppt_w</p:attrName>
                                            </p:attrNameLst>
                                          </p:cBhvr>
                                          <p:tavLst>
                                            <p:tav tm="0">
                                              <p:val>
                                                <p:fltVal val="0"/>
                                              </p:val>
                                            </p:tav>
                                            <p:tav tm="100000">
                                              <p:val>
                                                <p:strVal val="#ppt_w"/>
                                              </p:val>
                                            </p:tav>
                                          </p:tavLst>
                                        </p:anim>
                                        <p:anim calcmode="lin" valueType="num">
                                          <p:cBhvr>
                                            <p:cTn id="53" dur="500" fill="hold"/>
                                            <p:tgtEl>
                                              <p:spTgt spid="59"/>
                                            </p:tgtEl>
                                            <p:attrNameLst>
                                              <p:attrName>ppt_h</p:attrName>
                                            </p:attrNameLst>
                                          </p:cBhvr>
                                          <p:tavLst>
                                            <p:tav tm="0">
                                              <p:val>
                                                <p:fltVal val="0"/>
                                              </p:val>
                                            </p:tav>
                                            <p:tav tm="100000">
                                              <p:val>
                                                <p:strVal val="#ppt_h"/>
                                              </p:val>
                                            </p:tav>
                                          </p:tavLst>
                                        </p:anim>
                                        <p:anim calcmode="lin" valueType="num">
                                          <p:cBhvr>
                                            <p:cTn id="54" dur="500" fill="hold"/>
                                            <p:tgtEl>
                                              <p:spTgt spid="59"/>
                                            </p:tgtEl>
                                            <p:attrNameLst>
                                              <p:attrName>style.rotation</p:attrName>
                                            </p:attrNameLst>
                                          </p:cBhvr>
                                          <p:tavLst>
                                            <p:tav tm="0">
                                              <p:val>
                                                <p:fltVal val="360"/>
                                              </p:val>
                                            </p:tav>
                                            <p:tav tm="100000">
                                              <p:val>
                                                <p:fltVal val="0"/>
                                              </p:val>
                                            </p:tav>
                                          </p:tavLst>
                                        </p:anim>
                                        <p:animEffect transition="in" filter="fade">
                                          <p:cBhvr>
                                            <p:cTn id="55" dur="500"/>
                                            <p:tgtEl>
                                              <p:spTgt spid="59"/>
                                            </p:tgtEl>
                                          </p:cBhvr>
                                        </p:animEffect>
                                      </p:childTnLst>
                                      <p:subTnLst>
                                        <p:audio>
                                          <p:cMediaNode>
                                            <p:cTn display="0" masterRel="sameClick">
                                              <p:stCondLst>
                                                <p:cond evt="begin" delay="0">
                                                  <p:tn val="50"/>
                                                </p:cond>
                                              </p:stCondLst>
                                              <p:endCondLst>
                                                <p:cond evt="onStopAudio" delay="0">
                                                  <p:tgtEl>
                                                    <p:sldTgt/>
                                                  </p:tgtEl>
                                                </p:cond>
                                              </p:endCondLst>
                                            </p:cTn>
                                            <p:tgtEl>
                                              <p:sndTgt r:embed="rId17" name="chimes.wav"/>
                                            </p:tgtEl>
                                          </p:cMediaNode>
                                        </p:audio>
                                      </p:subTnLst>
                                    </p:cTn>
                                  </p:par>
                                  <p:par>
                                    <p:cTn id="56" presetID="32" presetClass="emph" presetSubtype="0" fill="hold" nodeType="withEffect">
                                      <p:stCondLst>
                                        <p:cond delay="0"/>
                                      </p:stCondLst>
                                      <p:childTnLst>
                                        <p:animRot by="120000">
                                          <p:cBhvr>
                                            <p:cTn id="57" dur="100" fill="hold">
                                              <p:stCondLst>
                                                <p:cond delay="0"/>
                                              </p:stCondLst>
                                            </p:cTn>
                                            <p:tgtEl>
                                              <p:spTgt spid="59"/>
                                            </p:tgtEl>
                                            <p:attrNameLst>
                                              <p:attrName>r</p:attrName>
                                            </p:attrNameLst>
                                          </p:cBhvr>
                                        </p:animRot>
                                        <p:animRot by="-240000">
                                          <p:cBhvr>
                                            <p:cTn id="58" dur="200" fill="hold">
                                              <p:stCondLst>
                                                <p:cond delay="200"/>
                                              </p:stCondLst>
                                            </p:cTn>
                                            <p:tgtEl>
                                              <p:spTgt spid="59"/>
                                            </p:tgtEl>
                                            <p:attrNameLst>
                                              <p:attrName>r</p:attrName>
                                            </p:attrNameLst>
                                          </p:cBhvr>
                                        </p:animRot>
                                        <p:animRot by="240000">
                                          <p:cBhvr>
                                            <p:cTn id="59" dur="200" fill="hold">
                                              <p:stCondLst>
                                                <p:cond delay="400"/>
                                              </p:stCondLst>
                                            </p:cTn>
                                            <p:tgtEl>
                                              <p:spTgt spid="59"/>
                                            </p:tgtEl>
                                            <p:attrNameLst>
                                              <p:attrName>r</p:attrName>
                                            </p:attrNameLst>
                                          </p:cBhvr>
                                        </p:animRot>
                                        <p:animRot by="-240000">
                                          <p:cBhvr>
                                            <p:cTn id="60" dur="200" fill="hold">
                                              <p:stCondLst>
                                                <p:cond delay="600"/>
                                              </p:stCondLst>
                                            </p:cTn>
                                            <p:tgtEl>
                                              <p:spTgt spid="59"/>
                                            </p:tgtEl>
                                            <p:attrNameLst>
                                              <p:attrName>r</p:attrName>
                                            </p:attrNameLst>
                                          </p:cBhvr>
                                        </p:animRot>
                                        <p:animRot by="120000">
                                          <p:cBhvr>
                                            <p:cTn id="61" dur="200" fill="hold">
                                              <p:stCondLst>
                                                <p:cond delay="800"/>
                                              </p:stCondLst>
                                            </p:cTn>
                                            <p:tgtEl>
                                              <p:spTgt spid="59"/>
                                            </p:tgtEl>
                                            <p:attrNameLst>
                                              <p:attrName>r</p:attrName>
                                            </p:attrNameLst>
                                          </p:cBhvr>
                                        </p:animRot>
                                      </p:childTnLst>
                                    </p:cTn>
                                  </p:par>
                                  <p:par>
                                    <p:cTn id="62" presetID="31" presetClass="exit" presetSubtype="0" fill="hold" nodeType="withEffect">
                                      <p:stCondLst>
                                        <p:cond delay="0"/>
                                      </p:stCondLst>
                                      <p:childTnLst>
                                        <p:anim calcmode="lin" valueType="num">
                                          <p:cBhvr>
                                            <p:cTn id="63" dur="1000"/>
                                            <p:tgtEl>
                                              <p:spTgt spid="50"/>
                                            </p:tgtEl>
                                            <p:attrNameLst>
                                              <p:attrName>ppt_w</p:attrName>
                                            </p:attrNameLst>
                                          </p:cBhvr>
                                          <p:tavLst>
                                            <p:tav tm="0">
                                              <p:val>
                                                <p:strVal val="ppt_w"/>
                                              </p:val>
                                            </p:tav>
                                            <p:tav tm="100000">
                                              <p:val>
                                                <p:fltVal val="0"/>
                                              </p:val>
                                            </p:tav>
                                          </p:tavLst>
                                        </p:anim>
                                        <p:anim calcmode="lin" valueType="num">
                                          <p:cBhvr>
                                            <p:cTn id="64" dur="1000"/>
                                            <p:tgtEl>
                                              <p:spTgt spid="50"/>
                                            </p:tgtEl>
                                            <p:attrNameLst>
                                              <p:attrName>ppt_h</p:attrName>
                                            </p:attrNameLst>
                                          </p:cBhvr>
                                          <p:tavLst>
                                            <p:tav tm="0">
                                              <p:val>
                                                <p:strVal val="ppt_h"/>
                                              </p:val>
                                            </p:tav>
                                            <p:tav tm="100000">
                                              <p:val>
                                                <p:fltVal val="0"/>
                                              </p:val>
                                            </p:tav>
                                          </p:tavLst>
                                        </p:anim>
                                        <p:anim calcmode="lin" valueType="num">
                                          <p:cBhvr>
                                            <p:cTn id="65" dur="1000"/>
                                            <p:tgtEl>
                                              <p:spTgt spid="50"/>
                                            </p:tgtEl>
                                            <p:attrNameLst>
                                              <p:attrName>style.rotation</p:attrName>
                                            </p:attrNameLst>
                                          </p:cBhvr>
                                          <p:tavLst>
                                            <p:tav tm="0">
                                              <p:val>
                                                <p:fltVal val="0"/>
                                              </p:val>
                                            </p:tav>
                                            <p:tav tm="100000">
                                              <p:val>
                                                <p:fltVal val="90"/>
                                              </p:val>
                                            </p:tav>
                                          </p:tavLst>
                                        </p:anim>
                                        <p:animEffect transition="out" filter="fade">
                                          <p:cBhvr>
                                            <p:cTn id="66" dur="1000"/>
                                            <p:tgtEl>
                                              <p:spTgt spid="50"/>
                                            </p:tgtEl>
                                          </p:cBhvr>
                                        </p:animEffect>
                                        <p:set>
                                          <p:cBhvr>
                                            <p:cTn id="67" dur="1" fill="hold">
                                              <p:stCondLst>
                                                <p:cond delay="999"/>
                                              </p:stCondLst>
                                            </p:cTn>
                                            <p:tgtEl>
                                              <p:spTgt spid="50"/>
                                            </p:tgtEl>
                                            <p:attrNameLst>
                                              <p:attrName>style.visibility</p:attrName>
                                            </p:attrNameLst>
                                          </p:cBhvr>
                                          <p:to>
                                            <p:strVal val="hidden"/>
                                          </p:to>
                                        </p:set>
                                      </p:childTnLst>
                                    </p:cTn>
                                  </p:par>
                                  <p:par>
                                    <p:cTn id="68" presetID="31" presetClass="exit" presetSubtype="0" fill="hold" nodeType="withEffect">
                                      <p:stCondLst>
                                        <p:cond delay="0"/>
                                      </p:stCondLst>
                                      <p:childTnLst>
                                        <p:anim calcmode="lin" valueType="num">
                                          <p:cBhvr>
                                            <p:cTn id="69" dur="1000"/>
                                            <p:tgtEl>
                                              <p:spTgt spid="47"/>
                                            </p:tgtEl>
                                            <p:attrNameLst>
                                              <p:attrName>ppt_w</p:attrName>
                                            </p:attrNameLst>
                                          </p:cBhvr>
                                          <p:tavLst>
                                            <p:tav tm="0">
                                              <p:val>
                                                <p:strVal val="ppt_w"/>
                                              </p:val>
                                            </p:tav>
                                            <p:tav tm="100000">
                                              <p:val>
                                                <p:fltVal val="0"/>
                                              </p:val>
                                            </p:tav>
                                          </p:tavLst>
                                        </p:anim>
                                        <p:anim calcmode="lin" valueType="num">
                                          <p:cBhvr>
                                            <p:cTn id="70" dur="1000"/>
                                            <p:tgtEl>
                                              <p:spTgt spid="47"/>
                                            </p:tgtEl>
                                            <p:attrNameLst>
                                              <p:attrName>ppt_h</p:attrName>
                                            </p:attrNameLst>
                                          </p:cBhvr>
                                          <p:tavLst>
                                            <p:tav tm="0">
                                              <p:val>
                                                <p:strVal val="ppt_h"/>
                                              </p:val>
                                            </p:tav>
                                            <p:tav tm="100000">
                                              <p:val>
                                                <p:fltVal val="0"/>
                                              </p:val>
                                            </p:tav>
                                          </p:tavLst>
                                        </p:anim>
                                        <p:anim calcmode="lin" valueType="num">
                                          <p:cBhvr>
                                            <p:cTn id="71" dur="1000"/>
                                            <p:tgtEl>
                                              <p:spTgt spid="47"/>
                                            </p:tgtEl>
                                            <p:attrNameLst>
                                              <p:attrName>style.rotation</p:attrName>
                                            </p:attrNameLst>
                                          </p:cBhvr>
                                          <p:tavLst>
                                            <p:tav tm="0">
                                              <p:val>
                                                <p:fltVal val="0"/>
                                              </p:val>
                                            </p:tav>
                                            <p:tav tm="100000">
                                              <p:val>
                                                <p:fltVal val="90"/>
                                              </p:val>
                                            </p:tav>
                                          </p:tavLst>
                                        </p:anim>
                                        <p:animEffect transition="out" filter="fade">
                                          <p:cBhvr>
                                            <p:cTn id="72" dur="1000"/>
                                            <p:tgtEl>
                                              <p:spTgt spid="47"/>
                                            </p:tgtEl>
                                          </p:cBhvr>
                                        </p:animEffect>
                                        <p:set>
                                          <p:cBhvr>
                                            <p:cTn id="73" dur="1" fill="hold">
                                              <p:stCondLst>
                                                <p:cond delay="999"/>
                                              </p:stCondLst>
                                            </p:cTn>
                                            <p:tgtEl>
                                              <p:spTgt spid="47"/>
                                            </p:tgtEl>
                                            <p:attrNameLst>
                                              <p:attrName>style.visibility</p:attrName>
                                            </p:attrNameLst>
                                          </p:cBhvr>
                                          <p:to>
                                            <p:strVal val="hidden"/>
                                          </p:to>
                                        </p:set>
                                      </p:childTnLst>
                                    </p:cTn>
                                  </p:par>
                                  <p:par>
                                    <p:cTn id="74" presetID="31" presetClass="exit" presetSubtype="0" fill="hold" nodeType="withEffect">
                                      <p:stCondLst>
                                        <p:cond delay="0"/>
                                      </p:stCondLst>
                                      <p:childTnLst>
                                        <p:anim calcmode="lin" valueType="num">
                                          <p:cBhvr>
                                            <p:cTn id="75" dur="1000"/>
                                            <p:tgtEl>
                                              <p:spTgt spid="56"/>
                                            </p:tgtEl>
                                            <p:attrNameLst>
                                              <p:attrName>ppt_w</p:attrName>
                                            </p:attrNameLst>
                                          </p:cBhvr>
                                          <p:tavLst>
                                            <p:tav tm="0">
                                              <p:val>
                                                <p:strVal val="ppt_w"/>
                                              </p:val>
                                            </p:tav>
                                            <p:tav tm="100000">
                                              <p:val>
                                                <p:fltVal val="0"/>
                                              </p:val>
                                            </p:tav>
                                          </p:tavLst>
                                        </p:anim>
                                        <p:anim calcmode="lin" valueType="num">
                                          <p:cBhvr>
                                            <p:cTn id="76" dur="1000"/>
                                            <p:tgtEl>
                                              <p:spTgt spid="56"/>
                                            </p:tgtEl>
                                            <p:attrNameLst>
                                              <p:attrName>ppt_h</p:attrName>
                                            </p:attrNameLst>
                                          </p:cBhvr>
                                          <p:tavLst>
                                            <p:tav tm="0">
                                              <p:val>
                                                <p:strVal val="ppt_h"/>
                                              </p:val>
                                            </p:tav>
                                            <p:tav tm="100000">
                                              <p:val>
                                                <p:fltVal val="0"/>
                                              </p:val>
                                            </p:tav>
                                          </p:tavLst>
                                        </p:anim>
                                        <p:anim calcmode="lin" valueType="num">
                                          <p:cBhvr>
                                            <p:cTn id="77" dur="1000"/>
                                            <p:tgtEl>
                                              <p:spTgt spid="56"/>
                                            </p:tgtEl>
                                            <p:attrNameLst>
                                              <p:attrName>style.rotation</p:attrName>
                                            </p:attrNameLst>
                                          </p:cBhvr>
                                          <p:tavLst>
                                            <p:tav tm="0">
                                              <p:val>
                                                <p:fltVal val="0"/>
                                              </p:val>
                                            </p:tav>
                                            <p:tav tm="100000">
                                              <p:val>
                                                <p:fltVal val="90"/>
                                              </p:val>
                                            </p:tav>
                                          </p:tavLst>
                                        </p:anim>
                                        <p:animEffect transition="out" filter="fade">
                                          <p:cBhvr>
                                            <p:cTn id="78" dur="1000"/>
                                            <p:tgtEl>
                                              <p:spTgt spid="56"/>
                                            </p:tgtEl>
                                          </p:cBhvr>
                                        </p:animEffect>
                                        <p:set>
                                          <p:cBhvr>
                                            <p:cTn id="79" dur="1" fill="hold">
                                              <p:stCondLst>
                                                <p:cond delay="999"/>
                                              </p:stCondLst>
                                            </p:cTn>
                                            <p:tgtEl>
                                              <p:spTgt spid="56"/>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nextCondLst>
                    <p:cond evt="onClick" delay="0">
                      <p:tgtEl>
                        <p:spTgt spid="53"/>
                      </p:tgtEl>
                    </p:cond>
                  </p:nextCondLst>
                </p:seq>
                <p:seq concurrent="1" nextAc="seek">
                  <p:cTn id="83" restart="whenNotActive" fill="hold" evtFilter="cancelBubble" nodeType="interactiveSeq">
                    <p:stCondLst>
                      <p:cond evt="onClick" delay="0">
                        <p:tgtEl>
                          <p:spTgt spid="47"/>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withEffect">
                                      <p:stCondLst>
                                        <p:cond delay="0"/>
                                      </p:stCondLst>
                                      <p:childTnLst>
                                        <p:animEffect transition="out" filter="fade">
                                          <p:cBhvr>
                                            <p:cTn id="87" dur="500" tmFilter="0, 0; .2, .5; .8, .5; 1, 0"/>
                                            <p:tgtEl>
                                              <p:spTgt spid="47"/>
                                            </p:tgtEl>
                                          </p:cBhvr>
                                        </p:animEffect>
                                        <p:animScale>
                                          <p:cBhvr>
                                            <p:cTn id="88" dur="250" autoRev="1" fill="hold"/>
                                            <p:tgtEl>
                                              <p:spTgt spid="47"/>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16" name="hammer.wav"/>
                                            </p:tgtEl>
                                          </p:cMediaNode>
                                        </p:audio>
                                      </p:subTnLst>
                                    </p:cTn>
                                  </p:par>
                                </p:childTnLst>
                              </p:cTn>
                            </p:par>
                            <p:par>
                              <p:cTn id="89" fill="hold">
                                <p:stCondLst>
                                  <p:cond delay="500"/>
                                </p:stCondLst>
                                <p:childTnLst>
                                  <p:par>
                                    <p:cTn id="90" presetID="31" presetClass="exit" presetSubtype="0" fill="hold" nodeType="afterEffect">
                                      <p:stCondLst>
                                        <p:cond delay="0"/>
                                      </p:stCondLst>
                                      <p:childTnLst>
                                        <p:anim calcmode="lin" valueType="num">
                                          <p:cBhvr>
                                            <p:cTn id="91" dur="1000"/>
                                            <p:tgtEl>
                                              <p:spTgt spid="47"/>
                                            </p:tgtEl>
                                            <p:attrNameLst>
                                              <p:attrName>ppt_w</p:attrName>
                                            </p:attrNameLst>
                                          </p:cBhvr>
                                          <p:tavLst>
                                            <p:tav tm="0">
                                              <p:val>
                                                <p:strVal val="ppt_w"/>
                                              </p:val>
                                            </p:tav>
                                            <p:tav tm="100000">
                                              <p:val>
                                                <p:fltVal val="0"/>
                                              </p:val>
                                            </p:tav>
                                          </p:tavLst>
                                        </p:anim>
                                        <p:anim calcmode="lin" valueType="num">
                                          <p:cBhvr>
                                            <p:cTn id="92" dur="1000"/>
                                            <p:tgtEl>
                                              <p:spTgt spid="47"/>
                                            </p:tgtEl>
                                            <p:attrNameLst>
                                              <p:attrName>ppt_h</p:attrName>
                                            </p:attrNameLst>
                                          </p:cBhvr>
                                          <p:tavLst>
                                            <p:tav tm="0">
                                              <p:val>
                                                <p:strVal val="ppt_h"/>
                                              </p:val>
                                            </p:tav>
                                            <p:tav tm="100000">
                                              <p:val>
                                                <p:fltVal val="0"/>
                                              </p:val>
                                            </p:tav>
                                          </p:tavLst>
                                        </p:anim>
                                        <p:anim calcmode="lin" valueType="num">
                                          <p:cBhvr>
                                            <p:cTn id="93" dur="1000"/>
                                            <p:tgtEl>
                                              <p:spTgt spid="47"/>
                                            </p:tgtEl>
                                            <p:attrNameLst>
                                              <p:attrName>style.rotation</p:attrName>
                                            </p:attrNameLst>
                                          </p:cBhvr>
                                          <p:tavLst>
                                            <p:tav tm="0">
                                              <p:val>
                                                <p:fltVal val="0"/>
                                              </p:val>
                                            </p:tav>
                                            <p:tav tm="100000">
                                              <p:val>
                                                <p:fltVal val="90"/>
                                              </p:val>
                                            </p:tav>
                                          </p:tavLst>
                                        </p:anim>
                                        <p:animEffect transition="out" filter="fade">
                                          <p:cBhvr>
                                            <p:cTn id="94" dur="1000"/>
                                            <p:tgtEl>
                                              <p:spTgt spid="47"/>
                                            </p:tgtEl>
                                          </p:cBhvr>
                                        </p:animEffect>
                                        <p:set>
                                          <p:cBhvr>
                                            <p:cTn id="95"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6" restart="whenNotActive" fill="hold" evtFilter="cancelBubble" nodeType="interactiveSeq">
                    <p:stCondLst>
                      <p:cond evt="onClick" delay="0">
                        <p:tgtEl>
                          <p:spTgt spid="56"/>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nodeType="clickEffect">
                                      <p:stCondLst>
                                        <p:cond delay="0"/>
                                      </p:stCondLst>
                                      <p:childTnLst>
                                        <p:animEffect transition="out" filter="fade">
                                          <p:cBhvr>
                                            <p:cTn id="100" dur="500" tmFilter="0, 0; .2, .5; .8, .5; 1, 0"/>
                                            <p:tgtEl>
                                              <p:spTgt spid="56"/>
                                            </p:tgtEl>
                                          </p:cBhvr>
                                        </p:animEffect>
                                        <p:animScale>
                                          <p:cBhvr>
                                            <p:cTn id="101" dur="250" autoRev="1" fill="hold"/>
                                            <p:tgtEl>
                                              <p:spTgt spid="56"/>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16" name="hammer.wav"/>
                                            </p:tgtEl>
                                          </p:cMediaNode>
                                        </p:audio>
                                      </p:subTnLst>
                                    </p:cTn>
                                  </p:par>
                                </p:childTnLst>
                              </p:cTn>
                            </p:par>
                            <p:par>
                              <p:cTn id="102" fill="hold">
                                <p:stCondLst>
                                  <p:cond delay="500"/>
                                </p:stCondLst>
                                <p:childTnLst>
                                  <p:par>
                                    <p:cTn id="103" presetID="31" presetClass="exit" presetSubtype="0" fill="hold" nodeType="afterEffect">
                                      <p:stCondLst>
                                        <p:cond delay="0"/>
                                      </p:stCondLst>
                                      <p:childTnLst>
                                        <p:anim calcmode="lin" valueType="num">
                                          <p:cBhvr>
                                            <p:cTn id="104" dur="1000"/>
                                            <p:tgtEl>
                                              <p:spTgt spid="56"/>
                                            </p:tgtEl>
                                            <p:attrNameLst>
                                              <p:attrName>ppt_w</p:attrName>
                                            </p:attrNameLst>
                                          </p:cBhvr>
                                          <p:tavLst>
                                            <p:tav tm="0">
                                              <p:val>
                                                <p:strVal val="ppt_w"/>
                                              </p:val>
                                            </p:tav>
                                            <p:tav tm="100000">
                                              <p:val>
                                                <p:fltVal val="0"/>
                                              </p:val>
                                            </p:tav>
                                          </p:tavLst>
                                        </p:anim>
                                        <p:anim calcmode="lin" valueType="num">
                                          <p:cBhvr>
                                            <p:cTn id="105" dur="1000"/>
                                            <p:tgtEl>
                                              <p:spTgt spid="56"/>
                                            </p:tgtEl>
                                            <p:attrNameLst>
                                              <p:attrName>ppt_h</p:attrName>
                                            </p:attrNameLst>
                                          </p:cBhvr>
                                          <p:tavLst>
                                            <p:tav tm="0">
                                              <p:val>
                                                <p:strVal val="ppt_h"/>
                                              </p:val>
                                            </p:tav>
                                            <p:tav tm="100000">
                                              <p:val>
                                                <p:fltVal val="0"/>
                                              </p:val>
                                            </p:tav>
                                          </p:tavLst>
                                        </p:anim>
                                        <p:anim calcmode="lin" valueType="num">
                                          <p:cBhvr>
                                            <p:cTn id="106" dur="1000"/>
                                            <p:tgtEl>
                                              <p:spTgt spid="56"/>
                                            </p:tgtEl>
                                            <p:attrNameLst>
                                              <p:attrName>style.rotation</p:attrName>
                                            </p:attrNameLst>
                                          </p:cBhvr>
                                          <p:tavLst>
                                            <p:tav tm="0">
                                              <p:val>
                                                <p:fltVal val="0"/>
                                              </p:val>
                                            </p:tav>
                                            <p:tav tm="100000">
                                              <p:val>
                                                <p:fltVal val="90"/>
                                              </p:val>
                                            </p:tav>
                                          </p:tavLst>
                                        </p:anim>
                                        <p:animEffect transition="out" filter="fade">
                                          <p:cBhvr>
                                            <p:cTn id="107" dur="1000"/>
                                            <p:tgtEl>
                                              <p:spTgt spid="56"/>
                                            </p:tgtEl>
                                          </p:cBhvr>
                                        </p:animEffect>
                                        <p:set>
                                          <p:cBhvr>
                                            <p:cTn id="108"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7" name="Hình chữ nhật: Góc Tròn 6">
            <a:extLst>
              <a:ext uri="{FF2B5EF4-FFF2-40B4-BE49-F238E27FC236}">
                <a16:creationId xmlns:a16="http://schemas.microsoft.com/office/drawing/2014/main" id="{0A5398BF-9EE5-A9AB-C220-70BACF1BFC63}"/>
              </a:ext>
            </a:extLst>
          </p:cNvPr>
          <p:cNvSpPr/>
          <p:nvPr/>
        </p:nvSpPr>
        <p:spPr>
          <a:xfrm>
            <a:off x="336884" y="256674"/>
            <a:ext cx="4838260" cy="6432883"/>
          </a:xfrm>
          <a:custGeom>
            <a:avLst/>
            <a:gdLst>
              <a:gd name="connsiteX0" fmla="*/ 0 w 4838260"/>
              <a:gd name="connsiteY0" fmla="*/ 806393 h 6432883"/>
              <a:gd name="connsiteX1" fmla="*/ 806393 w 4838260"/>
              <a:gd name="connsiteY1" fmla="*/ 0 h 6432883"/>
              <a:gd name="connsiteX2" fmla="*/ 1279463 w 4838260"/>
              <a:gd name="connsiteY2" fmla="*/ 0 h 6432883"/>
              <a:gd name="connsiteX3" fmla="*/ 1784787 w 4838260"/>
              <a:gd name="connsiteY3" fmla="*/ 0 h 6432883"/>
              <a:gd name="connsiteX4" fmla="*/ 2386875 w 4838260"/>
              <a:gd name="connsiteY4" fmla="*/ 0 h 6432883"/>
              <a:gd name="connsiteX5" fmla="*/ 2892200 w 4838260"/>
              <a:gd name="connsiteY5" fmla="*/ 0 h 6432883"/>
              <a:gd name="connsiteX6" fmla="*/ 3494288 w 4838260"/>
              <a:gd name="connsiteY6" fmla="*/ 0 h 6432883"/>
              <a:gd name="connsiteX7" fmla="*/ 4031867 w 4838260"/>
              <a:gd name="connsiteY7" fmla="*/ 0 h 6432883"/>
              <a:gd name="connsiteX8" fmla="*/ 4838260 w 4838260"/>
              <a:gd name="connsiteY8" fmla="*/ 806393 h 6432883"/>
              <a:gd name="connsiteX9" fmla="*/ 4838260 w 4838260"/>
              <a:gd name="connsiteY9" fmla="*/ 1293758 h 6432883"/>
              <a:gd name="connsiteX10" fmla="*/ 4838260 w 4838260"/>
              <a:gd name="connsiteY10" fmla="*/ 1781124 h 6432883"/>
              <a:gd name="connsiteX11" fmla="*/ 4838260 w 4838260"/>
              <a:gd name="connsiteY11" fmla="*/ 2172087 h 6432883"/>
              <a:gd name="connsiteX12" fmla="*/ 4838260 w 4838260"/>
              <a:gd name="connsiteY12" fmla="*/ 2707653 h 6432883"/>
              <a:gd name="connsiteX13" fmla="*/ 4838260 w 4838260"/>
              <a:gd name="connsiteY13" fmla="*/ 3098617 h 6432883"/>
              <a:gd name="connsiteX14" fmla="*/ 4838260 w 4838260"/>
              <a:gd name="connsiteY14" fmla="*/ 3585982 h 6432883"/>
              <a:gd name="connsiteX15" fmla="*/ 4838260 w 4838260"/>
              <a:gd name="connsiteY15" fmla="*/ 4073348 h 6432883"/>
              <a:gd name="connsiteX16" fmla="*/ 4838260 w 4838260"/>
              <a:gd name="connsiteY16" fmla="*/ 4608914 h 6432883"/>
              <a:gd name="connsiteX17" fmla="*/ 4838260 w 4838260"/>
              <a:gd name="connsiteY17" fmla="*/ 5048078 h 6432883"/>
              <a:gd name="connsiteX18" fmla="*/ 4838260 w 4838260"/>
              <a:gd name="connsiteY18" fmla="*/ 5626490 h 6432883"/>
              <a:gd name="connsiteX19" fmla="*/ 4031867 w 4838260"/>
              <a:gd name="connsiteY19" fmla="*/ 6432883 h 6432883"/>
              <a:gd name="connsiteX20" fmla="*/ 3526543 w 4838260"/>
              <a:gd name="connsiteY20" fmla="*/ 6432883 h 6432883"/>
              <a:gd name="connsiteX21" fmla="*/ 3053473 w 4838260"/>
              <a:gd name="connsiteY21" fmla="*/ 6432883 h 6432883"/>
              <a:gd name="connsiteX22" fmla="*/ 2483639 w 4838260"/>
              <a:gd name="connsiteY22" fmla="*/ 6432883 h 6432883"/>
              <a:gd name="connsiteX23" fmla="*/ 1913806 w 4838260"/>
              <a:gd name="connsiteY23" fmla="*/ 6432883 h 6432883"/>
              <a:gd name="connsiteX24" fmla="*/ 1343972 w 4838260"/>
              <a:gd name="connsiteY24" fmla="*/ 6432883 h 6432883"/>
              <a:gd name="connsiteX25" fmla="*/ 806393 w 4838260"/>
              <a:gd name="connsiteY25" fmla="*/ 6432883 h 6432883"/>
              <a:gd name="connsiteX26" fmla="*/ 0 w 4838260"/>
              <a:gd name="connsiteY26" fmla="*/ 5626490 h 6432883"/>
              <a:gd name="connsiteX27" fmla="*/ 0 w 4838260"/>
              <a:gd name="connsiteY27" fmla="*/ 5235527 h 6432883"/>
              <a:gd name="connsiteX28" fmla="*/ 0 w 4838260"/>
              <a:gd name="connsiteY28" fmla="*/ 4699960 h 6432883"/>
              <a:gd name="connsiteX29" fmla="*/ 0 w 4838260"/>
              <a:gd name="connsiteY29" fmla="*/ 4164394 h 6432883"/>
              <a:gd name="connsiteX30" fmla="*/ 0 w 4838260"/>
              <a:gd name="connsiteY30" fmla="*/ 3628828 h 6432883"/>
              <a:gd name="connsiteX31" fmla="*/ 0 w 4838260"/>
              <a:gd name="connsiteY31" fmla="*/ 3045060 h 6432883"/>
              <a:gd name="connsiteX32" fmla="*/ 0 w 4838260"/>
              <a:gd name="connsiteY32" fmla="*/ 2509494 h 6432883"/>
              <a:gd name="connsiteX33" fmla="*/ 0 w 4838260"/>
              <a:gd name="connsiteY33" fmla="*/ 1877526 h 6432883"/>
              <a:gd name="connsiteX34" fmla="*/ 0 w 4838260"/>
              <a:gd name="connsiteY34" fmla="*/ 1438361 h 6432883"/>
              <a:gd name="connsiteX35" fmla="*/ 0 w 4838260"/>
              <a:gd name="connsiteY35" fmla="*/ 806393 h 643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38260" h="6432883" fill="none" extrusionOk="0">
                <a:moveTo>
                  <a:pt x="0" y="806393"/>
                </a:moveTo>
                <a:cubicBezTo>
                  <a:pt x="-22693" y="400281"/>
                  <a:pt x="322884" y="34897"/>
                  <a:pt x="806393" y="0"/>
                </a:cubicBezTo>
                <a:cubicBezTo>
                  <a:pt x="1004697" y="-33289"/>
                  <a:pt x="1129441" y="54897"/>
                  <a:pt x="1279463" y="0"/>
                </a:cubicBezTo>
                <a:cubicBezTo>
                  <a:pt x="1429485" y="-54897"/>
                  <a:pt x="1624123" y="21287"/>
                  <a:pt x="1784787" y="0"/>
                </a:cubicBezTo>
                <a:cubicBezTo>
                  <a:pt x="1945451" y="-21287"/>
                  <a:pt x="2126199" y="43965"/>
                  <a:pt x="2386875" y="0"/>
                </a:cubicBezTo>
                <a:cubicBezTo>
                  <a:pt x="2647551" y="-43965"/>
                  <a:pt x="2647511" y="33754"/>
                  <a:pt x="2892200" y="0"/>
                </a:cubicBezTo>
                <a:cubicBezTo>
                  <a:pt x="3136889" y="-33754"/>
                  <a:pt x="3301966" y="69075"/>
                  <a:pt x="3494288" y="0"/>
                </a:cubicBezTo>
                <a:cubicBezTo>
                  <a:pt x="3686610" y="-69075"/>
                  <a:pt x="3887950" y="35423"/>
                  <a:pt x="4031867" y="0"/>
                </a:cubicBezTo>
                <a:cubicBezTo>
                  <a:pt x="4466895" y="-82216"/>
                  <a:pt x="4956288" y="312360"/>
                  <a:pt x="4838260" y="806393"/>
                </a:cubicBezTo>
                <a:cubicBezTo>
                  <a:pt x="4888543" y="972951"/>
                  <a:pt x="4787899" y="1055119"/>
                  <a:pt x="4838260" y="1293758"/>
                </a:cubicBezTo>
                <a:cubicBezTo>
                  <a:pt x="4888621" y="1532397"/>
                  <a:pt x="4804952" y="1675051"/>
                  <a:pt x="4838260" y="1781124"/>
                </a:cubicBezTo>
                <a:cubicBezTo>
                  <a:pt x="4871568" y="1887197"/>
                  <a:pt x="4792133" y="2084019"/>
                  <a:pt x="4838260" y="2172087"/>
                </a:cubicBezTo>
                <a:cubicBezTo>
                  <a:pt x="4884387" y="2260155"/>
                  <a:pt x="4789374" y="2562768"/>
                  <a:pt x="4838260" y="2707653"/>
                </a:cubicBezTo>
                <a:cubicBezTo>
                  <a:pt x="4887146" y="2852538"/>
                  <a:pt x="4826895" y="2976114"/>
                  <a:pt x="4838260" y="3098617"/>
                </a:cubicBezTo>
                <a:cubicBezTo>
                  <a:pt x="4849625" y="3221120"/>
                  <a:pt x="4811832" y="3431493"/>
                  <a:pt x="4838260" y="3585982"/>
                </a:cubicBezTo>
                <a:cubicBezTo>
                  <a:pt x="4864688" y="3740472"/>
                  <a:pt x="4818683" y="3883190"/>
                  <a:pt x="4838260" y="4073348"/>
                </a:cubicBezTo>
                <a:cubicBezTo>
                  <a:pt x="4857837" y="4263506"/>
                  <a:pt x="4835086" y="4488149"/>
                  <a:pt x="4838260" y="4608914"/>
                </a:cubicBezTo>
                <a:cubicBezTo>
                  <a:pt x="4841434" y="4729679"/>
                  <a:pt x="4821867" y="4843613"/>
                  <a:pt x="4838260" y="5048078"/>
                </a:cubicBezTo>
                <a:cubicBezTo>
                  <a:pt x="4854653" y="5252543"/>
                  <a:pt x="4837331" y="5413059"/>
                  <a:pt x="4838260" y="5626490"/>
                </a:cubicBezTo>
                <a:cubicBezTo>
                  <a:pt x="4787162" y="6069148"/>
                  <a:pt x="4459292" y="6375138"/>
                  <a:pt x="4031867" y="6432883"/>
                </a:cubicBezTo>
                <a:cubicBezTo>
                  <a:pt x="3890570" y="6456564"/>
                  <a:pt x="3771130" y="6374060"/>
                  <a:pt x="3526543" y="6432883"/>
                </a:cubicBezTo>
                <a:cubicBezTo>
                  <a:pt x="3281956" y="6491706"/>
                  <a:pt x="3166248" y="6411449"/>
                  <a:pt x="3053473" y="6432883"/>
                </a:cubicBezTo>
                <a:cubicBezTo>
                  <a:pt x="2940698" y="6454317"/>
                  <a:pt x="2625041" y="6423212"/>
                  <a:pt x="2483639" y="6432883"/>
                </a:cubicBezTo>
                <a:cubicBezTo>
                  <a:pt x="2342237" y="6442554"/>
                  <a:pt x="2134053" y="6390210"/>
                  <a:pt x="1913806" y="6432883"/>
                </a:cubicBezTo>
                <a:cubicBezTo>
                  <a:pt x="1693559" y="6475556"/>
                  <a:pt x="1591135" y="6427483"/>
                  <a:pt x="1343972" y="6432883"/>
                </a:cubicBezTo>
                <a:cubicBezTo>
                  <a:pt x="1096809" y="6438283"/>
                  <a:pt x="1054816" y="6408496"/>
                  <a:pt x="806393" y="6432883"/>
                </a:cubicBezTo>
                <a:cubicBezTo>
                  <a:pt x="476983" y="6475363"/>
                  <a:pt x="-28778" y="6151269"/>
                  <a:pt x="0" y="5626490"/>
                </a:cubicBezTo>
                <a:cubicBezTo>
                  <a:pt x="-42268" y="5485362"/>
                  <a:pt x="35106" y="5374020"/>
                  <a:pt x="0" y="5235527"/>
                </a:cubicBezTo>
                <a:cubicBezTo>
                  <a:pt x="-35106" y="5097034"/>
                  <a:pt x="63286" y="4882976"/>
                  <a:pt x="0" y="4699960"/>
                </a:cubicBezTo>
                <a:cubicBezTo>
                  <a:pt x="-63286" y="4516944"/>
                  <a:pt x="60382" y="4347564"/>
                  <a:pt x="0" y="4164394"/>
                </a:cubicBezTo>
                <a:cubicBezTo>
                  <a:pt x="-60382" y="3981224"/>
                  <a:pt x="28556" y="3875670"/>
                  <a:pt x="0" y="3628828"/>
                </a:cubicBezTo>
                <a:cubicBezTo>
                  <a:pt x="-28556" y="3381986"/>
                  <a:pt x="25387" y="3333344"/>
                  <a:pt x="0" y="3045060"/>
                </a:cubicBezTo>
                <a:cubicBezTo>
                  <a:pt x="-25387" y="2756776"/>
                  <a:pt x="22232" y="2744301"/>
                  <a:pt x="0" y="2509494"/>
                </a:cubicBezTo>
                <a:cubicBezTo>
                  <a:pt x="-22232" y="2274687"/>
                  <a:pt x="11947" y="2066140"/>
                  <a:pt x="0" y="1877526"/>
                </a:cubicBezTo>
                <a:cubicBezTo>
                  <a:pt x="-11947" y="1688912"/>
                  <a:pt x="43690" y="1621855"/>
                  <a:pt x="0" y="1438361"/>
                </a:cubicBezTo>
                <a:cubicBezTo>
                  <a:pt x="-43690" y="1254868"/>
                  <a:pt x="26346" y="939077"/>
                  <a:pt x="0" y="806393"/>
                </a:cubicBezTo>
                <a:close/>
              </a:path>
              <a:path w="4838260" h="6432883" stroke="0" extrusionOk="0">
                <a:moveTo>
                  <a:pt x="0" y="806393"/>
                </a:moveTo>
                <a:cubicBezTo>
                  <a:pt x="117747" y="347575"/>
                  <a:pt x="488857" y="-8529"/>
                  <a:pt x="806393" y="0"/>
                </a:cubicBezTo>
                <a:cubicBezTo>
                  <a:pt x="982714" y="-3819"/>
                  <a:pt x="1123986" y="5029"/>
                  <a:pt x="1376227" y="0"/>
                </a:cubicBezTo>
                <a:cubicBezTo>
                  <a:pt x="1628468" y="-5029"/>
                  <a:pt x="1736656" y="13804"/>
                  <a:pt x="1978315" y="0"/>
                </a:cubicBezTo>
                <a:cubicBezTo>
                  <a:pt x="2219974" y="-13804"/>
                  <a:pt x="2284659" y="25085"/>
                  <a:pt x="2451385" y="0"/>
                </a:cubicBezTo>
                <a:cubicBezTo>
                  <a:pt x="2618111" y="-25085"/>
                  <a:pt x="2841847" y="15947"/>
                  <a:pt x="2956709" y="0"/>
                </a:cubicBezTo>
                <a:cubicBezTo>
                  <a:pt x="3071571" y="-15947"/>
                  <a:pt x="3312515" y="963"/>
                  <a:pt x="3494288" y="0"/>
                </a:cubicBezTo>
                <a:cubicBezTo>
                  <a:pt x="3676061" y="-963"/>
                  <a:pt x="3830500" y="31259"/>
                  <a:pt x="4031867" y="0"/>
                </a:cubicBezTo>
                <a:cubicBezTo>
                  <a:pt x="4457543" y="-75628"/>
                  <a:pt x="4813277" y="355260"/>
                  <a:pt x="4838260" y="806393"/>
                </a:cubicBezTo>
                <a:cubicBezTo>
                  <a:pt x="4893459" y="1110703"/>
                  <a:pt x="4786340" y="1155482"/>
                  <a:pt x="4838260" y="1438361"/>
                </a:cubicBezTo>
                <a:cubicBezTo>
                  <a:pt x="4890180" y="1721240"/>
                  <a:pt x="4824182" y="1935701"/>
                  <a:pt x="4838260" y="2070330"/>
                </a:cubicBezTo>
                <a:cubicBezTo>
                  <a:pt x="4852338" y="2204959"/>
                  <a:pt x="4784090" y="2396473"/>
                  <a:pt x="4838260" y="2605896"/>
                </a:cubicBezTo>
                <a:cubicBezTo>
                  <a:pt x="4892430" y="2815319"/>
                  <a:pt x="4820622" y="2946031"/>
                  <a:pt x="4838260" y="3141462"/>
                </a:cubicBezTo>
                <a:cubicBezTo>
                  <a:pt x="4855898" y="3336893"/>
                  <a:pt x="4764728" y="3624810"/>
                  <a:pt x="4838260" y="3773430"/>
                </a:cubicBezTo>
                <a:cubicBezTo>
                  <a:pt x="4911792" y="3922050"/>
                  <a:pt x="4816500" y="4103185"/>
                  <a:pt x="4838260" y="4357198"/>
                </a:cubicBezTo>
                <a:cubicBezTo>
                  <a:pt x="4860020" y="4611211"/>
                  <a:pt x="4812515" y="4675716"/>
                  <a:pt x="4838260" y="4796362"/>
                </a:cubicBezTo>
                <a:cubicBezTo>
                  <a:pt x="4864005" y="4917008"/>
                  <a:pt x="4799931" y="5361310"/>
                  <a:pt x="4838260" y="5626490"/>
                </a:cubicBezTo>
                <a:cubicBezTo>
                  <a:pt x="4714790" y="6043727"/>
                  <a:pt x="4468344" y="6501100"/>
                  <a:pt x="4031867" y="6432883"/>
                </a:cubicBezTo>
                <a:cubicBezTo>
                  <a:pt x="3869405" y="6486298"/>
                  <a:pt x="3701341" y="6400442"/>
                  <a:pt x="3526543" y="6432883"/>
                </a:cubicBezTo>
                <a:cubicBezTo>
                  <a:pt x="3351745" y="6465324"/>
                  <a:pt x="3151254" y="6377147"/>
                  <a:pt x="2924454" y="6432883"/>
                </a:cubicBezTo>
                <a:cubicBezTo>
                  <a:pt x="2697654" y="6488619"/>
                  <a:pt x="2576292" y="6417161"/>
                  <a:pt x="2419130" y="6432883"/>
                </a:cubicBezTo>
                <a:cubicBezTo>
                  <a:pt x="2261968" y="6448605"/>
                  <a:pt x="2187016" y="6411319"/>
                  <a:pt x="1978315" y="6432883"/>
                </a:cubicBezTo>
                <a:cubicBezTo>
                  <a:pt x="1769615" y="6454447"/>
                  <a:pt x="1631618" y="6419034"/>
                  <a:pt x="1472991" y="6432883"/>
                </a:cubicBezTo>
                <a:cubicBezTo>
                  <a:pt x="1314364" y="6446732"/>
                  <a:pt x="977718" y="6380633"/>
                  <a:pt x="806393" y="6432883"/>
                </a:cubicBezTo>
                <a:cubicBezTo>
                  <a:pt x="349844" y="6460607"/>
                  <a:pt x="18733" y="6117827"/>
                  <a:pt x="0" y="5626490"/>
                </a:cubicBezTo>
                <a:cubicBezTo>
                  <a:pt x="-8371" y="5390010"/>
                  <a:pt x="3292" y="5277387"/>
                  <a:pt x="0" y="5139125"/>
                </a:cubicBezTo>
                <a:cubicBezTo>
                  <a:pt x="-3292" y="5000864"/>
                  <a:pt x="38052" y="4904975"/>
                  <a:pt x="0" y="4748161"/>
                </a:cubicBezTo>
                <a:cubicBezTo>
                  <a:pt x="-38052" y="4591347"/>
                  <a:pt x="48793" y="4393696"/>
                  <a:pt x="0" y="4116193"/>
                </a:cubicBezTo>
                <a:cubicBezTo>
                  <a:pt x="-48793" y="3838690"/>
                  <a:pt x="27932" y="3867454"/>
                  <a:pt x="0" y="3725230"/>
                </a:cubicBezTo>
                <a:cubicBezTo>
                  <a:pt x="-27932" y="3583006"/>
                  <a:pt x="24630" y="3408874"/>
                  <a:pt x="0" y="3286065"/>
                </a:cubicBezTo>
                <a:cubicBezTo>
                  <a:pt x="-24630" y="3163256"/>
                  <a:pt x="621" y="3030594"/>
                  <a:pt x="0" y="2798700"/>
                </a:cubicBezTo>
                <a:cubicBezTo>
                  <a:pt x="-621" y="2566807"/>
                  <a:pt x="29318" y="2494496"/>
                  <a:pt x="0" y="2407736"/>
                </a:cubicBezTo>
                <a:cubicBezTo>
                  <a:pt x="-29318" y="2320976"/>
                  <a:pt x="70109" y="1921090"/>
                  <a:pt x="0" y="1775768"/>
                </a:cubicBezTo>
                <a:cubicBezTo>
                  <a:pt x="-70109" y="1630446"/>
                  <a:pt x="17607" y="1536362"/>
                  <a:pt x="0" y="1384805"/>
                </a:cubicBezTo>
                <a:cubicBezTo>
                  <a:pt x="-17607" y="1233248"/>
                  <a:pt x="61362" y="1037227"/>
                  <a:pt x="0" y="806393"/>
                </a:cubicBezTo>
                <a:close/>
              </a:path>
            </a:pathLst>
          </a:custGeom>
          <a:solidFill>
            <a:schemeClr val="bg1">
              <a:alpha val="95000"/>
            </a:schemeClr>
          </a:solidFill>
          <a:ln w="76200">
            <a:solidFill>
              <a:srgbClr val="FF9999"/>
            </a:solidFill>
            <a:prstDash val="dash"/>
            <a:extLst>
              <a:ext uri="{C807C97D-BFC1-408E-A445-0C87EB9F89A2}">
                <ask:lineSketchStyleProps xmlns:ask="http://schemas.microsoft.com/office/drawing/2018/sketchyshapes" sd="292532691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98EAF2E2-C5F7-411C-C439-53DBE2E991D2}"/>
              </a:ext>
            </a:extLst>
          </p:cNvPr>
          <p:cNvSpPr txBox="1"/>
          <p:nvPr/>
        </p:nvSpPr>
        <p:spPr>
          <a:xfrm>
            <a:off x="520145" y="553568"/>
            <a:ext cx="3424894" cy="923330"/>
          </a:xfrm>
          <a:prstGeom prst="rect">
            <a:avLst/>
          </a:prstGeom>
          <a:noFill/>
        </p:spPr>
        <p:txBody>
          <a:bodyPr wrap="square" rtlCol="0">
            <a:spAutoFit/>
          </a:bodyPr>
          <a:lstStyle/>
          <a:p>
            <a:r>
              <a:rPr lang="en-US" sz="5400" b="1">
                <a:solidFill>
                  <a:schemeClr val="accent1"/>
                </a:solidFill>
              </a:rPr>
              <a:t>Câu 3: Số?</a:t>
            </a:r>
          </a:p>
        </p:txBody>
      </p:sp>
      <p:grpSp>
        <p:nvGrpSpPr>
          <p:cNvPr id="5" name="Group 4">
            <a:extLst>
              <a:ext uri="{FF2B5EF4-FFF2-40B4-BE49-F238E27FC236}">
                <a16:creationId xmlns:a16="http://schemas.microsoft.com/office/drawing/2014/main" id="{F90B664B-7035-8ACD-5DA8-25DC6CDCEB82}"/>
              </a:ext>
            </a:extLst>
          </p:cNvPr>
          <p:cNvGrpSpPr/>
          <p:nvPr/>
        </p:nvGrpSpPr>
        <p:grpSpPr>
          <a:xfrm>
            <a:off x="406205" y="1909487"/>
            <a:ext cx="4768939" cy="3350508"/>
            <a:chOff x="429070" y="1823591"/>
            <a:chExt cx="4768939" cy="3350508"/>
          </a:xfrm>
        </p:grpSpPr>
        <p:grpSp>
          <p:nvGrpSpPr>
            <p:cNvPr id="6" name="Group 5">
              <a:extLst>
                <a:ext uri="{FF2B5EF4-FFF2-40B4-BE49-F238E27FC236}">
                  <a16:creationId xmlns:a16="http://schemas.microsoft.com/office/drawing/2014/main" id="{5916B859-BEC0-CF91-C0E7-0CBDCA1F7CDF}"/>
                </a:ext>
              </a:extLst>
            </p:cNvPr>
            <p:cNvGrpSpPr/>
            <p:nvPr/>
          </p:nvGrpSpPr>
          <p:grpSpPr>
            <a:xfrm>
              <a:off x="429070" y="1823591"/>
              <a:ext cx="4768939" cy="2234416"/>
              <a:chOff x="399160" y="1767569"/>
              <a:chExt cx="4768939" cy="2234416"/>
            </a:xfrm>
          </p:grpSpPr>
          <p:sp>
            <p:nvSpPr>
              <p:cNvPr id="13" name="TextBox 12">
                <a:extLst>
                  <a:ext uri="{FF2B5EF4-FFF2-40B4-BE49-F238E27FC236}">
                    <a16:creationId xmlns:a16="http://schemas.microsoft.com/office/drawing/2014/main" id="{F2BC3256-D8D9-BC8B-B6FC-65ABBE2FC5C6}"/>
                  </a:ext>
                </a:extLst>
              </p:cNvPr>
              <p:cNvSpPr txBox="1"/>
              <p:nvPr/>
            </p:nvSpPr>
            <p:spPr>
              <a:xfrm>
                <a:off x="998696" y="1767569"/>
                <a:ext cx="3955690" cy="1107996"/>
              </a:xfrm>
              <a:prstGeom prst="rect">
                <a:avLst/>
              </a:prstGeom>
              <a:noFill/>
            </p:spPr>
            <p:txBody>
              <a:bodyPr wrap="square" rtlCol="0">
                <a:spAutoFit/>
              </a:bodyPr>
              <a:lstStyle/>
              <a:p>
                <a:r>
                  <a:rPr lang="en-US" sz="6600" b="1"/>
                  <a:t>6 2 5 6 7 5</a:t>
                </a:r>
              </a:p>
            </p:txBody>
          </p:sp>
          <p:sp>
            <p:nvSpPr>
              <p:cNvPr id="14" name="TextBox 13">
                <a:extLst>
                  <a:ext uri="{FF2B5EF4-FFF2-40B4-BE49-F238E27FC236}">
                    <a16:creationId xmlns:a16="http://schemas.microsoft.com/office/drawing/2014/main" id="{0FE277DB-55A1-DB6D-87EC-06259F266D37}"/>
                  </a:ext>
                </a:extLst>
              </p:cNvPr>
              <p:cNvSpPr txBox="1"/>
              <p:nvPr/>
            </p:nvSpPr>
            <p:spPr>
              <a:xfrm>
                <a:off x="399160" y="2407849"/>
                <a:ext cx="599536" cy="1107996"/>
              </a:xfrm>
              <a:prstGeom prst="rect">
                <a:avLst/>
              </a:prstGeom>
              <a:noFill/>
            </p:spPr>
            <p:txBody>
              <a:bodyPr wrap="square" rtlCol="0">
                <a:spAutoFit/>
              </a:bodyPr>
              <a:lstStyle/>
              <a:p>
                <a:r>
                  <a:rPr lang="en-US" sz="6600" b="1"/>
                  <a:t>-</a:t>
                </a:r>
              </a:p>
            </p:txBody>
          </p:sp>
          <p:sp>
            <p:nvSpPr>
              <p:cNvPr id="15" name="TextBox 14">
                <a:extLst>
                  <a:ext uri="{FF2B5EF4-FFF2-40B4-BE49-F238E27FC236}">
                    <a16:creationId xmlns:a16="http://schemas.microsoft.com/office/drawing/2014/main" id="{B3DF7022-8E25-6200-19A0-D78923391A14}"/>
                  </a:ext>
                </a:extLst>
              </p:cNvPr>
              <p:cNvSpPr txBox="1"/>
              <p:nvPr/>
            </p:nvSpPr>
            <p:spPr>
              <a:xfrm>
                <a:off x="859952" y="2893989"/>
                <a:ext cx="4308147" cy="1107996"/>
              </a:xfrm>
              <a:prstGeom prst="rect">
                <a:avLst/>
              </a:prstGeom>
              <a:noFill/>
            </p:spPr>
            <p:txBody>
              <a:bodyPr wrap="square" rtlCol="0">
                <a:spAutoFit/>
              </a:bodyPr>
              <a:lstStyle/>
              <a:p>
                <a:r>
                  <a:rPr lang="en-US" sz="6600" b="1"/>
                  <a:t> </a:t>
                </a:r>
                <a:r>
                  <a:rPr lang="en-US" sz="6600" b="1">
                    <a:solidFill>
                      <a:srgbClr val="00B050"/>
                    </a:solidFill>
                    <a:highlight>
                      <a:srgbClr val="FFFF00"/>
                    </a:highlight>
                  </a:rPr>
                  <a:t>?</a:t>
                </a:r>
                <a:r>
                  <a:rPr lang="en-US" sz="6600" b="1"/>
                  <a:t> </a:t>
                </a:r>
                <a:r>
                  <a:rPr lang="en-US" sz="6600" b="1">
                    <a:solidFill>
                      <a:srgbClr val="00B050"/>
                    </a:solidFill>
                    <a:highlight>
                      <a:srgbClr val="FFFF00"/>
                    </a:highlight>
                  </a:rPr>
                  <a:t>?</a:t>
                </a:r>
                <a:r>
                  <a:rPr lang="en-US" sz="6600" b="1"/>
                  <a:t> </a:t>
                </a:r>
                <a:r>
                  <a:rPr lang="en-US" sz="6600" b="1">
                    <a:solidFill>
                      <a:srgbClr val="00B050"/>
                    </a:solidFill>
                    <a:highlight>
                      <a:srgbClr val="FFFF00"/>
                    </a:highlight>
                  </a:rPr>
                  <a:t>?</a:t>
                </a:r>
                <a:r>
                  <a:rPr lang="en-US" sz="6600" b="1"/>
                  <a:t> </a:t>
                </a:r>
                <a:r>
                  <a:rPr lang="en-US" sz="6600" b="1">
                    <a:solidFill>
                      <a:srgbClr val="00B050"/>
                    </a:solidFill>
                    <a:highlight>
                      <a:srgbClr val="FFFF00"/>
                    </a:highlight>
                  </a:rPr>
                  <a:t>?</a:t>
                </a:r>
                <a:r>
                  <a:rPr lang="en-US" sz="6600" b="1"/>
                  <a:t> </a:t>
                </a:r>
                <a:r>
                  <a:rPr lang="en-US" sz="6600" b="1">
                    <a:solidFill>
                      <a:srgbClr val="00B050"/>
                    </a:solidFill>
                    <a:highlight>
                      <a:srgbClr val="FFFF00"/>
                    </a:highlight>
                  </a:rPr>
                  <a:t>?</a:t>
                </a:r>
                <a:r>
                  <a:rPr lang="en-US" sz="6600" b="1"/>
                  <a:t> </a:t>
                </a:r>
                <a:r>
                  <a:rPr lang="en-US" sz="6600" b="1">
                    <a:solidFill>
                      <a:srgbClr val="00B050"/>
                    </a:solidFill>
                    <a:highlight>
                      <a:srgbClr val="FFFF00"/>
                    </a:highlight>
                  </a:rPr>
                  <a:t>?</a:t>
                </a:r>
                <a:endParaRPr lang="en-US" sz="6600" b="1"/>
              </a:p>
            </p:txBody>
          </p:sp>
          <p:cxnSp>
            <p:nvCxnSpPr>
              <p:cNvPr id="16" name="Straight Connector 15">
                <a:extLst>
                  <a:ext uri="{FF2B5EF4-FFF2-40B4-BE49-F238E27FC236}">
                    <a16:creationId xmlns:a16="http://schemas.microsoft.com/office/drawing/2014/main" id="{C8C8831F-AF04-15ED-71EB-CEFE33C40414}"/>
                  </a:ext>
                </a:extLst>
              </p:cNvPr>
              <p:cNvCxnSpPr/>
              <p:nvPr/>
            </p:nvCxnSpPr>
            <p:spPr>
              <a:xfrm>
                <a:off x="698928" y="3999961"/>
                <a:ext cx="4139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A0EAA9A1-2ACD-9CFB-7FBB-7A6780382AC7}"/>
                </a:ext>
              </a:extLst>
            </p:cNvPr>
            <p:cNvSpPr txBox="1"/>
            <p:nvPr/>
          </p:nvSpPr>
          <p:spPr>
            <a:xfrm>
              <a:off x="4151042" y="4030402"/>
              <a:ext cx="609600" cy="1107996"/>
            </a:xfrm>
            <a:prstGeom prst="rect">
              <a:avLst/>
            </a:prstGeom>
            <a:noFill/>
          </p:spPr>
          <p:txBody>
            <a:bodyPr wrap="square" rtlCol="0">
              <a:spAutoFit/>
            </a:bodyPr>
            <a:lstStyle/>
            <a:p>
              <a:r>
                <a:rPr lang="en-US" sz="6600" b="1"/>
                <a:t>7</a:t>
              </a:r>
            </a:p>
          </p:txBody>
        </p:sp>
        <p:sp>
          <p:nvSpPr>
            <p:cNvPr id="8" name="TextBox 7">
              <a:extLst>
                <a:ext uri="{FF2B5EF4-FFF2-40B4-BE49-F238E27FC236}">
                  <a16:creationId xmlns:a16="http://schemas.microsoft.com/office/drawing/2014/main" id="{040C4F15-54BB-8ABA-B00E-C40585C0679B}"/>
                </a:ext>
              </a:extLst>
            </p:cNvPr>
            <p:cNvSpPr txBox="1"/>
            <p:nvPr/>
          </p:nvSpPr>
          <p:spPr>
            <a:xfrm>
              <a:off x="3523301" y="4030402"/>
              <a:ext cx="609600" cy="1107996"/>
            </a:xfrm>
            <a:prstGeom prst="rect">
              <a:avLst/>
            </a:prstGeom>
            <a:noFill/>
          </p:spPr>
          <p:txBody>
            <a:bodyPr wrap="square" rtlCol="0">
              <a:spAutoFit/>
            </a:bodyPr>
            <a:lstStyle/>
            <a:p>
              <a:r>
                <a:rPr lang="en-US" sz="6600" b="1"/>
                <a:t>3</a:t>
              </a:r>
            </a:p>
          </p:txBody>
        </p:sp>
        <p:sp>
          <p:nvSpPr>
            <p:cNvPr id="9" name="TextBox 8">
              <a:extLst>
                <a:ext uri="{FF2B5EF4-FFF2-40B4-BE49-F238E27FC236}">
                  <a16:creationId xmlns:a16="http://schemas.microsoft.com/office/drawing/2014/main" id="{8CB0FB0B-01CC-A69A-5A60-85AD26CCAE0D}"/>
                </a:ext>
              </a:extLst>
            </p:cNvPr>
            <p:cNvSpPr txBox="1"/>
            <p:nvPr/>
          </p:nvSpPr>
          <p:spPr>
            <a:xfrm>
              <a:off x="2900285" y="4063202"/>
              <a:ext cx="609600" cy="1107996"/>
            </a:xfrm>
            <a:prstGeom prst="rect">
              <a:avLst/>
            </a:prstGeom>
            <a:noFill/>
          </p:spPr>
          <p:txBody>
            <a:bodyPr wrap="square" rtlCol="0">
              <a:spAutoFit/>
            </a:bodyPr>
            <a:lstStyle/>
            <a:p>
              <a:r>
                <a:rPr lang="en-US" sz="6600" b="1"/>
                <a:t>3</a:t>
              </a:r>
            </a:p>
          </p:txBody>
        </p:sp>
        <p:sp>
          <p:nvSpPr>
            <p:cNvPr id="10" name="TextBox 9">
              <a:extLst>
                <a:ext uri="{FF2B5EF4-FFF2-40B4-BE49-F238E27FC236}">
                  <a16:creationId xmlns:a16="http://schemas.microsoft.com/office/drawing/2014/main" id="{0342B8A7-F5A7-3B4D-6810-B889E89EB4EB}"/>
                </a:ext>
              </a:extLst>
            </p:cNvPr>
            <p:cNvSpPr txBox="1"/>
            <p:nvPr/>
          </p:nvSpPr>
          <p:spPr>
            <a:xfrm>
              <a:off x="2278423" y="4063202"/>
              <a:ext cx="609600" cy="1107996"/>
            </a:xfrm>
            <a:prstGeom prst="rect">
              <a:avLst/>
            </a:prstGeom>
            <a:noFill/>
          </p:spPr>
          <p:txBody>
            <a:bodyPr wrap="square" rtlCol="0">
              <a:spAutoFit/>
            </a:bodyPr>
            <a:lstStyle/>
            <a:p>
              <a:r>
                <a:rPr lang="en-US" sz="6600" b="1"/>
                <a:t>0</a:t>
              </a:r>
            </a:p>
          </p:txBody>
        </p:sp>
        <p:sp>
          <p:nvSpPr>
            <p:cNvPr id="11" name="TextBox 10">
              <a:extLst>
                <a:ext uri="{FF2B5EF4-FFF2-40B4-BE49-F238E27FC236}">
                  <a16:creationId xmlns:a16="http://schemas.microsoft.com/office/drawing/2014/main" id="{C805DC97-38DA-ED76-F423-076A159F120B}"/>
                </a:ext>
              </a:extLst>
            </p:cNvPr>
            <p:cNvSpPr txBox="1"/>
            <p:nvPr/>
          </p:nvSpPr>
          <p:spPr>
            <a:xfrm>
              <a:off x="1672733" y="4066103"/>
              <a:ext cx="609600" cy="1107996"/>
            </a:xfrm>
            <a:prstGeom prst="rect">
              <a:avLst/>
            </a:prstGeom>
            <a:noFill/>
          </p:spPr>
          <p:txBody>
            <a:bodyPr wrap="square" rtlCol="0">
              <a:spAutoFit/>
            </a:bodyPr>
            <a:lstStyle/>
            <a:p>
              <a:r>
                <a:rPr lang="en-US" sz="6600" b="1"/>
                <a:t>3</a:t>
              </a:r>
            </a:p>
          </p:txBody>
        </p:sp>
        <p:sp>
          <p:nvSpPr>
            <p:cNvPr id="12" name="TextBox 11">
              <a:extLst>
                <a:ext uri="{FF2B5EF4-FFF2-40B4-BE49-F238E27FC236}">
                  <a16:creationId xmlns:a16="http://schemas.microsoft.com/office/drawing/2014/main" id="{ED3B7423-3845-2F8F-6DE1-21D03B1FCAE5}"/>
                </a:ext>
              </a:extLst>
            </p:cNvPr>
            <p:cNvSpPr txBox="1"/>
            <p:nvPr/>
          </p:nvSpPr>
          <p:spPr>
            <a:xfrm>
              <a:off x="1031237" y="4063202"/>
              <a:ext cx="609600" cy="1107996"/>
            </a:xfrm>
            <a:prstGeom prst="rect">
              <a:avLst/>
            </a:prstGeom>
            <a:noFill/>
          </p:spPr>
          <p:txBody>
            <a:bodyPr wrap="square" rtlCol="0">
              <a:spAutoFit/>
            </a:bodyPr>
            <a:lstStyle/>
            <a:p>
              <a:r>
                <a:rPr lang="en-US" sz="6600" b="1"/>
                <a:t>4</a:t>
              </a:r>
            </a:p>
          </p:txBody>
        </p:sp>
      </p:grpSp>
      <p:grpSp>
        <p:nvGrpSpPr>
          <p:cNvPr id="18" name="Group 17">
            <a:extLst>
              <a:ext uri="{FF2B5EF4-FFF2-40B4-BE49-F238E27FC236}">
                <a16:creationId xmlns:a16="http://schemas.microsoft.com/office/drawing/2014/main" id="{9985149A-3681-7B7B-121F-0DBB6350E808}"/>
              </a:ext>
            </a:extLst>
          </p:cNvPr>
          <p:cNvGrpSpPr/>
          <p:nvPr/>
        </p:nvGrpSpPr>
        <p:grpSpPr>
          <a:xfrm>
            <a:off x="5698289" y="431815"/>
            <a:ext cx="6156827" cy="1364214"/>
            <a:chOff x="-67744" y="4342316"/>
            <a:chExt cx="8962212" cy="1768131"/>
          </a:xfrm>
        </p:grpSpPr>
        <p:sp>
          <p:nvSpPr>
            <p:cNvPr id="19" name="a">
              <a:extLst>
                <a:ext uri="{FF2B5EF4-FFF2-40B4-BE49-F238E27FC236}">
                  <a16:creationId xmlns:a16="http://schemas.microsoft.com/office/drawing/2014/main" id="{196115D3-A1FA-3E87-6F0C-790D827239C6}"/>
                </a:ext>
              </a:extLst>
            </p:cNvPr>
            <p:cNvSpPr/>
            <p:nvPr/>
          </p:nvSpPr>
          <p:spPr>
            <a:xfrm>
              <a:off x="1260958" y="4539608"/>
              <a:ext cx="7633510" cy="1570839"/>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195 337</a:t>
              </a:r>
              <a:endParaRPr lang="en-US" sz="7000" b="1" dirty="0">
                <a:solidFill>
                  <a:srgbClr val="009999"/>
                </a:solidFill>
                <a:latin typeface="Calibri" panose="020F0502020204030204"/>
              </a:endParaRPr>
            </a:p>
          </p:txBody>
        </p:sp>
        <p:pic>
          <p:nvPicPr>
            <p:cNvPr id="20" name="Picture 4">
              <a:extLst>
                <a:ext uri="{FF2B5EF4-FFF2-40B4-BE49-F238E27FC236}">
                  <a16:creationId xmlns:a16="http://schemas.microsoft.com/office/drawing/2014/main" id="{F1E2AB9D-4F59-2159-7FD9-573D6040746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744" y="4342316"/>
              <a:ext cx="1943799" cy="1736806"/>
            </a:xfrm>
            <a:prstGeom prst="rect">
              <a:avLst/>
            </a:prstGeom>
          </p:spPr>
        </p:pic>
      </p:grpSp>
      <p:grpSp>
        <p:nvGrpSpPr>
          <p:cNvPr id="21" name="Group 20">
            <a:extLst>
              <a:ext uri="{FF2B5EF4-FFF2-40B4-BE49-F238E27FC236}">
                <a16:creationId xmlns:a16="http://schemas.microsoft.com/office/drawing/2014/main" id="{82E11196-CA38-30D5-2118-9B94BD020DEA}"/>
              </a:ext>
            </a:extLst>
          </p:cNvPr>
          <p:cNvGrpSpPr/>
          <p:nvPr/>
        </p:nvGrpSpPr>
        <p:grpSpPr>
          <a:xfrm>
            <a:off x="5698289" y="1972720"/>
            <a:ext cx="6164085" cy="1451116"/>
            <a:chOff x="8954665" y="4394179"/>
            <a:chExt cx="7126984" cy="1880761"/>
          </a:xfrm>
        </p:grpSpPr>
        <p:sp>
          <p:nvSpPr>
            <p:cNvPr id="22" name="b">
              <a:extLst>
                <a:ext uri="{FF2B5EF4-FFF2-40B4-BE49-F238E27FC236}">
                  <a16:creationId xmlns:a16="http://schemas.microsoft.com/office/drawing/2014/main" id="{F3A487AE-5257-A395-1B4E-8520FDB4757C}"/>
                </a:ext>
              </a:extLst>
            </p:cNvPr>
            <p:cNvSpPr/>
            <p:nvPr/>
          </p:nvSpPr>
          <p:spPr>
            <a:xfrm>
              <a:off x="10148789" y="4622052"/>
              <a:ext cx="5932860" cy="157083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195 338</a:t>
              </a:r>
              <a:endParaRPr lang="en-US" sz="7000" b="1" dirty="0">
                <a:solidFill>
                  <a:srgbClr val="009999"/>
                </a:solidFill>
                <a:latin typeface="Calibri" panose="020F0502020204030204"/>
              </a:endParaRPr>
            </a:p>
          </p:txBody>
        </p:sp>
        <p:pic>
          <p:nvPicPr>
            <p:cNvPr id="23" name="Picture 11">
              <a:extLst>
                <a:ext uri="{FF2B5EF4-FFF2-40B4-BE49-F238E27FC236}">
                  <a16:creationId xmlns:a16="http://schemas.microsoft.com/office/drawing/2014/main" id="{88D07F53-9CD9-1640-3DBE-A915E4DAD6E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4665" y="4394179"/>
              <a:ext cx="1690334" cy="1880761"/>
            </a:xfrm>
            <a:prstGeom prst="rect">
              <a:avLst/>
            </a:prstGeom>
          </p:spPr>
        </p:pic>
      </p:grpSp>
      <p:grpSp>
        <p:nvGrpSpPr>
          <p:cNvPr id="24" name="Group 23">
            <a:extLst>
              <a:ext uri="{FF2B5EF4-FFF2-40B4-BE49-F238E27FC236}">
                <a16:creationId xmlns:a16="http://schemas.microsoft.com/office/drawing/2014/main" id="{16675967-D267-8532-8697-8FA8DD6D66EA}"/>
              </a:ext>
            </a:extLst>
          </p:cNvPr>
          <p:cNvGrpSpPr/>
          <p:nvPr/>
        </p:nvGrpSpPr>
        <p:grpSpPr>
          <a:xfrm>
            <a:off x="5810422" y="3624696"/>
            <a:ext cx="6105808" cy="1488497"/>
            <a:chOff x="3343744" y="4673711"/>
            <a:chExt cx="8039262" cy="1929208"/>
          </a:xfrm>
        </p:grpSpPr>
        <p:sp>
          <p:nvSpPr>
            <p:cNvPr id="25" name="c">
              <a:extLst>
                <a:ext uri="{FF2B5EF4-FFF2-40B4-BE49-F238E27FC236}">
                  <a16:creationId xmlns:a16="http://schemas.microsoft.com/office/drawing/2014/main" id="{6C5ED927-0E51-F435-4509-9464396ECBB7}"/>
                </a:ext>
              </a:extLst>
            </p:cNvPr>
            <p:cNvSpPr/>
            <p:nvPr/>
          </p:nvSpPr>
          <p:spPr>
            <a:xfrm>
              <a:off x="4626847" y="4759488"/>
              <a:ext cx="6756159" cy="16177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195 339</a:t>
              </a:r>
              <a:endParaRPr lang="en-US" sz="7000" b="1" dirty="0">
                <a:solidFill>
                  <a:srgbClr val="009999"/>
                </a:solidFill>
                <a:latin typeface="Calibri" panose="020F0502020204030204"/>
              </a:endParaRPr>
            </a:p>
          </p:txBody>
        </p:sp>
        <p:pic>
          <p:nvPicPr>
            <p:cNvPr id="26" name="Picture 12">
              <a:extLst>
                <a:ext uri="{FF2B5EF4-FFF2-40B4-BE49-F238E27FC236}">
                  <a16:creationId xmlns:a16="http://schemas.microsoft.com/office/drawing/2014/main" id="{50D239CA-A0E4-8DBC-91A9-440E4B0FA0B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343744" y="4673711"/>
              <a:ext cx="1767636" cy="1929208"/>
            </a:xfrm>
            <a:prstGeom prst="rect">
              <a:avLst/>
            </a:prstGeom>
          </p:spPr>
        </p:pic>
      </p:grpSp>
      <p:grpSp>
        <p:nvGrpSpPr>
          <p:cNvPr id="27" name="Group 26">
            <a:extLst>
              <a:ext uri="{FF2B5EF4-FFF2-40B4-BE49-F238E27FC236}">
                <a16:creationId xmlns:a16="http://schemas.microsoft.com/office/drawing/2014/main" id="{AE5D04C7-9DEB-FE7D-1A0B-3F33B6DE81B1}"/>
              </a:ext>
            </a:extLst>
          </p:cNvPr>
          <p:cNvGrpSpPr/>
          <p:nvPr/>
        </p:nvGrpSpPr>
        <p:grpSpPr>
          <a:xfrm>
            <a:off x="6036344" y="5314054"/>
            <a:ext cx="5818769" cy="1300165"/>
            <a:chOff x="12953496" y="7406785"/>
            <a:chExt cx="8629822" cy="1873373"/>
          </a:xfrm>
        </p:grpSpPr>
        <p:sp>
          <p:nvSpPr>
            <p:cNvPr id="28" name="d">
              <a:extLst>
                <a:ext uri="{FF2B5EF4-FFF2-40B4-BE49-F238E27FC236}">
                  <a16:creationId xmlns:a16="http://schemas.microsoft.com/office/drawing/2014/main" id="{D82C0494-B888-E702-BE15-40265B064B0F}"/>
                </a:ext>
              </a:extLst>
            </p:cNvPr>
            <p:cNvSpPr/>
            <p:nvPr/>
          </p:nvSpPr>
          <p:spPr>
            <a:xfrm>
              <a:off x="14027540" y="7444259"/>
              <a:ext cx="7555778" cy="179842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a:solidFill>
                    <a:srgbClr val="009999"/>
                  </a:solidFill>
                  <a:latin typeface="Calibri" panose="020F0502020204030204"/>
                </a:rPr>
                <a:t>195 340</a:t>
              </a:r>
              <a:endParaRPr lang="en-US" sz="7000" b="1" dirty="0">
                <a:solidFill>
                  <a:srgbClr val="009999"/>
                </a:solidFill>
                <a:latin typeface="Calibri" panose="020F0502020204030204"/>
              </a:endParaRPr>
            </a:p>
          </p:txBody>
        </p:sp>
        <p:pic>
          <p:nvPicPr>
            <p:cNvPr id="29" name="Picture 13">
              <a:extLst>
                <a:ext uri="{FF2B5EF4-FFF2-40B4-BE49-F238E27FC236}">
                  <a16:creationId xmlns:a16="http://schemas.microsoft.com/office/drawing/2014/main" id="{C9280AC1-B768-33F5-B747-6D8873E26C9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953496" y="7406785"/>
              <a:ext cx="1704770" cy="1873373"/>
            </a:xfrm>
            <a:prstGeom prst="rect">
              <a:avLst/>
            </a:prstGeom>
          </p:spPr>
        </p:pic>
      </p:grpSp>
      <p:pic>
        <p:nvPicPr>
          <p:cNvPr id="30" name="Đúng">
            <a:extLst>
              <a:ext uri="{FF2B5EF4-FFF2-40B4-BE49-F238E27FC236}">
                <a16:creationId xmlns:a16="http://schemas.microsoft.com/office/drawing/2014/main" id="{73D9C946-6339-8404-01A2-1A66BC5A39D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0288" y="2010674"/>
            <a:ext cx="1631474" cy="1305178"/>
          </a:xfrm>
          <a:prstGeom prst="rect">
            <a:avLst/>
          </a:prstGeom>
        </p:spPr>
      </p:pic>
      <p:pic>
        <p:nvPicPr>
          <p:cNvPr id="31" name="Picture 30">
            <a:extLst>
              <a:ext uri="{FF2B5EF4-FFF2-40B4-BE49-F238E27FC236}">
                <a16:creationId xmlns:a16="http://schemas.microsoft.com/office/drawing/2014/main" id="{2B50DEC8-4767-4A60-C5FA-92554D72214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940871">
            <a:off x="6315149" y="1750291"/>
            <a:ext cx="1404701" cy="1636544"/>
          </a:xfrm>
          <a:prstGeom prst="rect">
            <a:avLst/>
          </a:prstGeom>
        </p:spPr>
      </p:pic>
    </p:spTree>
    <p:extLst>
      <p:ext uri="{BB962C8B-B14F-4D97-AF65-F5344CB8AC3E}">
        <p14:creationId xmlns:p14="http://schemas.microsoft.com/office/powerpoint/2010/main" val="34191105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nodeType="afterEffect" p14:presetBounceEnd="70667">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70667">
                                          <p:cBhvr additive="base">
                                            <p:cTn id="13" dur="1000" fill="hold"/>
                                            <p:tgtEl>
                                              <p:spTgt spid="18"/>
                                            </p:tgtEl>
                                            <p:attrNameLst>
                                              <p:attrName>ppt_x</p:attrName>
                                            </p:attrNameLst>
                                          </p:cBhvr>
                                          <p:tavLst>
                                            <p:tav tm="0">
                                              <p:val>
                                                <p:strVal val="#ppt_x"/>
                                              </p:val>
                                            </p:tav>
                                            <p:tav tm="100000">
                                              <p:val>
                                                <p:strVal val="#ppt_x"/>
                                              </p:val>
                                            </p:tav>
                                          </p:tavLst>
                                        </p:anim>
                                        <p:anim calcmode="lin" valueType="num" p14:bounceEnd="70667">
                                          <p:cBhvr additive="base">
                                            <p:cTn id="14" dur="1000" fill="hold"/>
                                            <p:tgtEl>
                                              <p:spTgt spid="18"/>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70667">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14:bounceEnd="70667">
                                          <p:cBhvr additive="base">
                                            <p:cTn id="18" dur="1000" fill="hold"/>
                                            <p:tgtEl>
                                              <p:spTgt spid="21"/>
                                            </p:tgtEl>
                                            <p:attrNameLst>
                                              <p:attrName>ppt_x</p:attrName>
                                            </p:attrNameLst>
                                          </p:cBhvr>
                                          <p:tavLst>
                                            <p:tav tm="0">
                                              <p:val>
                                                <p:strVal val="#ppt_x"/>
                                              </p:val>
                                            </p:tav>
                                            <p:tav tm="100000">
                                              <p:val>
                                                <p:strVal val="#ppt_x"/>
                                              </p:val>
                                            </p:tav>
                                          </p:tavLst>
                                        </p:anim>
                                        <p:anim calcmode="lin" valueType="num" p14:bounceEnd="70667">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70667">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14:bounceEnd="70667">
                                          <p:cBhvr additive="base">
                                            <p:cTn id="23" dur="1000" fill="hold"/>
                                            <p:tgtEl>
                                              <p:spTgt spid="27"/>
                                            </p:tgtEl>
                                            <p:attrNameLst>
                                              <p:attrName>ppt_x</p:attrName>
                                            </p:attrNameLst>
                                          </p:cBhvr>
                                          <p:tavLst>
                                            <p:tav tm="0">
                                              <p:val>
                                                <p:strVal val="#ppt_x"/>
                                              </p:val>
                                            </p:tav>
                                            <p:tav tm="100000">
                                              <p:val>
                                                <p:strVal val="#ppt_x"/>
                                              </p:val>
                                            </p:tav>
                                          </p:tavLst>
                                        </p:anim>
                                        <p:anim calcmode="lin" valueType="num" p14:bounceEnd="70667">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70667">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70667">
                                          <p:cBhvr additive="base">
                                            <p:cTn id="28"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29"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21"/>
                                            </p:tgtEl>
                                          </p:cBhvr>
                                        </p:animEffect>
                                        <p:animScale>
                                          <p:cBhvr>
                                            <p:cTn id="35" dur="250" autoRev="1" fill="hold"/>
                                            <p:tgtEl>
                                              <p:spTgt spid="21"/>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p:stCondLst>
                                  <p:cond delay="500"/>
                                </p:stCondLst>
                                <p:childTnLst>
                                  <p:par>
                                    <p:cTn id="37" presetID="49" presetClass="entr" presetSubtype="0" decel="10000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 calcmode="lin" valueType="num">
                                          <p:cBhvr>
                                            <p:cTn id="41" dur="500" fill="hold"/>
                                            <p:tgtEl>
                                              <p:spTgt spid="30"/>
                                            </p:tgtEl>
                                            <p:attrNameLst>
                                              <p:attrName>style.rotation</p:attrName>
                                            </p:attrNameLst>
                                          </p:cBhvr>
                                          <p:tavLst>
                                            <p:tav tm="0">
                                              <p:val>
                                                <p:fltVal val="360"/>
                                              </p:val>
                                            </p:tav>
                                            <p:tav tm="100000">
                                              <p:val>
                                                <p:fltVal val="0"/>
                                              </p:val>
                                            </p:tav>
                                          </p:tavLst>
                                        </p:anim>
                                        <p:animEffect transition="in" filter="fade">
                                          <p:cBhvr>
                                            <p:cTn id="42"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4" name="chimes.wav"/>
                                            </p:tgtEl>
                                          </p:cMediaNode>
                                        </p:audio>
                                      </p:subTnLst>
                                    </p:cTn>
                                  </p:par>
                                  <p:par>
                                    <p:cTn id="43" presetID="32" presetClass="emph" presetSubtype="0" fill="hold" nodeType="withEffect">
                                      <p:stCondLst>
                                        <p:cond delay="0"/>
                                      </p:stCondLst>
                                      <p:childTnLst>
                                        <p:animRot by="120000">
                                          <p:cBhvr>
                                            <p:cTn id="44" dur="100" fill="hold">
                                              <p:stCondLst>
                                                <p:cond delay="0"/>
                                              </p:stCondLst>
                                            </p:cTn>
                                            <p:tgtEl>
                                              <p:spTgt spid="30"/>
                                            </p:tgtEl>
                                            <p:attrNameLst>
                                              <p:attrName>r</p:attrName>
                                            </p:attrNameLst>
                                          </p:cBhvr>
                                        </p:animRot>
                                        <p:animRot by="-240000">
                                          <p:cBhvr>
                                            <p:cTn id="45" dur="200" fill="hold">
                                              <p:stCondLst>
                                                <p:cond delay="200"/>
                                              </p:stCondLst>
                                            </p:cTn>
                                            <p:tgtEl>
                                              <p:spTgt spid="30"/>
                                            </p:tgtEl>
                                            <p:attrNameLst>
                                              <p:attrName>r</p:attrName>
                                            </p:attrNameLst>
                                          </p:cBhvr>
                                        </p:animRot>
                                        <p:animRot by="240000">
                                          <p:cBhvr>
                                            <p:cTn id="46" dur="200" fill="hold">
                                              <p:stCondLst>
                                                <p:cond delay="400"/>
                                              </p:stCondLst>
                                            </p:cTn>
                                            <p:tgtEl>
                                              <p:spTgt spid="30"/>
                                            </p:tgtEl>
                                            <p:attrNameLst>
                                              <p:attrName>r</p:attrName>
                                            </p:attrNameLst>
                                          </p:cBhvr>
                                        </p:animRot>
                                        <p:animRot by="-240000">
                                          <p:cBhvr>
                                            <p:cTn id="47" dur="200" fill="hold">
                                              <p:stCondLst>
                                                <p:cond delay="600"/>
                                              </p:stCondLst>
                                            </p:cTn>
                                            <p:tgtEl>
                                              <p:spTgt spid="30"/>
                                            </p:tgtEl>
                                            <p:attrNameLst>
                                              <p:attrName>r</p:attrName>
                                            </p:attrNameLst>
                                          </p:cBhvr>
                                        </p:animRot>
                                        <p:animRot by="120000">
                                          <p:cBhvr>
                                            <p:cTn id="48" dur="200" fill="hold">
                                              <p:stCondLst>
                                                <p:cond delay="800"/>
                                              </p:stCondLst>
                                            </p:cTn>
                                            <p:tgtEl>
                                              <p:spTgt spid="30"/>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18"/>
                                            </p:tgtEl>
                                            <p:attrNameLst>
                                              <p:attrName>ppt_w</p:attrName>
                                            </p:attrNameLst>
                                          </p:cBhvr>
                                          <p:tavLst>
                                            <p:tav tm="0">
                                              <p:val>
                                                <p:strVal val="ppt_w"/>
                                              </p:val>
                                            </p:tav>
                                            <p:tav tm="100000">
                                              <p:val>
                                                <p:fltVal val="0"/>
                                              </p:val>
                                            </p:tav>
                                          </p:tavLst>
                                        </p:anim>
                                        <p:anim calcmode="lin" valueType="num">
                                          <p:cBhvr>
                                            <p:cTn id="51" dur="1000"/>
                                            <p:tgtEl>
                                              <p:spTgt spid="18"/>
                                            </p:tgtEl>
                                            <p:attrNameLst>
                                              <p:attrName>ppt_h</p:attrName>
                                            </p:attrNameLst>
                                          </p:cBhvr>
                                          <p:tavLst>
                                            <p:tav tm="0">
                                              <p:val>
                                                <p:strVal val="ppt_h"/>
                                              </p:val>
                                            </p:tav>
                                            <p:tav tm="100000">
                                              <p:val>
                                                <p:fltVal val="0"/>
                                              </p:val>
                                            </p:tav>
                                          </p:tavLst>
                                        </p:anim>
                                        <p:anim calcmode="lin" valueType="num">
                                          <p:cBhvr>
                                            <p:cTn id="52" dur="1000"/>
                                            <p:tgtEl>
                                              <p:spTgt spid="18"/>
                                            </p:tgtEl>
                                            <p:attrNameLst>
                                              <p:attrName>style.rotation</p:attrName>
                                            </p:attrNameLst>
                                          </p:cBhvr>
                                          <p:tavLst>
                                            <p:tav tm="0">
                                              <p:val>
                                                <p:fltVal val="0"/>
                                              </p:val>
                                            </p:tav>
                                            <p:tav tm="100000">
                                              <p:val>
                                                <p:fltVal val="90"/>
                                              </p:val>
                                            </p:tav>
                                          </p:tavLst>
                                        </p:anim>
                                        <p:animEffect transition="out" filter="fade">
                                          <p:cBhvr>
                                            <p:cTn id="53" dur="1000"/>
                                            <p:tgtEl>
                                              <p:spTgt spid="18"/>
                                            </p:tgtEl>
                                          </p:cBhvr>
                                        </p:animEffect>
                                        <p:set>
                                          <p:cBhvr>
                                            <p:cTn id="54" dur="1" fill="hold">
                                              <p:stCondLst>
                                                <p:cond delay="999"/>
                                              </p:stCondLst>
                                            </p:cTn>
                                            <p:tgtEl>
                                              <p:spTgt spid="18"/>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27"/>
                                            </p:tgtEl>
                                            <p:attrNameLst>
                                              <p:attrName>ppt_w</p:attrName>
                                            </p:attrNameLst>
                                          </p:cBhvr>
                                          <p:tavLst>
                                            <p:tav tm="0">
                                              <p:val>
                                                <p:strVal val="ppt_w"/>
                                              </p:val>
                                            </p:tav>
                                            <p:tav tm="100000">
                                              <p:val>
                                                <p:fltVal val="0"/>
                                              </p:val>
                                            </p:tav>
                                          </p:tavLst>
                                        </p:anim>
                                        <p:anim calcmode="lin" valueType="num">
                                          <p:cBhvr>
                                            <p:cTn id="57" dur="1000"/>
                                            <p:tgtEl>
                                              <p:spTgt spid="27"/>
                                            </p:tgtEl>
                                            <p:attrNameLst>
                                              <p:attrName>ppt_h</p:attrName>
                                            </p:attrNameLst>
                                          </p:cBhvr>
                                          <p:tavLst>
                                            <p:tav tm="0">
                                              <p:val>
                                                <p:strVal val="ppt_h"/>
                                              </p:val>
                                            </p:tav>
                                            <p:tav tm="100000">
                                              <p:val>
                                                <p:fltVal val="0"/>
                                              </p:val>
                                            </p:tav>
                                          </p:tavLst>
                                        </p:anim>
                                        <p:anim calcmode="lin" valueType="num">
                                          <p:cBhvr>
                                            <p:cTn id="58" dur="1000"/>
                                            <p:tgtEl>
                                              <p:spTgt spid="27"/>
                                            </p:tgtEl>
                                            <p:attrNameLst>
                                              <p:attrName>style.rotation</p:attrName>
                                            </p:attrNameLst>
                                          </p:cBhvr>
                                          <p:tavLst>
                                            <p:tav tm="0">
                                              <p:val>
                                                <p:fltVal val="0"/>
                                              </p:val>
                                            </p:tav>
                                            <p:tav tm="100000">
                                              <p:val>
                                                <p:fltVal val="90"/>
                                              </p:val>
                                            </p:tav>
                                          </p:tavLst>
                                        </p:anim>
                                        <p:animEffect transition="out" filter="fade">
                                          <p:cBhvr>
                                            <p:cTn id="59" dur="1000"/>
                                            <p:tgtEl>
                                              <p:spTgt spid="27"/>
                                            </p:tgtEl>
                                          </p:cBhvr>
                                        </p:animEffect>
                                        <p:set>
                                          <p:cBhvr>
                                            <p:cTn id="60" dur="1" fill="hold">
                                              <p:stCondLst>
                                                <p:cond delay="999"/>
                                              </p:stCondLst>
                                            </p:cTn>
                                            <p:tgtEl>
                                              <p:spTgt spid="27"/>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24"/>
                                            </p:tgtEl>
                                            <p:attrNameLst>
                                              <p:attrName>ppt_w</p:attrName>
                                            </p:attrNameLst>
                                          </p:cBhvr>
                                          <p:tavLst>
                                            <p:tav tm="0">
                                              <p:val>
                                                <p:strVal val="ppt_w"/>
                                              </p:val>
                                            </p:tav>
                                            <p:tav tm="100000">
                                              <p:val>
                                                <p:fltVal val="0"/>
                                              </p:val>
                                            </p:tav>
                                          </p:tavLst>
                                        </p:anim>
                                        <p:anim calcmode="lin" valueType="num">
                                          <p:cBhvr>
                                            <p:cTn id="63" dur="1000"/>
                                            <p:tgtEl>
                                              <p:spTgt spid="24"/>
                                            </p:tgtEl>
                                            <p:attrNameLst>
                                              <p:attrName>ppt_h</p:attrName>
                                            </p:attrNameLst>
                                          </p:cBhvr>
                                          <p:tavLst>
                                            <p:tav tm="0">
                                              <p:val>
                                                <p:strVal val="ppt_h"/>
                                              </p:val>
                                            </p:tav>
                                            <p:tav tm="100000">
                                              <p:val>
                                                <p:fltVal val="0"/>
                                              </p:val>
                                            </p:tav>
                                          </p:tavLst>
                                        </p:anim>
                                        <p:anim calcmode="lin" valueType="num">
                                          <p:cBhvr>
                                            <p:cTn id="64" dur="1000"/>
                                            <p:tgtEl>
                                              <p:spTgt spid="24"/>
                                            </p:tgtEl>
                                            <p:attrNameLst>
                                              <p:attrName>style.rotation</p:attrName>
                                            </p:attrNameLst>
                                          </p:cBhvr>
                                          <p:tavLst>
                                            <p:tav tm="0">
                                              <p:val>
                                                <p:fltVal val="0"/>
                                              </p:val>
                                            </p:tav>
                                            <p:tav tm="100000">
                                              <p:val>
                                                <p:fltVal val="90"/>
                                              </p:val>
                                            </p:tav>
                                          </p:tavLst>
                                        </p:anim>
                                        <p:animEffect transition="out" filter="fade">
                                          <p:cBhvr>
                                            <p:cTn id="65" dur="1000"/>
                                            <p:tgtEl>
                                              <p:spTgt spid="24"/>
                                            </p:tgtEl>
                                          </p:cBhvr>
                                        </p:animEffect>
                                        <p:set>
                                          <p:cBhvr>
                                            <p:cTn id="66" dur="1" fill="hold">
                                              <p:stCondLst>
                                                <p:cond delay="999"/>
                                              </p:stCondLst>
                                            </p:cTn>
                                            <p:tgtEl>
                                              <p:spTgt spid="24"/>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childTnLst>
                              </p:cTn>
                            </p:par>
                          </p:childTnLst>
                        </p:cTn>
                      </p:par>
                    </p:childTnLst>
                  </p:cTn>
                  <p:nextCondLst>
                    <p:cond evt="onClick" delay="0">
                      <p:tgtEl>
                        <p:spTgt spid="21"/>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withEffect">
                                      <p:stCondLst>
                                        <p:cond delay="0"/>
                                      </p:stCondLst>
                                      <p:childTnLst>
                                        <p:animEffect transition="out" filter="fade">
                                          <p:cBhvr>
                                            <p:cTn id="74" dur="500" tmFilter="0, 0; .2, .5; .8, .5; 1, 0"/>
                                            <p:tgtEl>
                                              <p:spTgt spid="18"/>
                                            </p:tgtEl>
                                          </p:cBhvr>
                                        </p:animEffect>
                                        <p:animScale>
                                          <p:cBhvr>
                                            <p:cTn id="75" dur="250" autoRev="1" fill="hold"/>
                                            <p:tgtEl>
                                              <p:spTgt spid="18"/>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6" fill="hold">
                                <p:stCondLst>
                                  <p:cond delay="500"/>
                                </p:stCondLst>
                                <p:childTnLst>
                                  <p:par>
                                    <p:cTn id="77" presetID="31" presetClass="exit" presetSubtype="0" fill="hold" nodeType="afterEffect">
                                      <p:stCondLst>
                                        <p:cond delay="0"/>
                                      </p:stCondLst>
                                      <p:childTnLst>
                                        <p:anim calcmode="lin" valueType="num">
                                          <p:cBhvr>
                                            <p:cTn id="78" dur="1000"/>
                                            <p:tgtEl>
                                              <p:spTgt spid="18"/>
                                            </p:tgtEl>
                                            <p:attrNameLst>
                                              <p:attrName>ppt_w</p:attrName>
                                            </p:attrNameLst>
                                          </p:cBhvr>
                                          <p:tavLst>
                                            <p:tav tm="0">
                                              <p:val>
                                                <p:strVal val="ppt_w"/>
                                              </p:val>
                                            </p:tav>
                                            <p:tav tm="100000">
                                              <p:val>
                                                <p:fltVal val="0"/>
                                              </p:val>
                                            </p:tav>
                                          </p:tavLst>
                                        </p:anim>
                                        <p:anim calcmode="lin" valueType="num">
                                          <p:cBhvr>
                                            <p:cTn id="79" dur="1000"/>
                                            <p:tgtEl>
                                              <p:spTgt spid="18"/>
                                            </p:tgtEl>
                                            <p:attrNameLst>
                                              <p:attrName>ppt_h</p:attrName>
                                            </p:attrNameLst>
                                          </p:cBhvr>
                                          <p:tavLst>
                                            <p:tav tm="0">
                                              <p:val>
                                                <p:strVal val="ppt_h"/>
                                              </p:val>
                                            </p:tav>
                                            <p:tav tm="100000">
                                              <p:val>
                                                <p:fltVal val="0"/>
                                              </p:val>
                                            </p:tav>
                                          </p:tavLst>
                                        </p:anim>
                                        <p:anim calcmode="lin" valueType="num">
                                          <p:cBhvr>
                                            <p:cTn id="80" dur="1000"/>
                                            <p:tgtEl>
                                              <p:spTgt spid="18"/>
                                            </p:tgtEl>
                                            <p:attrNameLst>
                                              <p:attrName>style.rotation</p:attrName>
                                            </p:attrNameLst>
                                          </p:cBhvr>
                                          <p:tavLst>
                                            <p:tav tm="0">
                                              <p:val>
                                                <p:fltVal val="0"/>
                                              </p:val>
                                            </p:tav>
                                            <p:tav tm="100000">
                                              <p:val>
                                                <p:fltVal val="90"/>
                                              </p:val>
                                            </p:tav>
                                          </p:tavLst>
                                        </p:anim>
                                        <p:animEffect transition="out" filter="fade">
                                          <p:cBhvr>
                                            <p:cTn id="81" dur="1000"/>
                                            <p:tgtEl>
                                              <p:spTgt spid="18"/>
                                            </p:tgtEl>
                                          </p:cBhvr>
                                        </p:animEffect>
                                        <p:set>
                                          <p:cBhvr>
                                            <p:cTn id="82"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27"/>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clickEffect">
                                      <p:stCondLst>
                                        <p:cond delay="0"/>
                                      </p:stCondLst>
                                      <p:childTnLst>
                                        <p:animEffect transition="out" filter="fade">
                                          <p:cBhvr>
                                            <p:cTn id="87" dur="500" tmFilter="0, 0; .2, .5; .8, .5; 1, 0"/>
                                            <p:tgtEl>
                                              <p:spTgt spid="27"/>
                                            </p:tgtEl>
                                          </p:cBhvr>
                                        </p:animEffect>
                                        <p:animScale>
                                          <p:cBhvr>
                                            <p:cTn id="88" dur="250" autoRev="1" fill="hold"/>
                                            <p:tgtEl>
                                              <p:spTgt spid="27"/>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childTnLst>
                              </p:cTn>
                            </p:par>
                            <p:par>
                              <p:cTn id="89" fill="hold">
                                <p:stCondLst>
                                  <p:cond delay="500"/>
                                </p:stCondLst>
                                <p:childTnLst>
                                  <p:par>
                                    <p:cTn id="90" presetID="31" presetClass="exit" presetSubtype="0" fill="hold" nodeType="afterEffect">
                                      <p:stCondLst>
                                        <p:cond delay="0"/>
                                      </p:stCondLst>
                                      <p:childTnLst>
                                        <p:anim calcmode="lin" valueType="num">
                                          <p:cBhvr>
                                            <p:cTn id="91" dur="1000"/>
                                            <p:tgtEl>
                                              <p:spTgt spid="27"/>
                                            </p:tgtEl>
                                            <p:attrNameLst>
                                              <p:attrName>ppt_w</p:attrName>
                                            </p:attrNameLst>
                                          </p:cBhvr>
                                          <p:tavLst>
                                            <p:tav tm="0">
                                              <p:val>
                                                <p:strVal val="ppt_w"/>
                                              </p:val>
                                            </p:tav>
                                            <p:tav tm="100000">
                                              <p:val>
                                                <p:fltVal val="0"/>
                                              </p:val>
                                            </p:tav>
                                          </p:tavLst>
                                        </p:anim>
                                        <p:anim calcmode="lin" valueType="num">
                                          <p:cBhvr>
                                            <p:cTn id="92" dur="1000"/>
                                            <p:tgtEl>
                                              <p:spTgt spid="27"/>
                                            </p:tgtEl>
                                            <p:attrNameLst>
                                              <p:attrName>ppt_h</p:attrName>
                                            </p:attrNameLst>
                                          </p:cBhvr>
                                          <p:tavLst>
                                            <p:tav tm="0">
                                              <p:val>
                                                <p:strVal val="ppt_h"/>
                                              </p:val>
                                            </p:tav>
                                            <p:tav tm="100000">
                                              <p:val>
                                                <p:fltVal val="0"/>
                                              </p:val>
                                            </p:tav>
                                          </p:tavLst>
                                        </p:anim>
                                        <p:anim calcmode="lin" valueType="num">
                                          <p:cBhvr>
                                            <p:cTn id="93" dur="1000"/>
                                            <p:tgtEl>
                                              <p:spTgt spid="27"/>
                                            </p:tgtEl>
                                            <p:attrNameLst>
                                              <p:attrName>style.rotation</p:attrName>
                                            </p:attrNameLst>
                                          </p:cBhvr>
                                          <p:tavLst>
                                            <p:tav tm="0">
                                              <p:val>
                                                <p:fltVal val="0"/>
                                              </p:val>
                                            </p:tav>
                                            <p:tav tm="100000">
                                              <p:val>
                                                <p:fltVal val="90"/>
                                              </p:val>
                                            </p:tav>
                                          </p:tavLst>
                                        </p:anim>
                                        <p:animEffect transition="out" filter="fade">
                                          <p:cBhvr>
                                            <p:cTn id="94" dur="1000"/>
                                            <p:tgtEl>
                                              <p:spTgt spid="27"/>
                                            </p:tgtEl>
                                          </p:cBhvr>
                                        </p:animEffect>
                                        <p:set>
                                          <p:cBhvr>
                                            <p:cTn id="95"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nodeType="withEffect">
                                      <p:stCondLst>
                                        <p:cond delay="0"/>
                                      </p:stCondLst>
                                      <p:childTnLst>
                                        <p:animEffect transition="out" filter="fade">
                                          <p:cBhvr>
                                            <p:cTn id="100" dur="500" tmFilter="0, 0; .2, .5; .8, .5; 1, 0"/>
                                            <p:tgtEl>
                                              <p:spTgt spid="24"/>
                                            </p:tgtEl>
                                          </p:cBhvr>
                                        </p:animEffect>
                                        <p:animScale>
                                          <p:cBhvr>
                                            <p:cTn id="101" dur="250" autoRev="1" fill="hold"/>
                                            <p:tgtEl>
                                              <p:spTgt spid="24"/>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3" name="hammer.wav"/>
                                            </p:tgtEl>
                                          </p:cMediaNode>
                                        </p:audio>
                                      </p:subTnLst>
                                    </p:cTn>
                                  </p:par>
                                </p:childTnLst>
                              </p:cTn>
                            </p:par>
                            <p:par>
                              <p:cTn id="102" fill="hold">
                                <p:stCondLst>
                                  <p:cond delay="500"/>
                                </p:stCondLst>
                                <p:childTnLst>
                                  <p:par>
                                    <p:cTn id="103" presetID="31" presetClass="exit" presetSubtype="0" fill="hold" nodeType="afterEffect">
                                      <p:stCondLst>
                                        <p:cond delay="0"/>
                                      </p:stCondLst>
                                      <p:childTnLst>
                                        <p:anim calcmode="lin" valueType="num">
                                          <p:cBhvr>
                                            <p:cTn id="104" dur="1000"/>
                                            <p:tgtEl>
                                              <p:spTgt spid="24"/>
                                            </p:tgtEl>
                                            <p:attrNameLst>
                                              <p:attrName>ppt_w</p:attrName>
                                            </p:attrNameLst>
                                          </p:cBhvr>
                                          <p:tavLst>
                                            <p:tav tm="0">
                                              <p:val>
                                                <p:strVal val="ppt_w"/>
                                              </p:val>
                                            </p:tav>
                                            <p:tav tm="100000">
                                              <p:val>
                                                <p:fltVal val="0"/>
                                              </p:val>
                                            </p:tav>
                                          </p:tavLst>
                                        </p:anim>
                                        <p:anim calcmode="lin" valueType="num">
                                          <p:cBhvr>
                                            <p:cTn id="105" dur="1000"/>
                                            <p:tgtEl>
                                              <p:spTgt spid="24"/>
                                            </p:tgtEl>
                                            <p:attrNameLst>
                                              <p:attrName>ppt_h</p:attrName>
                                            </p:attrNameLst>
                                          </p:cBhvr>
                                          <p:tavLst>
                                            <p:tav tm="0">
                                              <p:val>
                                                <p:strVal val="ppt_h"/>
                                              </p:val>
                                            </p:tav>
                                            <p:tav tm="100000">
                                              <p:val>
                                                <p:fltVal val="0"/>
                                              </p:val>
                                            </p:tav>
                                          </p:tavLst>
                                        </p:anim>
                                        <p:anim calcmode="lin" valueType="num">
                                          <p:cBhvr>
                                            <p:cTn id="106" dur="1000"/>
                                            <p:tgtEl>
                                              <p:spTgt spid="24"/>
                                            </p:tgtEl>
                                            <p:attrNameLst>
                                              <p:attrName>style.rotation</p:attrName>
                                            </p:attrNameLst>
                                          </p:cBhvr>
                                          <p:tavLst>
                                            <p:tav tm="0">
                                              <p:val>
                                                <p:fltVal val="0"/>
                                              </p:val>
                                            </p:tav>
                                            <p:tav tm="100000">
                                              <p:val>
                                                <p:fltVal val="90"/>
                                              </p:val>
                                            </p:tav>
                                          </p:tavLst>
                                        </p:anim>
                                        <p:animEffect transition="out" filter="fade">
                                          <p:cBhvr>
                                            <p:cTn id="107" dur="1000"/>
                                            <p:tgtEl>
                                              <p:spTgt spid="24"/>
                                            </p:tgtEl>
                                          </p:cBhvr>
                                        </p:animEffect>
                                        <p:set>
                                          <p:cBhvr>
                                            <p:cTn id="108"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1000" fill="hold"/>
                                            <p:tgtEl>
                                              <p:spTgt spid="24"/>
                                            </p:tgtEl>
                                            <p:attrNameLst>
                                              <p:attrName>ppt_x</p:attrName>
                                            </p:attrNameLst>
                                          </p:cBhvr>
                                          <p:tavLst>
                                            <p:tav tm="0">
                                              <p:val>
                                                <p:strVal val="#ppt_x"/>
                                              </p:val>
                                            </p:tav>
                                            <p:tav tm="100000">
                                              <p:val>
                                                <p:strVal val="#ppt_x"/>
                                              </p:val>
                                            </p:tav>
                                          </p:tavLst>
                                        </p:anim>
                                        <p:anim calcmode="lin" valueType="num">
                                          <p:cBhvr additive="base">
                                            <p:cTn id="29"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21"/>
                                            </p:tgtEl>
                                          </p:cBhvr>
                                        </p:animEffect>
                                        <p:animScale>
                                          <p:cBhvr>
                                            <p:cTn id="35" dur="250" autoRev="1" fill="hold"/>
                                            <p:tgtEl>
                                              <p:spTgt spid="21"/>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16" name="hammer.wav"/>
                                            </p:tgtEl>
                                          </p:cMediaNode>
                                        </p:audio>
                                      </p:subTnLst>
                                    </p:cTn>
                                  </p:par>
                                </p:childTnLst>
                              </p:cTn>
                            </p:par>
                            <p:par>
                              <p:cTn id="36" fill="hold">
                                <p:stCondLst>
                                  <p:cond delay="500"/>
                                </p:stCondLst>
                                <p:childTnLst>
                                  <p:par>
                                    <p:cTn id="37" presetID="49" presetClass="entr" presetSubtype="0" decel="10000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 calcmode="lin" valueType="num">
                                          <p:cBhvr>
                                            <p:cTn id="41" dur="500" fill="hold"/>
                                            <p:tgtEl>
                                              <p:spTgt spid="30"/>
                                            </p:tgtEl>
                                            <p:attrNameLst>
                                              <p:attrName>style.rotation</p:attrName>
                                            </p:attrNameLst>
                                          </p:cBhvr>
                                          <p:tavLst>
                                            <p:tav tm="0">
                                              <p:val>
                                                <p:fltVal val="360"/>
                                              </p:val>
                                            </p:tav>
                                            <p:tav tm="100000">
                                              <p:val>
                                                <p:fltVal val="0"/>
                                              </p:val>
                                            </p:tav>
                                          </p:tavLst>
                                        </p:anim>
                                        <p:animEffect transition="in" filter="fade">
                                          <p:cBhvr>
                                            <p:cTn id="42"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17" name="chimes.wav"/>
                                            </p:tgtEl>
                                          </p:cMediaNode>
                                        </p:audio>
                                      </p:subTnLst>
                                    </p:cTn>
                                  </p:par>
                                  <p:par>
                                    <p:cTn id="43" presetID="32" presetClass="emph" presetSubtype="0" fill="hold" nodeType="withEffect">
                                      <p:stCondLst>
                                        <p:cond delay="0"/>
                                      </p:stCondLst>
                                      <p:childTnLst>
                                        <p:animRot by="120000">
                                          <p:cBhvr>
                                            <p:cTn id="44" dur="100" fill="hold">
                                              <p:stCondLst>
                                                <p:cond delay="0"/>
                                              </p:stCondLst>
                                            </p:cTn>
                                            <p:tgtEl>
                                              <p:spTgt spid="30"/>
                                            </p:tgtEl>
                                            <p:attrNameLst>
                                              <p:attrName>r</p:attrName>
                                            </p:attrNameLst>
                                          </p:cBhvr>
                                        </p:animRot>
                                        <p:animRot by="-240000">
                                          <p:cBhvr>
                                            <p:cTn id="45" dur="200" fill="hold">
                                              <p:stCondLst>
                                                <p:cond delay="200"/>
                                              </p:stCondLst>
                                            </p:cTn>
                                            <p:tgtEl>
                                              <p:spTgt spid="30"/>
                                            </p:tgtEl>
                                            <p:attrNameLst>
                                              <p:attrName>r</p:attrName>
                                            </p:attrNameLst>
                                          </p:cBhvr>
                                        </p:animRot>
                                        <p:animRot by="240000">
                                          <p:cBhvr>
                                            <p:cTn id="46" dur="200" fill="hold">
                                              <p:stCondLst>
                                                <p:cond delay="400"/>
                                              </p:stCondLst>
                                            </p:cTn>
                                            <p:tgtEl>
                                              <p:spTgt spid="30"/>
                                            </p:tgtEl>
                                            <p:attrNameLst>
                                              <p:attrName>r</p:attrName>
                                            </p:attrNameLst>
                                          </p:cBhvr>
                                        </p:animRot>
                                        <p:animRot by="-240000">
                                          <p:cBhvr>
                                            <p:cTn id="47" dur="200" fill="hold">
                                              <p:stCondLst>
                                                <p:cond delay="600"/>
                                              </p:stCondLst>
                                            </p:cTn>
                                            <p:tgtEl>
                                              <p:spTgt spid="30"/>
                                            </p:tgtEl>
                                            <p:attrNameLst>
                                              <p:attrName>r</p:attrName>
                                            </p:attrNameLst>
                                          </p:cBhvr>
                                        </p:animRot>
                                        <p:animRot by="120000">
                                          <p:cBhvr>
                                            <p:cTn id="48" dur="200" fill="hold">
                                              <p:stCondLst>
                                                <p:cond delay="800"/>
                                              </p:stCondLst>
                                            </p:cTn>
                                            <p:tgtEl>
                                              <p:spTgt spid="30"/>
                                            </p:tgtEl>
                                            <p:attrNameLst>
                                              <p:attrName>r</p:attrName>
                                            </p:attrNameLst>
                                          </p:cBhvr>
                                        </p:animRot>
                                      </p:childTnLst>
                                    </p:cTn>
                                  </p:par>
                                  <p:par>
                                    <p:cTn id="49" presetID="31" presetClass="exit" presetSubtype="0" fill="hold" nodeType="withEffect">
                                      <p:stCondLst>
                                        <p:cond delay="0"/>
                                      </p:stCondLst>
                                      <p:childTnLst>
                                        <p:anim calcmode="lin" valueType="num">
                                          <p:cBhvr>
                                            <p:cTn id="50" dur="1000"/>
                                            <p:tgtEl>
                                              <p:spTgt spid="18"/>
                                            </p:tgtEl>
                                            <p:attrNameLst>
                                              <p:attrName>ppt_w</p:attrName>
                                            </p:attrNameLst>
                                          </p:cBhvr>
                                          <p:tavLst>
                                            <p:tav tm="0">
                                              <p:val>
                                                <p:strVal val="ppt_w"/>
                                              </p:val>
                                            </p:tav>
                                            <p:tav tm="100000">
                                              <p:val>
                                                <p:fltVal val="0"/>
                                              </p:val>
                                            </p:tav>
                                          </p:tavLst>
                                        </p:anim>
                                        <p:anim calcmode="lin" valueType="num">
                                          <p:cBhvr>
                                            <p:cTn id="51" dur="1000"/>
                                            <p:tgtEl>
                                              <p:spTgt spid="18"/>
                                            </p:tgtEl>
                                            <p:attrNameLst>
                                              <p:attrName>ppt_h</p:attrName>
                                            </p:attrNameLst>
                                          </p:cBhvr>
                                          <p:tavLst>
                                            <p:tav tm="0">
                                              <p:val>
                                                <p:strVal val="ppt_h"/>
                                              </p:val>
                                            </p:tav>
                                            <p:tav tm="100000">
                                              <p:val>
                                                <p:fltVal val="0"/>
                                              </p:val>
                                            </p:tav>
                                          </p:tavLst>
                                        </p:anim>
                                        <p:anim calcmode="lin" valueType="num">
                                          <p:cBhvr>
                                            <p:cTn id="52" dur="1000"/>
                                            <p:tgtEl>
                                              <p:spTgt spid="18"/>
                                            </p:tgtEl>
                                            <p:attrNameLst>
                                              <p:attrName>style.rotation</p:attrName>
                                            </p:attrNameLst>
                                          </p:cBhvr>
                                          <p:tavLst>
                                            <p:tav tm="0">
                                              <p:val>
                                                <p:fltVal val="0"/>
                                              </p:val>
                                            </p:tav>
                                            <p:tav tm="100000">
                                              <p:val>
                                                <p:fltVal val="90"/>
                                              </p:val>
                                            </p:tav>
                                          </p:tavLst>
                                        </p:anim>
                                        <p:animEffect transition="out" filter="fade">
                                          <p:cBhvr>
                                            <p:cTn id="53" dur="1000"/>
                                            <p:tgtEl>
                                              <p:spTgt spid="18"/>
                                            </p:tgtEl>
                                          </p:cBhvr>
                                        </p:animEffect>
                                        <p:set>
                                          <p:cBhvr>
                                            <p:cTn id="54" dur="1" fill="hold">
                                              <p:stCondLst>
                                                <p:cond delay="999"/>
                                              </p:stCondLst>
                                            </p:cTn>
                                            <p:tgtEl>
                                              <p:spTgt spid="18"/>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27"/>
                                            </p:tgtEl>
                                            <p:attrNameLst>
                                              <p:attrName>ppt_w</p:attrName>
                                            </p:attrNameLst>
                                          </p:cBhvr>
                                          <p:tavLst>
                                            <p:tav tm="0">
                                              <p:val>
                                                <p:strVal val="ppt_w"/>
                                              </p:val>
                                            </p:tav>
                                            <p:tav tm="100000">
                                              <p:val>
                                                <p:fltVal val="0"/>
                                              </p:val>
                                            </p:tav>
                                          </p:tavLst>
                                        </p:anim>
                                        <p:anim calcmode="lin" valueType="num">
                                          <p:cBhvr>
                                            <p:cTn id="57" dur="1000"/>
                                            <p:tgtEl>
                                              <p:spTgt spid="27"/>
                                            </p:tgtEl>
                                            <p:attrNameLst>
                                              <p:attrName>ppt_h</p:attrName>
                                            </p:attrNameLst>
                                          </p:cBhvr>
                                          <p:tavLst>
                                            <p:tav tm="0">
                                              <p:val>
                                                <p:strVal val="ppt_h"/>
                                              </p:val>
                                            </p:tav>
                                            <p:tav tm="100000">
                                              <p:val>
                                                <p:fltVal val="0"/>
                                              </p:val>
                                            </p:tav>
                                          </p:tavLst>
                                        </p:anim>
                                        <p:anim calcmode="lin" valueType="num">
                                          <p:cBhvr>
                                            <p:cTn id="58" dur="1000"/>
                                            <p:tgtEl>
                                              <p:spTgt spid="27"/>
                                            </p:tgtEl>
                                            <p:attrNameLst>
                                              <p:attrName>style.rotation</p:attrName>
                                            </p:attrNameLst>
                                          </p:cBhvr>
                                          <p:tavLst>
                                            <p:tav tm="0">
                                              <p:val>
                                                <p:fltVal val="0"/>
                                              </p:val>
                                            </p:tav>
                                            <p:tav tm="100000">
                                              <p:val>
                                                <p:fltVal val="90"/>
                                              </p:val>
                                            </p:tav>
                                          </p:tavLst>
                                        </p:anim>
                                        <p:animEffect transition="out" filter="fade">
                                          <p:cBhvr>
                                            <p:cTn id="59" dur="1000"/>
                                            <p:tgtEl>
                                              <p:spTgt spid="27"/>
                                            </p:tgtEl>
                                          </p:cBhvr>
                                        </p:animEffect>
                                        <p:set>
                                          <p:cBhvr>
                                            <p:cTn id="60" dur="1" fill="hold">
                                              <p:stCondLst>
                                                <p:cond delay="999"/>
                                              </p:stCondLst>
                                            </p:cTn>
                                            <p:tgtEl>
                                              <p:spTgt spid="27"/>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24"/>
                                            </p:tgtEl>
                                            <p:attrNameLst>
                                              <p:attrName>ppt_w</p:attrName>
                                            </p:attrNameLst>
                                          </p:cBhvr>
                                          <p:tavLst>
                                            <p:tav tm="0">
                                              <p:val>
                                                <p:strVal val="ppt_w"/>
                                              </p:val>
                                            </p:tav>
                                            <p:tav tm="100000">
                                              <p:val>
                                                <p:fltVal val="0"/>
                                              </p:val>
                                            </p:tav>
                                          </p:tavLst>
                                        </p:anim>
                                        <p:anim calcmode="lin" valueType="num">
                                          <p:cBhvr>
                                            <p:cTn id="63" dur="1000"/>
                                            <p:tgtEl>
                                              <p:spTgt spid="24"/>
                                            </p:tgtEl>
                                            <p:attrNameLst>
                                              <p:attrName>ppt_h</p:attrName>
                                            </p:attrNameLst>
                                          </p:cBhvr>
                                          <p:tavLst>
                                            <p:tav tm="0">
                                              <p:val>
                                                <p:strVal val="ppt_h"/>
                                              </p:val>
                                            </p:tav>
                                            <p:tav tm="100000">
                                              <p:val>
                                                <p:fltVal val="0"/>
                                              </p:val>
                                            </p:tav>
                                          </p:tavLst>
                                        </p:anim>
                                        <p:anim calcmode="lin" valueType="num">
                                          <p:cBhvr>
                                            <p:cTn id="64" dur="1000"/>
                                            <p:tgtEl>
                                              <p:spTgt spid="24"/>
                                            </p:tgtEl>
                                            <p:attrNameLst>
                                              <p:attrName>style.rotation</p:attrName>
                                            </p:attrNameLst>
                                          </p:cBhvr>
                                          <p:tavLst>
                                            <p:tav tm="0">
                                              <p:val>
                                                <p:fltVal val="0"/>
                                              </p:val>
                                            </p:tav>
                                            <p:tav tm="100000">
                                              <p:val>
                                                <p:fltVal val="90"/>
                                              </p:val>
                                            </p:tav>
                                          </p:tavLst>
                                        </p:anim>
                                        <p:animEffect transition="out" filter="fade">
                                          <p:cBhvr>
                                            <p:cTn id="65" dur="1000"/>
                                            <p:tgtEl>
                                              <p:spTgt spid="24"/>
                                            </p:tgtEl>
                                          </p:cBhvr>
                                        </p:animEffect>
                                        <p:set>
                                          <p:cBhvr>
                                            <p:cTn id="66" dur="1" fill="hold">
                                              <p:stCondLst>
                                                <p:cond delay="999"/>
                                              </p:stCondLst>
                                            </p:cTn>
                                            <p:tgtEl>
                                              <p:spTgt spid="24"/>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childTnLst>
                              </p:cTn>
                            </p:par>
                          </p:childTnLst>
                        </p:cTn>
                      </p:par>
                    </p:childTnLst>
                  </p:cTn>
                  <p:nextCondLst>
                    <p:cond evt="onClick" delay="0">
                      <p:tgtEl>
                        <p:spTgt spid="21"/>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withEffect">
                                      <p:stCondLst>
                                        <p:cond delay="0"/>
                                      </p:stCondLst>
                                      <p:childTnLst>
                                        <p:animEffect transition="out" filter="fade">
                                          <p:cBhvr>
                                            <p:cTn id="74" dur="500" tmFilter="0, 0; .2, .5; .8, .5; 1, 0"/>
                                            <p:tgtEl>
                                              <p:spTgt spid="18"/>
                                            </p:tgtEl>
                                          </p:cBhvr>
                                        </p:animEffect>
                                        <p:animScale>
                                          <p:cBhvr>
                                            <p:cTn id="75" dur="250" autoRev="1" fill="hold"/>
                                            <p:tgtEl>
                                              <p:spTgt spid="18"/>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16" name="hammer.wav"/>
                                            </p:tgtEl>
                                          </p:cMediaNode>
                                        </p:audio>
                                      </p:subTnLst>
                                    </p:cTn>
                                  </p:par>
                                </p:childTnLst>
                              </p:cTn>
                            </p:par>
                            <p:par>
                              <p:cTn id="76" fill="hold">
                                <p:stCondLst>
                                  <p:cond delay="500"/>
                                </p:stCondLst>
                                <p:childTnLst>
                                  <p:par>
                                    <p:cTn id="77" presetID="31" presetClass="exit" presetSubtype="0" fill="hold" nodeType="afterEffect">
                                      <p:stCondLst>
                                        <p:cond delay="0"/>
                                      </p:stCondLst>
                                      <p:childTnLst>
                                        <p:anim calcmode="lin" valueType="num">
                                          <p:cBhvr>
                                            <p:cTn id="78" dur="1000"/>
                                            <p:tgtEl>
                                              <p:spTgt spid="18"/>
                                            </p:tgtEl>
                                            <p:attrNameLst>
                                              <p:attrName>ppt_w</p:attrName>
                                            </p:attrNameLst>
                                          </p:cBhvr>
                                          <p:tavLst>
                                            <p:tav tm="0">
                                              <p:val>
                                                <p:strVal val="ppt_w"/>
                                              </p:val>
                                            </p:tav>
                                            <p:tav tm="100000">
                                              <p:val>
                                                <p:fltVal val="0"/>
                                              </p:val>
                                            </p:tav>
                                          </p:tavLst>
                                        </p:anim>
                                        <p:anim calcmode="lin" valueType="num">
                                          <p:cBhvr>
                                            <p:cTn id="79" dur="1000"/>
                                            <p:tgtEl>
                                              <p:spTgt spid="18"/>
                                            </p:tgtEl>
                                            <p:attrNameLst>
                                              <p:attrName>ppt_h</p:attrName>
                                            </p:attrNameLst>
                                          </p:cBhvr>
                                          <p:tavLst>
                                            <p:tav tm="0">
                                              <p:val>
                                                <p:strVal val="ppt_h"/>
                                              </p:val>
                                            </p:tav>
                                            <p:tav tm="100000">
                                              <p:val>
                                                <p:fltVal val="0"/>
                                              </p:val>
                                            </p:tav>
                                          </p:tavLst>
                                        </p:anim>
                                        <p:anim calcmode="lin" valueType="num">
                                          <p:cBhvr>
                                            <p:cTn id="80" dur="1000"/>
                                            <p:tgtEl>
                                              <p:spTgt spid="18"/>
                                            </p:tgtEl>
                                            <p:attrNameLst>
                                              <p:attrName>style.rotation</p:attrName>
                                            </p:attrNameLst>
                                          </p:cBhvr>
                                          <p:tavLst>
                                            <p:tav tm="0">
                                              <p:val>
                                                <p:fltVal val="0"/>
                                              </p:val>
                                            </p:tav>
                                            <p:tav tm="100000">
                                              <p:val>
                                                <p:fltVal val="90"/>
                                              </p:val>
                                            </p:tav>
                                          </p:tavLst>
                                        </p:anim>
                                        <p:animEffect transition="out" filter="fade">
                                          <p:cBhvr>
                                            <p:cTn id="81" dur="1000"/>
                                            <p:tgtEl>
                                              <p:spTgt spid="18"/>
                                            </p:tgtEl>
                                          </p:cBhvr>
                                        </p:animEffect>
                                        <p:set>
                                          <p:cBhvr>
                                            <p:cTn id="82"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27"/>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clickEffect">
                                      <p:stCondLst>
                                        <p:cond delay="0"/>
                                      </p:stCondLst>
                                      <p:childTnLst>
                                        <p:animEffect transition="out" filter="fade">
                                          <p:cBhvr>
                                            <p:cTn id="87" dur="500" tmFilter="0, 0; .2, .5; .8, .5; 1, 0"/>
                                            <p:tgtEl>
                                              <p:spTgt spid="27"/>
                                            </p:tgtEl>
                                          </p:cBhvr>
                                        </p:animEffect>
                                        <p:animScale>
                                          <p:cBhvr>
                                            <p:cTn id="88" dur="250" autoRev="1" fill="hold"/>
                                            <p:tgtEl>
                                              <p:spTgt spid="27"/>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16" name="hammer.wav"/>
                                            </p:tgtEl>
                                          </p:cMediaNode>
                                        </p:audio>
                                      </p:subTnLst>
                                    </p:cTn>
                                  </p:par>
                                </p:childTnLst>
                              </p:cTn>
                            </p:par>
                            <p:par>
                              <p:cTn id="89" fill="hold">
                                <p:stCondLst>
                                  <p:cond delay="500"/>
                                </p:stCondLst>
                                <p:childTnLst>
                                  <p:par>
                                    <p:cTn id="90" presetID="31" presetClass="exit" presetSubtype="0" fill="hold" nodeType="afterEffect">
                                      <p:stCondLst>
                                        <p:cond delay="0"/>
                                      </p:stCondLst>
                                      <p:childTnLst>
                                        <p:anim calcmode="lin" valueType="num">
                                          <p:cBhvr>
                                            <p:cTn id="91" dur="1000"/>
                                            <p:tgtEl>
                                              <p:spTgt spid="27"/>
                                            </p:tgtEl>
                                            <p:attrNameLst>
                                              <p:attrName>ppt_w</p:attrName>
                                            </p:attrNameLst>
                                          </p:cBhvr>
                                          <p:tavLst>
                                            <p:tav tm="0">
                                              <p:val>
                                                <p:strVal val="ppt_w"/>
                                              </p:val>
                                            </p:tav>
                                            <p:tav tm="100000">
                                              <p:val>
                                                <p:fltVal val="0"/>
                                              </p:val>
                                            </p:tav>
                                          </p:tavLst>
                                        </p:anim>
                                        <p:anim calcmode="lin" valueType="num">
                                          <p:cBhvr>
                                            <p:cTn id="92" dur="1000"/>
                                            <p:tgtEl>
                                              <p:spTgt spid="27"/>
                                            </p:tgtEl>
                                            <p:attrNameLst>
                                              <p:attrName>ppt_h</p:attrName>
                                            </p:attrNameLst>
                                          </p:cBhvr>
                                          <p:tavLst>
                                            <p:tav tm="0">
                                              <p:val>
                                                <p:strVal val="ppt_h"/>
                                              </p:val>
                                            </p:tav>
                                            <p:tav tm="100000">
                                              <p:val>
                                                <p:fltVal val="0"/>
                                              </p:val>
                                            </p:tav>
                                          </p:tavLst>
                                        </p:anim>
                                        <p:anim calcmode="lin" valueType="num">
                                          <p:cBhvr>
                                            <p:cTn id="93" dur="1000"/>
                                            <p:tgtEl>
                                              <p:spTgt spid="27"/>
                                            </p:tgtEl>
                                            <p:attrNameLst>
                                              <p:attrName>style.rotation</p:attrName>
                                            </p:attrNameLst>
                                          </p:cBhvr>
                                          <p:tavLst>
                                            <p:tav tm="0">
                                              <p:val>
                                                <p:fltVal val="0"/>
                                              </p:val>
                                            </p:tav>
                                            <p:tav tm="100000">
                                              <p:val>
                                                <p:fltVal val="90"/>
                                              </p:val>
                                            </p:tav>
                                          </p:tavLst>
                                        </p:anim>
                                        <p:animEffect transition="out" filter="fade">
                                          <p:cBhvr>
                                            <p:cTn id="94" dur="1000"/>
                                            <p:tgtEl>
                                              <p:spTgt spid="27"/>
                                            </p:tgtEl>
                                          </p:cBhvr>
                                        </p:animEffect>
                                        <p:set>
                                          <p:cBhvr>
                                            <p:cTn id="95"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nodeType="withEffect">
                                      <p:stCondLst>
                                        <p:cond delay="0"/>
                                      </p:stCondLst>
                                      <p:childTnLst>
                                        <p:animEffect transition="out" filter="fade">
                                          <p:cBhvr>
                                            <p:cTn id="100" dur="500" tmFilter="0, 0; .2, .5; .8, .5; 1, 0"/>
                                            <p:tgtEl>
                                              <p:spTgt spid="24"/>
                                            </p:tgtEl>
                                          </p:cBhvr>
                                        </p:animEffect>
                                        <p:animScale>
                                          <p:cBhvr>
                                            <p:cTn id="101" dur="250" autoRev="1" fill="hold"/>
                                            <p:tgtEl>
                                              <p:spTgt spid="24"/>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16" name="hammer.wav"/>
                                            </p:tgtEl>
                                          </p:cMediaNode>
                                        </p:audio>
                                      </p:subTnLst>
                                    </p:cTn>
                                  </p:par>
                                </p:childTnLst>
                              </p:cTn>
                            </p:par>
                            <p:par>
                              <p:cTn id="102" fill="hold">
                                <p:stCondLst>
                                  <p:cond delay="500"/>
                                </p:stCondLst>
                                <p:childTnLst>
                                  <p:par>
                                    <p:cTn id="103" presetID="31" presetClass="exit" presetSubtype="0" fill="hold" nodeType="afterEffect">
                                      <p:stCondLst>
                                        <p:cond delay="0"/>
                                      </p:stCondLst>
                                      <p:childTnLst>
                                        <p:anim calcmode="lin" valueType="num">
                                          <p:cBhvr>
                                            <p:cTn id="104" dur="1000"/>
                                            <p:tgtEl>
                                              <p:spTgt spid="24"/>
                                            </p:tgtEl>
                                            <p:attrNameLst>
                                              <p:attrName>ppt_w</p:attrName>
                                            </p:attrNameLst>
                                          </p:cBhvr>
                                          <p:tavLst>
                                            <p:tav tm="0">
                                              <p:val>
                                                <p:strVal val="ppt_w"/>
                                              </p:val>
                                            </p:tav>
                                            <p:tav tm="100000">
                                              <p:val>
                                                <p:fltVal val="0"/>
                                              </p:val>
                                            </p:tav>
                                          </p:tavLst>
                                        </p:anim>
                                        <p:anim calcmode="lin" valueType="num">
                                          <p:cBhvr>
                                            <p:cTn id="105" dur="1000"/>
                                            <p:tgtEl>
                                              <p:spTgt spid="24"/>
                                            </p:tgtEl>
                                            <p:attrNameLst>
                                              <p:attrName>ppt_h</p:attrName>
                                            </p:attrNameLst>
                                          </p:cBhvr>
                                          <p:tavLst>
                                            <p:tav tm="0">
                                              <p:val>
                                                <p:strVal val="ppt_h"/>
                                              </p:val>
                                            </p:tav>
                                            <p:tav tm="100000">
                                              <p:val>
                                                <p:fltVal val="0"/>
                                              </p:val>
                                            </p:tav>
                                          </p:tavLst>
                                        </p:anim>
                                        <p:anim calcmode="lin" valueType="num">
                                          <p:cBhvr>
                                            <p:cTn id="106" dur="1000"/>
                                            <p:tgtEl>
                                              <p:spTgt spid="24"/>
                                            </p:tgtEl>
                                            <p:attrNameLst>
                                              <p:attrName>style.rotation</p:attrName>
                                            </p:attrNameLst>
                                          </p:cBhvr>
                                          <p:tavLst>
                                            <p:tav tm="0">
                                              <p:val>
                                                <p:fltVal val="0"/>
                                              </p:val>
                                            </p:tav>
                                            <p:tav tm="100000">
                                              <p:val>
                                                <p:fltVal val="90"/>
                                              </p:val>
                                            </p:tav>
                                          </p:tavLst>
                                        </p:anim>
                                        <p:animEffect transition="out" filter="fade">
                                          <p:cBhvr>
                                            <p:cTn id="107" dur="1000"/>
                                            <p:tgtEl>
                                              <p:spTgt spid="24"/>
                                            </p:tgtEl>
                                          </p:cBhvr>
                                        </p:animEffect>
                                        <p:set>
                                          <p:cBhvr>
                                            <p:cTn id="108"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4D9AC981-6596-2E39-1266-72A649ECEF64}"/>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34115C-F3F1-BF36-AB5E-E9F17A4BE728}"/>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0FEB0615-F92F-FCB4-2E98-774C247E4BF4}"/>
              </a:ext>
            </a:extLst>
          </p:cNvPr>
          <p:cNvPicPr>
            <a:picLocks noChangeAspect="1"/>
          </p:cNvPicPr>
          <p:nvPr/>
        </p:nvPicPr>
        <p:blipFill>
          <a:blip r:embed="rId4"/>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FFE1CD46-90EF-B53B-0190-AB2D663EFACA}"/>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17A78486-AAF9-9337-5991-E7E1A70AC4D9}"/>
              </a:ext>
            </a:extLst>
          </p:cNvPr>
          <p:cNvPicPr>
            <a:picLocks noChangeAspect="1"/>
          </p:cNvPicPr>
          <p:nvPr/>
        </p:nvPicPr>
        <p:blipFill>
          <a:blip r:embed="rId4"/>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44E5848B-49B5-3E6C-8742-60A6BCF8A209}"/>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6AC00BD5-2ED1-33DC-59CE-3AD2A4CFDF00}"/>
              </a:ext>
            </a:extLst>
          </p:cNvPr>
          <p:cNvPicPr>
            <a:picLocks noChangeAspect="1"/>
          </p:cNvPicPr>
          <p:nvPr/>
        </p:nvPicPr>
        <p:blipFill>
          <a:blip r:embed="rId4"/>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7916EC56-8056-6C92-D550-2CC32C5DD8DB}"/>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9C53A611-0E6E-7277-71F4-DEC0C099AFC8}"/>
              </a:ext>
            </a:extLst>
          </p:cNvPr>
          <p:cNvPicPr>
            <a:picLocks noChangeAspect="1"/>
          </p:cNvPicPr>
          <p:nvPr/>
        </p:nvPicPr>
        <p:blipFill>
          <a:blip r:embed="rId4"/>
          <a:stretch>
            <a:fillRect/>
          </a:stretch>
        </p:blipFill>
        <p:spPr>
          <a:xfrm rot="737208" flipH="1">
            <a:off x="755225" y="5080985"/>
            <a:ext cx="919996" cy="919996"/>
          </a:xfrm>
          <a:prstGeom prst="rect">
            <a:avLst/>
          </a:prstGeom>
        </p:spPr>
      </p:pic>
      <p:grpSp>
        <p:nvGrpSpPr>
          <p:cNvPr id="13" name="Group 12">
            <a:extLst>
              <a:ext uri="{FF2B5EF4-FFF2-40B4-BE49-F238E27FC236}">
                <a16:creationId xmlns:a16="http://schemas.microsoft.com/office/drawing/2014/main" id="{A5FCCEAC-56BC-1C4C-E940-0F18F17AC029}"/>
              </a:ext>
            </a:extLst>
          </p:cNvPr>
          <p:cNvGrpSpPr/>
          <p:nvPr/>
        </p:nvGrpSpPr>
        <p:grpSpPr>
          <a:xfrm>
            <a:off x="2848056" y="172871"/>
            <a:ext cx="6571203" cy="1580721"/>
            <a:chOff x="2848056" y="60899"/>
            <a:chExt cx="6571203" cy="1580721"/>
          </a:xfrm>
        </p:grpSpPr>
        <p:grpSp>
          <p:nvGrpSpPr>
            <p:cNvPr id="14" name="Group 13">
              <a:extLst>
                <a:ext uri="{FF2B5EF4-FFF2-40B4-BE49-F238E27FC236}">
                  <a16:creationId xmlns:a16="http://schemas.microsoft.com/office/drawing/2014/main" id="{F304E90F-316C-D1D4-3645-6310B3FF191F}"/>
                </a:ext>
              </a:extLst>
            </p:cNvPr>
            <p:cNvGrpSpPr/>
            <p:nvPr/>
          </p:nvGrpSpPr>
          <p:grpSpPr>
            <a:xfrm>
              <a:off x="3694146" y="168233"/>
              <a:ext cx="4974772" cy="1323439"/>
              <a:chOff x="3608614" y="0"/>
              <a:chExt cx="4974772" cy="1323439"/>
            </a:xfrm>
          </p:grpSpPr>
          <p:sp>
            <p:nvSpPr>
              <p:cNvPr id="17" name="TextBox 16">
                <a:extLst>
                  <a:ext uri="{FF2B5EF4-FFF2-40B4-BE49-F238E27FC236}">
                    <a16:creationId xmlns:a16="http://schemas.microsoft.com/office/drawing/2014/main" id="{9DD00642-76F9-30BB-6671-BD432264E277}"/>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8" name="TextBox 17">
                <a:extLst>
                  <a:ext uri="{FF2B5EF4-FFF2-40B4-BE49-F238E27FC236}">
                    <a16:creationId xmlns:a16="http://schemas.microsoft.com/office/drawing/2014/main" id="{F55B562C-7778-9AAE-FDFF-A2D3A2352E47}"/>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Ặ</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Ò</a:t>
                </a:r>
              </a:p>
            </p:txBody>
          </p:sp>
        </p:grpSp>
        <p:pic>
          <p:nvPicPr>
            <p:cNvPr id="15" name="Picture 33">
              <a:extLst>
                <a:ext uri="{FF2B5EF4-FFF2-40B4-BE49-F238E27FC236}">
                  <a16:creationId xmlns:a16="http://schemas.microsoft.com/office/drawing/2014/main" id="{9FA7881A-59D0-50C7-215B-F0F397E969CF}"/>
                </a:ext>
              </a:extLst>
            </p:cNvPr>
            <p:cNvPicPr>
              <a:picLocks noChangeAspect="1"/>
            </p:cNvPicPr>
            <p:nvPr/>
          </p:nvPicPr>
          <p:blipFill>
            <a:blip r:embed="rId5"/>
            <a:srcRect/>
            <a:stretch>
              <a:fillRect/>
            </a:stretch>
          </p:blipFill>
          <p:spPr>
            <a:xfrm flipH="1">
              <a:off x="7918577" y="76371"/>
              <a:ext cx="1500682" cy="1565249"/>
            </a:xfrm>
            <a:prstGeom prst="rect">
              <a:avLst/>
            </a:prstGeom>
          </p:spPr>
        </p:pic>
        <p:pic>
          <p:nvPicPr>
            <p:cNvPr id="16" name="Picture 34">
              <a:extLst>
                <a:ext uri="{FF2B5EF4-FFF2-40B4-BE49-F238E27FC236}">
                  <a16:creationId xmlns:a16="http://schemas.microsoft.com/office/drawing/2014/main" id="{B53D93C3-46A6-9916-6271-0261E57BDC06}"/>
                </a:ext>
              </a:extLst>
            </p:cNvPr>
            <p:cNvPicPr>
              <a:picLocks noChangeAspect="1"/>
            </p:cNvPicPr>
            <p:nvPr/>
          </p:nvPicPr>
          <p:blipFill>
            <a:blip r:embed="rId6"/>
            <a:srcRect/>
            <a:stretch>
              <a:fillRect/>
            </a:stretch>
          </p:blipFill>
          <p:spPr>
            <a:xfrm>
              <a:off x="2848056" y="60899"/>
              <a:ext cx="1518568" cy="1565250"/>
            </a:xfrm>
            <a:prstGeom prst="rect">
              <a:avLst/>
            </a:prstGeom>
          </p:spPr>
        </p:pic>
      </p:grpSp>
    </p:spTree>
    <p:extLst>
      <p:ext uri="{BB962C8B-B14F-4D97-AF65-F5344CB8AC3E}">
        <p14:creationId xmlns:p14="http://schemas.microsoft.com/office/powerpoint/2010/main" val="37470862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par>
                                <p:cTn id="42" presetID="32" presetClass="emph" presetSubtype="0" fill="hold" nodeType="withEffect">
                                  <p:stCondLst>
                                    <p:cond delay="0"/>
                                  </p:stCondLst>
                                  <p:childTnLst>
                                    <p:animRot by="120000">
                                      <p:cBhvr>
                                        <p:cTn id="43" dur="100" fill="hold">
                                          <p:stCondLst>
                                            <p:cond delay="0"/>
                                          </p:stCondLst>
                                        </p:cTn>
                                        <p:tgtEl>
                                          <p:spTgt spid="13"/>
                                        </p:tgtEl>
                                        <p:attrNameLst>
                                          <p:attrName>r</p:attrName>
                                        </p:attrNameLst>
                                      </p:cBhvr>
                                    </p:animRot>
                                    <p:animRot by="-240000">
                                      <p:cBhvr>
                                        <p:cTn id="44" dur="200" fill="hold">
                                          <p:stCondLst>
                                            <p:cond delay="200"/>
                                          </p:stCondLst>
                                        </p:cTn>
                                        <p:tgtEl>
                                          <p:spTgt spid="13"/>
                                        </p:tgtEl>
                                        <p:attrNameLst>
                                          <p:attrName>r</p:attrName>
                                        </p:attrNameLst>
                                      </p:cBhvr>
                                    </p:animRot>
                                    <p:animRot by="240000">
                                      <p:cBhvr>
                                        <p:cTn id="45" dur="200" fill="hold">
                                          <p:stCondLst>
                                            <p:cond delay="400"/>
                                          </p:stCondLst>
                                        </p:cTn>
                                        <p:tgtEl>
                                          <p:spTgt spid="13"/>
                                        </p:tgtEl>
                                        <p:attrNameLst>
                                          <p:attrName>r</p:attrName>
                                        </p:attrNameLst>
                                      </p:cBhvr>
                                    </p:animRot>
                                    <p:animRot by="-240000">
                                      <p:cBhvr>
                                        <p:cTn id="46" dur="200" fill="hold">
                                          <p:stCondLst>
                                            <p:cond delay="600"/>
                                          </p:stCondLst>
                                        </p:cTn>
                                        <p:tgtEl>
                                          <p:spTgt spid="13"/>
                                        </p:tgtEl>
                                        <p:attrNameLst>
                                          <p:attrName>r</p:attrName>
                                        </p:attrNameLst>
                                      </p:cBhvr>
                                    </p:animRot>
                                    <p:animRot by="120000">
                                      <p:cBhvr>
                                        <p:cTn id="47" dur="200" fill="hold">
                                          <p:stCondLst>
                                            <p:cond delay="800"/>
                                          </p:stCondLst>
                                        </p:cTn>
                                        <p:tgtEl>
                                          <p:spTgt spid="13"/>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82E46F-CC19-F908-F9EA-6E138541F404}"/>
              </a:ext>
            </a:extLst>
          </p:cNvPr>
          <p:cNvGrpSpPr/>
          <p:nvPr/>
        </p:nvGrpSpPr>
        <p:grpSpPr>
          <a:xfrm>
            <a:off x="4797691" y="1166842"/>
            <a:ext cx="6628133" cy="4524315"/>
            <a:chOff x="2807244" y="4011985"/>
            <a:chExt cx="6884561" cy="4524315"/>
          </a:xfrm>
        </p:grpSpPr>
        <p:sp>
          <p:nvSpPr>
            <p:cNvPr id="3" name="TextBox 2">
              <a:extLst>
                <a:ext uri="{FF2B5EF4-FFF2-40B4-BE49-F238E27FC236}">
                  <a16:creationId xmlns:a16="http://schemas.microsoft.com/office/drawing/2014/main" id="{B79A412F-61FA-8AC8-725B-9539D068AA78}"/>
                </a:ext>
              </a:extLst>
            </p:cNvPr>
            <p:cNvSpPr txBox="1"/>
            <p:nvPr/>
          </p:nvSpPr>
          <p:spPr>
            <a:xfrm>
              <a:off x="2816606" y="4011985"/>
              <a:ext cx="6875199"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61950">
                    <a:solidFill>
                      <a:prstClr val="white"/>
                    </a:solidFill>
                  </a:ln>
                  <a:solidFill>
                    <a:prstClr val="black"/>
                  </a:solidFill>
                  <a:effectLst>
                    <a:outerShdw blurRad="50800" dist="38100" dir="2700000" algn="tl" rotWithShape="0">
                      <a:prstClr val="black">
                        <a:alpha val="40000"/>
                      </a:prstClr>
                    </a:outerShdw>
                  </a:effectLst>
                  <a:uLnTx/>
                  <a:uFillTx/>
                  <a:latin typeface="UVN Banh Mi" pitchFamily="2" charset="0"/>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a:ln w="361950">
                    <a:solidFill>
                      <a:prstClr val="white"/>
                    </a:solidFill>
                  </a:ln>
                  <a:solidFill>
                    <a:prstClr val="black"/>
                  </a:solidFill>
                  <a:effectLst>
                    <a:outerShdw blurRad="50800" dist="38100" dir="2700000" algn="tl" rotWithShape="0">
                      <a:prstClr val="black">
                        <a:alpha val="40000"/>
                      </a:prstClr>
                    </a:outerShdw>
                  </a:effectLst>
                  <a:latin typeface="UVN Banh Mi" pitchFamily="2" charset="0"/>
                </a:rPr>
                <a:t>và</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a:ln w="361950">
                    <a:solidFill>
                      <a:prstClr val="white"/>
                    </a:solidFill>
                  </a:ln>
                  <a:solidFill>
                    <a:prstClr val="black"/>
                  </a:solidFill>
                  <a:effectLst>
                    <a:outerShdw blurRad="50800" dist="38100" dir="2700000" algn="tl" rotWithShape="0">
                      <a:prstClr val="black">
                        <a:alpha val="40000"/>
                      </a:prstClr>
                    </a:outerShdw>
                  </a:effectLst>
                  <a:latin typeface="UVN Banh Mi" pitchFamily="2" charset="0"/>
                </a:rPr>
                <a:t>HẸN GẶP LẠI</a:t>
              </a:r>
            </a:p>
          </p:txBody>
        </p:sp>
        <p:sp>
          <p:nvSpPr>
            <p:cNvPr id="19" name="TextBox 18">
              <a:extLst>
                <a:ext uri="{FF2B5EF4-FFF2-40B4-BE49-F238E27FC236}">
                  <a16:creationId xmlns:a16="http://schemas.microsoft.com/office/drawing/2014/main" id="{39EF862E-2451-6BE0-02FC-F8D8421A6DA6}"/>
                </a:ext>
              </a:extLst>
            </p:cNvPr>
            <p:cNvSpPr txBox="1"/>
            <p:nvPr/>
          </p:nvSpPr>
          <p:spPr>
            <a:xfrm>
              <a:off x="2807244" y="4011985"/>
              <a:ext cx="6875199" cy="45243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19050">
                    <a:solidFill>
                      <a:prstClr val="black"/>
                    </a:solidFill>
                  </a:ln>
                  <a:solidFill>
                    <a:srgbClr val="FF7C00"/>
                  </a:solidFill>
                  <a:effectLst>
                    <a:outerShdw blurRad="50800" dist="38100" dir="2700000" algn="tl" rotWithShape="0">
                      <a:prstClr val="black">
                        <a:alpha val="40000"/>
                      </a:prstClr>
                    </a:outerShdw>
                  </a:effectLst>
                  <a:uLnTx/>
                  <a:uFillTx/>
                  <a:latin typeface="UVN Banh Mi" pitchFamily="2" charset="0"/>
                </a:rPr>
                <a:t>T</a:t>
              </a:r>
              <a:r>
                <a:rPr kumimoji="0" lang="en-US" sz="9600" b="0" i="0" u="none" strike="noStrike" kern="1200" cap="none" spc="0" normalizeH="0" baseline="0" noProof="0" dirty="0">
                  <a:ln w="19050">
                    <a:solidFill>
                      <a:prstClr val="black"/>
                    </a:solidFill>
                  </a:ln>
                  <a:solidFill>
                    <a:srgbClr val="FF0000"/>
                  </a:solidFill>
                  <a:effectLst>
                    <a:outerShdw blurRad="50800" dist="38100" dir="2700000" algn="tl" rotWithShape="0">
                      <a:prstClr val="black">
                        <a:alpha val="40000"/>
                      </a:prstClr>
                    </a:outerShdw>
                  </a:effectLst>
                  <a:uLnTx/>
                  <a:uFillTx/>
                  <a:latin typeface="UVN Banh Mi" pitchFamily="2" charset="0"/>
                </a:rPr>
                <a:t>Ạ</a:t>
              </a:r>
              <a:r>
                <a:rPr kumimoji="0" lang="en-US" sz="9600" b="0" i="0" u="none" strike="noStrike" kern="1200" cap="none" spc="0" normalizeH="0" baseline="0" noProof="0" dirty="0">
                  <a:ln w="19050">
                    <a:solidFill>
                      <a:prstClr val="black"/>
                    </a:solidFill>
                  </a:ln>
                  <a:solidFill>
                    <a:srgbClr val="00B0F0"/>
                  </a:solidFill>
                  <a:effectLst>
                    <a:outerShdw blurRad="50800" dist="38100" dir="2700000" algn="tl" rotWithShape="0">
                      <a:prstClr val="black">
                        <a:alpha val="40000"/>
                      </a:prstClr>
                    </a:outerShdw>
                  </a:effectLst>
                  <a:uLnTx/>
                  <a:uFillTx/>
                  <a:latin typeface="UVN Banh Mi" pitchFamily="2" charset="0"/>
                </a:rPr>
                <a:t>M</a:t>
              </a:r>
              <a:r>
                <a:rPr kumimoji="0" lang="en-US" sz="9600" b="0" i="0" u="none" strike="noStrike" kern="1200" cap="none" spc="0" normalizeH="0" baseline="0" noProof="0" dirty="0">
                  <a:ln w="19050">
                    <a:solidFill>
                      <a:prstClr val="black"/>
                    </a:solidFill>
                  </a:ln>
                  <a:solidFill>
                    <a:srgbClr val="FF7C00"/>
                  </a:solidFill>
                  <a:effectLst>
                    <a:outerShdw blurRad="50800" dist="38100" dir="2700000" algn="tl" rotWithShape="0">
                      <a:prstClr val="black">
                        <a:alpha val="40000"/>
                      </a:prstClr>
                    </a:outerShdw>
                  </a:effectLst>
                  <a:uLnTx/>
                  <a:uFillTx/>
                  <a:latin typeface="UVN Banh Mi" pitchFamily="2" charset="0"/>
                </a:rPr>
                <a:t> </a:t>
              </a:r>
              <a:r>
                <a:rPr kumimoji="0" lang="en-US" sz="9600" b="0" i="0" u="none" strike="noStrike" kern="1200" cap="none" spc="0" normalizeH="0" baseline="0" noProof="0" dirty="0">
                  <a:ln w="19050">
                    <a:solidFill>
                      <a:prstClr val="black"/>
                    </a:solidFill>
                  </a:ln>
                  <a:solidFill>
                    <a:srgbClr val="FFCC00"/>
                  </a:solidFill>
                  <a:effectLst>
                    <a:outerShdw blurRad="50800" dist="38100" dir="2700000" algn="tl" rotWithShape="0">
                      <a:prstClr val="black">
                        <a:alpha val="40000"/>
                      </a:prstClr>
                    </a:outerShdw>
                  </a:effectLst>
                  <a:uLnTx/>
                  <a:uFillTx/>
                  <a:latin typeface="UVN Banh Mi" pitchFamily="2" charset="0"/>
                </a:rPr>
                <a:t>B</a:t>
              </a:r>
              <a:r>
                <a:rPr kumimoji="0" lang="en-US" sz="9600" b="0" i="0" u="none" strike="noStrike" kern="1200" cap="none" spc="0" normalizeH="0" baseline="0" noProof="0" dirty="0">
                  <a:ln w="19050">
                    <a:solidFill>
                      <a:prstClr val="black"/>
                    </a:solidFill>
                  </a:ln>
                  <a:solidFill>
                    <a:schemeClr val="accent6">
                      <a:lumMod val="75000"/>
                    </a:schemeClr>
                  </a:solidFill>
                  <a:effectLst>
                    <a:outerShdw blurRad="50800" dist="38100" dir="2700000" algn="tl" rotWithShape="0">
                      <a:prstClr val="black">
                        <a:alpha val="40000"/>
                      </a:prstClr>
                    </a:outerShdw>
                  </a:effectLst>
                  <a:uLnTx/>
                  <a:uFillTx/>
                  <a:latin typeface="UVN Banh Mi" pitchFamily="2" charset="0"/>
                </a:rPr>
                <a:t>I</a:t>
              </a:r>
              <a:r>
                <a:rPr kumimoji="0" lang="en-US" sz="9600" b="0" i="0" u="none" strike="noStrike" kern="1200" cap="none" spc="0" normalizeH="0" baseline="0" noProof="0" dirty="0">
                  <a:ln w="19050">
                    <a:solidFill>
                      <a:prstClr val="black"/>
                    </a:solidFill>
                  </a:ln>
                  <a:solidFill>
                    <a:srgbClr val="9933FF"/>
                  </a:solidFill>
                  <a:effectLst>
                    <a:outerShdw blurRad="50800" dist="38100" dir="2700000" algn="tl" rotWithShape="0">
                      <a:prstClr val="black">
                        <a:alpha val="40000"/>
                      </a:prstClr>
                    </a:outerShdw>
                  </a:effectLst>
                  <a:uLnTx/>
                  <a:uFillTx/>
                  <a:latin typeface="UVN Banh Mi" pitchFamily="2" charset="0"/>
                </a:rPr>
                <a:t>Ệ</a:t>
              </a:r>
              <a:r>
                <a:rPr kumimoji="0" lang="en-US" sz="9600" b="0" i="0" u="none" strike="noStrike" kern="1200" cap="none" spc="0" normalizeH="0" baseline="0" noProof="0" dirty="0">
                  <a:ln w="19050">
                    <a:solidFill>
                      <a:prstClr val="black"/>
                    </a:solidFill>
                  </a:ln>
                  <a:solidFill>
                    <a:srgbClr val="FF0066"/>
                  </a:solidFill>
                  <a:effectLst>
                    <a:outerShdw blurRad="50800" dist="38100" dir="2700000" algn="tl" rotWithShape="0">
                      <a:prstClr val="black">
                        <a:alpha val="40000"/>
                      </a:prstClr>
                    </a:outerShdw>
                  </a:effectLst>
                  <a:uLnTx/>
                  <a:uFillTx/>
                  <a:latin typeface="UVN Banh Mi" pitchFamily="2" charset="0"/>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err="1">
                  <a:ln w="19050">
                    <a:solidFill>
                      <a:prstClr val="black"/>
                    </a:solidFill>
                  </a:ln>
                  <a:solidFill>
                    <a:srgbClr val="FFFF00"/>
                  </a:solidFill>
                  <a:effectLst>
                    <a:outerShdw blurRad="50800" dist="38100" dir="2700000" algn="tl" rotWithShape="0">
                      <a:prstClr val="black">
                        <a:alpha val="40000"/>
                      </a:prstClr>
                    </a:outerShdw>
                  </a:effectLst>
                  <a:latin typeface="UVN Banh Mi" pitchFamily="2" charset="0"/>
                </a:rPr>
                <a:t>v</a:t>
              </a:r>
              <a:r>
                <a:rPr lang="en-US" sz="9600" dirty="0" err="1">
                  <a:ln w="19050">
                    <a:solidFill>
                      <a:prstClr val="black"/>
                    </a:solidFill>
                  </a:ln>
                  <a:solidFill>
                    <a:srgbClr val="00B050"/>
                  </a:solidFill>
                  <a:effectLst>
                    <a:outerShdw blurRad="50800" dist="38100" dir="2700000" algn="tl" rotWithShape="0">
                      <a:prstClr val="black">
                        <a:alpha val="40000"/>
                      </a:prstClr>
                    </a:outerShdw>
                  </a:effectLst>
                  <a:latin typeface="UVN Banh Mi" pitchFamily="2" charset="0"/>
                </a:rPr>
                <a:t>à</a:t>
              </a:r>
              <a:endParaRPr lang="en-US" sz="9600" dirty="0">
                <a:ln w="19050">
                  <a:solidFill>
                    <a:prstClr val="black"/>
                  </a:solidFill>
                </a:ln>
                <a:solidFill>
                  <a:srgbClr val="00B050"/>
                </a:solidFill>
                <a:effectLst>
                  <a:outerShdw blurRad="50800" dist="38100" dir="2700000" algn="tl" rotWithShape="0">
                    <a:prstClr val="black">
                      <a:alpha val="40000"/>
                    </a:prstClr>
                  </a:outerShdw>
                </a:effectLst>
                <a:latin typeface="UVN Banh Mi"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ln w="19050">
                    <a:solidFill>
                      <a:prstClr val="black"/>
                    </a:solidFill>
                  </a:ln>
                  <a:solidFill>
                    <a:srgbClr val="FF66CC"/>
                  </a:solidFill>
                  <a:effectLst>
                    <a:outerShdw blurRad="50800" dist="38100" dir="2700000" algn="tl" rotWithShape="0">
                      <a:prstClr val="black">
                        <a:alpha val="40000"/>
                      </a:prstClr>
                    </a:outerShdw>
                  </a:effectLst>
                  <a:latin typeface="UVN Banh Mi" pitchFamily="2" charset="0"/>
                </a:rPr>
                <a:t>H</a:t>
              </a:r>
              <a:r>
                <a:rPr lang="en-US" sz="9600" dirty="0">
                  <a:ln w="19050">
                    <a:solidFill>
                      <a:prstClr val="black"/>
                    </a:solidFill>
                  </a:ln>
                  <a:solidFill>
                    <a:srgbClr val="7030A0"/>
                  </a:solidFill>
                  <a:effectLst>
                    <a:outerShdw blurRad="50800" dist="38100" dir="2700000" algn="tl" rotWithShape="0">
                      <a:prstClr val="black">
                        <a:alpha val="40000"/>
                      </a:prstClr>
                    </a:outerShdw>
                  </a:effectLst>
                  <a:latin typeface="UVN Banh Mi" pitchFamily="2" charset="0"/>
                </a:rPr>
                <a:t>Ẹ</a:t>
              </a:r>
              <a:r>
                <a:rPr lang="en-US" sz="9600" dirty="0">
                  <a:ln w="19050">
                    <a:solidFill>
                      <a:prstClr val="black"/>
                    </a:solidFill>
                  </a:ln>
                  <a:solidFill>
                    <a:srgbClr val="009900"/>
                  </a:solidFill>
                  <a:effectLst>
                    <a:outerShdw blurRad="50800" dist="38100" dir="2700000" algn="tl" rotWithShape="0">
                      <a:prstClr val="black">
                        <a:alpha val="40000"/>
                      </a:prstClr>
                    </a:outerShdw>
                  </a:effectLst>
                  <a:latin typeface="UVN Banh Mi" pitchFamily="2" charset="0"/>
                </a:rPr>
                <a:t>N</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 </a:t>
              </a:r>
              <a:r>
                <a:rPr lang="en-US" sz="9600" dirty="0">
                  <a:ln w="19050">
                    <a:solidFill>
                      <a:prstClr val="black"/>
                    </a:solidFill>
                  </a:ln>
                  <a:solidFill>
                    <a:srgbClr val="FF3300"/>
                  </a:solidFill>
                  <a:effectLst>
                    <a:outerShdw blurRad="50800" dist="38100" dir="2700000" algn="tl" rotWithShape="0">
                      <a:prstClr val="black">
                        <a:alpha val="40000"/>
                      </a:prstClr>
                    </a:outerShdw>
                  </a:effectLst>
                  <a:latin typeface="UVN Banh Mi" pitchFamily="2" charset="0"/>
                </a:rPr>
                <a:t>G</a:t>
              </a:r>
              <a:r>
                <a:rPr lang="en-US" sz="9600" dirty="0">
                  <a:ln w="19050">
                    <a:solidFill>
                      <a:prstClr val="black"/>
                    </a:solidFill>
                  </a:ln>
                  <a:solidFill>
                    <a:srgbClr val="CC00FF"/>
                  </a:solidFill>
                  <a:effectLst>
                    <a:outerShdw blurRad="50800" dist="38100" dir="2700000" algn="tl" rotWithShape="0">
                      <a:prstClr val="black">
                        <a:alpha val="40000"/>
                      </a:prstClr>
                    </a:outerShdw>
                  </a:effectLst>
                  <a:latin typeface="UVN Banh Mi" pitchFamily="2" charset="0"/>
                </a:rPr>
                <a:t>Ặ</a:t>
              </a:r>
              <a:r>
                <a:rPr lang="en-US" sz="9600" dirty="0">
                  <a:ln w="19050">
                    <a:solidFill>
                      <a:prstClr val="black"/>
                    </a:solidFill>
                  </a:ln>
                  <a:solidFill>
                    <a:srgbClr val="FFFF00"/>
                  </a:solidFill>
                  <a:effectLst>
                    <a:outerShdw blurRad="50800" dist="38100" dir="2700000" algn="tl" rotWithShape="0">
                      <a:prstClr val="black">
                        <a:alpha val="40000"/>
                      </a:prstClr>
                    </a:outerShdw>
                  </a:effectLst>
                  <a:latin typeface="UVN Banh Mi" pitchFamily="2" charset="0"/>
                </a:rPr>
                <a:t>P</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 </a:t>
              </a:r>
              <a:r>
                <a:rPr lang="en-US" sz="9600" dirty="0">
                  <a:ln w="19050">
                    <a:solidFill>
                      <a:prstClr val="black"/>
                    </a:solidFill>
                  </a:ln>
                  <a:solidFill>
                    <a:srgbClr val="CC3300"/>
                  </a:solidFill>
                  <a:effectLst>
                    <a:outerShdw blurRad="50800" dist="38100" dir="2700000" algn="tl" rotWithShape="0">
                      <a:prstClr val="black">
                        <a:alpha val="40000"/>
                      </a:prstClr>
                    </a:outerShdw>
                  </a:effectLst>
                  <a:latin typeface="UVN Banh Mi" pitchFamily="2" charset="0"/>
                </a:rPr>
                <a:t>L</a:t>
              </a:r>
              <a:r>
                <a:rPr lang="en-US" sz="9600" dirty="0">
                  <a:ln w="19050">
                    <a:solidFill>
                      <a:prstClr val="black"/>
                    </a:solidFill>
                  </a:ln>
                  <a:solidFill>
                    <a:srgbClr val="3366FF"/>
                  </a:solidFill>
                  <a:effectLst>
                    <a:outerShdw blurRad="50800" dist="38100" dir="2700000" algn="tl" rotWithShape="0">
                      <a:prstClr val="black">
                        <a:alpha val="40000"/>
                      </a:prstClr>
                    </a:outerShdw>
                  </a:effectLst>
                  <a:latin typeface="UVN Banh Mi" pitchFamily="2" charset="0"/>
                </a:rPr>
                <a:t>Ạ</a:t>
              </a:r>
              <a:r>
                <a:rPr lang="en-US" sz="9600" dirty="0">
                  <a:ln w="19050">
                    <a:solidFill>
                      <a:prstClr val="black"/>
                    </a:solidFill>
                  </a:ln>
                  <a:solidFill>
                    <a:srgbClr val="FF0066"/>
                  </a:solidFill>
                  <a:effectLst>
                    <a:outerShdw blurRad="50800" dist="38100" dir="2700000" algn="tl" rotWithShape="0">
                      <a:prstClr val="black">
                        <a:alpha val="40000"/>
                      </a:prstClr>
                    </a:outerShdw>
                  </a:effectLst>
                  <a:latin typeface="UVN Banh Mi" pitchFamily="2" charset="0"/>
                </a:rPr>
                <a:t>I</a:t>
              </a:r>
              <a:endParaRPr kumimoji="0" lang="en-US" sz="9600" b="0" i="0" u="none" strike="noStrike" kern="1200" cap="none" spc="0" normalizeH="0" baseline="0" noProof="0" dirty="0">
                <a:ln w="19050">
                  <a:solidFill>
                    <a:prstClr val="black"/>
                  </a:solidFill>
                </a:ln>
                <a:solidFill>
                  <a:srgbClr val="FF0066"/>
                </a:solidFill>
                <a:effectLst>
                  <a:outerShdw blurRad="50800" dist="38100" dir="2700000" algn="tl" rotWithShape="0">
                    <a:prstClr val="black">
                      <a:alpha val="40000"/>
                    </a:prstClr>
                  </a:outerShdw>
                </a:effectLst>
                <a:uLnTx/>
                <a:uFillTx/>
                <a:latin typeface="UVN Banh Mi" pitchFamily="2" charset="0"/>
              </a:endParaRPr>
            </a:p>
          </p:txBody>
        </p:sp>
      </p:grpSp>
    </p:spTree>
    <p:extLst>
      <p:ext uri="{BB962C8B-B14F-4D97-AF65-F5344CB8AC3E}">
        <p14:creationId xmlns:p14="http://schemas.microsoft.com/office/powerpoint/2010/main" val="7597122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monkeys in a room&#10;&#10;Description automatically generated">
            <a:extLst>
              <a:ext uri="{FF2B5EF4-FFF2-40B4-BE49-F238E27FC236}">
                <a16:creationId xmlns:a16="http://schemas.microsoft.com/office/drawing/2014/main" id="{171C456C-3FA2-12C5-5F0A-DD745D2F4CCC}"/>
              </a:ext>
            </a:extLst>
          </p:cNvPr>
          <p:cNvPicPr>
            <a:picLocks noChangeAspect="1"/>
          </p:cNvPicPr>
          <p:nvPr/>
        </p:nvPicPr>
        <p:blipFill rotWithShape="1">
          <a:blip r:embed="rId3">
            <a:extLst>
              <a:ext uri="{28A0092B-C50C-407E-A947-70E740481C1C}">
                <a14:useLocalDpi xmlns:a14="http://schemas.microsoft.com/office/drawing/2010/main" val="0"/>
              </a:ext>
            </a:extLst>
          </a:blip>
          <a:srcRect t="609" b="8463"/>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E02C2EBE-34E4-B59D-9DAC-A26921F13915}"/>
              </a:ext>
            </a:extLst>
          </p:cNvPr>
          <p:cNvGrpSpPr/>
          <p:nvPr/>
        </p:nvGrpSpPr>
        <p:grpSpPr>
          <a:xfrm>
            <a:off x="6416843" y="669759"/>
            <a:ext cx="5257799" cy="5939589"/>
            <a:chOff x="6801853" y="766011"/>
            <a:chExt cx="5257799" cy="5939589"/>
          </a:xfrm>
        </p:grpSpPr>
        <p:sp>
          <p:nvSpPr>
            <p:cNvPr id="7" name="TextBox 6">
              <a:extLst>
                <a:ext uri="{FF2B5EF4-FFF2-40B4-BE49-F238E27FC236}">
                  <a16:creationId xmlns:a16="http://schemas.microsoft.com/office/drawing/2014/main" id="{7A9EDBF7-8EB6-DE00-66F2-B69025771A18}"/>
                </a:ext>
              </a:extLst>
            </p:cNvPr>
            <p:cNvSpPr txBox="1"/>
            <p:nvPr/>
          </p:nvSpPr>
          <p:spPr>
            <a:xfrm>
              <a:off x="6801853" y="898358"/>
              <a:ext cx="5257799" cy="5807242"/>
            </a:xfrm>
            <a:prstGeom prst="rect">
              <a:avLst/>
            </a:prstGeom>
          </p:spPr>
          <p:txBody>
            <a:bodyPr vert="horz" lIns="91440" tIns="45720" rIns="91440" bIns="45720" rtlCol="0">
              <a:normAutofit/>
            </a:bodyPr>
            <a:lstStyle/>
            <a:p>
              <a:pPr algn="ctr">
                <a:lnSpc>
                  <a:spcPct val="90000"/>
                </a:lnSpc>
                <a:spcAft>
                  <a:spcPts val="600"/>
                </a:spcAft>
              </a:pPr>
              <a:r>
                <a:rPr lang="en-US" sz="19000">
                  <a:solidFill>
                    <a:schemeClr val="accent4">
                      <a:lumMod val="40000"/>
                      <a:lumOff val="60000"/>
                    </a:schemeClr>
                  </a:solidFill>
                  <a:latin typeface="UTM Edwardian" panose="02040603050506020204" pitchFamily="18" charset="0"/>
                </a:rPr>
                <a:t>Khởi động</a:t>
              </a:r>
            </a:p>
          </p:txBody>
        </p:sp>
        <p:sp>
          <p:nvSpPr>
            <p:cNvPr id="8" name="TextBox 7">
              <a:extLst>
                <a:ext uri="{FF2B5EF4-FFF2-40B4-BE49-F238E27FC236}">
                  <a16:creationId xmlns:a16="http://schemas.microsoft.com/office/drawing/2014/main" id="{F002BEBF-7F39-DAAC-CD83-ECC3F5DFC36B}"/>
                </a:ext>
              </a:extLst>
            </p:cNvPr>
            <p:cNvSpPr txBox="1"/>
            <p:nvPr/>
          </p:nvSpPr>
          <p:spPr>
            <a:xfrm>
              <a:off x="6801853" y="766011"/>
              <a:ext cx="5257799" cy="5807242"/>
            </a:xfrm>
            <a:prstGeom prst="rect">
              <a:avLst/>
            </a:prstGeom>
          </p:spPr>
          <p:txBody>
            <a:bodyPr vert="horz" lIns="91440" tIns="45720" rIns="91440" bIns="45720" rtlCol="0">
              <a:normAutofit/>
            </a:bodyPr>
            <a:lstStyle/>
            <a:p>
              <a:pPr algn="ctr">
                <a:lnSpc>
                  <a:spcPct val="90000"/>
                </a:lnSpc>
                <a:spcAft>
                  <a:spcPts val="600"/>
                </a:spcAft>
              </a:pPr>
              <a:r>
                <a:rPr lang="en-US" sz="19000">
                  <a:ln>
                    <a:solidFill>
                      <a:schemeClr val="accent4">
                        <a:lumMod val="50000"/>
                      </a:schemeClr>
                    </a:solidFill>
                  </a:ln>
                  <a:solidFill>
                    <a:srgbClr val="FF6600"/>
                  </a:solidFill>
                  <a:latin typeface="UTM Edwardian" panose="02040603050506020204" pitchFamily="18" charset="0"/>
                </a:rPr>
                <a:t>Khởi động</a:t>
              </a:r>
            </a:p>
          </p:txBody>
        </p:sp>
      </p:grpSp>
    </p:spTree>
    <p:extLst>
      <p:ext uri="{BB962C8B-B14F-4D97-AF65-F5344CB8AC3E}">
        <p14:creationId xmlns:p14="http://schemas.microsoft.com/office/powerpoint/2010/main" val="15362968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1000"/>
                            </p:stCondLst>
                            <p:childTnLst>
                              <p:par>
                                <p:cTn id="9" presetID="32" presetClass="emph" presetSubtype="0" fill="hold" nodeType="after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B9F7A8-D430-C0D5-5992-AC147722F567}"/>
              </a:ext>
            </a:extLst>
          </p:cNvPr>
          <p:cNvGrpSpPr/>
          <p:nvPr/>
        </p:nvGrpSpPr>
        <p:grpSpPr>
          <a:xfrm>
            <a:off x="497305" y="1917485"/>
            <a:ext cx="11197389" cy="1890069"/>
            <a:chOff x="497304" y="4580474"/>
            <a:chExt cx="11197389" cy="1890069"/>
          </a:xfrm>
        </p:grpSpPr>
        <p:sp>
          <p:nvSpPr>
            <p:cNvPr id="5" name="Rectangle: Rounded Corners 4">
              <a:extLst>
                <a:ext uri="{FF2B5EF4-FFF2-40B4-BE49-F238E27FC236}">
                  <a16:creationId xmlns:a16="http://schemas.microsoft.com/office/drawing/2014/main" id="{04CF2FE1-C494-C8B0-B618-0E587D378624}"/>
                </a:ext>
              </a:extLst>
            </p:cNvPr>
            <p:cNvSpPr/>
            <p:nvPr/>
          </p:nvSpPr>
          <p:spPr>
            <a:xfrm>
              <a:off x="497304" y="4604063"/>
              <a:ext cx="11197389" cy="1866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600" i="1" dirty="0">
                <a:solidFill>
                  <a:srgbClr val="CC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98F6FEC-0C9B-35B6-D834-AD97BC82DD4C}"/>
                </a:ext>
              </a:extLst>
            </p:cNvPr>
            <p:cNvSpPr txBox="1"/>
            <p:nvPr/>
          </p:nvSpPr>
          <p:spPr>
            <a:xfrm>
              <a:off x="657725" y="4580474"/>
              <a:ext cx="10876546" cy="1890069"/>
            </a:xfrm>
            <a:prstGeom prst="rect">
              <a:avLst/>
            </a:prstGeom>
            <a:noFill/>
          </p:spPr>
          <p:txBody>
            <a:bodyPr wrap="square" rtlCol="0">
              <a:spAutoFit/>
            </a:bodyPr>
            <a:lstStyle/>
            <a:p>
              <a:pPr algn="just">
                <a:lnSpc>
                  <a:spcPct val="110000"/>
                </a:lnSpc>
              </a:pPr>
              <a:r>
                <a:rPr lang="en-US" sz="3600"/>
                <a:t>Giáo viên đọc phép tính, học sinh viết kết quả vào bảng con. </a:t>
              </a:r>
              <a:r>
                <a:rPr kumimoji="0" lang="vi-VN" sz="3600" b="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Tổ nào có tất cả thành viên trả lời đúng và nhanh nhất sẽ giành chiến thắng. Chúng ta có tất cả </a:t>
              </a:r>
              <a:r>
                <a:rPr kumimoji="0" lang="en-US" sz="3600" b="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3</a:t>
              </a:r>
              <a:r>
                <a:rPr kumimoji="0" lang="vi-VN" sz="3600" b="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lượt chơi.</a:t>
              </a:r>
              <a:endParaRPr lang="en-US" sz="3600"/>
            </a:p>
          </p:txBody>
        </p:sp>
      </p:grpSp>
      <p:sp>
        <p:nvSpPr>
          <p:cNvPr id="7" name="TextBox 6">
            <a:extLst>
              <a:ext uri="{FF2B5EF4-FFF2-40B4-BE49-F238E27FC236}">
                <a16:creationId xmlns:a16="http://schemas.microsoft.com/office/drawing/2014/main" id="{CF4697E3-BDDC-8E98-5259-42CB1CB9A3EB}"/>
              </a:ext>
            </a:extLst>
          </p:cNvPr>
          <p:cNvSpPr txBox="1"/>
          <p:nvPr/>
        </p:nvSpPr>
        <p:spPr>
          <a:xfrm>
            <a:off x="0" y="95069"/>
            <a:ext cx="2620994" cy="584775"/>
          </a:xfrm>
          <a:prstGeom prst="rect">
            <a:avLst/>
          </a:prstGeom>
          <a:noFill/>
        </p:spPr>
        <p:txBody>
          <a:bodyPr wrap="square" rtlCol="0">
            <a:spAutoFit/>
          </a:bodyPr>
          <a:lstStyle/>
          <a:p>
            <a:pPr algn="ctr"/>
            <a:r>
              <a:rPr lang="en-US" sz="3200">
                <a:solidFill>
                  <a:srgbClr val="FF5050"/>
                </a:solidFill>
                <a:latin typeface="UTM Mother" panose="02040603050506020204" pitchFamily="18" charset="0"/>
              </a:rPr>
              <a:t>Thử thách</a:t>
            </a:r>
          </a:p>
        </p:txBody>
      </p:sp>
      <p:sp>
        <p:nvSpPr>
          <p:cNvPr id="8" name="Title 1">
            <a:extLst>
              <a:ext uri="{FF2B5EF4-FFF2-40B4-BE49-F238E27FC236}">
                <a16:creationId xmlns:a16="http://schemas.microsoft.com/office/drawing/2014/main" id="{92A2050B-A19B-EFCE-0F3E-9BF0E57C87FB}"/>
              </a:ext>
            </a:extLst>
          </p:cNvPr>
          <p:cNvSpPr>
            <a:spLocks noGrp="1"/>
          </p:cNvSpPr>
          <p:nvPr>
            <p:ph type="title"/>
          </p:nvPr>
        </p:nvSpPr>
        <p:spPr>
          <a:xfrm>
            <a:off x="2450946" y="580127"/>
            <a:ext cx="8249138" cy="1325563"/>
          </a:xfrm>
        </p:spPr>
        <p:txBody>
          <a:bodyPr>
            <a:normAutofit fontScale="90000"/>
          </a:bodyPr>
          <a:lstStyle/>
          <a:p>
            <a:r>
              <a:rPr lang="en-US" sz="6600">
                <a:ln>
                  <a:solidFill>
                    <a:sysClr val="windowText" lastClr="000000"/>
                  </a:solidFill>
                </a:ln>
                <a:solidFill>
                  <a:srgbClr val="FF6600"/>
                </a:solidFill>
                <a:latin typeface="SVN-ARCO Typography" panose="020B0603050302020204" pitchFamily="34" charset="2"/>
              </a:rPr>
              <a:t>TRÈO</a:t>
            </a:r>
            <a:r>
              <a:rPr lang="en-US" sz="6600">
                <a:ln>
                  <a:solidFill>
                    <a:sysClr val="windowText" lastClr="000000"/>
                  </a:solidFill>
                </a:ln>
                <a:latin typeface="SVN-ARCO Typography" panose="020B0603050302020204" pitchFamily="34" charset="2"/>
              </a:rPr>
              <a:t> </a:t>
            </a:r>
            <a:r>
              <a:rPr lang="en-US" sz="6600">
                <a:ln>
                  <a:solidFill>
                    <a:sysClr val="windowText" lastClr="000000"/>
                  </a:solidFill>
                </a:ln>
                <a:solidFill>
                  <a:srgbClr val="FFFF00"/>
                </a:solidFill>
                <a:latin typeface="SVN-ARCO Typography" panose="020B0603050302020204" pitchFamily="34" charset="2"/>
              </a:rPr>
              <a:t>CÂY </a:t>
            </a:r>
            <a:r>
              <a:rPr lang="en-US" sz="6600">
                <a:ln>
                  <a:solidFill>
                    <a:sysClr val="windowText" lastClr="000000"/>
                  </a:solidFill>
                </a:ln>
                <a:solidFill>
                  <a:srgbClr val="00FF00"/>
                </a:solidFill>
                <a:latin typeface="SVN-ARCO Typography" panose="020B0603050302020204" pitchFamily="34" charset="2"/>
              </a:rPr>
              <a:t>CÙNG </a:t>
            </a:r>
            <a:r>
              <a:rPr lang="en-US" sz="6600">
                <a:ln>
                  <a:solidFill>
                    <a:sysClr val="windowText" lastClr="000000"/>
                  </a:solidFill>
                </a:ln>
                <a:solidFill>
                  <a:schemeClr val="accent2">
                    <a:lumMod val="60000"/>
                    <a:lumOff val="40000"/>
                  </a:schemeClr>
                </a:solidFill>
                <a:latin typeface="SVN-ARCO Typography" panose="020B0603050302020204" pitchFamily="34" charset="2"/>
              </a:rPr>
              <a:t>KHỈ</a:t>
            </a:r>
          </a:p>
        </p:txBody>
      </p:sp>
    </p:spTree>
    <p:extLst>
      <p:ext uri="{BB962C8B-B14F-4D97-AF65-F5344CB8AC3E}">
        <p14:creationId xmlns:p14="http://schemas.microsoft.com/office/powerpoint/2010/main" val="29951708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2000" r="-22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D976029-E665-4F3E-DD19-06591155DD8E}"/>
              </a:ext>
            </a:extLst>
          </p:cNvPr>
          <p:cNvGrpSpPr/>
          <p:nvPr/>
        </p:nvGrpSpPr>
        <p:grpSpPr>
          <a:xfrm>
            <a:off x="649705" y="704620"/>
            <a:ext cx="10892589" cy="1860884"/>
            <a:chOff x="673769" y="560241"/>
            <a:chExt cx="10892589" cy="1860884"/>
          </a:xfrm>
          <a:solidFill>
            <a:schemeClr val="accent4">
              <a:lumMod val="20000"/>
              <a:lumOff val="80000"/>
            </a:schemeClr>
          </a:solidFill>
        </p:grpSpPr>
        <p:sp>
          <p:nvSpPr>
            <p:cNvPr id="10" name="Rectangle: Rounded Corners 9">
              <a:extLst>
                <a:ext uri="{FF2B5EF4-FFF2-40B4-BE49-F238E27FC236}">
                  <a16:creationId xmlns:a16="http://schemas.microsoft.com/office/drawing/2014/main" id="{ADDFD960-4D8F-13CB-CE6D-963F85CEC43B}"/>
                </a:ext>
              </a:extLst>
            </p:cNvPr>
            <p:cNvSpPr/>
            <p:nvPr/>
          </p:nvSpPr>
          <p:spPr>
            <a:xfrm>
              <a:off x="673769" y="560241"/>
              <a:ext cx="10892589" cy="1860884"/>
            </a:xfrm>
            <a:prstGeom prst="round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4ED90F-2E31-7A84-C1EF-FFB39FC56C0B}"/>
                </a:ext>
              </a:extLst>
            </p:cNvPr>
            <p:cNvSpPr txBox="1"/>
            <p:nvPr/>
          </p:nvSpPr>
          <p:spPr>
            <a:xfrm>
              <a:off x="850232" y="705853"/>
              <a:ext cx="10716126" cy="1569660"/>
            </a:xfrm>
            <a:prstGeom prst="rect">
              <a:avLst/>
            </a:prstGeom>
            <a:grpFill/>
          </p:spPr>
          <p:txBody>
            <a:bodyPr wrap="square" rtlCol="0">
              <a:spAutoFit/>
            </a:bodyPr>
            <a:lstStyle/>
            <a:p>
              <a:r>
                <a:rPr lang="en-US" sz="9600"/>
                <a:t>457 295 - 24 123 = ?</a:t>
              </a:r>
            </a:p>
          </p:txBody>
        </p:sp>
      </p:grpSp>
      <p:grpSp>
        <p:nvGrpSpPr>
          <p:cNvPr id="14" name="Group 13">
            <a:extLst>
              <a:ext uri="{FF2B5EF4-FFF2-40B4-BE49-F238E27FC236}">
                <a16:creationId xmlns:a16="http://schemas.microsoft.com/office/drawing/2014/main" id="{81BDF60C-DBAA-587C-83BF-62DFE6FE7B02}"/>
              </a:ext>
            </a:extLst>
          </p:cNvPr>
          <p:cNvGrpSpPr/>
          <p:nvPr/>
        </p:nvGrpSpPr>
        <p:grpSpPr>
          <a:xfrm>
            <a:off x="3156284" y="2872770"/>
            <a:ext cx="5879431" cy="1569660"/>
            <a:chOff x="3156284" y="2391507"/>
            <a:chExt cx="5879431" cy="1569660"/>
          </a:xfrm>
        </p:grpSpPr>
        <p:sp>
          <p:nvSpPr>
            <p:cNvPr id="12" name="Rectangle: Rounded Corners 11">
              <a:extLst>
                <a:ext uri="{FF2B5EF4-FFF2-40B4-BE49-F238E27FC236}">
                  <a16:creationId xmlns:a16="http://schemas.microsoft.com/office/drawing/2014/main" id="{1A6BC91D-4A3F-E2EA-A541-24135FA55EF4}"/>
                </a:ext>
              </a:extLst>
            </p:cNvPr>
            <p:cNvSpPr/>
            <p:nvPr/>
          </p:nvSpPr>
          <p:spPr>
            <a:xfrm>
              <a:off x="3156284" y="2566737"/>
              <a:ext cx="5879431" cy="121920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F11B0C-A91F-5FD9-138D-8D44CC66F169}"/>
                </a:ext>
              </a:extLst>
            </p:cNvPr>
            <p:cNvSpPr txBox="1"/>
            <p:nvPr/>
          </p:nvSpPr>
          <p:spPr>
            <a:xfrm>
              <a:off x="3769894" y="2391507"/>
              <a:ext cx="4331369" cy="1569660"/>
            </a:xfrm>
            <a:prstGeom prst="rect">
              <a:avLst/>
            </a:prstGeom>
            <a:noFill/>
          </p:spPr>
          <p:txBody>
            <a:bodyPr wrap="square" rtlCol="0">
              <a:spAutoFit/>
            </a:bodyPr>
            <a:lstStyle/>
            <a:p>
              <a:r>
                <a:rPr lang="en-US" sz="9600"/>
                <a:t>433 172</a:t>
              </a:r>
            </a:p>
          </p:txBody>
        </p:sp>
      </p:grpSp>
      <p:sp>
        <p:nvSpPr>
          <p:cNvPr id="15" name="TextBox 14">
            <a:extLst>
              <a:ext uri="{FF2B5EF4-FFF2-40B4-BE49-F238E27FC236}">
                <a16:creationId xmlns:a16="http://schemas.microsoft.com/office/drawing/2014/main" id="{C84985CD-F260-AD6C-122D-D6F9E0DBF142}"/>
              </a:ext>
            </a:extLst>
          </p:cNvPr>
          <p:cNvSpPr txBox="1"/>
          <p:nvPr/>
        </p:nvSpPr>
        <p:spPr>
          <a:xfrm>
            <a:off x="521368" y="-14517"/>
            <a:ext cx="5269832" cy="646331"/>
          </a:xfrm>
          <a:prstGeom prst="rect">
            <a:avLst/>
          </a:prstGeom>
          <a:noFill/>
        </p:spPr>
        <p:txBody>
          <a:bodyPr wrap="square" rtlCol="0">
            <a:spAutoFit/>
          </a:bodyPr>
          <a:lstStyle/>
          <a:p>
            <a:r>
              <a:rPr lang="en-US" sz="3600" b="1">
                <a:solidFill>
                  <a:srgbClr val="0070C0"/>
                </a:solidFill>
              </a:rPr>
              <a:t>Câu 1: Đặt tính rồi tính</a:t>
            </a:r>
          </a:p>
        </p:txBody>
      </p:sp>
    </p:spTree>
    <p:extLst>
      <p:ext uri="{BB962C8B-B14F-4D97-AF65-F5344CB8AC3E}">
        <p14:creationId xmlns:p14="http://schemas.microsoft.com/office/powerpoint/2010/main" val="2939689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80">
                                          <p:stCondLst>
                                            <p:cond delay="0"/>
                                          </p:stCondLst>
                                        </p:cTn>
                                        <p:tgtEl>
                                          <p:spTgt spid="14"/>
                                        </p:tgtEl>
                                      </p:cBhvr>
                                    </p:animEffect>
                                    <p:anim calcmode="lin" valueType="num">
                                      <p:cBhvr>
                                        <p:cTn id="1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0" dur="26">
                                          <p:stCondLst>
                                            <p:cond delay="650"/>
                                          </p:stCondLst>
                                        </p:cTn>
                                        <p:tgtEl>
                                          <p:spTgt spid="14"/>
                                        </p:tgtEl>
                                      </p:cBhvr>
                                      <p:to x="100000" y="60000"/>
                                    </p:animScale>
                                    <p:animScale>
                                      <p:cBhvr>
                                        <p:cTn id="21" dur="166" decel="50000">
                                          <p:stCondLst>
                                            <p:cond delay="676"/>
                                          </p:stCondLst>
                                        </p:cTn>
                                        <p:tgtEl>
                                          <p:spTgt spid="14"/>
                                        </p:tgtEl>
                                      </p:cBhvr>
                                      <p:to x="100000" y="100000"/>
                                    </p:animScale>
                                    <p:animScale>
                                      <p:cBhvr>
                                        <p:cTn id="22" dur="26">
                                          <p:stCondLst>
                                            <p:cond delay="1312"/>
                                          </p:stCondLst>
                                        </p:cTn>
                                        <p:tgtEl>
                                          <p:spTgt spid="14"/>
                                        </p:tgtEl>
                                      </p:cBhvr>
                                      <p:to x="100000" y="80000"/>
                                    </p:animScale>
                                    <p:animScale>
                                      <p:cBhvr>
                                        <p:cTn id="23" dur="166" decel="50000">
                                          <p:stCondLst>
                                            <p:cond delay="1338"/>
                                          </p:stCondLst>
                                        </p:cTn>
                                        <p:tgtEl>
                                          <p:spTgt spid="14"/>
                                        </p:tgtEl>
                                      </p:cBhvr>
                                      <p:to x="100000" y="100000"/>
                                    </p:animScale>
                                    <p:animScale>
                                      <p:cBhvr>
                                        <p:cTn id="24" dur="26">
                                          <p:stCondLst>
                                            <p:cond delay="1642"/>
                                          </p:stCondLst>
                                        </p:cTn>
                                        <p:tgtEl>
                                          <p:spTgt spid="14"/>
                                        </p:tgtEl>
                                      </p:cBhvr>
                                      <p:to x="100000" y="90000"/>
                                    </p:animScale>
                                    <p:animScale>
                                      <p:cBhvr>
                                        <p:cTn id="25" dur="166" decel="50000">
                                          <p:stCondLst>
                                            <p:cond delay="1668"/>
                                          </p:stCondLst>
                                        </p:cTn>
                                        <p:tgtEl>
                                          <p:spTgt spid="14"/>
                                        </p:tgtEl>
                                      </p:cBhvr>
                                      <p:to x="100000" y="100000"/>
                                    </p:animScale>
                                    <p:animScale>
                                      <p:cBhvr>
                                        <p:cTn id="26" dur="26">
                                          <p:stCondLst>
                                            <p:cond delay="1808"/>
                                          </p:stCondLst>
                                        </p:cTn>
                                        <p:tgtEl>
                                          <p:spTgt spid="14"/>
                                        </p:tgtEl>
                                      </p:cBhvr>
                                      <p:to x="100000" y="95000"/>
                                    </p:animScale>
                                    <p:animScale>
                                      <p:cBhvr>
                                        <p:cTn id="27" dur="166" decel="50000">
                                          <p:stCondLst>
                                            <p:cond delay="1834"/>
                                          </p:stCondLst>
                                        </p:cTn>
                                        <p:tgtEl>
                                          <p:spTgt spid="14"/>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2000" r="-22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D976029-E665-4F3E-DD19-06591155DD8E}"/>
              </a:ext>
            </a:extLst>
          </p:cNvPr>
          <p:cNvGrpSpPr/>
          <p:nvPr/>
        </p:nvGrpSpPr>
        <p:grpSpPr>
          <a:xfrm>
            <a:off x="649705" y="704620"/>
            <a:ext cx="11012906" cy="1860884"/>
            <a:chOff x="673769" y="560241"/>
            <a:chExt cx="11012906" cy="1860884"/>
          </a:xfrm>
          <a:solidFill>
            <a:schemeClr val="accent4">
              <a:lumMod val="20000"/>
              <a:lumOff val="80000"/>
            </a:schemeClr>
          </a:solidFill>
        </p:grpSpPr>
        <p:sp>
          <p:nvSpPr>
            <p:cNvPr id="10" name="Rectangle: Rounded Corners 9">
              <a:extLst>
                <a:ext uri="{FF2B5EF4-FFF2-40B4-BE49-F238E27FC236}">
                  <a16:creationId xmlns:a16="http://schemas.microsoft.com/office/drawing/2014/main" id="{ADDFD960-4D8F-13CB-CE6D-963F85CEC43B}"/>
                </a:ext>
              </a:extLst>
            </p:cNvPr>
            <p:cNvSpPr/>
            <p:nvPr/>
          </p:nvSpPr>
          <p:spPr>
            <a:xfrm>
              <a:off x="673769" y="560241"/>
              <a:ext cx="10892589" cy="1860884"/>
            </a:xfrm>
            <a:prstGeom prst="round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4ED90F-2E31-7A84-C1EF-FFB39FC56C0B}"/>
                </a:ext>
              </a:extLst>
            </p:cNvPr>
            <p:cNvSpPr txBox="1"/>
            <p:nvPr/>
          </p:nvSpPr>
          <p:spPr>
            <a:xfrm>
              <a:off x="673769" y="705853"/>
              <a:ext cx="11012906" cy="1569660"/>
            </a:xfrm>
            <a:prstGeom prst="rect">
              <a:avLst/>
            </a:prstGeom>
            <a:noFill/>
          </p:spPr>
          <p:txBody>
            <a:bodyPr wrap="square" rtlCol="0">
              <a:spAutoFit/>
            </a:bodyPr>
            <a:lstStyle/>
            <a:p>
              <a:r>
                <a:rPr lang="en-US" sz="9600"/>
                <a:t>957 295 - 264 384 = ?</a:t>
              </a:r>
            </a:p>
          </p:txBody>
        </p:sp>
      </p:grpSp>
      <p:grpSp>
        <p:nvGrpSpPr>
          <p:cNvPr id="14" name="Group 13">
            <a:extLst>
              <a:ext uri="{FF2B5EF4-FFF2-40B4-BE49-F238E27FC236}">
                <a16:creationId xmlns:a16="http://schemas.microsoft.com/office/drawing/2014/main" id="{81BDF60C-DBAA-587C-83BF-62DFE6FE7B02}"/>
              </a:ext>
            </a:extLst>
          </p:cNvPr>
          <p:cNvGrpSpPr/>
          <p:nvPr/>
        </p:nvGrpSpPr>
        <p:grpSpPr>
          <a:xfrm>
            <a:off x="3156284" y="2872770"/>
            <a:ext cx="5879431" cy="1569660"/>
            <a:chOff x="3156284" y="2391507"/>
            <a:chExt cx="5879431" cy="1569660"/>
          </a:xfrm>
        </p:grpSpPr>
        <p:sp>
          <p:nvSpPr>
            <p:cNvPr id="12" name="Rectangle: Rounded Corners 11">
              <a:extLst>
                <a:ext uri="{FF2B5EF4-FFF2-40B4-BE49-F238E27FC236}">
                  <a16:creationId xmlns:a16="http://schemas.microsoft.com/office/drawing/2014/main" id="{1A6BC91D-4A3F-E2EA-A541-24135FA55EF4}"/>
                </a:ext>
              </a:extLst>
            </p:cNvPr>
            <p:cNvSpPr/>
            <p:nvPr/>
          </p:nvSpPr>
          <p:spPr>
            <a:xfrm>
              <a:off x="3156284" y="2566737"/>
              <a:ext cx="5879431" cy="121920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F11B0C-A91F-5FD9-138D-8D44CC66F169}"/>
                </a:ext>
              </a:extLst>
            </p:cNvPr>
            <p:cNvSpPr txBox="1"/>
            <p:nvPr/>
          </p:nvSpPr>
          <p:spPr>
            <a:xfrm>
              <a:off x="3769894" y="2391507"/>
              <a:ext cx="4331369" cy="1569660"/>
            </a:xfrm>
            <a:prstGeom prst="rect">
              <a:avLst/>
            </a:prstGeom>
            <a:noFill/>
          </p:spPr>
          <p:txBody>
            <a:bodyPr wrap="square" rtlCol="0">
              <a:spAutoFit/>
            </a:bodyPr>
            <a:lstStyle/>
            <a:p>
              <a:r>
                <a:rPr lang="en-US" sz="9600"/>
                <a:t>692 911</a:t>
              </a:r>
            </a:p>
          </p:txBody>
        </p:sp>
      </p:grpSp>
      <p:sp>
        <p:nvSpPr>
          <p:cNvPr id="15" name="TextBox 14">
            <a:extLst>
              <a:ext uri="{FF2B5EF4-FFF2-40B4-BE49-F238E27FC236}">
                <a16:creationId xmlns:a16="http://schemas.microsoft.com/office/drawing/2014/main" id="{C84985CD-F260-AD6C-122D-D6F9E0DBF142}"/>
              </a:ext>
            </a:extLst>
          </p:cNvPr>
          <p:cNvSpPr txBox="1"/>
          <p:nvPr/>
        </p:nvSpPr>
        <p:spPr>
          <a:xfrm>
            <a:off x="521368" y="-14517"/>
            <a:ext cx="5269832" cy="646331"/>
          </a:xfrm>
          <a:prstGeom prst="rect">
            <a:avLst/>
          </a:prstGeom>
          <a:noFill/>
        </p:spPr>
        <p:txBody>
          <a:bodyPr wrap="square" rtlCol="0">
            <a:spAutoFit/>
          </a:bodyPr>
          <a:lstStyle/>
          <a:p>
            <a:r>
              <a:rPr lang="en-US" sz="3600" b="1">
                <a:solidFill>
                  <a:srgbClr val="0070C0"/>
                </a:solidFill>
              </a:rPr>
              <a:t>Câu 2: Đặt tính rồi tính</a:t>
            </a:r>
          </a:p>
        </p:txBody>
      </p:sp>
    </p:spTree>
    <p:extLst>
      <p:ext uri="{BB962C8B-B14F-4D97-AF65-F5344CB8AC3E}">
        <p14:creationId xmlns:p14="http://schemas.microsoft.com/office/powerpoint/2010/main" val="14556545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80">
                                          <p:stCondLst>
                                            <p:cond delay="0"/>
                                          </p:stCondLst>
                                        </p:cTn>
                                        <p:tgtEl>
                                          <p:spTgt spid="14"/>
                                        </p:tgtEl>
                                      </p:cBhvr>
                                    </p:animEffect>
                                    <p:anim calcmode="lin" valueType="num">
                                      <p:cBhvr>
                                        <p:cTn id="1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0" dur="26">
                                          <p:stCondLst>
                                            <p:cond delay="650"/>
                                          </p:stCondLst>
                                        </p:cTn>
                                        <p:tgtEl>
                                          <p:spTgt spid="14"/>
                                        </p:tgtEl>
                                      </p:cBhvr>
                                      <p:to x="100000" y="60000"/>
                                    </p:animScale>
                                    <p:animScale>
                                      <p:cBhvr>
                                        <p:cTn id="21" dur="166" decel="50000">
                                          <p:stCondLst>
                                            <p:cond delay="676"/>
                                          </p:stCondLst>
                                        </p:cTn>
                                        <p:tgtEl>
                                          <p:spTgt spid="14"/>
                                        </p:tgtEl>
                                      </p:cBhvr>
                                      <p:to x="100000" y="100000"/>
                                    </p:animScale>
                                    <p:animScale>
                                      <p:cBhvr>
                                        <p:cTn id="22" dur="26">
                                          <p:stCondLst>
                                            <p:cond delay="1312"/>
                                          </p:stCondLst>
                                        </p:cTn>
                                        <p:tgtEl>
                                          <p:spTgt spid="14"/>
                                        </p:tgtEl>
                                      </p:cBhvr>
                                      <p:to x="100000" y="80000"/>
                                    </p:animScale>
                                    <p:animScale>
                                      <p:cBhvr>
                                        <p:cTn id="23" dur="166" decel="50000">
                                          <p:stCondLst>
                                            <p:cond delay="1338"/>
                                          </p:stCondLst>
                                        </p:cTn>
                                        <p:tgtEl>
                                          <p:spTgt spid="14"/>
                                        </p:tgtEl>
                                      </p:cBhvr>
                                      <p:to x="100000" y="100000"/>
                                    </p:animScale>
                                    <p:animScale>
                                      <p:cBhvr>
                                        <p:cTn id="24" dur="26">
                                          <p:stCondLst>
                                            <p:cond delay="1642"/>
                                          </p:stCondLst>
                                        </p:cTn>
                                        <p:tgtEl>
                                          <p:spTgt spid="14"/>
                                        </p:tgtEl>
                                      </p:cBhvr>
                                      <p:to x="100000" y="90000"/>
                                    </p:animScale>
                                    <p:animScale>
                                      <p:cBhvr>
                                        <p:cTn id="25" dur="166" decel="50000">
                                          <p:stCondLst>
                                            <p:cond delay="1668"/>
                                          </p:stCondLst>
                                        </p:cTn>
                                        <p:tgtEl>
                                          <p:spTgt spid="14"/>
                                        </p:tgtEl>
                                      </p:cBhvr>
                                      <p:to x="100000" y="100000"/>
                                    </p:animScale>
                                    <p:animScale>
                                      <p:cBhvr>
                                        <p:cTn id="26" dur="26">
                                          <p:stCondLst>
                                            <p:cond delay="1808"/>
                                          </p:stCondLst>
                                        </p:cTn>
                                        <p:tgtEl>
                                          <p:spTgt spid="14"/>
                                        </p:tgtEl>
                                      </p:cBhvr>
                                      <p:to x="100000" y="95000"/>
                                    </p:animScale>
                                    <p:animScale>
                                      <p:cBhvr>
                                        <p:cTn id="27" dur="166" decel="50000">
                                          <p:stCondLst>
                                            <p:cond delay="1834"/>
                                          </p:stCondLst>
                                        </p:cTn>
                                        <p:tgtEl>
                                          <p:spTgt spid="14"/>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2000" r="-22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D976029-E665-4F3E-DD19-06591155DD8E}"/>
              </a:ext>
            </a:extLst>
          </p:cNvPr>
          <p:cNvGrpSpPr/>
          <p:nvPr/>
        </p:nvGrpSpPr>
        <p:grpSpPr>
          <a:xfrm>
            <a:off x="521369" y="704620"/>
            <a:ext cx="11430000" cy="1860884"/>
            <a:chOff x="545433" y="560241"/>
            <a:chExt cx="11430000" cy="1860884"/>
          </a:xfrm>
          <a:solidFill>
            <a:schemeClr val="accent4">
              <a:lumMod val="20000"/>
              <a:lumOff val="80000"/>
            </a:schemeClr>
          </a:solidFill>
        </p:grpSpPr>
        <p:sp>
          <p:nvSpPr>
            <p:cNvPr id="10" name="Rectangle: Rounded Corners 9">
              <a:extLst>
                <a:ext uri="{FF2B5EF4-FFF2-40B4-BE49-F238E27FC236}">
                  <a16:creationId xmlns:a16="http://schemas.microsoft.com/office/drawing/2014/main" id="{ADDFD960-4D8F-13CB-CE6D-963F85CEC43B}"/>
                </a:ext>
              </a:extLst>
            </p:cNvPr>
            <p:cNvSpPr/>
            <p:nvPr/>
          </p:nvSpPr>
          <p:spPr>
            <a:xfrm>
              <a:off x="545433" y="560241"/>
              <a:ext cx="11430000" cy="1860884"/>
            </a:xfrm>
            <a:prstGeom prst="roundRect">
              <a:avLst/>
            </a:prstGeom>
            <a:grp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4ED90F-2E31-7A84-C1EF-FFB39FC56C0B}"/>
                </a:ext>
              </a:extLst>
            </p:cNvPr>
            <p:cNvSpPr txBox="1"/>
            <p:nvPr/>
          </p:nvSpPr>
          <p:spPr>
            <a:xfrm>
              <a:off x="561474" y="840283"/>
              <a:ext cx="11413959" cy="1200329"/>
            </a:xfrm>
            <a:prstGeom prst="rect">
              <a:avLst/>
            </a:prstGeom>
            <a:noFill/>
          </p:spPr>
          <p:txBody>
            <a:bodyPr wrap="square" rtlCol="0">
              <a:spAutoFit/>
            </a:bodyPr>
            <a:lstStyle/>
            <a:p>
              <a:r>
                <a:rPr lang="en-US" sz="7200"/>
                <a:t>940 000 – 40 000 – 300 000=? </a:t>
              </a:r>
            </a:p>
          </p:txBody>
        </p:sp>
      </p:grpSp>
      <p:grpSp>
        <p:nvGrpSpPr>
          <p:cNvPr id="14" name="Group 13">
            <a:extLst>
              <a:ext uri="{FF2B5EF4-FFF2-40B4-BE49-F238E27FC236}">
                <a16:creationId xmlns:a16="http://schemas.microsoft.com/office/drawing/2014/main" id="{81BDF60C-DBAA-587C-83BF-62DFE6FE7B02}"/>
              </a:ext>
            </a:extLst>
          </p:cNvPr>
          <p:cNvGrpSpPr/>
          <p:nvPr/>
        </p:nvGrpSpPr>
        <p:grpSpPr>
          <a:xfrm>
            <a:off x="3156284" y="2872770"/>
            <a:ext cx="5879431" cy="1569660"/>
            <a:chOff x="3156284" y="2391507"/>
            <a:chExt cx="5879431" cy="1569660"/>
          </a:xfrm>
        </p:grpSpPr>
        <p:sp>
          <p:nvSpPr>
            <p:cNvPr id="12" name="Rectangle: Rounded Corners 11">
              <a:extLst>
                <a:ext uri="{FF2B5EF4-FFF2-40B4-BE49-F238E27FC236}">
                  <a16:creationId xmlns:a16="http://schemas.microsoft.com/office/drawing/2014/main" id="{1A6BC91D-4A3F-E2EA-A541-24135FA55EF4}"/>
                </a:ext>
              </a:extLst>
            </p:cNvPr>
            <p:cNvSpPr/>
            <p:nvPr/>
          </p:nvSpPr>
          <p:spPr>
            <a:xfrm>
              <a:off x="3156284" y="2566737"/>
              <a:ext cx="5879431" cy="121920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F11B0C-A91F-5FD9-138D-8D44CC66F169}"/>
                </a:ext>
              </a:extLst>
            </p:cNvPr>
            <p:cNvSpPr txBox="1"/>
            <p:nvPr/>
          </p:nvSpPr>
          <p:spPr>
            <a:xfrm>
              <a:off x="3769894" y="2391507"/>
              <a:ext cx="4331369" cy="1569660"/>
            </a:xfrm>
            <a:prstGeom prst="rect">
              <a:avLst/>
            </a:prstGeom>
            <a:noFill/>
          </p:spPr>
          <p:txBody>
            <a:bodyPr wrap="square" rtlCol="0">
              <a:spAutoFit/>
            </a:bodyPr>
            <a:lstStyle/>
            <a:p>
              <a:r>
                <a:rPr lang="en-US" sz="9600"/>
                <a:t>600 000</a:t>
              </a:r>
            </a:p>
          </p:txBody>
        </p:sp>
      </p:grpSp>
      <p:sp>
        <p:nvSpPr>
          <p:cNvPr id="15" name="TextBox 14">
            <a:extLst>
              <a:ext uri="{FF2B5EF4-FFF2-40B4-BE49-F238E27FC236}">
                <a16:creationId xmlns:a16="http://schemas.microsoft.com/office/drawing/2014/main" id="{C84985CD-F260-AD6C-122D-D6F9E0DBF142}"/>
              </a:ext>
            </a:extLst>
          </p:cNvPr>
          <p:cNvSpPr txBox="1"/>
          <p:nvPr/>
        </p:nvSpPr>
        <p:spPr>
          <a:xfrm>
            <a:off x="521368" y="-14517"/>
            <a:ext cx="5269832" cy="646331"/>
          </a:xfrm>
          <a:prstGeom prst="rect">
            <a:avLst/>
          </a:prstGeom>
          <a:noFill/>
        </p:spPr>
        <p:txBody>
          <a:bodyPr wrap="square" rtlCol="0">
            <a:spAutoFit/>
          </a:bodyPr>
          <a:lstStyle/>
          <a:p>
            <a:r>
              <a:rPr lang="en-US" sz="3600" b="1">
                <a:solidFill>
                  <a:srgbClr val="0070C0"/>
                </a:solidFill>
              </a:rPr>
              <a:t>Câu 3: Tính nhẩm</a:t>
            </a:r>
          </a:p>
        </p:txBody>
      </p:sp>
    </p:spTree>
    <p:extLst>
      <p:ext uri="{BB962C8B-B14F-4D97-AF65-F5344CB8AC3E}">
        <p14:creationId xmlns:p14="http://schemas.microsoft.com/office/powerpoint/2010/main" val="318451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80">
                                          <p:stCondLst>
                                            <p:cond delay="0"/>
                                          </p:stCondLst>
                                        </p:cTn>
                                        <p:tgtEl>
                                          <p:spTgt spid="14"/>
                                        </p:tgtEl>
                                      </p:cBhvr>
                                    </p:animEffect>
                                    <p:anim calcmode="lin" valueType="num">
                                      <p:cBhvr>
                                        <p:cTn id="1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0" dur="26">
                                          <p:stCondLst>
                                            <p:cond delay="650"/>
                                          </p:stCondLst>
                                        </p:cTn>
                                        <p:tgtEl>
                                          <p:spTgt spid="14"/>
                                        </p:tgtEl>
                                      </p:cBhvr>
                                      <p:to x="100000" y="60000"/>
                                    </p:animScale>
                                    <p:animScale>
                                      <p:cBhvr>
                                        <p:cTn id="21" dur="166" decel="50000">
                                          <p:stCondLst>
                                            <p:cond delay="676"/>
                                          </p:stCondLst>
                                        </p:cTn>
                                        <p:tgtEl>
                                          <p:spTgt spid="14"/>
                                        </p:tgtEl>
                                      </p:cBhvr>
                                      <p:to x="100000" y="100000"/>
                                    </p:animScale>
                                    <p:animScale>
                                      <p:cBhvr>
                                        <p:cTn id="22" dur="26">
                                          <p:stCondLst>
                                            <p:cond delay="1312"/>
                                          </p:stCondLst>
                                        </p:cTn>
                                        <p:tgtEl>
                                          <p:spTgt spid="14"/>
                                        </p:tgtEl>
                                      </p:cBhvr>
                                      <p:to x="100000" y="80000"/>
                                    </p:animScale>
                                    <p:animScale>
                                      <p:cBhvr>
                                        <p:cTn id="23" dur="166" decel="50000">
                                          <p:stCondLst>
                                            <p:cond delay="1338"/>
                                          </p:stCondLst>
                                        </p:cTn>
                                        <p:tgtEl>
                                          <p:spTgt spid="14"/>
                                        </p:tgtEl>
                                      </p:cBhvr>
                                      <p:to x="100000" y="100000"/>
                                    </p:animScale>
                                    <p:animScale>
                                      <p:cBhvr>
                                        <p:cTn id="24" dur="26">
                                          <p:stCondLst>
                                            <p:cond delay="1642"/>
                                          </p:stCondLst>
                                        </p:cTn>
                                        <p:tgtEl>
                                          <p:spTgt spid="14"/>
                                        </p:tgtEl>
                                      </p:cBhvr>
                                      <p:to x="100000" y="90000"/>
                                    </p:animScale>
                                    <p:animScale>
                                      <p:cBhvr>
                                        <p:cTn id="25" dur="166" decel="50000">
                                          <p:stCondLst>
                                            <p:cond delay="1668"/>
                                          </p:stCondLst>
                                        </p:cTn>
                                        <p:tgtEl>
                                          <p:spTgt spid="14"/>
                                        </p:tgtEl>
                                      </p:cBhvr>
                                      <p:to x="100000" y="100000"/>
                                    </p:animScale>
                                    <p:animScale>
                                      <p:cBhvr>
                                        <p:cTn id="26" dur="26">
                                          <p:stCondLst>
                                            <p:cond delay="1808"/>
                                          </p:stCondLst>
                                        </p:cTn>
                                        <p:tgtEl>
                                          <p:spTgt spid="14"/>
                                        </p:tgtEl>
                                      </p:cBhvr>
                                      <p:to x="100000" y="95000"/>
                                    </p:animScale>
                                    <p:animScale>
                                      <p:cBhvr>
                                        <p:cTn id="27" dur="166" decel="50000">
                                          <p:stCondLst>
                                            <p:cond delay="1834"/>
                                          </p:stCondLst>
                                        </p:cTn>
                                        <p:tgtEl>
                                          <p:spTgt spid="14"/>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monkeys in a room&#10;&#10;Description automatically generated">
            <a:extLst>
              <a:ext uri="{FF2B5EF4-FFF2-40B4-BE49-F238E27FC236}">
                <a16:creationId xmlns:a16="http://schemas.microsoft.com/office/drawing/2014/main" id="{171C456C-3FA2-12C5-5F0A-DD745D2F4CCC}"/>
              </a:ext>
            </a:extLst>
          </p:cNvPr>
          <p:cNvPicPr>
            <a:picLocks noChangeAspect="1"/>
          </p:cNvPicPr>
          <p:nvPr/>
        </p:nvPicPr>
        <p:blipFill rotWithShape="1">
          <a:blip r:embed="rId3">
            <a:extLst>
              <a:ext uri="{28A0092B-C50C-407E-A947-70E740481C1C}">
                <a14:useLocalDpi xmlns:a14="http://schemas.microsoft.com/office/drawing/2010/main" val="0"/>
              </a:ext>
            </a:extLst>
          </a:blip>
          <a:srcRect t="609" b="8463"/>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E02C2EBE-34E4-B59D-9DAC-A26921F13915}"/>
              </a:ext>
            </a:extLst>
          </p:cNvPr>
          <p:cNvGrpSpPr/>
          <p:nvPr/>
        </p:nvGrpSpPr>
        <p:grpSpPr>
          <a:xfrm>
            <a:off x="5710989" y="661736"/>
            <a:ext cx="5965176" cy="5947612"/>
            <a:chOff x="6095999" y="757988"/>
            <a:chExt cx="5965176" cy="5947612"/>
          </a:xfrm>
        </p:grpSpPr>
        <p:sp>
          <p:nvSpPr>
            <p:cNvPr id="7" name="TextBox 6">
              <a:extLst>
                <a:ext uri="{FF2B5EF4-FFF2-40B4-BE49-F238E27FC236}">
                  <a16:creationId xmlns:a16="http://schemas.microsoft.com/office/drawing/2014/main" id="{7A9EDBF7-8EB6-DE00-66F2-B69025771A18}"/>
                </a:ext>
              </a:extLst>
            </p:cNvPr>
            <p:cNvSpPr txBox="1"/>
            <p:nvPr/>
          </p:nvSpPr>
          <p:spPr>
            <a:xfrm>
              <a:off x="6095999" y="898358"/>
              <a:ext cx="5963653" cy="5807242"/>
            </a:xfrm>
            <a:prstGeom prst="rect">
              <a:avLst/>
            </a:prstGeom>
          </p:spPr>
          <p:txBody>
            <a:bodyPr vert="horz" lIns="91440" tIns="45720" rIns="91440" bIns="45720" rtlCol="0">
              <a:normAutofit/>
            </a:bodyPr>
            <a:lstStyle/>
            <a:p>
              <a:pPr algn="ctr">
                <a:lnSpc>
                  <a:spcPct val="90000"/>
                </a:lnSpc>
                <a:spcAft>
                  <a:spcPts val="600"/>
                </a:spcAft>
              </a:pPr>
              <a:r>
                <a:rPr lang="en-US" sz="19000">
                  <a:solidFill>
                    <a:schemeClr val="accent4">
                      <a:lumMod val="40000"/>
                      <a:lumOff val="60000"/>
                    </a:schemeClr>
                  </a:solidFill>
                  <a:latin typeface="UTM Edwardian" panose="02040603050506020204" pitchFamily="18" charset="0"/>
                </a:rPr>
                <a:t>Luyện tập</a:t>
              </a:r>
            </a:p>
          </p:txBody>
        </p:sp>
        <p:sp>
          <p:nvSpPr>
            <p:cNvPr id="8" name="TextBox 7">
              <a:extLst>
                <a:ext uri="{FF2B5EF4-FFF2-40B4-BE49-F238E27FC236}">
                  <a16:creationId xmlns:a16="http://schemas.microsoft.com/office/drawing/2014/main" id="{F002BEBF-7F39-DAAC-CD83-ECC3F5DFC36B}"/>
                </a:ext>
              </a:extLst>
            </p:cNvPr>
            <p:cNvSpPr txBox="1"/>
            <p:nvPr/>
          </p:nvSpPr>
          <p:spPr>
            <a:xfrm>
              <a:off x="6161691" y="757988"/>
              <a:ext cx="5899484" cy="5807242"/>
            </a:xfrm>
            <a:prstGeom prst="rect">
              <a:avLst/>
            </a:prstGeom>
          </p:spPr>
          <p:txBody>
            <a:bodyPr vert="horz" lIns="91440" tIns="45720" rIns="91440" bIns="45720" rtlCol="0">
              <a:normAutofit/>
            </a:bodyPr>
            <a:lstStyle/>
            <a:p>
              <a:pPr algn="ctr">
                <a:lnSpc>
                  <a:spcPct val="90000"/>
                </a:lnSpc>
                <a:spcAft>
                  <a:spcPts val="600"/>
                </a:spcAft>
              </a:pPr>
              <a:r>
                <a:rPr lang="en-US" sz="19000">
                  <a:ln>
                    <a:solidFill>
                      <a:schemeClr val="accent4">
                        <a:lumMod val="50000"/>
                      </a:schemeClr>
                    </a:solidFill>
                  </a:ln>
                  <a:solidFill>
                    <a:srgbClr val="FF6600"/>
                  </a:solidFill>
                  <a:latin typeface="UTM Edwardian" panose="02040603050506020204" pitchFamily="18" charset="0"/>
                </a:rPr>
                <a:t>Luyện tập</a:t>
              </a:r>
            </a:p>
          </p:txBody>
        </p:sp>
      </p:grpSp>
    </p:spTree>
    <p:extLst>
      <p:ext uri="{BB962C8B-B14F-4D97-AF65-F5344CB8AC3E}">
        <p14:creationId xmlns:p14="http://schemas.microsoft.com/office/powerpoint/2010/main" val="31154609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1000"/>
                            </p:stCondLst>
                            <p:childTnLst>
                              <p:par>
                                <p:cTn id="9" presetID="32" presetClass="emph" presetSubtype="0" fill="hold" nodeType="after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1410</Words>
  <Application>Microsoft Office PowerPoint</Application>
  <PresentationFormat>Widescreen</PresentationFormat>
  <Paragraphs>277</Paragraphs>
  <Slides>35</Slides>
  <Notes>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35</vt:i4>
      </vt:variant>
    </vt:vector>
  </HeadingPairs>
  <TitlesOfParts>
    <vt:vector size="51" baseType="lpstr">
      <vt:lpstr>LNTH-LuoLuoNotangYuanTi 1</vt:lpstr>
      <vt:lpstr>#9Slide05 SVNClementine</vt:lpstr>
      <vt:lpstr>#9Slide07 SVNRevolution</vt:lpstr>
      <vt:lpstr>Arial</vt:lpstr>
      <vt:lpstr>Calibri</vt:lpstr>
      <vt:lpstr>Calibri Light</vt:lpstr>
      <vt:lpstr>SVN-Apple</vt:lpstr>
      <vt:lpstr>SVN-ARCO Typography</vt:lpstr>
      <vt:lpstr>SVN-Gretoon</vt:lpstr>
      <vt:lpstr>UTM Cookies</vt:lpstr>
      <vt:lpstr>UTM Edwardian</vt:lpstr>
      <vt:lpstr>UTM Flamenco</vt:lpstr>
      <vt:lpstr>UTM Mother</vt:lpstr>
      <vt:lpstr>UVN Banh Mi</vt:lpstr>
      <vt:lpstr>Wingdings</vt:lpstr>
      <vt:lpstr>Office Theme</vt:lpstr>
      <vt:lpstr>PowerPoint Presentation</vt:lpstr>
      <vt:lpstr>PowerPoint Presentation</vt:lpstr>
      <vt:lpstr>PowerPoint Presentation</vt:lpstr>
      <vt:lpstr>PowerPoint Presentation</vt:lpstr>
      <vt:lpstr>TRÈO CÂY CÙNG KHỈ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ANH DUONG</dc:creator>
  <cp:lastModifiedBy>NGUYEN THI ANH DUONG</cp:lastModifiedBy>
  <cp:revision>26</cp:revision>
  <dcterms:created xsi:type="dcterms:W3CDTF">2023-08-26T08:04:46Z</dcterms:created>
  <dcterms:modified xsi:type="dcterms:W3CDTF">2023-08-27T13:48:03Z</dcterms:modified>
</cp:coreProperties>
</file>