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1" r:id="rId3"/>
    <p:sldId id="258" r:id="rId4"/>
    <p:sldId id="259" r:id="rId5"/>
    <p:sldId id="260" r:id="rId6"/>
    <p:sldId id="270" r:id="rId7"/>
    <p:sldId id="262" r:id="rId8"/>
    <p:sldId id="272" r:id="rId9"/>
    <p:sldId id="271" r:id="rId10"/>
    <p:sldId id="263" r:id="rId11"/>
    <p:sldId id="273" r:id="rId12"/>
    <p:sldId id="274" r:id="rId13"/>
    <p:sldId id="264" r:id="rId14"/>
    <p:sldId id="265" r:id="rId15"/>
    <p:sldId id="266" r:id="rId16"/>
    <p:sldId id="267" r:id="rId17"/>
    <p:sldId id="268" r:id="rId18"/>
    <p:sldId id="269" r:id="rId19"/>
    <p:sldId id="282" r:id="rId20"/>
    <p:sldId id="275" r:id="rId21"/>
    <p:sldId id="276" r:id="rId22"/>
    <p:sldId id="277" r:id="rId23"/>
    <p:sldId id="278" r:id="rId24"/>
    <p:sldId id="279" r:id="rId25"/>
    <p:sldId id="280" r:id="rId26"/>
    <p:sldId id="281" r:id="rId27"/>
    <p:sldId id="286" r:id="rId28"/>
    <p:sldId id="287" r:id="rId29"/>
    <p:sldId id="288" r:id="rId30"/>
    <p:sldId id="289" r:id="rId31"/>
    <p:sldId id="283"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6" d="100"/>
          <a:sy n="56" d="100"/>
        </p:scale>
        <p:origin x="121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081DA-2ECD-4C4B-93C3-87DD07213B2B}" type="datetimeFigureOut">
              <a:rPr lang="en-US" smtClean="0"/>
              <a:t>8/27/2023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4F27B-547B-414A-96C4-96BEF8940DC8}" type="slidenum">
              <a:rPr lang="en-US" smtClean="0"/>
              <a:t>‹#›</a:t>
            </a:fld>
            <a:endParaRPr lang="en-US"/>
          </a:p>
        </p:txBody>
      </p:sp>
    </p:spTree>
    <p:extLst>
      <p:ext uri="{BB962C8B-B14F-4D97-AF65-F5344CB8AC3E}">
        <p14:creationId xmlns:p14="http://schemas.microsoft.com/office/powerpoint/2010/main" val="1322219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5EF4F27B-547B-414A-96C4-96BEF8940DC8}" type="slidenum">
              <a:rPr lang="en-US" smtClean="0"/>
              <a:t>28</a:t>
            </a:fld>
            <a:endParaRPr lang="en-US"/>
          </a:p>
        </p:txBody>
      </p:sp>
    </p:spTree>
    <p:extLst>
      <p:ext uri="{BB962C8B-B14F-4D97-AF65-F5344CB8AC3E}">
        <p14:creationId xmlns:p14="http://schemas.microsoft.com/office/powerpoint/2010/main" val="276647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5EF4F27B-547B-414A-96C4-96BEF8940DC8}" type="slidenum">
              <a:rPr lang="en-US" smtClean="0"/>
              <a:t>29</a:t>
            </a:fld>
            <a:endParaRPr lang="en-US"/>
          </a:p>
        </p:txBody>
      </p:sp>
    </p:spTree>
    <p:extLst>
      <p:ext uri="{BB962C8B-B14F-4D97-AF65-F5344CB8AC3E}">
        <p14:creationId xmlns:p14="http://schemas.microsoft.com/office/powerpoint/2010/main" val="298099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5EF4F27B-547B-414A-96C4-96BEF8940DC8}" type="slidenum">
              <a:rPr lang="en-US" smtClean="0"/>
              <a:t>30</a:t>
            </a:fld>
            <a:endParaRPr lang="en-US"/>
          </a:p>
        </p:txBody>
      </p:sp>
    </p:spTree>
    <p:extLst>
      <p:ext uri="{BB962C8B-B14F-4D97-AF65-F5344CB8AC3E}">
        <p14:creationId xmlns:p14="http://schemas.microsoft.com/office/powerpoint/2010/main" val="2976936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5321-EBEC-79C9-F026-DCEFE9A59F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2AC477-0DFE-A863-99FD-CF15177CF5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DAFA58-BD8C-4B8C-2B86-20ED961F1B24}"/>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5" name="Footer Placeholder 4">
            <a:extLst>
              <a:ext uri="{FF2B5EF4-FFF2-40B4-BE49-F238E27FC236}">
                <a16:creationId xmlns:a16="http://schemas.microsoft.com/office/drawing/2014/main" id="{5379E913-008A-B992-3DC6-059D4842B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2D828-242F-7B7F-F09B-8C30E7B83078}"/>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137454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16A4E-BAE2-4E04-C310-316D491AB0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5DBD2-2FA8-59C5-97CB-4C5D4A590E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A35F9-73AA-CAA9-C10E-0C68AA2845FA}"/>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5" name="Footer Placeholder 4">
            <a:extLst>
              <a:ext uri="{FF2B5EF4-FFF2-40B4-BE49-F238E27FC236}">
                <a16:creationId xmlns:a16="http://schemas.microsoft.com/office/drawing/2014/main" id="{E6026FA0-39DB-02DC-D57D-193431871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56F20-A7EC-E3EF-D2F2-9377FF3915B8}"/>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2059634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5E8C13-0B92-E12D-6554-A7AEE299B3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65E1B5-F5B5-E8CD-E255-335C4A3E9C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7461D-A4BC-3E21-B544-7F5E9E86A1FD}"/>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5" name="Footer Placeholder 4">
            <a:extLst>
              <a:ext uri="{FF2B5EF4-FFF2-40B4-BE49-F238E27FC236}">
                <a16:creationId xmlns:a16="http://schemas.microsoft.com/office/drawing/2014/main" id="{C1B11358-7ED9-FE93-090F-063C678A8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E1C8F6-EAF5-FFB3-000E-16D6283F1BD7}"/>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1010318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7CDF-A8E9-AD0F-D0FD-7C612774B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BE876-C0C7-842A-8C96-E3F6BBEA8D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43A38-40BB-841D-56FE-06FF44763C51}"/>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5" name="Footer Placeholder 4">
            <a:extLst>
              <a:ext uri="{FF2B5EF4-FFF2-40B4-BE49-F238E27FC236}">
                <a16:creationId xmlns:a16="http://schemas.microsoft.com/office/drawing/2014/main" id="{171C0245-A91E-A3A1-A32A-91340ECFF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D5B74-52B4-994D-0141-1413DDF54B4A}"/>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205014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808A-5D14-D59E-54F9-C7927BEA0E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DF60B6-4DF3-4183-1C79-3F06B46D21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8AA59-E6BA-AB7C-1272-28D1B5856AE5}"/>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5" name="Footer Placeholder 4">
            <a:extLst>
              <a:ext uri="{FF2B5EF4-FFF2-40B4-BE49-F238E27FC236}">
                <a16:creationId xmlns:a16="http://schemas.microsoft.com/office/drawing/2014/main" id="{C9718566-713D-CC38-A237-BADCCC9A2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2DE6A-73DF-EAB3-FEA2-57624F9A6470}"/>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81008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B1D0-7E32-42E6-5D69-BCF2F1A98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C3EEDC-17F3-9E54-94FC-9008B576F8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FF740-F561-A161-3D5B-58CEB67B59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76914-3C23-C9E1-DCA1-5FC2F48352F9}"/>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6" name="Footer Placeholder 5">
            <a:extLst>
              <a:ext uri="{FF2B5EF4-FFF2-40B4-BE49-F238E27FC236}">
                <a16:creationId xmlns:a16="http://schemas.microsoft.com/office/drawing/2014/main" id="{0053A35B-B8A0-133E-6188-5C4D25867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5BF9B-9728-1B35-DBBB-FEC260844A4D}"/>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405372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6EB4-3331-C368-E08E-539964661F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974920-CAB2-D6A2-887C-C2C371E45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55F780-6F6C-57F3-464E-3576C0670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4938C1-62E8-92F1-2587-0AF0E9E62E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6C4CD-3B8E-E8C3-F535-8897F0C5D2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1BE9B4-10FC-817B-781D-5158E9175D5B}"/>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8" name="Footer Placeholder 7">
            <a:extLst>
              <a:ext uri="{FF2B5EF4-FFF2-40B4-BE49-F238E27FC236}">
                <a16:creationId xmlns:a16="http://schemas.microsoft.com/office/drawing/2014/main" id="{652A1AD4-8AF4-DB55-3AB7-823151A52B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FA26E0-CDDD-9547-A3F1-C6F326ED3FCD}"/>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1382758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5FF7-6245-1C0B-E868-F915EB841B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E4CBD9-1872-40ED-90CB-46BDBFAAA6A8}"/>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4" name="Footer Placeholder 3">
            <a:extLst>
              <a:ext uri="{FF2B5EF4-FFF2-40B4-BE49-F238E27FC236}">
                <a16:creationId xmlns:a16="http://schemas.microsoft.com/office/drawing/2014/main" id="{FA2DA715-9A85-5A93-B92F-C5B3C379A3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D9E1BF-A653-6C99-3777-11910AFD0810}"/>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3266611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7B0BF1-910E-B8B3-A494-EE2E4C796B05}"/>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3" name="Footer Placeholder 2">
            <a:extLst>
              <a:ext uri="{FF2B5EF4-FFF2-40B4-BE49-F238E27FC236}">
                <a16:creationId xmlns:a16="http://schemas.microsoft.com/office/drawing/2014/main" id="{188CDC51-8607-56C3-966B-FDF6EDB5A1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B28C8-3CA3-1C7E-3E46-C385C473E94F}"/>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1028525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FA023-BB0D-ECC6-FCC3-0C42CFA9C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04A725-89B7-7CD7-C328-ECAFD3C88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6714AD-107F-DA57-B987-1099BF180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FB27E-4240-7CD7-D400-096F290332ED}"/>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6" name="Footer Placeholder 5">
            <a:extLst>
              <a:ext uri="{FF2B5EF4-FFF2-40B4-BE49-F238E27FC236}">
                <a16:creationId xmlns:a16="http://schemas.microsoft.com/office/drawing/2014/main" id="{68A4A306-A47C-B3DE-2726-2AFE86398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D5054E-AC91-7FA7-3941-6949D580D603}"/>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357762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6E2C-BCA5-CEB6-B1C6-627D213E4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F98D52-ACC0-B62A-A5AE-DC91BFA96A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CE704E-5638-D2B6-36FF-CD0EC2E0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2F398-A7D8-8E0D-86FF-5AEDE8ED34EA}"/>
              </a:ext>
            </a:extLst>
          </p:cNvPr>
          <p:cNvSpPr>
            <a:spLocks noGrp="1"/>
          </p:cNvSpPr>
          <p:nvPr>
            <p:ph type="dt" sz="half" idx="10"/>
          </p:nvPr>
        </p:nvSpPr>
        <p:spPr/>
        <p:txBody>
          <a:bodyPr/>
          <a:lstStyle/>
          <a:p>
            <a:fld id="{7D4E2CAE-DC22-4977-BE6A-8045840E06CB}" type="datetimeFigureOut">
              <a:rPr lang="en-US" smtClean="0"/>
              <a:t>8/27/2023</a:t>
            </a:fld>
            <a:endParaRPr lang="en-US"/>
          </a:p>
        </p:txBody>
      </p:sp>
      <p:sp>
        <p:nvSpPr>
          <p:cNvPr id="6" name="Footer Placeholder 5">
            <a:extLst>
              <a:ext uri="{FF2B5EF4-FFF2-40B4-BE49-F238E27FC236}">
                <a16:creationId xmlns:a16="http://schemas.microsoft.com/office/drawing/2014/main" id="{05EFB2A6-F076-AF96-372E-C56E55B9A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49793-DDDA-F7DE-110A-A471664F0323}"/>
              </a:ext>
            </a:extLst>
          </p:cNvPr>
          <p:cNvSpPr>
            <a:spLocks noGrp="1"/>
          </p:cNvSpPr>
          <p:nvPr>
            <p:ph type="sldNum" sz="quarter" idx="12"/>
          </p:nvPr>
        </p:nvSpPr>
        <p:spPr/>
        <p:txBody>
          <a:bodyPr/>
          <a:lstStyle/>
          <a:p>
            <a:fld id="{16E7652F-70DB-45F6-BA9E-C37B609D4CE5}" type="slidenum">
              <a:rPr lang="en-US" smtClean="0"/>
              <a:t>‹#›</a:t>
            </a:fld>
            <a:endParaRPr lang="en-US"/>
          </a:p>
        </p:txBody>
      </p:sp>
    </p:spTree>
    <p:extLst>
      <p:ext uri="{BB962C8B-B14F-4D97-AF65-F5344CB8AC3E}">
        <p14:creationId xmlns:p14="http://schemas.microsoft.com/office/powerpoint/2010/main" val="749156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EFC6F5-667D-F8D0-B842-D88B50B1D0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0AD3B0-CEE5-4318-5281-50957DA531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0B2E1-078E-5A62-6434-828732B23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E2CAE-DC22-4977-BE6A-8045840E06CB}" type="datetimeFigureOut">
              <a:rPr lang="en-US" smtClean="0"/>
              <a:t>8/27/2023</a:t>
            </a:fld>
            <a:endParaRPr lang="en-US"/>
          </a:p>
        </p:txBody>
      </p:sp>
      <p:sp>
        <p:nvSpPr>
          <p:cNvPr id="5" name="Footer Placeholder 4">
            <a:extLst>
              <a:ext uri="{FF2B5EF4-FFF2-40B4-BE49-F238E27FC236}">
                <a16:creationId xmlns:a16="http://schemas.microsoft.com/office/drawing/2014/main" id="{DD985565-728E-9DC8-D08F-85A9F2735B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56070A-8D13-77A4-4870-83654914D8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7652F-70DB-45F6-BA9E-C37B609D4CE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9CC0A3EE-7B66-DC1E-CE66-C6125917125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5" b="-5"/>
          <a:stretch/>
        </p:blipFill>
        <p:spPr>
          <a:xfrm>
            <a:off x="-2396359" y="-301793"/>
            <a:ext cx="2396359" cy="239635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396042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audio" Target="../media/audio1.wav"/><Relationship Id="rId3" Type="http://schemas.openxmlformats.org/officeDocument/2006/relationships/audio" Target="../media/audio3.wav"/><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audio" Target="../media/audio3.wav"/><Relationship Id="rId2" Type="http://schemas.openxmlformats.org/officeDocument/2006/relationships/notesSlide" Target="../notesSlides/notesSlide1.xml"/><Relationship Id="rId16"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2.jpg"/><Relationship Id="rId11" Type="http://schemas.openxmlformats.org/officeDocument/2006/relationships/image" Target="../media/image19.png"/><Relationship Id="rId5" Type="http://schemas.openxmlformats.org/officeDocument/2006/relationships/audio" Target="../media/audio2.wav"/><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22.svg"/></Relationships>
</file>

<file path=ppt/slides/_rels/slide2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audio" Target="../media/audio1.wav"/><Relationship Id="rId3" Type="http://schemas.openxmlformats.org/officeDocument/2006/relationships/audio" Target="../media/audio3.wav"/><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audio" Target="../media/audio3.wav"/><Relationship Id="rId2" Type="http://schemas.openxmlformats.org/officeDocument/2006/relationships/notesSlide" Target="../notesSlides/notesSlide2.xml"/><Relationship Id="rId16"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2.jpg"/><Relationship Id="rId11" Type="http://schemas.openxmlformats.org/officeDocument/2006/relationships/image" Target="../media/image19.png"/><Relationship Id="rId5" Type="http://schemas.openxmlformats.org/officeDocument/2006/relationships/audio" Target="../media/audio2.wav"/><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22.sv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audio" Target="../media/audio3.wav"/><Relationship Id="rId2" Type="http://schemas.openxmlformats.org/officeDocument/2006/relationships/notesSlide" Target="../notesSlides/notesSlide3.xml"/><Relationship Id="rId16"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2.jpg"/><Relationship Id="rId11" Type="http://schemas.openxmlformats.org/officeDocument/2006/relationships/image" Target="../media/image19.png"/><Relationship Id="rId5" Type="http://schemas.openxmlformats.org/officeDocument/2006/relationships/audio" Target="../media/audio1.wav"/><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sv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41D7F83-49E9-639E-929F-0A538F80BC2E}"/>
              </a:ext>
            </a:extLst>
          </p:cNvPr>
          <p:cNvSpPr/>
          <p:nvPr/>
        </p:nvSpPr>
        <p:spPr>
          <a:xfrm>
            <a:off x="427503" y="3469433"/>
            <a:ext cx="8117305" cy="2456490"/>
          </a:xfrm>
          <a:custGeom>
            <a:avLst/>
            <a:gdLst>
              <a:gd name="connsiteX0" fmla="*/ 0 w 8117305"/>
              <a:gd name="connsiteY0" fmla="*/ 1228245 h 2456490"/>
              <a:gd name="connsiteX1" fmla="*/ 1228245 w 8117305"/>
              <a:gd name="connsiteY1" fmla="*/ 0 h 2456490"/>
              <a:gd name="connsiteX2" fmla="*/ 1907543 w 8117305"/>
              <a:gd name="connsiteY2" fmla="*/ 0 h 2456490"/>
              <a:gd name="connsiteX3" fmla="*/ 2360408 w 8117305"/>
              <a:gd name="connsiteY3" fmla="*/ 0 h 2456490"/>
              <a:gd name="connsiteX4" fmla="*/ 2869881 w 8117305"/>
              <a:gd name="connsiteY4" fmla="*/ 0 h 2456490"/>
              <a:gd name="connsiteX5" fmla="*/ 3266138 w 8117305"/>
              <a:gd name="connsiteY5" fmla="*/ 0 h 2456490"/>
              <a:gd name="connsiteX6" fmla="*/ 3775612 w 8117305"/>
              <a:gd name="connsiteY6" fmla="*/ 0 h 2456490"/>
              <a:gd name="connsiteX7" fmla="*/ 4398301 w 8117305"/>
              <a:gd name="connsiteY7" fmla="*/ 0 h 2456490"/>
              <a:gd name="connsiteX8" fmla="*/ 4851167 w 8117305"/>
              <a:gd name="connsiteY8" fmla="*/ 0 h 2456490"/>
              <a:gd name="connsiteX9" fmla="*/ 5473856 w 8117305"/>
              <a:gd name="connsiteY9" fmla="*/ 0 h 2456490"/>
              <a:gd name="connsiteX10" fmla="*/ 6096546 w 8117305"/>
              <a:gd name="connsiteY10" fmla="*/ 0 h 2456490"/>
              <a:gd name="connsiteX11" fmla="*/ 6889060 w 8117305"/>
              <a:gd name="connsiteY11" fmla="*/ 0 h 2456490"/>
              <a:gd name="connsiteX12" fmla="*/ 8117305 w 8117305"/>
              <a:gd name="connsiteY12" fmla="*/ 1228245 h 2456490"/>
              <a:gd name="connsiteX13" fmla="*/ 8117305 w 8117305"/>
              <a:gd name="connsiteY13" fmla="*/ 1228245 h 2456490"/>
              <a:gd name="connsiteX14" fmla="*/ 6889060 w 8117305"/>
              <a:gd name="connsiteY14" fmla="*/ 2456490 h 2456490"/>
              <a:gd name="connsiteX15" fmla="*/ 6322979 w 8117305"/>
              <a:gd name="connsiteY15" fmla="*/ 2456490 h 2456490"/>
              <a:gd name="connsiteX16" fmla="*/ 5643681 w 8117305"/>
              <a:gd name="connsiteY16" fmla="*/ 2456490 h 2456490"/>
              <a:gd name="connsiteX17" fmla="*/ 5077599 w 8117305"/>
              <a:gd name="connsiteY17" fmla="*/ 2456490 h 2456490"/>
              <a:gd name="connsiteX18" fmla="*/ 4454910 w 8117305"/>
              <a:gd name="connsiteY18" fmla="*/ 2456490 h 2456490"/>
              <a:gd name="connsiteX19" fmla="*/ 3832220 w 8117305"/>
              <a:gd name="connsiteY19" fmla="*/ 2456490 h 2456490"/>
              <a:gd name="connsiteX20" fmla="*/ 3322747 w 8117305"/>
              <a:gd name="connsiteY20" fmla="*/ 2456490 h 2456490"/>
              <a:gd name="connsiteX21" fmla="*/ 2700057 w 8117305"/>
              <a:gd name="connsiteY21" fmla="*/ 2456490 h 2456490"/>
              <a:gd name="connsiteX22" fmla="*/ 2077367 w 8117305"/>
              <a:gd name="connsiteY22" fmla="*/ 2456490 h 2456490"/>
              <a:gd name="connsiteX23" fmla="*/ 1228245 w 8117305"/>
              <a:gd name="connsiteY23" fmla="*/ 2456490 h 2456490"/>
              <a:gd name="connsiteX24" fmla="*/ 0 w 8117305"/>
              <a:gd name="connsiteY24" fmla="*/ 1228245 h 245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17305" h="2456490" fill="none" extrusionOk="0">
                <a:moveTo>
                  <a:pt x="0" y="1228245"/>
                </a:moveTo>
                <a:cubicBezTo>
                  <a:pt x="154195" y="680997"/>
                  <a:pt x="529309" y="-56605"/>
                  <a:pt x="1228245" y="0"/>
                </a:cubicBezTo>
                <a:cubicBezTo>
                  <a:pt x="1475307" y="-46584"/>
                  <a:pt x="1609430" y="13006"/>
                  <a:pt x="1907543" y="0"/>
                </a:cubicBezTo>
                <a:cubicBezTo>
                  <a:pt x="2205656" y="-13006"/>
                  <a:pt x="2250674" y="35592"/>
                  <a:pt x="2360408" y="0"/>
                </a:cubicBezTo>
                <a:cubicBezTo>
                  <a:pt x="2470142" y="-35592"/>
                  <a:pt x="2701511" y="30276"/>
                  <a:pt x="2869881" y="0"/>
                </a:cubicBezTo>
                <a:cubicBezTo>
                  <a:pt x="3038251" y="-30276"/>
                  <a:pt x="3152609" y="16512"/>
                  <a:pt x="3266138" y="0"/>
                </a:cubicBezTo>
                <a:cubicBezTo>
                  <a:pt x="3379667" y="-16512"/>
                  <a:pt x="3530476" y="48403"/>
                  <a:pt x="3775612" y="0"/>
                </a:cubicBezTo>
                <a:cubicBezTo>
                  <a:pt x="4020748" y="-48403"/>
                  <a:pt x="4133643" y="63777"/>
                  <a:pt x="4398301" y="0"/>
                </a:cubicBezTo>
                <a:cubicBezTo>
                  <a:pt x="4662959" y="-63777"/>
                  <a:pt x="4726871" y="1316"/>
                  <a:pt x="4851167" y="0"/>
                </a:cubicBezTo>
                <a:cubicBezTo>
                  <a:pt x="4975463" y="-1316"/>
                  <a:pt x="5321591" y="66984"/>
                  <a:pt x="5473856" y="0"/>
                </a:cubicBezTo>
                <a:cubicBezTo>
                  <a:pt x="5626121" y="-66984"/>
                  <a:pt x="5856632" y="51144"/>
                  <a:pt x="6096546" y="0"/>
                </a:cubicBezTo>
                <a:cubicBezTo>
                  <a:pt x="6336460" y="-51144"/>
                  <a:pt x="6584624" y="77543"/>
                  <a:pt x="6889060" y="0"/>
                </a:cubicBezTo>
                <a:cubicBezTo>
                  <a:pt x="7578679" y="40324"/>
                  <a:pt x="8255955" y="409507"/>
                  <a:pt x="8117305" y="1228245"/>
                </a:cubicBezTo>
                <a:lnTo>
                  <a:pt x="8117305" y="1228245"/>
                </a:lnTo>
                <a:cubicBezTo>
                  <a:pt x="8264617" y="1783861"/>
                  <a:pt x="7709641" y="2375662"/>
                  <a:pt x="6889060" y="2456490"/>
                </a:cubicBezTo>
                <a:cubicBezTo>
                  <a:pt x="6738485" y="2488664"/>
                  <a:pt x="6523615" y="2390411"/>
                  <a:pt x="6322979" y="2456490"/>
                </a:cubicBezTo>
                <a:cubicBezTo>
                  <a:pt x="6122343" y="2522569"/>
                  <a:pt x="5798311" y="2428586"/>
                  <a:pt x="5643681" y="2456490"/>
                </a:cubicBezTo>
                <a:cubicBezTo>
                  <a:pt x="5489051" y="2484394"/>
                  <a:pt x="5191608" y="2426971"/>
                  <a:pt x="5077599" y="2456490"/>
                </a:cubicBezTo>
                <a:cubicBezTo>
                  <a:pt x="4963590" y="2486009"/>
                  <a:pt x="4761544" y="2389277"/>
                  <a:pt x="4454910" y="2456490"/>
                </a:cubicBezTo>
                <a:cubicBezTo>
                  <a:pt x="4148276" y="2523703"/>
                  <a:pt x="3983328" y="2418647"/>
                  <a:pt x="3832220" y="2456490"/>
                </a:cubicBezTo>
                <a:cubicBezTo>
                  <a:pt x="3681112" y="2494333"/>
                  <a:pt x="3479366" y="2423445"/>
                  <a:pt x="3322747" y="2456490"/>
                </a:cubicBezTo>
                <a:cubicBezTo>
                  <a:pt x="3166128" y="2489535"/>
                  <a:pt x="2869770" y="2452943"/>
                  <a:pt x="2700057" y="2456490"/>
                </a:cubicBezTo>
                <a:cubicBezTo>
                  <a:pt x="2530344" y="2460037"/>
                  <a:pt x="2336294" y="2397206"/>
                  <a:pt x="2077367" y="2456490"/>
                </a:cubicBezTo>
                <a:cubicBezTo>
                  <a:pt x="1818440" y="2515774"/>
                  <a:pt x="1540111" y="2378634"/>
                  <a:pt x="1228245" y="2456490"/>
                </a:cubicBezTo>
                <a:cubicBezTo>
                  <a:pt x="577184" y="2422985"/>
                  <a:pt x="66466" y="2009350"/>
                  <a:pt x="0" y="1228245"/>
                </a:cubicBezTo>
                <a:close/>
              </a:path>
              <a:path w="8117305" h="2456490" stroke="0" extrusionOk="0">
                <a:moveTo>
                  <a:pt x="0" y="1228245"/>
                </a:moveTo>
                <a:cubicBezTo>
                  <a:pt x="71232" y="438366"/>
                  <a:pt x="704222" y="-3899"/>
                  <a:pt x="1228245" y="0"/>
                </a:cubicBezTo>
                <a:cubicBezTo>
                  <a:pt x="1524166" y="-16603"/>
                  <a:pt x="1580577" y="66148"/>
                  <a:pt x="1850935" y="0"/>
                </a:cubicBezTo>
                <a:cubicBezTo>
                  <a:pt x="2121293" y="-66148"/>
                  <a:pt x="2236921" y="9886"/>
                  <a:pt x="2417016" y="0"/>
                </a:cubicBezTo>
                <a:cubicBezTo>
                  <a:pt x="2597111" y="-9886"/>
                  <a:pt x="2835383" y="26132"/>
                  <a:pt x="3096314" y="0"/>
                </a:cubicBezTo>
                <a:cubicBezTo>
                  <a:pt x="3357245" y="-26132"/>
                  <a:pt x="3368505" y="18166"/>
                  <a:pt x="3492571" y="0"/>
                </a:cubicBezTo>
                <a:cubicBezTo>
                  <a:pt x="3616637" y="-18166"/>
                  <a:pt x="3773701" y="30864"/>
                  <a:pt x="3945436" y="0"/>
                </a:cubicBezTo>
                <a:cubicBezTo>
                  <a:pt x="4117172" y="-30864"/>
                  <a:pt x="4234088" y="28335"/>
                  <a:pt x="4511518" y="0"/>
                </a:cubicBezTo>
                <a:cubicBezTo>
                  <a:pt x="4788948" y="-28335"/>
                  <a:pt x="4882185" y="30416"/>
                  <a:pt x="5020991" y="0"/>
                </a:cubicBezTo>
                <a:cubicBezTo>
                  <a:pt x="5159797" y="-30416"/>
                  <a:pt x="5461399" y="34450"/>
                  <a:pt x="5643681" y="0"/>
                </a:cubicBezTo>
                <a:cubicBezTo>
                  <a:pt x="5825963" y="-34450"/>
                  <a:pt x="5964719" y="12434"/>
                  <a:pt x="6153154" y="0"/>
                </a:cubicBezTo>
                <a:cubicBezTo>
                  <a:pt x="6341589" y="-12434"/>
                  <a:pt x="6664988" y="10215"/>
                  <a:pt x="6889060" y="0"/>
                </a:cubicBezTo>
                <a:cubicBezTo>
                  <a:pt x="7655498" y="-68091"/>
                  <a:pt x="8036190" y="650560"/>
                  <a:pt x="8117305" y="1228245"/>
                </a:cubicBezTo>
                <a:lnTo>
                  <a:pt x="8117305" y="1228245"/>
                </a:lnTo>
                <a:cubicBezTo>
                  <a:pt x="8057731" y="1982824"/>
                  <a:pt x="7606439" y="2422828"/>
                  <a:pt x="6889060" y="2456490"/>
                </a:cubicBezTo>
                <a:cubicBezTo>
                  <a:pt x="6613623" y="2507137"/>
                  <a:pt x="6477060" y="2456435"/>
                  <a:pt x="6322979" y="2456490"/>
                </a:cubicBezTo>
                <a:cubicBezTo>
                  <a:pt x="6168898" y="2456545"/>
                  <a:pt x="5794946" y="2378234"/>
                  <a:pt x="5643681" y="2456490"/>
                </a:cubicBezTo>
                <a:cubicBezTo>
                  <a:pt x="5492416" y="2534746"/>
                  <a:pt x="5186571" y="2411949"/>
                  <a:pt x="5020991" y="2456490"/>
                </a:cubicBezTo>
                <a:cubicBezTo>
                  <a:pt x="4855411" y="2501031"/>
                  <a:pt x="4748928" y="2454572"/>
                  <a:pt x="4624734" y="2456490"/>
                </a:cubicBezTo>
                <a:cubicBezTo>
                  <a:pt x="4500540" y="2458408"/>
                  <a:pt x="4420506" y="2411832"/>
                  <a:pt x="4228477" y="2456490"/>
                </a:cubicBezTo>
                <a:cubicBezTo>
                  <a:pt x="4036448" y="2501148"/>
                  <a:pt x="3928351" y="2447253"/>
                  <a:pt x="3775612" y="2456490"/>
                </a:cubicBezTo>
                <a:cubicBezTo>
                  <a:pt x="3622873" y="2465727"/>
                  <a:pt x="3416050" y="2385210"/>
                  <a:pt x="3152922" y="2456490"/>
                </a:cubicBezTo>
                <a:cubicBezTo>
                  <a:pt x="2889794" y="2527770"/>
                  <a:pt x="2850175" y="2449107"/>
                  <a:pt x="2756665" y="2456490"/>
                </a:cubicBezTo>
                <a:cubicBezTo>
                  <a:pt x="2663155" y="2463873"/>
                  <a:pt x="2266324" y="2449175"/>
                  <a:pt x="2077367" y="2456490"/>
                </a:cubicBezTo>
                <a:cubicBezTo>
                  <a:pt x="1888410" y="2463805"/>
                  <a:pt x="1444996" y="2389789"/>
                  <a:pt x="1228245" y="2456490"/>
                </a:cubicBezTo>
                <a:cubicBezTo>
                  <a:pt x="593192" y="2464373"/>
                  <a:pt x="-90130" y="1939715"/>
                  <a:pt x="0" y="1228245"/>
                </a:cubicBezTo>
                <a:close/>
              </a:path>
            </a:pathLst>
          </a:custGeom>
          <a:solidFill>
            <a:schemeClr val="bg1"/>
          </a:solidFill>
          <a:ln w="38100">
            <a:solidFill>
              <a:srgbClr val="FFCCCC"/>
            </a:solidFill>
            <a:extLst>
              <a:ext uri="{C807C97D-BFC1-408E-A445-0C87EB9F89A2}">
                <ask:lineSketchStyleProps xmlns:ask="http://schemas.microsoft.com/office/drawing/2018/sketchyshapes" sd="1790000121">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53AB0FD-A136-95C6-D7F1-AB9F06908E3C}"/>
              </a:ext>
            </a:extLst>
          </p:cNvPr>
          <p:cNvGrpSpPr/>
          <p:nvPr/>
        </p:nvGrpSpPr>
        <p:grpSpPr>
          <a:xfrm>
            <a:off x="2612832" y="-140549"/>
            <a:ext cx="4290033" cy="2712104"/>
            <a:chOff x="889227" y="-794794"/>
            <a:chExt cx="3353190" cy="5218017"/>
          </a:xfrm>
        </p:grpSpPr>
        <p:sp>
          <p:nvSpPr>
            <p:cNvPr id="5" name="TextBox 4">
              <a:extLst>
                <a:ext uri="{FF2B5EF4-FFF2-40B4-BE49-F238E27FC236}">
                  <a16:creationId xmlns:a16="http://schemas.microsoft.com/office/drawing/2014/main" id="{BD502DE1-43B8-FB1C-4F53-8F3D339100F6}"/>
                </a:ext>
              </a:extLst>
            </p:cNvPr>
            <p:cNvSpPr txBox="1"/>
            <p:nvPr/>
          </p:nvSpPr>
          <p:spPr>
            <a:xfrm rot="42328">
              <a:off x="889227" y="-778201"/>
              <a:ext cx="3353190" cy="5201424"/>
            </a:xfrm>
            <a:prstGeom prst="rect">
              <a:avLst/>
            </a:prstGeom>
            <a:noFill/>
          </p:spPr>
          <p:txBody>
            <a:bodyPr wrap="square" rtlCol="0">
              <a:spAutoFit/>
            </a:bodyPr>
            <a:lstStyle/>
            <a:p>
              <a:r>
                <a:rPr lang="en-US" sz="16600">
                  <a:ln w="254000">
                    <a:solidFill>
                      <a:schemeClr val="bg1"/>
                    </a:solidFill>
                  </a:ln>
                  <a:solidFill>
                    <a:srgbClr val="FF5050"/>
                  </a:solidFill>
                  <a:effectLst>
                    <a:innerShdw blurRad="63500" dist="50800" dir="2700000">
                      <a:prstClr val="black">
                        <a:alpha val="50000"/>
                      </a:prstClr>
                    </a:innerShdw>
                  </a:effectLst>
                  <a:latin typeface="SVN-Apple" panose="02040603050506020204" pitchFamily="18" charset="0"/>
                </a:rPr>
                <a:t>T</a:t>
              </a:r>
              <a:r>
                <a:rPr lang="en-US" sz="16600">
                  <a:ln w="254000">
                    <a:solidFill>
                      <a:schemeClr val="bg1"/>
                    </a:solidFill>
                  </a:ln>
                  <a:solidFill>
                    <a:srgbClr val="00CC00"/>
                  </a:solidFill>
                  <a:effectLst>
                    <a:innerShdw blurRad="63500" dist="50800" dir="2700000">
                      <a:prstClr val="black">
                        <a:alpha val="50000"/>
                      </a:prstClr>
                    </a:innerShdw>
                  </a:effectLst>
                  <a:latin typeface="SVN-Apple" panose="02040603050506020204" pitchFamily="18" charset="0"/>
                </a:rPr>
                <a:t>O</a:t>
              </a:r>
              <a:r>
                <a:rPr lang="en-US" sz="16600">
                  <a:ln w="254000">
                    <a:solidFill>
                      <a:schemeClr val="bg1"/>
                    </a:solidFill>
                  </a:ln>
                  <a:solidFill>
                    <a:srgbClr val="00CCFF"/>
                  </a:solidFill>
                  <a:effectLst>
                    <a:innerShdw blurRad="63500" dist="50800" dir="2700000">
                      <a:prstClr val="black">
                        <a:alpha val="50000"/>
                      </a:prstClr>
                    </a:innerShdw>
                  </a:effectLst>
                  <a:latin typeface="SVN-Apple" panose="02040603050506020204" pitchFamily="18" charset="0"/>
                </a:rPr>
                <a:t>Á</a:t>
              </a:r>
              <a:r>
                <a:rPr lang="en-US" sz="16600">
                  <a:ln w="254000">
                    <a:solidFill>
                      <a:schemeClr val="bg1"/>
                    </a:solidFill>
                  </a:ln>
                  <a:solidFill>
                    <a:srgbClr val="FFFF00"/>
                  </a:solidFill>
                  <a:effectLst>
                    <a:innerShdw blurRad="63500" dist="50800" dir="2700000">
                      <a:prstClr val="black">
                        <a:alpha val="50000"/>
                      </a:prstClr>
                    </a:innerShdw>
                  </a:effectLst>
                  <a:latin typeface="SVN-Apple" panose="02040603050506020204" pitchFamily="18" charset="0"/>
                </a:rPr>
                <a:t>N</a:t>
              </a:r>
            </a:p>
          </p:txBody>
        </p:sp>
        <p:sp>
          <p:nvSpPr>
            <p:cNvPr id="6" name="TextBox 5">
              <a:extLst>
                <a:ext uri="{FF2B5EF4-FFF2-40B4-BE49-F238E27FC236}">
                  <a16:creationId xmlns:a16="http://schemas.microsoft.com/office/drawing/2014/main" id="{B625508F-E718-5953-82BE-2BCA752E6A70}"/>
                </a:ext>
              </a:extLst>
            </p:cNvPr>
            <p:cNvSpPr txBox="1"/>
            <p:nvPr/>
          </p:nvSpPr>
          <p:spPr>
            <a:xfrm rot="42328">
              <a:off x="889227" y="-794794"/>
              <a:ext cx="3353190" cy="5201424"/>
            </a:xfrm>
            <a:prstGeom prst="rect">
              <a:avLst/>
            </a:prstGeom>
            <a:noFill/>
          </p:spPr>
          <p:txBody>
            <a:bodyPr wrap="square" rtlCol="0">
              <a:spAutoFit/>
            </a:bodyPr>
            <a:lstStyle/>
            <a:p>
              <a:r>
                <a:rPr lang="en-US" sz="16600">
                  <a:ln>
                    <a:solidFill>
                      <a:sysClr val="windowText" lastClr="000000"/>
                    </a:solidFill>
                  </a:ln>
                  <a:solidFill>
                    <a:srgbClr val="FF5050"/>
                  </a:solidFill>
                  <a:latin typeface="SVN-Apple" panose="02040603050506020204" pitchFamily="18" charset="0"/>
                </a:rPr>
                <a:t>T</a:t>
              </a:r>
              <a:r>
                <a:rPr lang="en-US" sz="16600">
                  <a:ln>
                    <a:solidFill>
                      <a:sysClr val="windowText" lastClr="000000"/>
                    </a:solidFill>
                  </a:ln>
                  <a:solidFill>
                    <a:srgbClr val="00CC00"/>
                  </a:solidFill>
                  <a:latin typeface="SVN-Apple" panose="02040603050506020204" pitchFamily="18" charset="0"/>
                </a:rPr>
                <a:t>O</a:t>
              </a:r>
              <a:r>
                <a:rPr lang="en-US" sz="16600">
                  <a:ln>
                    <a:solidFill>
                      <a:sysClr val="windowText" lastClr="000000"/>
                    </a:solidFill>
                  </a:ln>
                  <a:solidFill>
                    <a:srgbClr val="00CCFF"/>
                  </a:solidFill>
                  <a:latin typeface="SVN-Apple" panose="02040603050506020204" pitchFamily="18" charset="0"/>
                </a:rPr>
                <a:t>Á</a:t>
              </a:r>
              <a:r>
                <a:rPr lang="en-US" sz="16600">
                  <a:ln>
                    <a:solidFill>
                      <a:sysClr val="windowText" lastClr="000000"/>
                    </a:solidFill>
                  </a:ln>
                  <a:solidFill>
                    <a:srgbClr val="FFFF00"/>
                  </a:solidFill>
                  <a:latin typeface="SVN-Apple" panose="02040603050506020204" pitchFamily="18" charset="0"/>
                </a:rPr>
                <a:t>N</a:t>
              </a:r>
            </a:p>
          </p:txBody>
        </p:sp>
      </p:grpSp>
      <p:sp>
        <p:nvSpPr>
          <p:cNvPr id="12" name="Oval 11">
            <a:extLst>
              <a:ext uri="{FF2B5EF4-FFF2-40B4-BE49-F238E27FC236}">
                <a16:creationId xmlns:a16="http://schemas.microsoft.com/office/drawing/2014/main" id="{E2492330-9C9D-3F08-187A-15FD95F4237F}"/>
              </a:ext>
            </a:extLst>
          </p:cNvPr>
          <p:cNvSpPr/>
          <p:nvPr/>
        </p:nvSpPr>
        <p:spPr>
          <a:xfrm>
            <a:off x="2421515" y="2554350"/>
            <a:ext cx="3999335" cy="1347536"/>
          </a:xfrm>
          <a:prstGeom prst="ellipse">
            <a:avLst/>
          </a:prstGeom>
          <a:gradFill flip="none" rotWithShape="1">
            <a:gsLst>
              <a:gs pos="0">
                <a:schemeClr val="accent1">
                  <a:lumMod val="5000"/>
                  <a:lumOff val="95000"/>
                </a:schemeClr>
              </a:gs>
              <a:gs pos="31000">
                <a:schemeClr val="accent2">
                  <a:lumMod val="20000"/>
                  <a:lumOff val="80000"/>
                </a:schemeClr>
              </a:gs>
              <a:gs pos="68000">
                <a:schemeClr val="accent2">
                  <a:lumMod val="40000"/>
                  <a:lumOff val="60000"/>
                </a:schemeClr>
              </a:gs>
              <a:gs pos="100000">
                <a:schemeClr val="accent2">
                  <a:lumMod val="60000"/>
                  <a:lumOff val="4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grpSp>
        <p:nvGrpSpPr>
          <p:cNvPr id="8" name="Group 7">
            <a:extLst>
              <a:ext uri="{FF2B5EF4-FFF2-40B4-BE49-F238E27FC236}">
                <a16:creationId xmlns:a16="http://schemas.microsoft.com/office/drawing/2014/main" id="{66A265B0-2BD5-75DE-F56A-ED6C86726B6E}"/>
              </a:ext>
            </a:extLst>
          </p:cNvPr>
          <p:cNvGrpSpPr/>
          <p:nvPr/>
        </p:nvGrpSpPr>
        <p:grpSpPr>
          <a:xfrm>
            <a:off x="1043074" y="3718702"/>
            <a:ext cx="6854079" cy="2138452"/>
            <a:chOff x="3079979" y="3931642"/>
            <a:chExt cx="6854079" cy="2138452"/>
          </a:xfrm>
        </p:grpSpPr>
        <p:sp>
          <p:nvSpPr>
            <p:cNvPr id="9" name="TextBox 8">
              <a:extLst>
                <a:ext uri="{FF2B5EF4-FFF2-40B4-BE49-F238E27FC236}">
                  <a16:creationId xmlns:a16="http://schemas.microsoft.com/office/drawing/2014/main" id="{6027870A-F136-BE41-BFE9-C5D3CC92EBA0}"/>
                </a:ext>
              </a:extLst>
            </p:cNvPr>
            <p:cNvSpPr txBox="1"/>
            <p:nvPr/>
          </p:nvSpPr>
          <p:spPr>
            <a:xfrm>
              <a:off x="3079980" y="3931642"/>
              <a:ext cx="68540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strike="noStrike" kern="1200" cap="none" spc="0" normalizeH="0" baseline="0" noProof="0">
                  <a:ln w="127000">
                    <a:solidFill>
                      <a:schemeClr val="bg1"/>
                    </a:solidFill>
                  </a:ln>
                  <a:solidFill>
                    <a:srgbClr val="00CCFF"/>
                  </a:solidFill>
                  <a:effectLst/>
                  <a:uLnTx/>
                  <a:uFillTx/>
                  <a:latin typeface="UTM Flamenco" panose="02040603050506020204" pitchFamily="18" charset="0"/>
                </a:rPr>
                <a:t>CÁC</a:t>
              </a:r>
              <a:r>
                <a:rPr kumimoji="0" lang="en-US" sz="6600" b="0" i="0" strike="noStrike" kern="1200" cap="none" spc="0" normalizeH="0" baseline="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baseline="0" noProof="0">
                  <a:ln w="127000">
                    <a:solidFill>
                      <a:schemeClr val="bg1"/>
                    </a:solidFill>
                  </a:ln>
                  <a:solidFill>
                    <a:srgbClr val="FF5050"/>
                  </a:solidFill>
                  <a:effectLst/>
                  <a:uLnTx/>
                  <a:uFillTx/>
                  <a:latin typeface="UTM Flamenco" panose="02040603050506020204" pitchFamily="18" charset="0"/>
                </a:rPr>
                <a:t>PHÉP</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00CC00"/>
                  </a:solidFill>
                  <a:effectLst/>
                  <a:uLnTx/>
                  <a:uFillTx/>
                  <a:latin typeface="UTM Flamenco" panose="02040603050506020204" pitchFamily="18" charset="0"/>
                </a:rPr>
                <a:t>TÍNH</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FFFF00"/>
                  </a:solidFill>
                  <a:effectLst/>
                  <a:uLnTx/>
                  <a:uFillTx/>
                  <a:latin typeface="UTM Flamenco" panose="02040603050506020204" pitchFamily="18" charset="0"/>
                </a:rPr>
                <a:t>VỚI</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FF0000"/>
                  </a:solidFill>
                  <a:effectLst/>
                  <a:uLnTx/>
                  <a:uFillTx/>
                  <a:latin typeface="UTM Flamenco" panose="02040603050506020204" pitchFamily="18" charset="0"/>
                </a:rPr>
                <a:t>SỐ</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66FFFF"/>
                  </a:solidFill>
                  <a:effectLst/>
                  <a:uLnTx/>
                  <a:uFillTx/>
                  <a:latin typeface="UTM Flamenco" panose="02040603050506020204" pitchFamily="18" charset="0"/>
                </a:rPr>
                <a:t>TỰ</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00FF00"/>
                  </a:solidFill>
                  <a:effectLst/>
                  <a:uLnTx/>
                  <a:uFillTx/>
                  <a:latin typeface="UTM Flamenco" panose="02040603050506020204" pitchFamily="18" charset="0"/>
                </a:rPr>
                <a:t>NHIÊN</a:t>
              </a:r>
              <a:endParaRPr kumimoji="0" lang="en-US" sz="6600" b="0" i="0" strike="noStrike" kern="1200" cap="none" spc="0" normalizeH="0" baseline="0" noProof="0">
                <a:ln w="127000">
                  <a:solidFill>
                    <a:schemeClr val="bg1"/>
                  </a:solidFill>
                </a:ln>
                <a:solidFill>
                  <a:srgbClr val="00FF00"/>
                </a:solidFill>
                <a:effectLst/>
                <a:uLnTx/>
                <a:uFillTx/>
                <a:latin typeface="UTM Flamenco" panose="02040603050506020204" pitchFamily="18" charset="0"/>
              </a:endParaRPr>
            </a:p>
          </p:txBody>
        </p:sp>
        <p:sp>
          <p:nvSpPr>
            <p:cNvPr id="10" name="TextBox 9">
              <a:extLst>
                <a:ext uri="{FF2B5EF4-FFF2-40B4-BE49-F238E27FC236}">
                  <a16:creationId xmlns:a16="http://schemas.microsoft.com/office/drawing/2014/main" id="{6C2FA4B1-AB3E-548B-0493-D8F7F47E663F}"/>
                </a:ext>
              </a:extLst>
            </p:cNvPr>
            <p:cNvSpPr txBox="1"/>
            <p:nvPr/>
          </p:nvSpPr>
          <p:spPr>
            <a:xfrm>
              <a:off x="3079979" y="3946436"/>
              <a:ext cx="68540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strike="noStrike" kern="1200" cap="none" spc="0" normalizeH="0" baseline="0" noProof="0">
                  <a:ln>
                    <a:solidFill>
                      <a:schemeClr val="tx1"/>
                    </a:solidFill>
                  </a:ln>
                  <a:solidFill>
                    <a:srgbClr val="00CCFF"/>
                  </a:solidFill>
                  <a:effectLst/>
                  <a:uLnTx/>
                  <a:uFillTx/>
                  <a:latin typeface="UTM Flamenco" panose="02040603050506020204" pitchFamily="18" charset="0"/>
                </a:rPr>
                <a:t>CÁC</a:t>
              </a:r>
              <a:r>
                <a:rPr kumimoji="0" lang="en-US" sz="6600" b="0" i="0" strike="noStrike" kern="1200" cap="none" spc="0" normalizeH="0" baseline="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baseline="0" noProof="0">
                  <a:ln>
                    <a:solidFill>
                      <a:schemeClr val="tx1"/>
                    </a:solidFill>
                  </a:ln>
                  <a:solidFill>
                    <a:srgbClr val="FF5050"/>
                  </a:solidFill>
                  <a:effectLst/>
                  <a:uLnTx/>
                  <a:uFillTx/>
                  <a:latin typeface="UTM Flamenco" panose="02040603050506020204" pitchFamily="18" charset="0"/>
                </a:rPr>
                <a:t>PHÉP</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00CC00"/>
                  </a:solidFill>
                  <a:effectLst/>
                  <a:uLnTx/>
                  <a:uFillTx/>
                  <a:latin typeface="UTM Flamenco" panose="02040603050506020204" pitchFamily="18" charset="0"/>
                </a:rPr>
                <a:t>TÍNH</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FFFF00"/>
                  </a:solidFill>
                  <a:effectLst/>
                  <a:uLnTx/>
                  <a:uFillTx/>
                  <a:latin typeface="UTM Flamenco" panose="02040603050506020204" pitchFamily="18" charset="0"/>
                </a:rPr>
                <a:t>VỚI</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FF0000"/>
                  </a:solidFill>
                  <a:effectLst/>
                  <a:uLnTx/>
                  <a:uFillTx/>
                  <a:latin typeface="UTM Flamenco" panose="02040603050506020204" pitchFamily="18" charset="0"/>
                </a:rPr>
                <a:t>SỐ</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66FFFF"/>
                  </a:solidFill>
                  <a:effectLst/>
                  <a:uLnTx/>
                  <a:uFillTx/>
                  <a:latin typeface="UTM Flamenco" panose="02040603050506020204" pitchFamily="18" charset="0"/>
                </a:rPr>
                <a:t>TỰ</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00FF00"/>
                  </a:solidFill>
                  <a:effectLst/>
                  <a:uLnTx/>
                  <a:uFillTx/>
                  <a:latin typeface="UTM Flamenco" panose="02040603050506020204" pitchFamily="18" charset="0"/>
                </a:rPr>
                <a:t>NHIÊN</a:t>
              </a:r>
              <a:endParaRPr kumimoji="0" lang="en-US" sz="6600" b="0" i="0" strike="noStrike" kern="1200" cap="none" spc="0" normalizeH="0" baseline="0" noProof="0">
                <a:ln>
                  <a:solidFill>
                    <a:schemeClr val="tx1"/>
                  </a:solidFill>
                </a:ln>
                <a:solidFill>
                  <a:srgbClr val="00FF00"/>
                </a:solidFill>
                <a:effectLst/>
                <a:uLnTx/>
                <a:uFillTx/>
                <a:latin typeface="UTM Flamenco" panose="02040603050506020204" pitchFamily="18" charset="0"/>
              </a:endParaRPr>
            </a:p>
          </p:txBody>
        </p:sp>
      </p:grpSp>
      <p:sp>
        <p:nvSpPr>
          <p:cNvPr id="7" name="TextBox 6">
            <a:extLst>
              <a:ext uri="{FF2B5EF4-FFF2-40B4-BE49-F238E27FC236}">
                <a16:creationId xmlns:a16="http://schemas.microsoft.com/office/drawing/2014/main" id="{4D0A7177-1C8C-C06B-1AAF-28CC7EFEDEE6}"/>
              </a:ext>
            </a:extLst>
          </p:cNvPr>
          <p:cNvSpPr txBox="1"/>
          <p:nvPr/>
        </p:nvSpPr>
        <p:spPr>
          <a:xfrm>
            <a:off x="2803413" y="2679937"/>
            <a:ext cx="312007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err="1">
                <a:ln>
                  <a:solidFill>
                    <a:schemeClr val="tx1"/>
                  </a:solidFill>
                </a:ln>
                <a:solidFill>
                  <a:schemeClr val="bg1"/>
                </a:solidFill>
                <a:effectLst/>
                <a:uLnTx/>
                <a:uFillTx/>
                <a:latin typeface="UTM Mother" panose="02040603050506020204" pitchFamily="18" charset="0"/>
              </a:rPr>
              <a:t>Chủ</a:t>
            </a:r>
            <a:r>
              <a:rPr kumimoji="0" lang="en-US" sz="6000" b="0" i="0" strike="noStrike" kern="1200" cap="none" spc="0" normalizeH="0" baseline="0" noProof="0">
                <a:ln>
                  <a:solidFill>
                    <a:schemeClr val="tx1"/>
                  </a:solidFill>
                </a:ln>
                <a:solidFill>
                  <a:schemeClr val="bg1"/>
                </a:solidFill>
                <a:effectLst/>
                <a:uLnTx/>
                <a:uFillTx/>
                <a:latin typeface="UTM Mother" panose="02040603050506020204" pitchFamily="18" charset="0"/>
              </a:rPr>
              <a:t> </a:t>
            </a:r>
            <a:r>
              <a:rPr lang="en-US" sz="6000">
                <a:ln>
                  <a:solidFill>
                    <a:schemeClr val="tx1"/>
                  </a:solidFill>
                </a:ln>
                <a:solidFill>
                  <a:schemeClr val="bg1"/>
                </a:solidFill>
                <a:latin typeface="UTM Mother" panose="02040603050506020204" pitchFamily="18" charset="0"/>
              </a:rPr>
              <a:t>đề:</a:t>
            </a:r>
            <a:endParaRPr kumimoji="0" lang="en-US" sz="6000" b="0" i="0" strike="noStrike" kern="1200" cap="none" spc="0" normalizeH="0" baseline="0" noProof="0">
              <a:ln>
                <a:solidFill>
                  <a:schemeClr val="tx1"/>
                </a:solidFill>
              </a:ln>
              <a:solidFill>
                <a:schemeClr val="bg1"/>
              </a:solidFill>
              <a:effectLst/>
              <a:uLnTx/>
              <a:uFillTx/>
              <a:latin typeface="UTM Mother" panose="02040603050506020204" pitchFamily="18" charset="0"/>
            </a:endParaRPr>
          </a:p>
        </p:txBody>
      </p:sp>
      <p:pic>
        <p:nvPicPr>
          <p:cNvPr id="14" name="Picture 13" descr="A cartoon of an elephant with a butterfly on its nose&#10;&#10;Description automatically generated">
            <a:extLst>
              <a:ext uri="{FF2B5EF4-FFF2-40B4-BE49-F238E27FC236}">
                <a16:creationId xmlns:a16="http://schemas.microsoft.com/office/drawing/2014/main" id="{FF912EEE-0BD1-1DCD-70EB-31CB1ABE2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012" y="1130612"/>
            <a:ext cx="4818988" cy="5542547"/>
          </a:xfrm>
          <a:prstGeom prst="rect">
            <a:avLst/>
          </a:prstGeom>
        </p:spPr>
      </p:pic>
    </p:spTree>
    <p:extLst>
      <p:ext uri="{BB962C8B-B14F-4D97-AF65-F5344CB8AC3E}">
        <p14:creationId xmlns:p14="http://schemas.microsoft.com/office/powerpoint/2010/main" val="12494129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par>
                          <p:cTn id="12" fill="hold">
                            <p:stCondLst>
                              <p:cond delay="1500"/>
                            </p:stCondLst>
                            <p:childTnLst>
                              <p:par>
                                <p:cTn id="13" presetID="32" presetClass="emph" presetSubtype="0" fill="hold" nodeType="after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853F27C-C2BD-46D5-1184-48935D91EBCC}"/>
              </a:ext>
            </a:extLst>
          </p:cNvPr>
          <p:cNvSpPr/>
          <p:nvPr/>
        </p:nvSpPr>
        <p:spPr>
          <a:xfrm>
            <a:off x="218902" y="236913"/>
            <a:ext cx="11754196" cy="6384174"/>
          </a:xfrm>
          <a:prstGeom prst="roundRect">
            <a:avLst>
              <a:gd name="adj" fmla="val 8832"/>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86D7D97-0F4E-D03B-C0CE-0EEEDB9D48DB}"/>
              </a:ext>
            </a:extLst>
          </p:cNvPr>
          <p:cNvSpPr/>
          <p:nvPr/>
        </p:nvSpPr>
        <p:spPr>
          <a:xfrm>
            <a:off x="4955910" y="1485244"/>
            <a:ext cx="6762108" cy="4973339"/>
          </a:xfrm>
          <a:prstGeom prst="roundRect">
            <a:avLst>
              <a:gd name="adj" fmla="val 6345"/>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25ED4E-FCA9-C187-D27A-058265FF53EE}"/>
              </a:ext>
            </a:extLst>
          </p:cNvPr>
          <p:cNvSpPr txBox="1"/>
          <p:nvPr/>
        </p:nvSpPr>
        <p:spPr>
          <a:xfrm>
            <a:off x="5017625" y="1445331"/>
            <a:ext cx="6628078" cy="600164"/>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6 trừ 0 bằng 6, viết 6.</a:t>
            </a:r>
          </a:p>
        </p:txBody>
      </p:sp>
      <p:sp>
        <p:nvSpPr>
          <p:cNvPr id="8" name="Rectangle 7">
            <a:extLst>
              <a:ext uri="{FF2B5EF4-FFF2-40B4-BE49-F238E27FC236}">
                <a16:creationId xmlns:a16="http://schemas.microsoft.com/office/drawing/2014/main" id="{FE1355F5-5BCB-F79E-3F12-AC4EBCA14727}"/>
              </a:ext>
            </a:extLst>
          </p:cNvPr>
          <p:cNvSpPr/>
          <p:nvPr/>
        </p:nvSpPr>
        <p:spPr>
          <a:xfrm>
            <a:off x="4048453" y="2101124"/>
            <a:ext cx="580620" cy="32105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049C34-532B-10A2-7925-7733B635DB2E}"/>
              </a:ext>
            </a:extLst>
          </p:cNvPr>
          <p:cNvSpPr/>
          <p:nvPr/>
        </p:nvSpPr>
        <p:spPr>
          <a:xfrm>
            <a:off x="3401796" y="2117842"/>
            <a:ext cx="609882" cy="32105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649585-D1C4-516E-AD6F-F7A9EADD4775}"/>
              </a:ext>
            </a:extLst>
          </p:cNvPr>
          <p:cNvSpPr/>
          <p:nvPr/>
        </p:nvSpPr>
        <p:spPr>
          <a:xfrm>
            <a:off x="2794415" y="2117842"/>
            <a:ext cx="599536" cy="321053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7FFDA2-2C4B-8E5E-6FBE-922276E4D57D}"/>
              </a:ext>
            </a:extLst>
          </p:cNvPr>
          <p:cNvSpPr/>
          <p:nvPr/>
        </p:nvSpPr>
        <p:spPr>
          <a:xfrm>
            <a:off x="2192968" y="2110084"/>
            <a:ext cx="599536" cy="32105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CE8286-4CDA-9396-72C8-86A6A623F7BB}"/>
              </a:ext>
            </a:extLst>
          </p:cNvPr>
          <p:cNvSpPr/>
          <p:nvPr/>
        </p:nvSpPr>
        <p:spPr>
          <a:xfrm>
            <a:off x="1591521" y="2102326"/>
            <a:ext cx="599536" cy="32105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17E5E-BB12-D8F2-FF50-9EFA2154EC01}"/>
              </a:ext>
            </a:extLst>
          </p:cNvPr>
          <p:cNvSpPr/>
          <p:nvPr/>
        </p:nvSpPr>
        <p:spPr>
          <a:xfrm>
            <a:off x="990074" y="2094568"/>
            <a:ext cx="599536" cy="321053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30486E1-7123-EE87-43DE-FA85CB5C2C97}"/>
              </a:ext>
            </a:extLst>
          </p:cNvPr>
          <p:cNvGrpSpPr/>
          <p:nvPr/>
        </p:nvGrpSpPr>
        <p:grpSpPr>
          <a:xfrm>
            <a:off x="348672" y="2068481"/>
            <a:ext cx="4555226" cy="2232392"/>
            <a:chOff x="399160" y="1767569"/>
            <a:chExt cx="4555226" cy="2232392"/>
          </a:xfrm>
        </p:grpSpPr>
        <p:sp>
          <p:nvSpPr>
            <p:cNvPr id="15" name="TextBox 14">
              <a:extLst>
                <a:ext uri="{FF2B5EF4-FFF2-40B4-BE49-F238E27FC236}">
                  <a16:creationId xmlns:a16="http://schemas.microsoft.com/office/drawing/2014/main" id="{0FDB39AA-C16B-9064-BBF7-78F60C5B0F1E}"/>
                </a:ext>
              </a:extLst>
            </p:cNvPr>
            <p:cNvSpPr txBox="1"/>
            <p:nvPr/>
          </p:nvSpPr>
          <p:spPr>
            <a:xfrm>
              <a:off x="998696" y="1767569"/>
              <a:ext cx="3955690" cy="1107996"/>
            </a:xfrm>
            <a:prstGeom prst="rect">
              <a:avLst/>
            </a:prstGeom>
            <a:noFill/>
          </p:spPr>
          <p:txBody>
            <a:bodyPr wrap="square" rtlCol="0">
              <a:spAutoFit/>
            </a:bodyPr>
            <a:lstStyle/>
            <a:p>
              <a:r>
                <a:rPr lang="en-US" sz="6600" b="1"/>
                <a:t>8 6 1 2 1 6</a:t>
              </a:r>
            </a:p>
          </p:txBody>
        </p:sp>
        <p:sp>
          <p:nvSpPr>
            <p:cNvPr id="16" name="TextBox 15">
              <a:extLst>
                <a:ext uri="{FF2B5EF4-FFF2-40B4-BE49-F238E27FC236}">
                  <a16:creationId xmlns:a16="http://schemas.microsoft.com/office/drawing/2014/main" id="{18940189-F6DA-D386-4221-361E68FB764D}"/>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17" name="TextBox 16">
              <a:extLst>
                <a:ext uri="{FF2B5EF4-FFF2-40B4-BE49-F238E27FC236}">
                  <a16:creationId xmlns:a16="http://schemas.microsoft.com/office/drawing/2014/main" id="{3032FEC5-56FB-5D17-DF71-405F94E8260C}"/>
                </a:ext>
              </a:extLst>
            </p:cNvPr>
            <p:cNvSpPr txBox="1"/>
            <p:nvPr/>
          </p:nvSpPr>
          <p:spPr>
            <a:xfrm>
              <a:off x="832901" y="2875565"/>
              <a:ext cx="4023247" cy="1107996"/>
            </a:xfrm>
            <a:prstGeom prst="rect">
              <a:avLst/>
            </a:prstGeom>
            <a:noFill/>
          </p:spPr>
          <p:txBody>
            <a:bodyPr wrap="square" rtlCol="0">
              <a:spAutoFit/>
            </a:bodyPr>
            <a:lstStyle/>
            <a:p>
              <a:r>
                <a:rPr lang="en-US" sz="6600" b="1"/>
                <a:t> 3 2 8 1 3 0</a:t>
              </a:r>
            </a:p>
          </p:txBody>
        </p:sp>
        <p:cxnSp>
          <p:nvCxnSpPr>
            <p:cNvPr id="18" name="Straight Connector 17">
              <a:extLst>
                <a:ext uri="{FF2B5EF4-FFF2-40B4-BE49-F238E27FC236}">
                  <a16:creationId xmlns:a16="http://schemas.microsoft.com/office/drawing/2014/main" id="{7228A484-0640-1DD2-4698-CFEE14B2AAE8}"/>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3C0E5AE4-B48E-8D62-A84E-0430BF72683B}"/>
              </a:ext>
            </a:extLst>
          </p:cNvPr>
          <p:cNvSpPr txBox="1"/>
          <p:nvPr/>
        </p:nvSpPr>
        <p:spPr>
          <a:xfrm>
            <a:off x="4047678" y="4284473"/>
            <a:ext cx="609600" cy="1107996"/>
          </a:xfrm>
          <a:prstGeom prst="rect">
            <a:avLst/>
          </a:prstGeom>
          <a:noFill/>
        </p:spPr>
        <p:txBody>
          <a:bodyPr wrap="square" rtlCol="0">
            <a:spAutoFit/>
          </a:bodyPr>
          <a:lstStyle/>
          <a:p>
            <a:r>
              <a:rPr lang="en-US" sz="6600" b="1">
                <a:solidFill>
                  <a:srgbClr val="FF6600"/>
                </a:solidFill>
              </a:rPr>
              <a:t>6</a:t>
            </a:r>
          </a:p>
        </p:txBody>
      </p:sp>
      <p:sp>
        <p:nvSpPr>
          <p:cNvPr id="20" name="TextBox 19">
            <a:extLst>
              <a:ext uri="{FF2B5EF4-FFF2-40B4-BE49-F238E27FC236}">
                <a16:creationId xmlns:a16="http://schemas.microsoft.com/office/drawing/2014/main" id="{25CDE3E4-1DF1-FA46-CF27-290DCC1051BE}"/>
              </a:ext>
            </a:extLst>
          </p:cNvPr>
          <p:cNvSpPr txBox="1"/>
          <p:nvPr/>
        </p:nvSpPr>
        <p:spPr>
          <a:xfrm>
            <a:off x="3419937" y="4284473"/>
            <a:ext cx="609600" cy="1107996"/>
          </a:xfrm>
          <a:prstGeom prst="rect">
            <a:avLst/>
          </a:prstGeom>
          <a:noFill/>
        </p:spPr>
        <p:txBody>
          <a:bodyPr wrap="square" rtlCol="0">
            <a:spAutoFit/>
          </a:bodyPr>
          <a:lstStyle/>
          <a:p>
            <a:r>
              <a:rPr lang="en-US" sz="6600" b="1">
                <a:solidFill>
                  <a:srgbClr val="FF6600"/>
                </a:solidFill>
              </a:rPr>
              <a:t>8</a:t>
            </a:r>
          </a:p>
        </p:txBody>
      </p:sp>
      <p:sp>
        <p:nvSpPr>
          <p:cNvPr id="21" name="TextBox 20">
            <a:extLst>
              <a:ext uri="{FF2B5EF4-FFF2-40B4-BE49-F238E27FC236}">
                <a16:creationId xmlns:a16="http://schemas.microsoft.com/office/drawing/2014/main" id="{C36BB69C-3EFA-457C-6F03-AD6D5C08A7A5}"/>
              </a:ext>
            </a:extLst>
          </p:cNvPr>
          <p:cNvSpPr txBox="1"/>
          <p:nvPr/>
        </p:nvSpPr>
        <p:spPr>
          <a:xfrm>
            <a:off x="2796921" y="4317273"/>
            <a:ext cx="609600" cy="1107996"/>
          </a:xfrm>
          <a:prstGeom prst="rect">
            <a:avLst/>
          </a:prstGeom>
          <a:noFill/>
        </p:spPr>
        <p:txBody>
          <a:bodyPr wrap="square" rtlCol="0">
            <a:spAutoFit/>
          </a:bodyPr>
          <a:lstStyle/>
          <a:p>
            <a:r>
              <a:rPr lang="en-US" sz="6600" b="1">
                <a:solidFill>
                  <a:srgbClr val="FF6600"/>
                </a:solidFill>
              </a:rPr>
              <a:t>0</a:t>
            </a:r>
          </a:p>
        </p:txBody>
      </p:sp>
      <p:sp>
        <p:nvSpPr>
          <p:cNvPr id="22" name="TextBox 21">
            <a:extLst>
              <a:ext uri="{FF2B5EF4-FFF2-40B4-BE49-F238E27FC236}">
                <a16:creationId xmlns:a16="http://schemas.microsoft.com/office/drawing/2014/main" id="{C3408127-2404-23DC-26A2-0114B4B382C9}"/>
              </a:ext>
            </a:extLst>
          </p:cNvPr>
          <p:cNvSpPr txBox="1"/>
          <p:nvPr/>
        </p:nvSpPr>
        <p:spPr>
          <a:xfrm>
            <a:off x="2175059" y="4317273"/>
            <a:ext cx="609600" cy="1107996"/>
          </a:xfrm>
          <a:prstGeom prst="rect">
            <a:avLst/>
          </a:prstGeom>
          <a:noFill/>
        </p:spPr>
        <p:txBody>
          <a:bodyPr wrap="square" rtlCol="0">
            <a:spAutoFit/>
          </a:bodyPr>
          <a:lstStyle/>
          <a:p>
            <a:r>
              <a:rPr lang="en-US" sz="6600" b="1">
                <a:solidFill>
                  <a:srgbClr val="FF6600"/>
                </a:solidFill>
              </a:rPr>
              <a:t>3</a:t>
            </a:r>
          </a:p>
        </p:txBody>
      </p:sp>
      <p:sp>
        <p:nvSpPr>
          <p:cNvPr id="23" name="TextBox 22">
            <a:extLst>
              <a:ext uri="{FF2B5EF4-FFF2-40B4-BE49-F238E27FC236}">
                <a16:creationId xmlns:a16="http://schemas.microsoft.com/office/drawing/2014/main" id="{DE354AF3-C472-66E0-49B1-8D8C52F19CBF}"/>
              </a:ext>
            </a:extLst>
          </p:cNvPr>
          <p:cNvSpPr txBox="1"/>
          <p:nvPr/>
        </p:nvSpPr>
        <p:spPr>
          <a:xfrm>
            <a:off x="1569369" y="4320174"/>
            <a:ext cx="609600" cy="1107996"/>
          </a:xfrm>
          <a:prstGeom prst="rect">
            <a:avLst/>
          </a:prstGeom>
          <a:noFill/>
        </p:spPr>
        <p:txBody>
          <a:bodyPr wrap="square" rtlCol="0">
            <a:spAutoFit/>
          </a:bodyPr>
          <a:lstStyle/>
          <a:p>
            <a:r>
              <a:rPr lang="en-US" sz="6600" b="1">
                <a:solidFill>
                  <a:srgbClr val="FF6600"/>
                </a:solidFill>
              </a:rPr>
              <a:t>3</a:t>
            </a:r>
          </a:p>
        </p:txBody>
      </p:sp>
      <p:sp>
        <p:nvSpPr>
          <p:cNvPr id="24" name="TextBox 23">
            <a:extLst>
              <a:ext uri="{FF2B5EF4-FFF2-40B4-BE49-F238E27FC236}">
                <a16:creationId xmlns:a16="http://schemas.microsoft.com/office/drawing/2014/main" id="{469F9BBD-FCDF-8CFB-6788-232668DC812C}"/>
              </a:ext>
            </a:extLst>
          </p:cNvPr>
          <p:cNvSpPr txBox="1"/>
          <p:nvPr/>
        </p:nvSpPr>
        <p:spPr>
          <a:xfrm>
            <a:off x="927873" y="4317273"/>
            <a:ext cx="609600" cy="1107996"/>
          </a:xfrm>
          <a:prstGeom prst="rect">
            <a:avLst/>
          </a:prstGeom>
          <a:noFill/>
        </p:spPr>
        <p:txBody>
          <a:bodyPr wrap="square" rtlCol="0">
            <a:spAutoFit/>
          </a:bodyPr>
          <a:lstStyle/>
          <a:p>
            <a:r>
              <a:rPr lang="en-US" sz="6600" b="1">
                <a:solidFill>
                  <a:srgbClr val="FF6600"/>
                </a:solidFill>
              </a:rPr>
              <a:t>5</a:t>
            </a:r>
          </a:p>
        </p:txBody>
      </p:sp>
      <p:sp>
        <p:nvSpPr>
          <p:cNvPr id="25" name="TextBox 24">
            <a:extLst>
              <a:ext uri="{FF2B5EF4-FFF2-40B4-BE49-F238E27FC236}">
                <a16:creationId xmlns:a16="http://schemas.microsoft.com/office/drawing/2014/main" id="{12AD9188-E302-6E26-9DD1-F6FF72D26A62}"/>
              </a:ext>
            </a:extLst>
          </p:cNvPr>
          <p:cNvSpPr txBox="1"/>
          <p:nvPr/>
        </p:nvSpPr>
        <p:spPr>
          <a:xfrm>
            <a:off x="5017625" y="2068481"/>
            <a:ext cx="6628078" cy="1107996"/>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1 không trừ được 3, lấy 11 trừ 3 bằng 8, viết 8, </a:t>
            </a:r>
            <a:r>
              <a:rPr lang="en-US" sz="3300" b="1"/>
              <a:t>nhớ 1.</a:t>
            </a:r>
            <a:endParaRPr lang="en-US" sz="3300"/>
          </a:p>
        </p:txBody>
      </p:sp>
      <p:sp>
        <p:nvSpPr>
          <p:cNvPr id="26" name="TextBox 25">
            <a:extLst>
              <a:ext uri="{FF2B5EF4-FFF2-40B4-BE49-F238E27FC236}">
                <a16:creationId xmlns:a16="http://schemas.microsoft.com/office/drawing/2014/main" id="{4C114E0F-62B6-9BA8-D6A0-1DA61DA89762}"/>
              </a:ext>
            </a:extLst>
          </p:cNvPr>
          <p:cNvSpPr txBox="1"/>
          <p:nvPr/>
        </p:nvSpPr>
        <p:spPr>
          <a:xfrm>
            <a:off x="5029347" y="3053788"/>
            <a:ext cx="6628078" cy="1107996"/>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1 </a:t>
            </a:r>
            <a:r>
              <a:rPr lang="en-US" sz="3300" b="1"/>
              <a:t>thêm 1 </a:t>
            </a:r>
            <a:r>
              <a:rPr lang="en-US" sz="3300"/>
              <a:t>bằng 2, 2 trừ 2 bằng 0, viết 0.</a:t>
            </a:r>
          </a:p>
        </p:txBody>
      </p:sp>
      <p:sp>
        <p:nvSpPr>
          <p:cNvPr id="27" name="TextBox 26">
            <a:extLst>
              <a:ext uri="{FF2B5EF4-FFF2-40B4-BE49-F238E27FC236}">
                <a16:creationId xmlns:a16="http://schemas.microsoft.com/office/drawing/2014/main" id="{5807E60D-0041-D464-5192-BC3DABA58C3E}"/>
              </a:ext>
            </a:extLst>
          </p:cNvPr>
          <p:cNvSpPr txBox="1"/>
          <p:nvPr/>
        </p:nvSpPr>
        <p:spPr>
          <a:xfrm>
            <a:off x="5058793" y="4024202"/>
            <a:ext cx="6628078" cy="1107996"/>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1 không trừ được 8, lấy 11 trừ 8 bằng 3, viết 3, </a:t>
            </a:r>
            <a:r>
              <a:rPr lang="en-US" sz="3300" b="1"/>
              <a:t>nhớ 1.</a:t>
            </a:r>
            <a:endParaRPr lang="en-US" sz="3300"/>
          </a:p>
        </p:txBody>
      </p:sp>
      <p:sp>
        <p:nvSpPr>
          <p:cNvPr id="28" name="TextBox 27">
            <a:extLst>
              <a:ext uri="{FF2B5EF4-FFF2-40B4-BE49-F238E27FC236}">
                <a16:creationId xmlns:a16="http://schemas.microsoft.com/office/drawing/2014/main" id="{F425F750-3217-AFA7-ADE2-29F30C55C191}"/>
              </a:ext>
            </a:extLst>
          </p:cNvPr>
          <p:cNvSpPr txBox="1"/>
          <p:nvPr/>
        </p:nvSpPr>
        <p:spPr>
          <a:xfrm>
            <a:off x="5063619" y="5022259"/>
            <a:ext cx="6628078" cy="1107996"/>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2 </a:t>
            </a:r>
            <a:r>
              <a:rPr lang="en-US" sz="3300" b="1"/>
              <a:t>thêm 1 </a:t>
            </a:r>
            <a:r>
              <a:rPr lang="en-US" sz="3300"/>
              <a:t>bằng 3, 6 trừ 3 bằng 3, viết 3.</a:t>
            </a:r>
          </a:p>
        </p:txBody>
      </p:sp>
      <p:sp>
        <p:nvSpPr>
          <p:cNvPr id="29" name="TextBox 28">
            <a:extLst>
              <a:ext uri="{FF2B5EF4-FFF2-40B4-BE49-F238E27FC236}">
                <a16:creationId xmlns:a16="http://schemas.microsoft.com/office/drawing/2014/main" id="{40FE3DEB-578C-FA9E-0F12-D571F1FD7765}"/>
              </a:ext>
            </a:extLst>
          </p:cNvPr>
          <p:cNvSpPr txBox="1"/>
          <p:nvPr/>
        </p:nvSpPr>
        <p:spPr>
          <a:xfrm>
            <a:off x="5089940" y="5939671"/>
            <a:ext cx="6628078" cy="600164"/>
          </a:xfrm>
          <a:prstGeom prst="rect">
            <a:avLst/>
          </a:prstGeom>
          <a:noFill/>
        </p:spPr>
        <p:txBody>
          <a:bodyPr wrap="square" rtlCol="0">
            <a:spAutoFit/>
          </a:bodyPr>
          <a:lstStyle/>
          <a:p>
            <a:pPr marL="457200" indent="-457200" algn="just">
              <a:buFont typeface="Wingdings" panose="05000000000000000000" pitchFamily="2" charset="2"/>
              <a:buChar char="q"/>
            </a:pPr>
            <a:r>
              <a:rPr lang="en-US" sz="3300"/>
              <a:t> 8 trừ 3 bằng 5, viết 5.</a:t>
            </a:r>
          </a:p>
        </p:txBody>
      </p:sp>
      <p:sp>
        <p:nvSpPr>
          <p:cNvPr id="2" name="TextBox 1">
            <a:extLst>
              <a:ext uri="{FF2B5EF4-FFF2-40B4-BE49-F238E27FC236}">
                <a16:creationId xmlns:a16="http://schemas.microsoft.com/office/drawing/2014/main" id="{1CF78F74-7102-9941-4BFF-139A185E3B58}"/>
              </a:ext>
            </a:extLst>
          </p:cNvPr>
          <p:cNvSpPr txBox="1"/>
          <p:nvPr/>
        </p:nvSpPr>
        <p:spPr>
          <a:xfrm>
            <a:off x="1614655" y="219913"/>
            <a:ext cx="8962690" cy="1015663"/>
          </a:xfrm>
          <a:prstGeom prst="rect">
            <a:avLst/>
          </a:prstGeom>
          <a:noFill/>
        </p:spPr>
        <p:txBody>
          <a:bodyPr wrap="square" rtlCol="0">
            <a:spAutoFit/>
          </a:bodyPr>
          <a:lstStyle/>
          <a:p>
            <a:r>
              <a:rPr lang="en-US" sz="6000" b="1">
                <a:solidFill>
                  <a:srgbClr val="0070C0"/>
                </a:solidFill>
              </a:rPr>
              <a:t>Đặt tính </a:t>
            </a:r>
            <a:r>
              <a:rPr lang="en-US" sz="6000" b="1">
                <a:solidFill>
                  <a:srgbClr val="0070C0"/>
                </a:solidFill>
                <a:sym typeface="Wingdings" panose="05000000000000000000" pitchFamily="2" charset="2"/>
              </a:rPr>
              <a:t> Tính  Thử lại</a:t>
            </a:r>
            <a:endParaRPr lang="en-US" sz="6000" b="1">
              <a:solidFill>
                <a:srgbClr val="0070C0"/>
              </a:solidFill>
            </a:endParaRPr>
          </a:p>
        </p:txBody>
      </p:sp>
      <p:sp>
        <p:nvSpPr>
          <p:cNvPr id="3" name="Oval 2">
            <a:extLst>
              <a:ext uri="{FF2B5EF4-FFF2-40B4-BE49-F238E27FC236}">
                <a16:creationId xmlns:a16="http://schemas.microsoft.com/office/drawing/2014/main" id="{8B26DE29-F076-21A4-1F43-F8B120A16B6E}"/>
              </a:ext>
            </a:extLst>
          </p:cNvPr>
          <p:cNvSpPr/>
          <p:nvPr/>
        </p:nvSpPr>
        <p:spPr>
          <a:xfrm>
            <a:off x="5237747" y="189440"/>
            <a:ext cx="1716506" cy="107156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478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500"/>
                            </p:stCondLst>
                            <p:childTnLst>
                              <p:par>
                                <p:cTn id="64" presetID="22" presetClass="entr" presetSubtype="1"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up)">
                                      <p:cBhvr>
                                        <p:cTn id="66" dur="500"/>
                                        <p:tgtEl>
                                          <p:spTgt spid="11"/>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left)">
                                      <p:cBhvr>
                                        <p:cTn id="75" dur="500"/>
                                        <p:tgtEl>
                                          <p:spTgt spid="28"/>
                                        </p:tgtEl>
                                      </p:cBhvr>
                                    </p:animEffec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up)">
                                      <p:cBhvr>
                                        <p:cTn id="79" dur="500"/>
                                        <p:tgtEl>
                                          <p:spTgt spid="12"/>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wipe(left)">
                                      <p:cBhvr>
                                        <p:cTn id="88" dur="500"/>
                                        <p:tgtEl>
                                          <p:spTgt spid="29"/>
                                        </p:tgtEl>
                                      </p:cBhvr>
                                    </p:animEffec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500"/>
                            </p:stCondLst>
                            <p:childTnLst>
                              <p:par>
                                <p:cTn id="90" presetID="22" presetClass="entr" presetSubtype="1" fill="hold" grpId="0"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up)">
                                      <p:cBhvr>
                                        <p:cTn id="92" dur="500"/>
                                        <p:tgtEl>
                                          <p:spTgt spid="13"/>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9" grpId="0"/>
      <p:bldP spid="20" grpId="0"/>
      <p:bldP spid="21" grpId="0"/>
      <p:bldP spid="22" grpId="0"/>
      <p:bldP spid="23" grpId="0"/>
      <p:bldP spid="24" grpId="0"/>
      <p:bldP spid="25" grpId="0"/>
      <p:bldP spid="26" grpId="0"/>
      <p:bldP spid="27" grpId="0"/>
      <p:bldP spid="28" grpId="0"/>
      <p:bldP spid="29" grpId="0"/>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853F27C-C2BD-46D5-1184-48935D91EBCC}"/>
              </a:ext>
            </a:extLst>
          </p:cNvPr>
          <p:cNvSpPr/>
          <p:nvPr/>
        </p:nvSpPr>
        <p:spPr>
          <a:xfrm>
            <a:off x="218902" y="236913"/>
            <a:ext cx="11754196" cy="6384174"/>
          </a:xfrm>
          <a:prstGeom prst="roundRect">
            <a:avLst>
              <a:gd name="adj" fmla="val 8832"/>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1355F5-5BCB-F79E-3F12-AC4EBCA14727}"/>
              </a:ext>
            </a:extLst>
          </p:cNvPr>
          <p:cNvSpPr/>
          <p:nvPr/>
        </p:nvSpPr>
        <p:spPr>
          <a:xfrm>
            <a:off x="4048453" y="2101124"/>
            <a:ext cx="580620" cy="32105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049C34-532B-10A2-7925-7733B635DB2E}"/>
              </a:ext>
            </a:extLst>
          </p:cNvPr>
          <p:cNvSpPr/>
          <p:nvPr/>
        </p:nvSpPr>
        <p:spPr>
          <a:xfrm>
            <a:off x="3401796" y="2117842"/>
            <a:ext cx="609882" cy="32105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649585-D1C4-516E-AD6F-F7A9EADD4775}"/>
              </a:ext>
            </a:extLst>
          </p:cNvPr>
          <p:cNvSpPr/>
          <p:nvPr/>
        </p:nvSpPr>
        <p:spPr>
          <a:xfrm>
            <a:off x="2794415" y="2117842"/>
            <a:ext cx="599536" cy="321053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7FFDA2-2C4B-8E5E-6FBE-922276E4D57D}"/>
              </a:ext>
            </a:extLst>
          </p:cNvPr>
          <p:cNvSpPr/>
          <p:nvPr/>
        </p:nvSpPr>
        <p:spPr>
          <a:xfrm>
            <a:off x="2192968" y="2110084"/>
            <a:ext cx="599536" cy="321053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CE8286-4CDA-9396-72C8-86A6A623F7BB}"/>
              </a:ext>
            </a:extLst>
          </p:cNvPr>
          <p:cNvSpPr/>
          <p:nvPr/>
        </p:nvSpPr>
        <p:spPr>
          <a:xfrm>
            <a:off x="1591521" y="2102326"/>
            <a:ext cx="599536" cy="321053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17E5E-BB12-D8F2-FF50-9EFA2154EC01}"/>
              </a:ext>
            </a:extLst>
          </p:cNvPr>
          <p:cNvSpPr/>
          <p:nvPr/>
        </p:nvSpPr>
        <p:spPr>
          <a:xfrm>
            <a:off x="990074" y="2094568"/>
            <a:ext cx="599536" cy="321053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3AEBF472-A294-B958-A61A-5EE076101EC3}"/>
              </a:ext>
            </a:extLst>
          </p:cNvPr>
          <p:cNvGrpSpPr/>
          <p:nvPr/>
        </p:nvGrpSpPr>
        <p:grpSpPr>
          <a:xfrm>
            <a:off x="348672" y="2068481"/>
            <a:ext cx="4555226" cy="3359689"/>
            <a:chOff x="348672" y="2068481"/>
            <a:chExt cx="4555226" cy="3359689"/>
          </a:xfrm>
        </p:grpSpPr>
        <p:grpSp>
          <p:nvGrpSpPr>
            <p:cNvPr id="14" name="Group 13">
              <a:extLst>
                <a:ext uri="{FF2B5EF4-FFF2-40B4-BE49-F238E27FC236}">
                  <a16:creationId xmlns:a16="http://schemas.microsoft.com/office/drawing/2014/main" id="{F30486E1-7123-EE87-43DE-FA85CB5C2C97}"/>
                </a:ext>
              </a:extLst>
            </p:cNvPr>
            <p:cNvGrpSpPr/>
            <p:nvPr/>
          </p:nvGrpSpPr>
          <p:grpSpPr>
            <a:xfrm>
              <a:off x="348672" y="2068481"/>
              <a:ext cx="4555226" cy="2232392"/>
              <a:chOff x="399160" y="1767569"/>
              <a:chExt cx="4555226" cy="2232392"/>
            </a:xfrm>
          </p:grpSpPr>
          <p:sp>
            <p:nvSpPr>
              <p:cNvPr id="15" name="TextBox 14">
                <a:extLst>
                  <a:ext uri="{FF2B5EF4-FFF2-40B4-BE49-F238E27FC236}">
                    <a16:creationId xmlns:a16="http://schemas.microsoft.com/office/drawing/2014/main" id="{0FDB39AA-C16B-9064-BBF7-78F60C5B0F1E}"/>
                  </a:ext>
                </a:extLst>
              </p:cNvPr>
              <p:cNvSpPr txBox="1"/>
              <p:nvPr/>
            </p:nvSpPr>
            <p:spPr>
              <a:xfrm>
                <a:off x="998696" y="1767569"/>
                <a:ext cx="3955690" cy="1107996"/>
              </a:xfrm>
              <a:prstGeom prst="rect">
                <a:avLst/>
              </a:prstGeom>
              <a:noFill/>
            </p:spPr>
            <p:txBody>
              <a:bodyPr wrap="square" rtlCol="0">
                <a:spAutoFit/>
              </a:bodyPr>
              <a:lstStyle/>
              <a:p>
                <a:r>
                  <a:rPr lang="en-US" sz="6600" b="1"/>
                  <a:t>8 6 1 2 1 6</a:t>
                </a:r>
              </a:p>
            </p:txBody>
          </p:sp>
          <p:sp>
            <p:nvSpPr>
              <p:cNvPr id="16" name="TextBox 15">
                <a:extLst>
                  <a:ext uri="{FF2B5EF4-FFF2-40B4-BE49-F238E27FC236}">
                    <a16:creationId xmlns:a16="http://schemas.microsoft.com/office/drawing/2014/main" id="{18940189-F6DA-D386-4221-361E68FB764D}"/>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17" name="TextBox 16">
                <a:extLst>
                  <a:ext uri="{FF2B5EF4-FFF2-40B4-BE49-F238E27FC236}">
                    <a16:creationId xmlns:a16="http://schemas.microsoft.com/office/drawing/2014/main" id="{3032FEC5-56FB-5D17-DF71-405F94E8260C}"/>
                  </a:ext>
                </a:extLst>
              </p:cNvPr>
              <p:cNvSpPr txBox="1"/>
              <p:nvPr/>
            </p:nvSpPr>
            <p:spPr>
              <a:xfrm>
                <a:off x="832901" y="2875565"/>
                <a:ext cx="4023247" cy="1107996"/>
              </a:xfrm>
              <a:prstGeom prst="rect">
                <a:avLst/>
              </a:prstGeom>
              <a:noFill/>
            </p:spPr>
            <p:txBody>
              <a:bodyPr wrap="square" rtlCol="0">
                <a:spAutoFit/>
              </a:bodyPr>
              <a:lstStyle/>
              <a:p>
                <a:r>
                  <a:rPr lang="en-US" sz="6600" b="1"/>
                  <a:t> 3 2 8 1 3 0</a:t>
                </a:r>
              </a:p>
            </p:txBody>
          </p:sp>
          <p:cxnSp>
            <p:nvCxnSpPr>
              <p:cNvPr id="18" name="Straight Connector 17">
                <a:extLst>
                  <a:ext uri="{FF2B5EF4-FFF2-40B4-BE49-F238E27FC236}">
                    <a16:creationId xmlns:a16="http://schemas.microsoft.com/office/drawing/2014/main" id="{7228A484-0640-1DD2-4698-CFEE14B2AAE8}"/>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3C0E5AE4-B48E-8D62-A84E-0430BF72683B}"/>
                </a:ext>
              </a:extLst>
            </p:cNvPr>
            <p:cNvSpPr txBox="1"/>
            <p:nvPr/>
          </p:nvSpPr>
          <p:spPr>
            <a:xfrm>
              <a:off x="4047678" y="4284473"/>
              <a:ext cx="609600" cy="1107996"/>
            </a:xfrm>
            <a:prstGeom prst="rect">
              <a:avLst/>
            </a:prstGeom>
            <a:noFill/>
          </p:spPr>
          <p:txBody>
            <a:bodyPr wrap="square" rtlCol="0">
              <a:spAutoFit/>
            </a:bodyPr>
            <a:lstStyle/>
            <a:p>
              <a:r>
                <a:rPr lang="en-US" sz="6600" b="1">
                  <a:solidFill>
                    <a:srgbClr val="FF6600"/>
                  </a:solidFill>
                </a:rPr>
                <a:t>6</a:t>
              </a:r>
            </a:p>
          </p:txBody>
        </p:sp>
        <p:sp>
          <p:nvSpPr>
            <p:cNvPr id="20" name="TextBox 19">
              <a:extLst>
                <a:ext uri="{FF2B5EF4-FFF2-40B4-BE49-F238E27FC236}">
                  <a16:creationId xmlns:a16="http://schemas.microsoft.com/office/drawing/2014/main" id="{25CDE3E4-1DF1-FA46-CF27-290DCC1051BE}"/>
                </a:ext>
              </a:extLst>
            </p:cNvPr>
            <p:cNvSpPr txBox="1"/>
            <p:nvPr/>
          </p:nvSpPr>
          <p:spPr>
            <a:xfrm>
              <a:off x="3419937" y="4284473"/>
              <a:ext cx="609600" cy="1107996"/>
            </a:xfrm>
            <a:prstGeom prst="rect">
              <a:avLst/>
            </a:prstGeom>
            <a:noFill/>
          </p:spPr>
          <p:txBody>
            <a:bodyPr wrap="square" rtlCol="0">
              <a:spAutoFit/>
            </a:bodyPr>
            <a:lstStyle/>
            <a:p>
              <a:r>
                <a:rPr lang="en-US" sz="6600" b="1">
                  <a:solidFill>
                    <a:srgbClr val="FF6600"/>
                  </a:solidFill>
                </a:rPr>
                <a:t>8</a:t>
              </a:r>
            </a:p>
          </p:txBody>
        </p:sp>
        <p:sp>
          <p:nvSpPr>
            <p:cNvPr id="21" name="TextBox 20">
              <a:extLst>
                <a:ext uri="{FF2B5EF4-FFF2-40B4-BE49-F238E27FC236}">
                  <a16:creationId xmlns:a16="http://schemas.microsoft.com/office/drawing/2014/main" id="{C36BB69C-3EFA-457C-6F03-AD6D5C08A7A5}"/>
                </a:ext>
              </a:extLst>
            </p:cNvPr>
            <p:cNvSpPr txBox="1"/>
            <p:nvPr/>
          </p:nvSpPr>
          <p:spPr>
            <a:xfrm>
              <a:off x="2796921" y="4317273"/>
              <a:ext cx="609600" cy="1107996"/>
            </a:xfrm>
            <a:prstGeom prst="rect">
              <a:avLst/>
            </a:prstGeom>
            <a:noFill/>
          </p:spPr>
          <p:txBody>
            <a:bodyPr wrap="square" rtlCol="0">
              <a:spAutoFit/>
            </a:bodyPr>
            <a:lstStyle/>
            <a:p>
              <a:r>
                <a:rPr lang="en-US" sz="6600" b="1">
                  <a:solidFill>
                    <a:srgbClr val="FF6600"/>
                  </a:solidFill>
                </a:rPr>
                <a:t>0</a:t>
              </a:r>
            </a:p>
          </p:txBody>
        </p:sp>
        <p:sp>
          <p:nvSpPr>
            <p:cNvPr id="22" name="TextBox 21">
              <a:extLst>
                <a:ext uri="{FF2B5EF4-FFF2-40B4-BE49-F238E27FC236}">
                  <a16:creationId xmlns:a16="http://schemas.microsoft.com/office/drawing/2014/main" id="{C3408127-2404-23DC-26A2-0114B4B382C9}"/>
                </a:ext>
              </a:extLst>
            </p:cNvPr>
            <p:cNvSpPr txBox="1"/>
            <p:nvPr/>
          </p:nvSpPr>
          <p:spPr>
            <a:xfrm>
              <a:off x="2175059" y="4317273"/>
              <a:ext cx="609600" cy="1107996"/>
            </a:xfrm>
            <a:prstGeom prst="rect">
              <a:avLst/>
            </a:prstGeom>
            <a:noFill/>
          </p:spPr>
          <p:txBody>
            <a:bodyPr wrap="square" rtlCol="0">
              <a:spAutoFit/>
            </a:bodyPr>
            <a:lstStyle/>
            <a:p>
              <a:r>
                <a:rPr lang="en-US" sz="6600" b="1">
                  <a:solidFill>
                    <a:srgbClr val="FF6600"/>
                  </a:solidFill>
                </a:rPr>
                <a:t>3</a:t>
              </a:r>
            </a:p>
          </p:txBody>
        </p:sp>
        <p:sp>
          <p:nvSpPr>
            <p:cNvPr id="23" name="TextBox 22">
              <a:extLst>
                <a:ext uri="{FF2B5EF4-FFF2-40B4-BE49-F238E27FC236}">
                  <a16:creationId xmlns:a16="http://schemas.microsoft.com/office/drawing/2014/main" id="{DE354AF3-C472-66E0-49B1-8D8C52F19CBF}"/>
                </a:ext>
              </a:extLst>
            </p:cNvPr>
            <p:cNvSpPr txBox="1"/>
            <p:nvPr/>
          </p:nvSpPr>
          <p:spPr>
            <a:xfrm>
              <a:off x="1569369" y="4320174"/>
              <a:ext cx="609600" cy="1107996"/>
            </a:xfrm>
            <a:prstGeom prst="rect">
              <a:avLst/>
            </a:prstGeom>
            <a:noFill/>
          </p:spPr>
          <p:txBody>
            <a:bodyPr wrap="square" rtlCol="0">
              <a:spAutoFit/>
            </a:bodyPr>
            <a:lstStyle/>
            <a:p>
              <a:r>
                <a:rPr lang="en-US" sz="6600" b="1">
                  <a:solidFill>
                    <a:srgbClr val="FF6600"/>
                  </a:solidFill>
                </a:rPr>
                <a:t>3</a:t>
              </a:r>
            </a:p>
          </p:txBody>
        </p:sp>
        <p:sp>
          <p:nvSpPr>
            <p:cNvPr id="24" name="TextBox 23">
              <a:extLst>
                <a:ext uri="{FF2B5EF4-FFF2-40B4-BE49-F238E27FC236}">
                  <a16:creationId xmlns:a16="http://schemas.microsoft.com/office/drawing/2014/main" id="{469F9BBD-FCDF-8CFB-6788-232668DC812C}"/>
                </a:ext>
              </a:extLst>
            </p:cNvPr>
            <p:cNvSpPr txBox="1"/>
            <p:nvPr/>
          </p:nvSpPr>
          <p:spPr>
            <a:xfrm>
              <a:off x="927873" y="4317273"/>
              <a:ext cx="609600" cy="1107996"/>
            </a:xfrm>
            <a:prstGeom prst="rect">
              <a:avLst/>
            </a:prstGeom>
            <a:noFill/>
          </p:spPr>
          <p:txBody>
            <a:bodyPr wrap="square" rtlCol="0">
              <a:spAutoFit/>
            </a:bodyPr>
            <a:lstStyle/>
            <a:p>
              <a:r>
                <a:rPr lang="en-US" sz="6600" b="1">
                  <a:solidFill>
                    <a:srgbClr val="FF6600"/>
                  </a:solidFill>
                </a:rPr>
                <a:t>5</a:t>
              </a:r>
            </a:p>
          </p:txBody>
        </p:sp>
      </p:grpSp>
      <p:sp>
        <p:nvSpPr>
          <p:cNvPr id="2" name="TextBox 1">
            <a:extLst>
              <a:ext uri="{FF2B5EF4-FFF2-40B4-BE49-F238E27FC236}">
                <a16:creationId xmlns:a16="http://schemas.microsoft.com/office/drawing/2014/main" id="{1CF78F74-7102-9941-4BFF-139A185E3B58}"/>
              </a:ext>
            </a:extLst>
          </p:cNvPr>
          <p:cNvSpPr txBox="1"/>
          <p:nvPr/>
        </p:nvSpPr>
        <p:spPr>
          <a:xfrm>
            <a:off x="1614655" y="219913"/>
            <a:ext cx="8962690" cy="1015663"/>
          </a:xfrm>
          <a:prstGeom prst="rect">
            <a:avLst/>
          </a:prstGeom>
          <a:noFill/>
        </p:spPr>
        <p:txBody>
          <a:bodyPr wrap="square" rtlCol="0">
            <a:spAutoFit/>
          </a:bodyPr>
          <a:lstStyle/>
          <a:p>
            <a:r>
              <a:rPr lang="en-US" sz="6000" b="1">
                <a:solidFill>
                  <a:srgbClr val="0070C0"/>
                </a:solidFill>
              </a:rPr>
              <a:t>Đặt tính </a:t>
            </a:r>
            <a:r>
              <a:rPr lang="en-US" sz="6000" b="1">
                <a:solidFill>
                  <a:srgbClr val="0070C0"/>
                </a:solidFill>
                <a:sym typeface="Wingdings" panose="05000000000000000000" pitchFamily="2" charset="2"/>
              </a:rPr>
              <a:t> Tính  Thử lại</a:t>
            </a:r>
            <a:endParaRPr lang="en-US" sz="6000" b="1">
              <a:solidFill>
                <a:srgbClr val="0070C0"/>
              </a:solidFill>
            </a:endParaRPr>
          </a:p>
        </p:txBody>
      </p:sp>
      <p:sp>
        <p:nvSpPr>
          <p:cNvPr id="3" name="Oval 2">
            <a:extLst>
              <a:ext uri="{FF2B5EF4-FFF2-40B4-BE49-F238E27FC236}">
                <a16:creationId xmlns:a16="http://schemas.microsoft.com/office/drawing/2014/main" id="{8B26DE29-F076-21A4-1F43-F8B120A16B6E}"/>
              </a:ext>
            </a:extLst>
          </p:cNvPr>
          <p:cNvSpPr/>
          <p:nvPr/>
        </p:nvSpPr>
        <p:spPr>
          <a:xfrm>
            <a:off x="7676146" y="219913"/>
            <a:ext cx="2622885" cy="102409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ED93E0-EC26-5FD1-BA1F-18242FC39C3F}"/>
              </a:ext>
            </a:extLst>
          </p:cNvPr>
          <p:cNvSpPr txBox="1"/>
          <p:nvPr/>
        </p:nvSpPr>
        <p:spPr>
          <a:xfrm>
            <a:off x="5076490" y="1540697"/>
            <a:ext cx="6628078" cy="1138773"/>
          </a:xfrm>
          <a:prstGeom prst="rect">
            <a:avLst/>
          </a:prstGeom>
          <a:noFill/>
        </p:spPr>
        <p:txBody>
          <a:bodyPr wrap="square" rtlCol="0">
            <a:spAutoFit/>
          </a:bodyPr>
          <a:lstStyle/>
          <a:p>
            <a:pPr algn="just"/>
            <a:r>
              <a:rPr lang="en-US" sz="3300"/>
              <a:t>+ Các số khi viết theo hàng dọc đã chính xác chưa?</a:t>
            </a:r>
          </a:p>
        </p:txBody>
      </p:sp>
      <p:sp>
        <p:nvSpPr>
          <p:cNvPr id="30" name="TextBox 29">
            <a:extLst>
              <a:ext uri="{FF2B5EF4-FFF2-40B4-BE49-F238E27FC236}">
                <a16:creationId xmlns:a16="http://schemas.microsoft.com/office/drawing/2014/main" id="{911220DC-B750-3A0A-A43B-6DEEDE161700}"/>
              </a:ext>
            </a:extLst>
          </p:cNvPr>
          <p:cNvSpPr txBox="1"/>
          <p:nvPr/>
        </p:nvSpPr>
        <p:spPr>
          <a:xfrm>
            <a:off x="5069693" y="2759555"/>
            <a:ext cx="6628078" cy="615553"/>
          </a:xfrm>
          <a:prstGeom prst="rect">
            <a:avLst/>
          </a:prstGeom>
          <a:noFill/>
        </p:spPr>
        <p:txBody>
          <a:bodyPr wrap="square" rtlCol="0">
            <a:spAutoFit/>
          </a:bodyPr>
          <a:lstStyle/>
          <a:p>
            <a:pPr algn="just"/>
            <a:r>
              <a:rPr lang="en-US" sz="3300"/>
              <a:t>+ Đặt phép tính đúng chưa?</a:t>
            </a:r>
          </a:p>
        </p:txBody>
      </p:sp>
      <p:sp>
        <p:nvSpPr>
          <p:cNvPr id="31" name="TextBox 30">
            <a:extLst>
              <a:ext uri="{FF2B5EF4-FFF2-40B4-BE49-F238E27FC236}">
                <a16:creationId xmlns:a16="http://schemas.microsoft.com/office/drawing/2014/main" id="{10E38FE6-9ADE-8502-3C1E-62BAE3F93E23}"/>
              </a:ext>
            </a:extLst>
          </p:cNvPr>
          <p:cNvSpPr txBox="1"/>
          <p:nvPr/>
        </p:nvSpPr>
        <p:spPr>
          <a:xfrm>
            <a:off x="5076490" y="3455194"/>
            <a:ext cx="6628078" cy="1138773"/>
          </a:xfrm>
          <a:prstGeom prst="rect">
            <a:avLst/>
          </a:prstGeom>
          <a:noFill/>
        </p:spPr>
        <p:txBody>
          <a:bodyPr wrap="square" rtlCol="0">
            <a:spAutoFit/>
          </a:bodyPr>
          <a:lstStyle/>
          <a:p>
            <a:pPr algn="just"/>
            <a:r>
              <a:rPr lang="en-US" sz="3300"/>
              <a:t>+ Dò lại phép tính ở từng hàng, đặc biệt lưu ý trường hợp có nhớ.</a:t>
            </a:r>
          </a:p>
        </p:txBody>
      </p:sp>
      <p:sp>
        <p:nvSpPr>
          <p:cNvPr id="32" name="TextBox 31">
            <a:extLst>
              <a:ext uri="{FF2B5EF4-FFF2-40B4-BE49-F238E27FC236}">
                <a16:creationId xmlns:a16="http://schemas.microsoft.com/office/drawing/2014/main" id="{9F80457C-A6C7-D742-C210-39E6AD259A82}"/>
              </a:ext>
            </a:extLst>
          </p:cNvPr>
          <p:cNvSpPr txBox="1"/>
          <p:nvPr/>
        </p:nvSpPr>
        <p:spPr>
          <a:xfrm>
            <a:off x="5069693" y="4610967"/>
            <a:ext cx="6896608" cy="1615827"/>
          </a:xfrm>
          <a:prstGeom prst="rect">
            <a:avLst/>
          </a:prstGeom>
          <a:noFill/>
        </p:spPr>
        <p:txBody>
          <a:bodyPr wrap="square" rtlCol="0">
            <a:spAutoFit/>
          </a:bodyPr>
          <a:lstStyle/>
          <a:p>
            <a:pPr algn="just"/>
            <a:r>
              <a:rPr lang="en-US" sz="3300"/>
              <a:t>+ Có thể thử lại bằng cách thực hiện phép cộng: Hiệu cộng với số trừ, nếu ra kết quả là số bị trừ thì đúng.</a:t>
            </a:r>
          </a:p>
        </p:txBody>
      </p:sp>
    </p:spTree>
    <p:extLst>
      <p:ext uri="{BB962C8B-B14F-4D97-AF65-F5344CB8AC3E}">
        <p14:creationId xmlns:p14="http://schemas.microsoft.com/office/powerpoint/2010/main" val="8189500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par>
                          <p:cTn id="34" fill="hold">
                            <p:stCondLst>
                              <p:cond delay="4000"/>
                            </p:stCondLst>
                            <p:childTnLst>
                              <p:par>
                                <p:cTn id="35" presetID="22" presetClass="entr" presetSubtype="1"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par>
                          <p:cTn id="42" fill="hold">
                            <p:stCondLst>
                              <p:cond delay="5000"/>
                            </p:stCondLst>
                            <p:childTnLst>
                              <p:par>
                                <p:cTn id="43" presetID="22" presetClass="entr" presetSubtype="1"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par>
                          <p:cTn id="46" fill="hold">
                            <p:stCondLst>
                              <p:cond delay="5500"/>
                            </p:stCondLst>
                            <p:childTnLst>
                              <p:par>
                                <p:cTn id="47" presetID="22" presetClass="entr" presetSubtype="8"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par>
                          <p:cTn id="50" fill="hold">
                            <p:stCondLst>
                              <p:cond delay="6000"/>
                            </p:stCondLst>
                            <p:childTnLst>
                              <p:par>
                                <p:cTn id="51" presetID="22" presetClass="entr" presetSubtype="8"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par>
                          <p:cTn id="54" fill="hold">
                            <p:stCondLst>
                              <p:cond delay="6500"/>
                            </p:stCondLst>
                            <p:childTnLst>
                              <p:par>
                                <p:cTn id="55" presetID="22" presetClass="entr" presetSubtype="8"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left)">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2" grpId="0"/>
      <p:bldP spid="3" grpId="0" animBg="1"/>
      <p:bldP spid="6"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2C03981-C71F-7DE4-D1E9-094A658E1AB5}"/>
              </a:ext>
            </a:extLst>
          </p:cNvPr>
          <p:cNvSpPr/>
          <p:nvPr/>
        </p:nvSpPr>
        <p:spPr>
          <a:xfrm>
            <a:off x="288758" y="943826"/>
            <a:ext cx="11598441" cy="5857775"/>
          </a:xfrm>
          <a:custGeom>
            <a:avLst/>
            <a:gdLst>
              <a:gd name="connsiteX0" fmla="*/ 0 w 11598441"/>
              <a:gd name="connsiteY0" fmla="*/ 517359 h 5857775"/>
              <a:gd name="connsiteX1" fmla="*/ 517359 w 11598441"/>
              <a:gd name="connsiteY1" fmla="*/ 0 h 5857775"/>
              <a:gd name="connsiteX2" fmla="*/ 787321 w 11598441"/>
              <a:gd name="connsiteY2" fmla="*/ 0 h 5857775"/>
              <a:gd name="connsiteX3" fmla="*/ 1479832 w 11598441"/>
              <a:gd name="connsiteY3" fmla="*/ 0 h 5857775"/>
              <a:gd name="connsiteX4" fmla="*/ 1855431 w 11598441"/>
              <a:gd name="connsiteY4" fmla="*/ 0 h 5857775"/>
              <a:gd name="connsiteX5" fmla="*/ 2125392 w 11598441"/>
              <a:gd name="connsiteY5" fmla="*/ 0 h 5857775"/>
              <a:gd name="connsiteX6" fmla="*/ 2817903 w 11598441"/>
              <a:gd name="connsiteY6" fmla="*/ 0 h 5857775"/>
              <a:gd name="connsiteX7" fmla="*/ 3299139 w 11598441"/>
              <a:gd name="connsiteY7" fmla="*/ 0 h 5857775"/>
              <a:gd name="connsiteX8" fmla="*/ 4097287 w 11598441"/>
              <a:gd name="connsiteY8" fmla="*/ 0 h 5857775"/>
              <a:gd name="connsiteX9" fmla="*/ 4367249 w 11598441"/>
              <a:gd name="connsiteY9" fmla="*/ 0 h 5857775"/>
              <a:gd name="connsiteX10" fmla="*/ 4637211 w 11598441"/>
              <a:gd name="connsiteY10" fmla="*/ 0 h 5857775"/>
              <a:gd name="connsiteX11" fmla="*/ 5435359 w 11598441"/>
              <a:gd name="connsiteY11" fmla="*/ 0 h 5857775"/>
              <a:gd name="connsiteX12" fmla="*/ 5705321 w 11598441"/>
              <a:gd name="connsiteY12" fmla="*/ 0 h 5857775"/>
              <a:gd name="connsiteX13" fmla="*/ 6397831 w 11598441"/>
              <a:gd name="connsiteY13" fmla="*/ 0 h 5857775"/>
              <a:gd name="connsiteX14" fmla="*/ 6879068 w 11598441"/>
              <a:gd name="connsiteY14" fmla="*/ 0 h 5857775"/>
              <a:gd name="connsiteX15" fmla="*/ 7360304 w 11598441"/>
              <a:gd name="connsiteY15" fmla="*/ 0 h 5857775"/>
              <a:gd name="connsiteX16" fmla="*/ 7841540 w 11598441"/>
              <a:gd name="connsiteY16" fmla="*/ 0 h 5857775"/>
              <a:gd name="connsiteX17" fmla="*/ 8322777 w 11598441"/>
              <a:gd name="connsiteY17" fmla="*/ 0 h 5857775"/>
              <a:gd name="connsiteX18" fmla="*/ 8804013 w 11598441"/>
              <a:gd name="connsiteY18" fmla="*/ 0 h 5857775"/>
              <a:gd name="connsiteX19" fmla="*/ 9496524 w 11598441"/>
              <a:gd name="connsiteY19" fmla="*/ 0 h 5857775"/>
              <a:gd name="connsiteX20" fmla="*/ 9872123 w 11598441"/>
              <a:gd name="connsiteY20" fmla="*/ 0 h 5857775"/>
              <a:gd name="connsiteX21" fmla="*/ 10458996 w 11598441"/>
              <a:gd name="connsiteY21" fmla="*/ 0 h 5857775"/>
              <a:gd name="connsiteX22" fmla="*/ 11081082 w 11598441"/>
              <a:gd name="connsiteY22" fmla="*/ 0 h 5857775"/>
              <a:gd name="connsiteX23" fmla="*/ 11598441 w 11598441"/>
              <a:gd name="connsiteY23" fmla="*/ 517359 h 5857775"/>
              <a:gd name="connsiteX24" fmla="*/ 11598441 w 11598441"/>
              <a:gd name="connsiteY24" fmla="*/ 956793 h 5857775"/>
              <a:gd name="connsiteX25" fmla="*/ 11598441 w 11598441"/>
              <a:gd name="connsiteY25" fmla="*/ 1396227 h 5857775"/>
              <a:gd name="connsiteX26" fmla="*/ 11598441 w 11598441"/>
              <a:gd name="connsiteY26" fmla="*/ 1835661 h 5857775"/>
              <a:gd name="connsiteX27" fmla="*/ 11598441 w 11598441"/>
              <a:gd name="connsiteY27" fmla="*/ 2468018 h 5857775"/>
              <a:gd name="connsiteX28" fmla="*/ 11598441 w 11598441"/>
              <a:gd name="connsiteY28" fmla="*/ 2955682 h 5857775"/>
              <a:gd name="connsiteX29" fmla="*/ 11598441 w 11598441"/>
              <a:gd name="connsiteY29" fmla="*/ 3395116 h 5857775"/>
              <a:gd name="connsiteX30" fmla="*/ 11598441 w 11598441"/>
              <a:gd name="connsiteY30" fmla="*/ 3979242 h 5857775"/>
              <a:gd name="connsiteX31" fmla="*/ 11598441 w 11598441"/>
              <a:gd name="connsiteY31" fmla="*/ 4370446 h 5857775"/>
              <a:gd name="connsiteX32" fmla="*/ 11598441 w 11598441"/>
              <a:gd name="connsiteY32" fmla="*/ 4858110 h 5857775"/>
              <a:gd name="connsiteX33" fmla="*/ 11598441 w 11598441"/>
              <a:gd name="connsiteY33" fmla="*/ 5340416 h 5857775"/>
              <a:gd name="connsiteX34" fmla="*/ 11081082 w 11598441"/>
              <a:gd name="connsiteY34" fmla="*/ 5857775 h 5857775"/>
              <a:gd name="connsiteX35" fmla="*/ 10705483 w 11598441"/>
              <a:gd name="connsiteY35" fmla="*/ 5857775 h 5857775"/>
              <a:gd name="connsiteX36" fmla="*/ 10329884 w 11598441"/>
              <a:gd name="connsiteY36" fmla="*/ 5857775 h 5857775"/>
              <a:gd name="connsiteX37" fmla="*/ 9743010 w 11598441"/>
              <a:gd name="connsiteY37" fmla="*/ 5857775 h 5857775"/>
              <a:gd name="connsiteX38" fmla="*/ 9473049 w 11598441"/>
              <a:gd name="connsiteY38" fmla="*/ 5857775 h 5857775"/>
              <a:gd name="connsiteX39" fmla="*/ 8674901 w 11598441"/>
              <a:gd name="connsiteY39" fmla="*/ 5857775 h 5857775"/>
              <a:gd name="connsiteX40" fmla="*/ 8404939 w 11598441"/>
              <a:gd name="connsiteY40" fmla="*/ 5857775 h 5857775"/>
              <a:gd name="connsiteX41" fmla="*/ 7606791 w 11598441"/>
              <a:gd name="connsiteY41" fmla="*/ 5857775 h 5857775"/>
              <a:gd name="connsiteX42" fmla="*/ 7125555 w 11598441"/>
              <a:gd name="connsiteY42" fmla="*/ 5857775 h 5857775"/>
              <a:gd name="connsiteX43" fmla="*/ 6855593 w 11598441"/>
              <a:gd name="connsiteY43" fmla="*/ 5857775 h 5857775"/>
              <a:gd name="connsiteX44" fmla="*/ 6585631 w 11598441"/>
              <a:gd name="connsiteY44" fmla="*/ 5857775 h 5857775"/>
              <a:gd name="connsiteX45" fmla="*/ 6315669 w 11598441"/>
              <a:gd name="connsiteY45" fmla="*/ 5857775 h 5857775"/>
              <a:gd name="connsiteX46" fmla="*/ 5834433 w 11598441"/>
              <a:gd name="connsiteY46" fmla="*/ 5857775 h 5857775"/>
              <a:gd name="connsiteX47" fmla="*/ 5353197 w 11598441"/>
              <a:gd name="connsiteY47" fmla="*/ 5857775 h 5857775"/>
              <a:gd name="connsiteX48" fmla="*/ 4977598 w 11598441"/>
              <a:gd name="connsiteY48" fmla="*/ 5857775 h 5857775"/>
              <a:gd name="connsiteX49" fmla="*/ 4285087 w 11598441"/>
              <a:gd name="connsiteY49" fmla="*/ 5857775 h 5857775"/>
              <a:gd name="connsiteX50" fmla="*/ 3803851 w 11598441"/>
              <a:gd name="connsiteY50" fmla="*/ 5857775 h 5857775"/>
              <a:gd name="connsiteX51" fmla="*/ 3111340 w 11598441"/>
              <a:gd name="connsiteY51" fmla="*/ 5857775 h 5857775"/>
              <a:gd name="connsiteX52" fmla="*/ 2630104 w 11598441"/>
              <a:gd name="connsiteY52" fmla="*/ 5857775 h 5857775"/>
              <a:gd name="connsiteX53" fmla="*/ 1937593 w 11598441"/>
              <a:gd name="connsiteY53" fmla="*/ 5857775 h 5857775"/>
              <a:gd name="connsiteX54" fmla="*/ 1561994 w 11598441"/>
              <a:gd name="connsiteY54" fmla="*/ 5857775 h 5857775"/>
              <a:gd name="connsiteX55" fmla="*/ 1080758 w 11598441"/>
              <a:gd name="connsiteY55" fmla="*/ 5857775 h 5857775"/>
              <a:gd name="connsiteX56" fmla="*/ 517359 w 11598441"/>
              <a:gd name="connsiteY56" fmla="*/ 5857775 h 5857775"/>
              <a:gd name="connsiteX57" fmla="*/ 0 w 11598441"/>
              <a:gd name="connsiteY57" fmla="*/ 5340416 h 5857775"/>
              <a:gd name="connsiteX58" fmla="*/ 0 w 11598441"/>
              <a:gd name="connsiteY58" fmla="*/ 4708060 h 5857775"/>
              <a:gd name="connsiteX59" fmla="*/ 0 w 11598441"/>
              <a:gd name="connsiteY59" fmla="*/ 4316856 h 5857775"/>
              <a:gd name="connsiteX60" fmla="*/ 0 w 11598441"/>
              <a:gd name="connsiteY60" fmla="*/ 3925653 h 5857775"/>
              <a:gd name="connsiteX61" fmla="*/ 0 w 11598441"/>
              <a:gd name="connsiteY61" fmla="*/ 3534449 h 5857775"/>
              <a:gd name="connsiteX62" fmla="*/ 0 w 11598441"/>
              <a:gd name="connsiteY62" fmla="*/ 2902093 h 5857775"/>
              <a:gd name="connsiteX63" fmla="*/ 0 w 11598441"/>
              <a:gd name="connsiteY63" fmla="*/ 2317967 h 5857775"/>
              <a:gd name="connsiteX64" fmla="*/ 0 w 11598441"/>
              <a:gd name="connsiteY64" fmla="*/ 1782072 h 5857775"/>
              <a:gd name="connsiteX65" fmla="*/ 0 w 11598441"/>
              <a:gd name="connsiteY65" fmla="*/ 1342638 h 5857775"/>
              <a:gd name="connsiteX66" fmla="*/ 0 w 11598441"/>
              <a:gd name="connsiteY66" fmla="*/ 517359 h 58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598441" h="5857775" fill="none" extrusionOk="0">
                <a:moveTo>
                  <a:pt x="0" y="517359"/>
                </a:moveTo>
                <a:cubicBezTo>
                  <a:pt x="-11013" y="289716"/>
                  <a:pt x="257172" y="-15862"/>
                  <a:pt x="517359" y="0"/>
                </a:cubicBezTo>
                <a:cubicBezTo>
                  <a:pt x="632408" y="-15931"/>
                  <a:pt x="714352" y="30728"/>
                  <a:pt x="787321" y="0"/>
                </a:cubicBezTo>
                <a:cubicBezTo>
                  <a:pt x="860290" y="-30728"/>
                  <a:pt x="1166585" y="32886"/>
                  <a:pt x="1479832" y="0"/>
                </a:cubicBezTo>
                <a:cubicBezTo>
                  <a:pt x="1793079" y="-32886"/>
                  <a:pt x="1771766" y="27621"/>
                  <a:pt x="1855431" y="0"/>
                </a:cubicBezTo>
                <a:cubicBezTo>
                  <a:pt x="1939096" y="-27621"/>
                  <a:pt x="2016500" y="19989"/>
                  <a:pt x="2125392" y="0"/>
                </a:cubicBezTo>
                <a:cubicBezTo>
                  <a:pt x="2234284" y="-19989"/>
                  <a:pt x="2552261" y="59969"/>
                  <a:pt x="2817903" y="0"/>
                </a:cubicBezTo>
                <a:cubicBezTo>
                  <a:pt x="3083545" y="-59969"/>
                  <a:pt x="3085000" y="42195"/>
                  <a:pt x="3299139" y="0"/>
                </a:cubicBezTo>
                <a:cubicBezTo>
                  <a:pt x="3513278" y="-42195"/>
                  <a:pt x="3900343" y="90528"/>
                  <a:pt x="4097287" y="0"/>
                </a:cubicBezTo>
                <a:cubicBezTo>
                  <a:pt x="4294231" y="-90528"/>
                  <a:pt x="4257163" y="22444"/>
                  <a:pt x="4367249" y="0"/>
                </a:cubicBezTo>
                <a:cubicBezTo>
                  <a:pt x="4477335" y="-22444"/>
                  <a:pt x="4540782" y="30466"/>
                  <a:pt x="4637211" y="0"/>
                </a:cubicBezTo>
                <a:cubicBezTo>
                  <a:pt x="4733640" y="-30466"/>
                  <a:pt x="5246197" y="80760"/>
                  <a:pt x="5435359" y="0"/>
                </a:cubicBezTo>
                <a:cubicBezTo>
                  <a:pt x="5624521" y="-80760"/>
                  <a:pt x="5626547" y="24865"/>
                  <a:pt x="5705321" y="0"/>
                </a:cubicBezTo>
                <a:cubicBezTo>
                  <a:pt x="5784095" y="-24865"/>
                  <a:pt x="6221345" y="13261"/>
                  <a:pt x="6397831" y="0"/>
                </a:cubicBezTo>
                <a:cubicBezTo>
                  <a:pt x="6574317" y="-13261"/>
                  <a:pt x="6719919" y="41494"/>
                  <a:pt x="6879068" y="0"/>
                </a:cubicBezTo>
                <a:cubicBezTo>
                  <a:pt x="7038217" y="-41494"/>
                  <a:pt x="7192648" y="30111"/>
                  <a:pt x="7360304" y="0"/>
                </a:cubicBezTo>
                <a:cubicBezTo>
                  <a:pt x="7527960" y="-30111"/>
                  <a:pt x="7743179" y="50286"/>
                  <a:pt x="7841540" y="0"/>
                </a:cubicBezTo>
                <a:cubicBezTo>
                  <a:pt x="7939901" y="-50286"/>
                  <a:pt x="8190913" y="35222"/>
                  <a:pt x="8322777" y="0"/>
                </a:cubicBezTo>
                <a:cubicBezTo>
                  <a:pt x="8454641" y="-35222"/>
                  <a:pt x="8587444" y="7701"/>
                  <a:pt x="8804013" y="0"/>
                </a:cubicBezTo>
                <a:cubicBezTo>
                  <a:pt x="9020582" y="-7701"/>
                  <a:pt x="9204883" y="51364"/>
                  <a:pt x="9496524" y="0"/>
                </a:cubicBezTo>
                <a:cubicBezTo>
                  <a:pt x="9788165" y="-51364"/>
                  <a:pt x="9725464" y="20861"/>
                  <a:pt x="9872123" y="0"/>
                </a:cubicBezTo>
                <a:cubicBezTo>
                  <a:pt x="10018782" y="-20861"/>
                  <a:pt x="10261491" y="51765"/>
                  <a:pt x="10458996" y="0"/>
                </a:cubicBezTo>
                <a:cubicBezTo>
                  <a:pt x="10656501" y="-51765"/>
                  <a:pt x="10925672" y="1648"/>
                  <a:pt x="11081082" y="0"/>
                </a:cubicBezTo>
                <a:cubicBezTo>
                  <a:pt x="11355983" y="6910"/>
                  <a:pt x="11624385" y="280685"/>
                  <a:pt x="11598441" y="517359"/>
                </a:cubicBezTo>
                <a:cubicBezTo>
                  <a:pt x="11602172" y="728645"/>
                  <a:pt x="11550184" y="817714"/>
                  <a:pt x="11598441" y="956793"/>
                </a:cubicBezTo>
                <a:cubicBezTo>
                  <a:pt x="11646698" y="1095872"/>
                  <a:pt x="11560836" y="1274563"/>
                  <a:pt x="11598441" y="1396227"/>
                </a:cubicBezTo>
                <a:cubicBezTo>
                  <a:pt x="11636046" y="1517891"/>
                  <a:pt x="11580756" y="1724122"/>
                  <a:pt x="11598441" y="1835661"/>
                </a:cubicBezTo>
                <a:cubicBezTo>
                  <a:pt x="11616126" y="1947200"/>
                  <a:pt x="11548797" y="2298144"/>
                  <a:pt x="11598441" y="2468018"/>
                </a:cubicBezTo>
                <a:cubicBezTo>
                  <a:pt x="11648085" y="2637892"/>
                  <a:pt x="11580856" y="2839388"/>
                  <a:pt x="11598441" y="2955682"/>
                </a:cubicBezTo>
                <a:cubicBezTo>
                  <a:pt x="11616026" y="3071976"/>
                  <a:pt x="11558796" y="3302178"/>
                  <a:pt x="11598441" y="3395116"/>
                </a:cubicBezTo>
                <a:cubicBezTo>
                  <a:pt x="11638086" y="3488054"/>
                  <a:pt x="11551284" y="3725393"/>
                  <a:pt x="11598441" y="3979242"/>
                </a:cubicBezTo>
                <a:cubicBezTo>
                  <a:pt x="11645598" y="4233091"/>
                  <a:pt x="11571416" y="4259701"/>
                  <a:pt x="11598441" y="4370446"/>
                </a:cubicBezTo>
                <a:cubicBezTo>
                  <a:pt x="11625466" y="4481191"/>
                  <a:pt x="11558145" y="4616510"/>
                  <a:pt x="11598441" y="4858110"/>
                </a:cubicBezTo>
                <a:cubicBezTo>
                  <a:pt x="11638737" y="5099710"/>
                  <a:pt x="11597009" y="5130594"/>
                  <a:pt x="11598441" y="5340416"/>
                </a:cubicBezTo>
                <a:cubicBezTo>
                  <a:pt x="11588158" y="5631009"/>
                  <a:pt x="11355585" y="5858973"/>
                  <a:pt x="11081082" y="5857775"/>
                </a:cubicBezTo>
                <a:cubicBezTo>
                  <a:pt x="10987621" y="5886274"/>
                  <a:pt x="10881370" y="5840490"/>
                  <a:pt x="10705483" y="5857775"/>
                </a:cubicBezTo>
                <a:cubicBezTo>
                  <a:pt x="10529596" y="5875060"/>
                  <a:pt x="10419260" y="5836130"/>
                  <a:pt x="10329884" y="5857775"/>
                </a:cubicBezTo>
                <a:cubicBezTo>
                  <a:pt x="10240508" y="5879420"/>
                  <a:pt x="9966563" y="5845245"/>
                  <a:pt x="9743010" y="5857775"/>
                </a:cubicBezTo>
                <a:cubicBezTo>
                  <a:pt x="9519457" y="5870305"/>
                  <a:pt x="9536751" y="5847393"/>
                  <a:pt x="9473049" y="5857775"/>
                </a:cubicBezTo>
                <a:cubicBezTo>
                  <a:pt x="9409347" y="5868157"/>
                  <a:pt x="8982478" y="5837777"/>
                  <a:pt x="8674901" y="5857775"/>
                </a:cubicBezTo>
                <a:cubicBezTo>
                  <a:pt x="8367324" y="5877773"/>
                  <a:pt x="8513658" y="5830485"/>
                  <a:pt x="8404939" y="5857775"/>
                </a:cubicBezTo>
                <a:cubicBezTo>
                  <a:pt x="8296220" y="5885065"/>
                  <a:pt x="7929308" y="5824555"/>
                  <a:pt x="7606791" y="5857775"/>
                </a:cubicBezTo>
                <a:cubicBezTo>
                  <a:pt x="7284274" y="5890995"/>
                  <a:pt x="7238866" y="5800152"/>
                  <a:pt x="7125555" y="5857775"/>
                </a:cubicBezTo>
                <a:cubicBezTo>
                  <a:pt x="7012244" y="5915398"/>
                  <a:pt x="6978416" y="5841180"/>
                  <a:pt x="6855593" y="5857775"/>
                </a:cubicBezTo>
                <a:cubicBezTo>
                  <a:pt x="6732770" y="5874370"/>
                  <a:pt x="6645574" y="5843159"/>
                  <a:pt x="6585631" y="5857775"/>
                </a:cubicBezTo>
                <a:cubicBezTo>
                  <a:pt x="6525688" y="5872391"/>
                  <a:pt x="6382425" y="5829408"/>
                  <a:pt x="6315669" y="5857775"/>
                </a:cubicBezTo>
                <a:cubicBezTo>
                  <a:pt x="6248913" y="5886142"/>
                  <a:pt x="6052133" y="5850711"/>
                  <a:pt x="5834433" y="5857775"/>
                </a:cubicBezTo>
                <a:cubicBezTo>
                  <a:pt x="5616733" y="5864839"/>
                  <a:pt x="5475096" y="5820417"/>
                  <a:pt x="5353197" y="5857775"/>
                </a:cubicBezTo>
                <a:cubicBezTo>
                  <a:pt x="5231298" y="5895133"/>
                  <a:pt x="5160195" y="5853838"/>
                  <a:pt x="4977598" y="5857775"/>
                </a:cubicBezTo>
                <a:cubicBezTo>
                  <a:pt x="4795001" y="5861712"/>
                  <a:pt x="4619851" y="5821946"/>
                  <a:pt x="4285087" y="5857775"/>
                </a:cubicBezTo>
                <a:cubicBezTo>
                  <a:pt x="3950323" y="5893604"/>
                  <a:pt x="3982950" y="5833768"/>
                  <a:pt x="3803851" y="5857775"/>
                </a:cubicBezTo>
                <a:cubicBezTo>
                  <a:pt x="3624752" y="5881782"/>
                  <a:pt x="3409066" y="5857529"/>
                  <a:pt x="3111340" y="5857775"/>
                </a:cubicBezTo>
                <a:cubicBezTo>
                  <a:pt x="2813614" y="5858021"/>
                  <a:pt x="2765439" y="5852557"/>
                  <a:pt x="2630104" y="5857775"/>
                </a:cubicBezTo>
                <a:cubicBezTo>
                  <a:pt x="2494769" y="5862993"/>
                  <a:pt x="2252082" y="5857423"/>
                  <a:pt x="1937593" y="5857775"/>
                </a:cubicBezTo>
                <a:cubicBezTo>
                  <a:pt x="1623104" y="5858127"/>
                  <a:pt x="1640751" y="5827174"/>
                  <a:pt x="1561994" y="5857775"/>
                </a:cubicBezTo>
                <a:cubicBezTo>
                  <a:pt x="1483237" y="5888376"/>
                  <a:pt x="1262799" y="5830739"/>
                  <a:pt x="1080758" y="5857775"/>
                </a:cubicBezTo>
                <a:cubicBezTo>
                  <a:pt x="898717" y="5884811"/>
                  <a:pt x="749639" y="5820223"/>
                  <a:pt x="517359" y="5857775"/>
                </a:cubicBezTo>
                <a:cubicBezTo>
                  <a:pt x="207722" y="5835507"/>
                  <a:pt x="4400" y="5675861"/>
                  <a:pt x="0" y="5340416"/>
                </a:cubicBezTo>
                <a:cubicBezTo>
                  <a:pt x="-64686" y="5103608"/>
                  <a:pt x="73602" y="4875627"/>
                  <a:pt x="0" y="4708060"/>
                </a:cubicBezTo>
                <a:cubicBezTo>
                  <a:pt x="-73602" y="4540493"/>
                  <a:pt x="21508" y="4452883"/>
                  <a:pt x="0" y="4316856"/>
                </a:cubicBezTo>
                <a:cubicBezTo>
                  <a:pt x="-21508" y="4180829"/>
                  <a:pt x="43110" y="4060770"/>
                  <a:pt x="0" y="3925653"/>
                </a:cubicBezTo>
                <a:cubicBezTo>
                  <a:pt x="-43110" y="3790536"/>
                  <a:pt x="45017" y="3659046"/>
                  <a:pt x="0" y="3534449"/>
                </a:cubicBezTo>
                <a:cubicBezTo>
                  <a:pt x="-45017" y="3409852"/>
                  <a:pt x="1298" y="3058605"/>
                  <a:pt x="0" y="2902093"/>
                </a:cubicBezTo>
                <a:cubicBezTo>
                  <a:pt x="-1298" y="2745581"/>
                  <a:pt x="61727" y="2540072"/>
                  <a:pt x="0" y="2317967"/>
                </a:cubicBezTo>
                <a:cubicBezTo>
                  <a:pt x="-61727" y="2095862"/>
                  <a:pt x="5185" y="1974278"/>
                  <a:pt x="0" y="1782072"/>
                </a:cubicBezTo>
                <a:cubicBezTo>
                  <a:pt x="-5185" y="1589867"/>
                  <a:pt x="11732" y="1526987"/>
                  <a:pt x="0" y="1342638"/>
                </a:cubicBezTo>
                <a:cubicBezTo>
                  <a:pt x="-11732" y="1158289"/>
                  <a:pt x="83058" y="790982"/>
                  <a:pt x="0" y="517359"/>
                </a:cubicBezTo>
                <a:close/>
              </a:path>
              <a:path w="11598441" h="5857775" stroke="0" extrusionOk="0">
                <a:moveTo>
                  <a:pt x="0" y="517359"/>
                </a:moveTo>
                <a:cubicBezTo>
                  <a:pt x="50561" y="228318"/>
                  <a:pt x="181126" y="-58896"/>
                  <a:pt x="517359" y="0"/>
                </a:cubicBezTo>
                <a:cubicBezTo>
                  <a:pt x="615155" y="-12368"/>
                  <a:pt x="722515" y="263"/>
                  <a:pt x="787321" y="0"/>
                </a:cubicBezTo>
                <a:cubicBezTo>
                  <a:pt x="852127" y="-263"/>
                  <a:pt x="988338" y="26843"/>
                  <a:pt x="1162920" y="0"/>
                </a:cubicBezTo>
                <a:cubicBezTo>
                  <a:pt x="1337502" y="-26843"/>
                  <a:pt x="1420612" y="21927"/>
                  <a:pt x="1538519" y="0"/>
                </a:cubicBezTo>
                <a:cubicBezTo>
                  <a:pt x="1656426" y="-21927"/>
                  <a:pt x="2105381" y="45185"/>
                  <a:pt x="2336667" y="0"/>
                </a:cubicBezTo>
                <a:cubicBezTo>
                  <a:pt x="2567953" y="-45185"/>
                  <a:pt x="2558745" y="37406"/>
                  <a:pt x="2712266" y="0"/>
                </a:cubicBezTo>
                <a:cubicBezTo>
                  <a:pt x="2865787" y="-37406"/>
                  <a:pt x="3056827" y="53150"/>
                  <a:pt x="3193502" y="0"/>
                </a:cubicBezTo>
                <a:cubicBezTo>
                  <a:pt x="3330177" y="-53150"/>
                  <a:pt x="3826112" y="8358"/>
                  <a:pt x="3991650" y="0"/>
                </a:cubicBezTo>
                <a:cubicBezTo>
                  <a:pt x="4157188" y="-8358"/>
                  <a:pt x="4416439" y="13282"/>
                  <a:pt x="4684161" y="0"/>
                </a:cubicBezTo>
                <a:cubicBezTo>
                  <a:pt x="4951883" y="-13282"/>
                  <a:pt x="4891265" y="16212"/>
                  <a:pt x="4954123" y="0"/>
                </a:cubicBezTo>
                <a:cubicBezTo>
                  <a:pt x="5016981" y="-16212"/>
                  <a:pt x="5225512" y="8385"/>
                  <a:pt x="5329722" y="0"/>
                </a:cubicBezTo>
                <a:cubicBezTo>
                  <a:pt x="5433932" y="-8385"/>
                  <a:pt x="5710026" y="5556"/>
                  <a:pt x="5810958" y="0"/>
                </a:cubicBezTo>
                <a:cubicBezTo>
                  <a:pt x="5911890" y="-5556"/>
                  <a:pt x="6215876" y="48860"/>
                  <a:pt x="6397831" y="0"/>
                </a:cubicBezTo>
                <a:cubicBezTo>
                  <a:pt x="6579786" y="-48860"/>
                  <a:pt x="6658889" y="39132"/>
                  <a:pt x="6773431" y="0"/>
                </a:cubicBezTo>
                <a:cubicBezTo>
                  <a:pt x="6887973" y="-39132"/>
                  <a:pt x="7123782" y="12031"/>
                  <a:pt x="7465941" y="0"/>
                </a:cubicBezTo>
                <a:cubicBezTo>
                  <a:pt x="7808100" y="-12031"/>
                  <a:pt x="7930669" y="37265"/>
                  <a:pt x="8264089" y="0"/>
                </a:cubicBezTo>
                <a:cubicBezTo>
                  <a:pt x="8597509" y="-37265"/>
                  <a:pt x="8564188" y="19269"/>
                  <a:pt x="8745325" y="0"/>
                </a:cubicBezTo>
                <a:cubicBezTo>
                  <a:pt x="8926462" y="-19269"/>
                  <a:pt x="9212182" y="29913"/>
                  <a:pt x="9332199" y="0"/>
                </a:cubicBezTo>
                <a:cubicBezTo>
                  <a:pt x="9452216" y="-29913"/>
                  <a:pt x="9566005" y="20379"/>
                  <a:pt x="9707798" y="0"/>
                </a:cubicBezTo>
                <a:cubicBezTo>
                  <a:pt x="9849591" y="-20379"/>
                  <a:pt x="9894070" y="6435"/>
                  <a:pt x="9977760" y="0"/>
                </a:cubicBezTo>
                <a:cubicBezTo>
                  <a:pt x="10061450" y="-6435"/>
                  <a:pt x="10175612" y="6820"/>
                  <a:pt x="10247722" y="0"/>
                </a:cubicBezTo>
                <a:cubicBezTo>
                  <a:pt x="10319832" y="-6820"/>
                  <a:pt x="10410594" y="25863"/>
                  <a:pt x="10517683" y="0"/>
                </a:cubicBezTo>
                <a:cubicBezTo>
                  <a:pt x="10624772" y="-25863"/>
                  <a:pt x="10958013" y="3249"/>
                  <a:pt x="11081082" y="0"/>
                </a:cubicBezTo>
                <a:cubicBezTo>
                  <a:pt x="11318339" y="58267"/>
                  <a:pt x="11589173" y="249073"/>
                  <a:pt x="11598441" y="517359"/>
                </a:cubicBezTo>
                <a:cubicBezTo>
                  <a:pt x="11628837" y="770715"/>
                  <a:pt x="11570147" y="876138"/>
                  <a:pt x="11598441" y="1053254"/>
                </a:cubicBezTo>
                <a:cubicBezTo>
                  <a:pt x="11626735" y="1230370"/>
                  <a:pt x="11546729" y="1382161"/>
                  <a:pt x="11598441" y="1637380"/>
                </a:cubicBezTo>
                <a:cubicBezTo>
                  <a:pt x="11650153" y="1892599"/>
                  <a:pt x="11549104" y="1903815"/>
                  <a:pt x="11598441" y="2076814"/>
                </a:cubicBezTo>
                <a:cubicBezTo>
                  <a:pt x="11647778" y="2249813"/>
                  <a:pt x="11584875" y="2318741"/>
                  <a:pt x="11598441" y="2468018"/>
                </a:cubicBezTo>
                <a:cubicBezTo>
                  <a:pt x="11612007" y="2617295"/>
                  <a:pt x="11552512" y="2673831"/>
                  <a:pt x="11598441" y="2859221"/>
                </a:cubicBezTo>
                <a:cubicBezTo>
                  <a:pt x="11644370" y="3044611"/>
                  <a:pt x="11561150" y="3106669"/>
                  <a:pt x="11598441" y="3346886"/>
                </a:cubicBezTo>
                <a:cubicBezTo>
                  <a:pt x="11635732" y="3587104"/>
                  <a:pt x="11546386" y="3679129"/>
                  <a:pt x="11598441" y="3931012"/>
                </a:cubicBezTo>
                <a:cubicBezTo>
                  <a:pt x="11650496" y="4182895"/>
                  <a:pt x="11541844" y="4266285"/>
                  <a:pt x="11598441" y="4466907"/>
                </a:cubicBezTo>
                <a:cubicBezTo>
                  <a:pt x="11655038" y="4667529"/>
                  <a:pt x="11513940" y="5075587"/>
                  <a:pt x="11598441" y="5340416"/>
                </a:cubicBezTo>
                <a:cubicBezTo>
                  <a:pt x="11631885" y="5685866"/>
                  <a:pt x="11445921" y="5873605"/>
                  <a:pt x="11081082" y="5857775"/>
                </a:cubicBezTo>
                <a:cubicBezTo>
                  <a:pt x="10793620" y="5892496"/>
                  <a:pt x="10582544" y="5815926"/>
                  <a:pt x="10388571" y="5857775"/>
                </a:cubicBezTo>
                <a:cubicBezTo>
                  <a:pt x="10194598" y="5899624"/>
                  <a:pt x="10146579" y="5813391"/>
                  <a:pt x="10012972" y="5857775"/>
                </a:cubicBezTo>
                <a:cubicBezTo>
                  <a:pt x="9879365" y="5902159"/>
                  <a:pt x="9817537" y="5848613"/>
                  <a:pt x="9637373" y="5857775"/>
                </a:cubicBezTo>
                <a:cubicBezTo>
                  <a:pt x="9457209" y="5866937"/>
                  <a:pt x="9151232" y="5829653"/>
                  <a:pt x="8944862" y="5857775"/>
                </a:cubicBezTo>
                <a:cubicBezTo>
                  <a:pt x="8738492" y="5885897"/>
                  <a:pt x="8772469" y="5842774"/>
                  <a:pt x="8674901" y="5857775"/>
                </a:cubicBezTo>
                <a:cubicBezTo>
                  <a:pt x="8577333" y="5872776"/>
                  <a:pt x="8208963" y="5823222"/>
                  <a:pt x="8088027" y="5857775"/>
                </a:cubicBezTo>
                <a:cubicBezTo>
                  <a:pt x="7967091" y="5892328"/>
                  <a:pt x="7664524" y="5835879"/>
                  <a:pt x="7395516" y="5857775"/>
                </a:cubicBezTo>
                <a:cubicBezTo>
                  <a:pt x="7126508" y="5879671"/>
                  <a:pt x="7228924" y="5851934"/>
                  <a:pt x="7125555" y="5857775"/>
                </a:cubicBezTo>
                <a:cubicBezTo>
                  <a:pt x="7022186" y="5863616"/>
                  <a:pt x="6841875" y="5811788"/>
                  <a:pt x="6644318" y="5857775"/>
                </a:cubicBezTo>
                <a:cubicBezTo>
                  <a:pt x="6446761" y="5903762"/>
                  <a:pt x="6099015" y="5800327"/>
                  <a:pt x="5951808" y="5857775"/>
                </a:cubicBezTo>
                <a:cubicBezTo>
                  <a:pt x="5804601" y="5915223"/>
                  <a:pt x="5640496" y="5800373"/>
                  <a:pt x="5470571" y="5857775"/>
                </a:cubicBezTo>
                <a:cubicBezTo>
                  <a:pt x="5300646" y="5915177"/>
                  <a:pt x="5041173" y="5831282"/>
                  <a:pt x="4778061" y="5857775"/>
                </a:cubicBezTo>
                <a:cubicBezTo>
                  <a:pt x="4514949" y="5884268"/>
                  <a:pt x="4513207" y="5837533"/>
                  <a:pt x="4296824" y="5857775"/>
                </a:cubicBezTo>
                <a:cubicBezTo>
                  <a:pt x="4080441" y="5878017"/>
                  <a:pt x="3995449" y="5833580"/>
                  <a:pt x="3709951" y="5857775"/>
                </a:cubicBezTo>
                <a:cubicBezTo>
                  <a:pt x="3424453" y="5881970"/>
                  <a:pt x="3382347" y="5834456"/>
                  <a:pt x="3228715" y="5857775"/>
                </a:cubicBezTo>
                <a:cubicBezTo>
                  <a:pt x="3075083" y="5881094"/>
                  <a:pt x="3090581" y="5853787"/>
                  <a:pt x="2958753" y="5857775"/>
                </a:cubicBezTo>
                <a:cubicBezTo>
                  <a:pt x="2826925" y="5861763"/>
                  <a:pt x="2716501" y="5857624"/>
                  <a:pt x="2583154" y="5857775"/>
                </a:cubicBezTo>
                <a:cubicBezTo>
                  <a:pt x="2449807" y="5857926"/>
                  <a:pt x="2380382" y="5851229"/>
                  <a:pt x="2313192" y="5857775"/>
                </a:cubicBezTo>
                <a:cubicBezTo>
                  <a:pt x="2246002" y="5864321"/>
                  <a:pt x="2084735" y="5845428"/>
                  <a:pt x="1937593" y="5857775"/>
                </a:cubicBezTo>
                <a:cubicBezTo>
                  <a:pt x="1790451" y="5870122"/>
                  <a:pt x="1584074" y="5821201"/>
                  <a:pt x="1456357" y="5857775"/>
                </a:cubicBezTo>
                <a:cubicBezTo>
                  <a:pt x="1328640" y="5894349"/>
                  <a:pt x="1162599" y="5839118"/>
                  <a:pt x="1080758" y="5857775"/>
                </a:cubicBezTo>
                <a:cubicBezTo>
                  <a:pt x="998917" y="5876432"/>
                  <a:pt x="794940" y="5853742"/>
                  <a:pt x="517359" y="5857775"/>
                </a:cubicBezTo>
                <a:cubicBezTo>
                  <a:pt x="173392" y="5891141"/>
                  <a:pt x="5696" y="5697480"/>
                  <a:pt x="0" y="5340416"/>
                </a:cubicBezTo>
                <a:cubicBezTo>
                  <a:pt x="-51142" y="5097799"/>
                  <a:pt x="37791" y="4977783"/>
                  <a:pt x="0" y="4852751"/>
                </a:cubicBezTo>
                <a:cubicBezTo>
                  <a:pt x="-37791" y="4727719"/>
                  <a:pt x="36045" y="4502160"/>
                  <a:pt x="0" y="4268626"/>
                </a:cubicBezTo>
                <a:cubicBezTo>
                  <a:pt x="-36045" y="4035092"/>
                  <a:pt x="18625" y="3775559"/>
                  <a:pt x="0" y="3636269"/>
                </a:cubicBezTo>
                <a:cubicBezTo>
                  <a:pt x="-18625" y="3496979"/>
                  <a:pt x="8414" y="3306025"/>
                  <a:pt x="0" y="3196835"/>
                </a:cubicBezTo>
                <a:cubicBezTo>
                  <a:pt x="-8414" y="3087645"/>
                  <a:pt x="30930" y="2965996"/>
                  <a:pt x="0" y="2757401"/>
                </a:cubicBezTo>
                <a:cubicBezTo>
                  <a:pt x="-30930" y="2548806"/>
                  <a:pt x="7225" y="2508180"/>
                  <a:pt x="0" y="2366198"/>
                </a:cubicBezTo>
                <a:cubicBezTo>
                  <a:pt x="-7225" y="2224216"/>
                  <a:pt x="47666" y="2076769"/>
                  <a:pt x="0" y="1878533"/>
                </a:cubicBezTo>
                <a:cubicBezTo>
                  <a:pt x="-47666" y="1680298"/>
                  <a:pt x="27997" y="1529580"/>
                  <a:pt x="0" y="1342638"/>
                </a:cubicBezTo>
                <a:cubicBezTo>
                  <a:pt x="-27997" y="1155696"/>
                  <a:pt x="28177" y="723010"/>
                  <a:pt x="0" y="517359"/>
                </a:cubicBezTo>
                <a:close/>
              </a:path>
            </a:pathLst>
          </a:custGeom>
          <a:solidFill>
            <a:schemeClr val="bg1"/>
          </a:solidFill>
          <a:ln w="38100">
            <a:noFill/>
            <a:extLst>
              <a:ext uri="{C807C97D-BFC1-408E-A445-0C87EB9F89A2}">
                <ask:lineSketchStyleProps xmlns:ask="http://schemas.microsoft.com/office/drawing/2018/sketchyshapes" sd="172064071">
                  <a:prstGeom prst="roundRect">
                    <a:avLst>
                      <a:gd name="adj" fmla="val 8832"/>
                    </a:avLst>
                  </a:prstGeom>
                  <ask:type>
                    <ask:lineSketchScribble/>
                  </ask:type>
                </ask:lineSketchStyleProps>
              </a:ext>
            </a:extLst>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CAFED07-3B50-AAFA-3110-4B3F8157F7F5}"/>
              </a:ext>
            </a:extLst>
          </p:cNvPr>
          <p:cNvSpPr txBox="1"/>
          <p:nvPr/>
        </p:nvSpPr>
        <p:spPr>
          <a:xfrm>
            <a:off x="304801" y="825839"/>
            <a:ext cx="11754196" cy="6031203"/>
          </a:xfrm>
          <a:prstGeom prst="rect">
            <a:avLst/>
          </a:prstGeom>
          <a:noFill/>
        </p:spPr>
        <p:txBody>
          <a:bodyPr wrap="square" rtlCol="0">
            <a:spAutoFit/>
          </a:bodyPr>
          <a:lstStyle/>
          <a:p>
            <a:pPr marL="285750" indent="-285750">
              <a:lnSpc>
                <a:spcPct val="120000"/>
              </a:lnSpc>
              <a:buFont typeface="Wingdings" panose="05000000000000000000" pitchFamily="2" charset="2"/>
              <a:buChar char="§"/>
            </a:pPr>
            <a:r>
              <a:rPr lang="en-US" sz="3600" b="1"/>
              <a:t>Đặt tính</a:t>
            </a:r>
            <a:r>
              <a:rPr lang="en-US" sz="3600"/>
              <a:t>: Các chữ số cùng hàng đặt thẳng cột với nhau.</a:t>
            </a:r>
          </a:p>
          <a:p>
            <a:pPr marL="285750" indent="-285750">
              <a:lnSpc>
                <a:spcPct val="120000"/>
              </a:lnSpc>
              <a:buFont typeface="Wingdings" panose="05000000000000000000" pitchFamily="2" charset="2"/>
              <a:buChar char="§"/>
            </a:pPr>
            <a:r>
              <a:rPr lang="en-US" sz="3600" b="1"/>
              <a:t>Tính</a:t>
            </a:r>
          </a:p>
          <a:p>
            <a:pPr>
              <a:lnSpc>
                <a:spcPct val="120000"/>
              </a:lnSpc>
            </a:pPr>
            <a:r>
              <a:rPr lang="en-US" sz="3600"/>
              <a:t>+ Từ phải sang trái.</a:t>
            </a:r>
          </a:p>
          <a:p>
            <a:pPr>
              <a:lnSpc>
                <a:spcPct val="120000"/>
              </a:lnSpc>
            </a:pPr>
            <a:r>
              <a:rPr lang="en-US" sz="3600"/>
              <a:t>+ Nếu phép trừ ở một hàng là có nhớ thì thêm 1 vào chữ số của số trừ ở hàng cao hơn, liền nó.</a:t>
            </a:r>
          </a:p>
          <a:p>
            <a:pPr marL="285750" indent="-285750">
              <a:lnSpc>
                <a:spcPct val="120000"/>
              </a:lnSpc>
              <a:buFont typeface="Wingdings" panose="05000000000000000000" pitchFamily="2" charset="2"/>
              <a:buChar char="§"/>
            </a:pPr>
            <a:r>
              <a:rPr lang="en-US" sz="3600" b="1"/>
              <a:t>Thử lại</a:t>
            </a:r>
          </a:p>
          <a:p>
            <a:pPr>
              <a:lnSpc>
                <a:spcPct val="120000"/>
              </a:lnSpc>
            </a:pPr>
            <a:r>
              <a:rPr lang="en-US" sz="3600"/>
              <a:t>+ Kiểm tra lại các số khi viết ở hàng dọc.</a:t>
            </a:r>
          </a:p>
          <a:p>
            <a:pPr>
              <a:lnSpc>
                <a:spcPct val="120000"/>
              </a:lnSpc>
            </a:pPr>
            <a:r>
              <a:rPr lang="en-US" sz="3600"/>
              <a:t>+ Kiểm tra lại cách đặt tính.</a:t>
            </a:r>
          </a:p>
          <a:p>
            <a:pPr>
              <a:lnSpc>
                <a:spcPct val="120000"/>
              </a:lnSpc>
            </a:pPr>
            <a:r>
              <a:rPr lang="en-US" sz="3600"/>
              <a:t>+ Dò lại các phép trừ ở từng hàng hay thử lại bằng phép cộng.</a:t>
            </a:r>
          </a:p>
        </p:txBody>
      </p:sp>
      <p:sp>
        <p:nvSpPr>
          <p:cNvPr id="6" name="TextBox 5">
            <a:extLst>
              <a:ext uri="{FF2B5EF4-FFF2-40B4-BE49-F238E27FC236}">
                <a16:creationId xmlns:a16="http://schemas.microsoft.com/office/drawing/2014/main" id="{543D36DD-C596-D153-E8C7-37159ACEA68B}"/>
              </a:ext>
            </a:extLst>
          </p:cNvPr>
          <p:cNvSpPr txBox="1"/>
          <p:nvPr/>
        </p:nvSpPr>
        <p:spPr>
          <a:xfrm>
            <a:off x="2841786" y="56399"/>
            <a:ext cx="7232657" cy="769441"/>
          </a:xfrm>
          <a:prstGeom prst="rect">
            <a:avLst/>
          </a:prstGeom>
          <a:noFill/>
        </p:spPr>
        <p:txBody>
          <a:bodyPr wrap="square" rtlCol="0">
            <a:spAutoFit/>
          </a:bodyPr>
          <a:lstStyle/>
          <a:p>
            <a:r>
              <a:rPr lang="en-US" sz="4400" u="sng">
                <a:ln w="190500">
                  <a:solidFill>
                    <a:srgbClr val="FFFF00"/>
                  </a:solidFill>
                </a:ln>
                <a:solidFill>
                  <a:srgbClr val="EC5556"/>
                </a:solidFill>
                <a:latin typeface="UTM Flamenco" panose="02040603050506020204" pitchFamily="18" charset="0"/>
              </a:rPr>
              <a:t>CÁCH TRỪ CÁC SỐ TỰ NHIÊN</a:t>
            </a:r>
          </a:p>
        </p:txBody>
      </p:sp>
      <p:sp>
        <p:nvSpPr>
          <p:cNvPr id="7" name="TextBox 6">
            <a:extLst>
              <a:ext uri="{FF2B5EF4-FFF2-40B4-BE49-F238E27FC236}">
                <a16:creationId xmlns:a16="http://schemas.microsoft.com/office/drawing/2014/main" id="{852AA8AA-8EAD-D10B-C6B7-13F898B92218}"/>
              </a:ext>
            </a:extLst>
          </p:cNvPr>
          <p:cNvSpPr txBox="1"/>
          <p:nvPr/>
        </p:nvSpPr>
        <p:spPr>
          <a:xfrm>
            <a:off x="2841785" y="56398"/>
            <a:ext cx="7232657" cy="769441"/>
          </a:xfrm>
          <a:prstGeom prst="rect">
            <a:avLst/>
          </a:prstGeom>
          <a:noFill/>
        </p:spPr>
        <p:txBody>
          <a:bodyPr wrap="square" rtlCol="0">
            <a:spAutoFit/>
          </a:bodyPr>
          <a:lstStyle/>
          <a:p>
            <a:r>
              <a:rPr lang="en-US" sz="4400" u="sng">
                <a:solidFill>
                  <a:srgbClr val="FF0000"/>
                </a:solidFill>
                <a:latin typeface="UTM Flamenco" panose="02040603050506020204" pitchFamily="18" charset="0"/>
              </a:rPr>
              <a:t>CÁCH TRỪ CÁC SỐ TỰ NHIÊN</a:t>
            </a:r>
          </a:p>
        </p:txBody>
      </p:sp>
    </p:spTree>
    <p:extLst>
      <p:ext uri="{BB962C8B-B14F-4D97-AF65-F5344CB8AC3E}">
        <p14:creationId xmlns:p14="http://schemas.microsoft.com/office/powerpoint/2010/main" val="233133464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80CEC4-ABDA-9E37-27C9-18D5F5720125}"/>
              </a:ext>
            </a:extLst>
          </p:cNvPr>
          <p:cNvGrpSpPr/>
          <p:nvPr/>
        </p:nvGrpSpPr>
        <p:grpSpPr>
          <a:xfrm>
            <a:off x="448133" y="2532210"/>
            <a:ext cx="11295734" cy="2431435"/>
            <a:chOff x="304800" y="1161693"/>
            <a:chExt cx="11887200" cy="4845950"/>
          </a:xfrm>
        </p:grpSpPr>
        <p:sp>
          <p:nvSpPr>
            <p:cNvPr id="5" name="TextBox 4">
              <a:extLst>
                <a:ext uri="{FF2B5EF4-FFF2-40B4-BE49-F238E27FC236}">
                  <a16:creationId xmlns:a16="http://schemas.microsoft.com/office/drawing/2014/main" id="{44A6870F-D8F3-2F6C-7DA8-66A37A411A99}"/>
                </a:ext>
              </a:extLst>
            </p:cNvPr>
            <p:cNvSpPr txBox="1"/>
            <p:nvPr/>
          </p:nvSpPr>
          <p:spPr>
            <a:xfrm>
              <a:off x="304800" y="1161693"/>
              <a:ext cx="11887200" cy="4845950"/>
            </a:xfrm>
            <a:prstGeom prst="rect">
              <a:avLst/>
            </a:prstGeom>
            <a:noFill/>
          </p:spPr>
          <p:txBody>
            <a:bodyPr wrap="square" rtlCol="0">
              <a:spAutoFit/>
            </a:bodyPr>
            <a:lstStyle/>
            <a:p>
              <a:pPr algn="ctr"/>
              <a:r>
                <a:rPr lang="en-US" sz="15200">
                  <a:ln w="254000">
                    <a:solidFill>
                      <a:schemeClr val="bg1"/>
                    </a:solidFill>
                  </a:ln>
                  <a:solidFill>
                    <a:srgbClr val="FFFF00"/>
                  </a:solidFill>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THỰC HÀNH</a:t>
              </a:r>
            </a:p>
          </p:txBody>
        </p:sp>
        <p:sp>
          <p:nvSpPr>
            <p:cNvPr id="6" name="TextBox 5">
              <a:extLst>
                <a:ext uri="{FF2B5EF4-FFF2-40B4-BE49-F238E27FC236}">
                  <a16:creationId xmlns:a16="http://schemas.microsoft.com/office/drawing/2014/main" id="{32292D33-ADE1-2D1E-2DB1-04D4F4DE0834}"/>
                </a:ext>
              </a:extLst>
            </p:cNvPr>
            <p:cNvSpPr txBox="1"/>
            <p:nvPr/>
          </p:nvSpPr>
          <p:spPr>
            <a:xfrm>
              <a:off x="304800" y="1161693"/>
              <a:ext cx="11887200" cy="4845950"/>
            </a:xfrm>
            <a:prstGeom prst="rect">
              <a:avLst/>
            </a:prstGeom>
            <a:noFill/>
          </p:spPr>
          <p:txBody>
            <a:bodyPr wrap="square" rtlCol="0">
              <a:spAutoFit/>
            </a:bodyPr>
            <a:lstStyle/>
            <a:p>
              <a:pPr algn="ctr"/>
              <a:r>
                <a:rPr lang="en-US" sz="15200">
                  <a:ln w="12700">
                    <a:solidFill>
                      <a:sysClr val="windowText" lastClr="000000"/>
                    </a:solidFill>
                  </a:ln>
                  <a:solidFill>
                    <a:srgbClr val="FFFF00"/>
                  </a:solidFill>
                  <a:latin typeface="UTM Flamenco" panose="02040603050506020204" pitchFamily="18" charset="0"/>
                  <a:ea typeface="LNTH-LuoLuoNotangYuanTi 1" pitchFamily="2" charset="-128"/>
                  <a:cs typeface="LNTH-LuoLuoNotangYuanTi 1" pitchFamily="2" charset="-128"/>
                </a:rPr>
                <a:t>T</a:t>
              </a:r>
              <a:r>
                <a:rPr lang="en-US" sz="15200">
                  <a:ln w="12700">
                    <a:solidFill>
                      <a:sysClr val="windowText" lastClr="000000"/>
                    </a:solidFill>
                  </a:ln>
                  <a:solidFill>
                    <a:srgbClr val="00B050"/>
                  </a:solidFill>
                  <a:latin typeface="UTM Flamenco" panose="02040603050506020204" pitchFamily="18" charset="0"/>
                  <a:ea typeface="LNTH-LuoLuoNotangYuanTi 1" pitchFamily="2" charset="-128"/>
                  <a:cs typeface="LNTH-LuoLuoNotangYuanTi 1" pitchFamily="2" charset="-128"/>
                </a:rPr>
                <a:t>H</a:t>
              </a:r>
              <a:r>
                <a:rPr lang="en-US" sz="15200">
                  <a:ln w="12700">
                    <a:solidFill>
                      <a:sysClr val="windowText" lastClr="000000"/>
                    </a:solidFill>
                  </a:ln>
                  <a:solidFill>
                    <a:srgbClr val="FF5050"/>
                  </a:solidFill>
                  <a:latin typeface="UTM Flamenco" panose="02040603050506020204" pitchFamily="18" charset="0"/>
                  <a:ea typeface="LNTH-LuoLuoNotangYuanTi 1" pitchFamily="2" charset="-128"/>
                  <a:cs typeface="LNTH-LuoLuoNotangYuanTi 1" pitchFamily="2" charset="-128"/>
                </a:rPr>
                <a:t>Ự</a:t>
              </a:r>
              <a:r>
                <a:rPr lang="en-US" sz="15200">
                  <a:ln w="12700">
                    <a:solidFill>
                      <a:sysClr val="windowText" lastClr="000000"/>
                    </a:solidFill>
                  </a:ln>
                  <a:solidFill>
                    <a:srgbClr val="00CCFF"/>
                  </a:solidFill>
                  <a:latin typeface="UTM Flamenco" panose="02040603050506020204" pitchFamily="18" charset="0"/>
                  <a:ea typeface="LNTH-LuoLuoNotangYuanTi 1" pitchFamily="2" charset="-128"/>
                  <a:cs typeface="LNTH-LuoLuoNotangYuanTi 1" pitchFamily="2" charset="-128"/>
                </a:rPr>
                <a:t>C</a:t>
              </a:r>
              <a:r>
                <a:rPr lang="en-US" sz="15200">
                  <a:ln w="12700">
                    <a:solidFill>
                      <a:sysClr val="windowText" lastClr="000000"/>
                    </a:solidFill>
                  </a:ln>
                  <a:latin typeface="UTM Flamenco" panose="02040603050506020204" pitchFamily="18" charset="0"/>
                  <a:ea typeface="LNTH-LuoLuoNotangYuanTi 1" pitchFamily="2" charset="-128"/>
                  <a:cs typeface="LNTH-LuoLuoNotangYuanTi 1" pitchFamily="2" charset="-128"/>
                </a:rPr>
                <a:t> </a:t>
              </a:r>
              <a:r>
                <a:rPr lang="en-US" sz="15200">
                  <a:ln w="12700">
                    <a:solidFill>
                      <a:sysClr val="windowText" lastClr="000000"/>
                    </a:solidFill>
                  </a:ln>
                  <a:solidFill>
                    <a:schemeClr val="accent2"/>
                  </a:solidFill>
                  <a:latin typeface="UTM Flamenco" panose="02040603050506020204" pitchFamily="18" charset="0"/>
                  <a:ea typeface="LNTH-LuoLuoNotangYuanTi 1" pitchFamily="2" charset="-128"/>
                  <a:cs typeface="LNTH-LuoLuoNotangYuanTi 1" pitchFamily="2" charset="-128"/>
                </a:rPr>
                <a:t>H</a:t>
              </a:r>
              <a:r>
                <a:rPr lang="en-US" sz="15200">
                  <a:ln w="12700">
                    <a:solidFill>
                      <a:sysClr val="windowText" lastClr="000000"/>
                    </a:solidFill>
                  </a:ln>
                  <a:solidFill>
                    <a:srgbClr val="00B0F0"/>
                  </a:solidFill>
                  <a:latin typeface="UTM Flamenco" panose="02040603050506020204" pitchFamily="18" charset="0"/>
                  <a:ea typeface="LNTH-LuoLuoNotangYuanTi 1" pitchFamily="2" charset="-128"/>
                  <a:cs typeface="LNTH-LuoLuoNotangYuanTi 1" pitchFamily="2" charset="-128"/>
                </a:rPr>
                <a:t>À</a:t>
              </a:r>
              <a:r>
                <a:rPr lang="en-US" sz="15200">
                  <a:ln w="12700">
                    <a:solidFill>
                      <a:sysClr val="windowText" lastClr="000000"/>
                    </a:solidFill>
                  </a:ln>
                  <a:solidFill>
                    <a:srgbClr val="FFFF00"/>
                  </a:solidFill>
                  <a:latin typeface="UTM Flamenco" panose="02040603050506020204" pitchFamily="18" charset="0"/>
                  <a:ea typeface="LNTH-LuoLuoNotangYuanTi 1" pitchFamily="2" charset="-128"/>
                  <a:cs typeface="LNTH-LuoLuoNotangYuanTi 1" pitchFamily="2" charset="-128"/>
                </a:rPr>
                <a:t>N</a:t>
              </a:r>
              <a:r>
                <a:rPr lang="en-US" sz="15200">
                  <a:ln w="12700">
                    <a:solidFill>
                      <a:sysClr val="windowText" lastClr="000000"/>
                    </a:solidFill>
                  </a:ln>
                  <a:solidFill>
                    <a:srgbClr val="00FF00"/>
                  </a:solidFill>
                  <a:latin typeface="UTM Flamenco" panose="02040603050506020204" pitchFamily="18" charset="0"/>
                  <a:ea typeface="LNTH-LuoLuoNotangYuanTi 1" pitchFamily="2" charset="-128"/>
                  <a:cs typeface="LNTH-LuoLuoNotangYuanTi 1" pitchFamily="2" charset="-128"/>
                </a:rPr>
                <a:t>H</a:t>
              </a:r>
            </a:p>
          </p:txBody>
        </p:sp>
      </p:grpSp>
    </p:spTree>
    <p:extLst>
      <p:ext uri="{BB962C8B-B14F-4D97-AF65-F5344CB8AC3E}">
        <p14:creationId xmlns:p14="http://schemas.microsoft.com/office/powerpoint/2010/main" val="21793612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247304D3-27E4-E99B-760C-969283552B7A}"/>
              </a:ext>
            </a:extLst>
          </p:cNvPr>
          <p:cNvSpPr/>
          <p:nvPr/>
        </p:nvSpPr>
        <p:spPr>
          <a:xfrm>
            <a:off x="182880" y="245661"/>
            <a:ext cx="11768488" cy="6414446"/>
          </a:xfrm>
          <a:custGeom>
            <a:avLst/>
            <a:gdLst>
              <a:gd name="connsiteX0" fmla="*/ 0 w 11768488"/>
              <a:gd name="connsiteY0" fmla="*/ 1069096 h 6414446"/>
              <a:gd name="connsiteX1" fmla="*/ 1069096 w 11768488"/>
              <a:gd name="connsiteY1" fmla="*/ 0 h 6414446"/>
              <a:gd name="connsiteX2" fmla="*/ 10699392 w 11768488"/>
              <a:gd name="connsiteY2" fmla="*/ 0 h 6414446"/>
              <a:gd name="connsiteX3" fmla="*/ 11768488 w 11768488"/>
              <a:gd name="connsiteY3" fmla="*/ 1069096 h 6414446"/>
              <a:gd name="connsiteX4" fmla="*/ 11768488 w 11768488"/>
              <a:gd name="connsiteY4" fmla="*/ 5345350 h 6414446"/>
              <a:gd name="connsiteX5" fmla="*/ 10699392 w 11768488"/>
              <a:gd name="connsiteY5" fmla="*/ 6414446 h 6414446"/>
              <a:gd name="connsiteX6" fmla="*/ 1069096 w 11768488"/>
              <a:gd name="connsiteY6" fmla="*/ 6414446 h 6414446"/>
              <a:gd name="connsiteX7" fmla="*/ 0 w 11768488"/>
              <a:gd name="connsiteY7" fmla="*/ 5345350 h 6414446"/>
              <a:gd name="connsiteX8" fmla="*/ 0 w 11768488"/>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8488" h="6414446" fill="none" extrusionOk="0">
                <a:moveTo>
                  <a:pt x="0" y="1069096"/>
                </a:moveTo>
                <a:cubicBezTo>
                  <a:pt x="-19542" y="479866"/>
                  <a:pt x="461855" y="95376"/>
                  <a:pt x="1069096" y="0"/>
                </a:cubicBezTo>
                <a:cubicBezTo>
                  <a:pt x="3321156" y="77600"/>
                  <a:pt x="5963235" y="-27269"/>
                  <a:pt x="10699392" y="0"/>
                </a:cubicBezTo>
                <a:cubicBezTo>
                  <a:pt x="11360467" y="-93171"/>
                  <a:pt x="11878072" y="510911"/>
                  <a:pt x="11768488" y="1069096"/>
                </a:cubicBezTo>
                <a:cubicBezTo>
                  <a:pt x="11877488" y="2536417"/>
                  <a:pt x="11690279" y="4353943"/>
                  <a:pt x="11768488" y="5345350"/>
                </a:cubicBezTo>
                <a:cubicBezTo>
                  <a:pt x="11756623" y="5931154"/>
                  <a:pt x="11220952" y="6444826"/>
                  <a:pt x="10699392" y="6414446"/>
                </a:cubicBezTo>
                <a:cubicBezTo>
                  <a:pt x="6664867" y="6463623"/>
                  <a:pt x="2208863" y="6291744"/>
                  <a:pt x="1069096" y="6414446"/>
                </a:cubicBezTo>
                <a:cubicBezTo>
                  <a:pt x="471191" y="6471737"/>
                  <a:pt x="-69188" y="5995367"/>
                  <a:pt x="0" y="5345350"/>
                </a:cubicBezTo>
                <a:cubicBezTo>
                  <a:pt x="47022" y="3923570"/>
                  <a:pt x="104569" y="2292304"/>
                  <a:pt x="0" y="1069096"/>
                </a:cubicBezTo>
                <a:close/>
              </a:path>
              <a:path w="11768488" h="6414446" stroke="0" extrusionOk="0">
                <a:moveTo>
                  <a:pt x="0" y="1069096"/>
                </a:moveTo>
                <a:cubicBezTo>
                  <a:pt x="32307" y="474958"/>
                  <a:pt x="522525" y="-2928"/>
                  <a:pt x="1069096" y="0"/>
                </a:cubicBezTo>
                <a:cubicBezTo>
                  <a:pt x="5541783" y="-129276"/>
                  <a:pt x="7145341" y="-77778"/>
                  <a:pt x="10699392" y="0"/>
                </a:cubicBezTo>
                <a:cubicBezTo>
                  <a:pt x="11272134" y="-56436"/>
                  <a:pt x="11752758" y="569352"/>
                  <a:pt x="11768488" y="1069096"/>
                </a:cubicBezTo>
                <a:cubicBezTo>
                  <a:pt x="11850087" y="1542640"/>
                  <a:pt x="11922788" y="3696807"/>
                  <a:pt x="11768488" y="5345350"/>
                </a:cubicBezTo>
                <a:cubicBezTo>
                  <a:pt x="11815251" y="6034414"/>
                  <a:pt x="11258338" y="6425151"/>
                  <a:pt x="10699392" y="6414446"/>
                </a:cubicBezTo>
                <a:cubicBezTo>
                  <a:pt x="5942364" y="6458666"/>
                  <a:pt x="2665733"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Nhóm 14">
            <a:extLst>
              <a:ext uri="{FF2B5EF4-FFF2-40B4-BE49-F238E27FC236}">
                <a16:creationId xmlns:a16="http://schemas.microsoft.com/office/drawing/2014/main" id="{E5AE9322-D8E2-44C0-40BB-86AB6877D250}"/>
              </a:ext>
            </a:extLst>
          </p:cNvPr>
          <p:cNvGrpSpPr/>
          <p:nvPr/>
        </p:nvGrpSpPr>
        <p:grpSpPr>
          <a:xfrm>
            <a:off x="853382" y="569213"/>
            <a:ext cx="5433519" cy="886118"/>
            <a:chOff x="678426" y="556819"/>
            <a:chExt cx="5433519" cy="886118"/>
          </a:xfrm>
        </p:grpSpPr>
        <p:grpSp>
          <p:nvGrpSpPr>
            <p:cNvPr id="6" name="Nhóm 15">
              <a:extLst>
                <a:ext uri="{FF2B5EF4-FFF2-40B4-BE49-F238E27FC236}">
                  <a16:creationId xmlns:a16="http://schemas.microsoft.com/office/drawing/2014/main" id="{C1BFD90E-500D-FCAD-13FA-78D1E4C05976}"/>
                </a:ext>
              </a:extLst>
            </p:cNvPr>
            <p:cNvGrpSpPr/>
            <p:nvPr/>
          </p:nvGrpSpPr>
          <p:grpSpPr>
            <a:xfrm>
              <a:off x="678426" y="556819"/>
              <a:ext cx="793415" cy="818053"/>
              <a:chOff x="678426" y="556819"/>
              <a:chExt cx="793415" cy="818053"/>
            </a:xfrm>
          </p:grpSpPr>
          <p:sp>
            <p:nvSpPr>
              <p:cNvPr id="8" name="Oval 22">
                <a:extLst>
                  <a:ext uri="{FF2B5EF4-FFF2-40B4-BE49-F238E27FC236}">
                    <a16:creationId xmlns:a16="http://schemas.microsoft.com/office/drawing/2014/main" id="{53DF1F53-D57F-0674-FA9D-E9F81792D2E8}"/>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9" name="TextBox 23">
                <a:extLst>
                  <a:ext uri="{FF2B5EF4-FFF2-40B4-BE49-F238E27FC236}">
                    <a16:creationId xmlns:a16="http://schemas.microsoft.com/office/drawing/2014/main" id="{93612869-06D2-5FEC-3F97-072C7EE69DB0}"/>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7" name="TextBox 16">
              <a:extLst>
                <a:ext uri="{FF2B5EF4-FFF2-40B4-BE49-F238E27FC236}">
                  <a16:creationId xmlns:a16="http://schemas.microsoft.com/office/drawing/2014/main" id="{10A50F55-F8E0-F387-E853-106925B91A96}"/>
                </a:ext>
              </a:extLst>
            </p:cNvPr>
            <p:cNvSpPr txBox="1"/>
            <p:nvPr/>
          </p:nvSpPr>
          <p:spPr>
            <a:xfrm>
              <a:off x="1617523" y="574614"/>
              <a:ext cx="4494422" cy="868323"/>
            </a:xfrm>
            <a:prstGeom prst="roundRect">
              <a:avLst/>
            </a:prstGeom>
            <a:noFill/>
            <a:ln>
              <a:noFill/>
            </a:ln>
          </p:spPr>
          <p:txBody>
            <a:bodyPr wrap="square" rtlCol="0">
              <a:spAutoFit/>
            </a:bodyPr>
            <a:lstStyle/>
            <a:p>
              <a:pPr algn="ctr"/>
              <a:r>
                <a:rPr lang="en-US" sz="4500" b="1"/>
                <a:t>Đặt tính rồi tính.</a:t>
              </a:r>
              <a:endParaRPr lang="en-US" sz="4500" b="1" dirty="0"/>
            </a:p>
          </p:txBody>
        </p:sp>
      </p:grpSp>
      <p:sp>
        <p:nvSpPr>
          <p:cNvPr id="10" name="TextBox 9">
            <a:extLst>
              <a:ext uri="{FF2B5EF4-FFF2-40B4-BE49-F238E27FC236}">
                <a16:creationId xmlns:a16="http://schemas.microsoft.com/office/drawing/2014/main" id="{1F93E865-4ED1-16F8-6817-D878456A2106}"/>
              </a:ext>
            </a:extLst>
          </p:cNvPr>
          <p:cNvSpPr txBox="1"/>
          <p:nvPr/>
        </p:nvSpPr>
        <p:spPr>
          <a:xfrm>
            <a:off x="633651" y="1648010"/>
            <a:ext cx="8333887" cy="830997"/>
          </a:xfrm>
          <a:prstGeom prst="rect">
            <a:avLst/>
          </a:prstGeom>
          <a:noFill/>
          <a:ln>
            <a:noFill/>
          </a:ln>
        </p:spPr>
        <p:txBody>
          <a:bodyPr wrap="square" rtlCol="0">
            <a:spAutoFit/>
          </a:bodyPr>
          <a:lstStyle/>
          <a:p>
            <a:pPr algn="just"/>
            <a:r>
              <a:rPr lang="en-US" sz="4800">
                <a:solidFill>
                  <a:srgbClr val="FA5A68"/>
                </a:solidFill>
              </a:rPr>
              <a:t>a) </a:t>
            </a:r>
            <a:r>
              <a:rPr lang="en-US" sz="4800"/>
              <a:t>764 933 – 241 532</a:t>
            </a:r>
          </a:p>
        </p:txBody>
      </p:sp>
      <p:sp>
        <p:nvSpPr>
          <p:cNvPr id="11" name="TextBox 10">
            <a:extLst>
              <a:ext uri="{FF2B5EF4-FFF2-40B4-BE49-F238E27FC236}">
                <a16:creationId xmlns:a16="http://schemas.microsoft.com/office/drawing/2014/main" id="{62B28FBF-B855-E1CB-DAA8-EE4E115A11FA}"/>
              </a:ext>
            </a:extLst>
          </p:cNvPr>
          <p:cNvSpPr txBox="1"/>
          <p:nvPr/>
        </p:nvSpPr>
        <p:spPr>
          <a:xfrm>
            <a:off x="633649" y="2887526"/>
            <a:ext cx="8333887" cy="830997"/>
          </a:xfrm>
          <a:prstGeom prst="rect">
            <a:avLst/>
          </a:prstGeom>
          <a:noFill/>
          <a:ln>
            <a:noFill/>
          </a:ln>
        </p:spPr>
        <p:txBody>
          <a:bodyPr wrap="square" rtlCol="0">
            <a:spAutoFit/>
          </a:bodyPr>
          <a:lstStyle/>
          <a:p>
            <a:pPr algn="just"/>
            <a:r>
              <a:rPr lang="en-US" sz="4800">
                <a:solidFill>
                  <a:srgbClr val="FA5A68"/>
                </a:solidFill>
              </a:rPr>
              <a:t>b) </a:t>
            </a:r>
            <a:r>
              <a:rPr lang="en-US" sz="4800"/>
              <a:t>875 168 – 684 352</a:t>
            </a:r>
          </a:p>
        </p:txBody>
      </p:sp>
      <p:sp>
        <p:nvSpPr>
          <p:cNvPr id="12" name="TextBox 11">
            <a:extLst>
              <a:ext uri="{FF2B5EF4-FFF2-40B4-BE49-F238E27FC236}">
                <a16:creationId xmlns:a16="http://schemas.microsoft.com/office/drawing/2014/main" id="{6851C980-AD68-9272-BD68-72312DDF2E6E}"/>
              </a:ext>
            </a:extLst>
          </p:cNvPr>
          <p:cNvSpPr txBox="1"/>
          <p:nvPr/>
        </p:nvSpPr>
        <p:spPr>
          <a:xfrm>
            <a:off x="633649" y="4094823"/>
            <a:ext cx="8333887" cy="830997"/>
          </a:xfrm>
          <a:prstGeom prst="rect">
            <a:avLst/>
          </a:prstGeom>
          <a:noFill/>
          <a:ln>
            <a:noFill/>
          </a:ln>
        </p:spPr>
        <p:txBody>
          <a:bodyPr wrap="square" rtlCol="0">
            <a:spAutoFit/>
          </a:bodyPr>
          <a:lstStyle/>
          <a:p>
            <a:pPr algn="just"/>
            <a:r>
              <a:rPr lang="en-US" sz="4800">
                <a:solidFill>
                  <a:srgbClr val="FA5A68"/>
                </a:solidFill>
              </a:rPr>
              <a:t>c) </a:t>
            </a:r>
            <a:r>
              <a:rPr lang="en-US" sz="4800"/>
              <a:t>6 952 173 – 712 041</a:t>
            </a:r>
          </a:p>
        </p:txBody>
      </p:sp>
      <p:sp>
        <p:nvSpPr>
          <p:cNvPr id="13" name="TextBox 12">
            <a:extLst>
              <a:ext uri="{FF2B5EF4-FFF2-40B4-BE49-F238E27FC236}">
                <a16:creationId xmlns:a16="http://schemas.microsoft.com/office/drawing/2014/main" id="{510CE4AB-B766-1CCB-524D-53367A88E608}"/>
              </a:ext>
            </a:extLst>
          </p:cNvPr>
          <p:cNvSpPr txBox="1"/>
          <p:nvPr/>
        </p:nvSpPr>
        <p:spPr>
          <a:xfrm>
            <a:off x="633650" y="5334339"/>
            <a:ext cx="8333887" cy="830997"/>
          </a:xfrm>
          <a:prstGeom prst="rect">
            <a:avLst/>
          </a:prstGeom>
          <a:noFill/>
          <a:ln>
            <a:noFill/>
          </a:ln>
        </p:spPr>
        <p:txBody>
          <a:bodyPr wrap="square" rtlCol="0">
            <a:spAutoFit/>
          </a:bodyPr>
          <a:lstStyle/>
          <a:p>
            <a:pPr algn="just"/>
            <a:r>
              <a:rPr lang="en-US" sz="4800">
                <a:solidFill>
                  <a:srgbClr val="FA5A68"/>
                </a:solidFill>
              </a:rPr>
              <a:t>d) </a:t>
            </a:r>
            <a:r>
              <a:rPr lang="en-US" sz="4800"/>
              <a:t>37 159 645 – 2 613 914</a:t>
            </a:r>
          </a:p>
        </p:txBody>
      </p:sp>
      <p:grpSp>
        <p:nvGrpSpPr>
          <p:cNvPr id="20" name="Group 19">
            <a:extLst>
              <a:ext uri="{FF2B5EF4-FFF2-40B4-BE49-F238E27FC236}">
                <a16:creationId xmlns:a16="http://schemas.microsoft.com/office/drawing/2014/main" id="{72525202-1255-498E-60C9-4144D999EC22}"/>
              </a:ext>
            </a:extLst>
          </p:cNvPr>
          <p:cNvGrpSpPr/>
          <p:nvPr/>
        </p:nvGrpSpPr>
        <p:grpSpPr>
          <a:xfrm>
            <a:off x="6432583" y="856195"/>
            <a:ext cx="5297612" cy="5724656"/>
            <a:chOff x="6547932" y="831587"/>
            <a:chExt cx="5297612" cy="5724656"/>
          </a:xfrm>
        </p:grpSpPr>
        <p:sp>
          <p:nvSpPr>
            <p:cNvPr id="21" name="TextBox 10">
              <a:extLst>
                <a:ext uri="{FF2B5EF4-FFF2-40B4-BE49-F238E27FC236}">
                  <a16:creationId xmlns:a16="http://schemas.microsoft.com/office/drawing/2014/main" id="{FB131666-FDA5-72F1-554D-3AFD12D765A7}"/>
                </a:ext>
              </a:extLst>
            </p:cNvPr>
            <p:cNvSpPr txBox="1"/>
            <p:nvPr/>
          </p:nvSpPr>
          <p:spPr>
            <a:xfrm>
              <a:off x="6547932" y="831587"/>
              <a:ext cx="5297612" cy="1938992"/>
            </a:xfrm>
            <a:prstGeom prst="rect">
              <a:avLst/>
            </a:prstGeom>
            <a:noFill/>
          </p:spPr>
          <p:txBody>
            <a:bodyPr wrap="square" rtlCol="0">
              <a:spAutoFit/>
            </a:bodyPr>
            <a:lstStyle/>
            <a:p>
              <a:pPr algn="ctr"/>
              <a:r>
                <a:rPr lang="en-US" sz="6000">
                  <a:ln w="28575">
                    <a:noFill/>
                    <a:prstDash val="solid"/>
                  </a:ln>
                  <a:solidFill>
                    <a:srgbClr val="E45B23"/>
                  </a:solidFill>
                  <a:latin typeface="LNTH-LuoLuoNotangYuanTi 1" pitchFamily="2" charset="-128"/>
                  <a:ea typeface="LNTH-LuoLuoNotangYuanTi 1" pitchFamily="2" charset="-128"/>
                  <a:cs typeface="LNTH-LuoLuoNotangYuanTi 1" pitchFamily="2" charset="-128"/>
                </a:rPr>
                <a:t>Thực hiện từng bài vào bảng con</a:t>
              </a:r>
              <a:endParaRPr lang="en-US" sz="6000" dirty="0">
                <a:ln w="28575">
                  <a:noFill/>
                  <a:prstDash val="solid"/>
                </a:ln>
                <a:solidFill>
                  <a:srgbClr val="E45B23"/>
                </a:solidFill>
                <a:latin typeface="LNTH-LuoLuoNotangYuanTi 1" pitchFamily="2" charset="-128"/>
                <a:ea typeface="LNTH-LuoLuoNotangYuanTi 1" pitchFamily="2" charset="-128"/>
                <a:cs typeface="LNTH-LuoLuoNotangYuanTi 1" pitchFamily="2" charset="-128"/>
              </a:endParaRPr>
            </a:p>
          </p:txBody>
        </p:sp>
        <p:pic>
          <p:nvPicPr>
            <p:cNvPr id="22" name="Picture 21" descr="A cartoon of a child wearing glasses&#10;&#10;Description automatically generated">
              <a:extLst>
                <a:ext uri="{FF2B5EF4-FFF2-40B4-BE49-F238E27FC236}">
                  <a16:creationId xmlns:a16="http://schemas.microsoft.com/office/drawing/2014/main" id="{0345C15C-C160-9E4D-67E7-EAC116A61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9300" y="2685850"/>
              <a:ext cx="3638009" cy="3870393"/>
            </a:xfrm>
            <a:prstGeom prst="rect">
              <a:avLst/>
            </a:prstGeom>
          </p:spPr>
        </p:pic>
      </p:grpSp>
    </p:spTree>
    <p:extLst>
      <p:ext uri="{BB962C8B-B14F-4D97-AF65-F5344CB8AC3E}">
        <p14:creationId xmlns:p14="http://schemas.microsoft.com/office/powerpoint/2010/main" val="5590645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4" presetID="32" presetClass="emph" presetSubtype="0" fill="hold" nodeType="withEffect">
                                  <p:stCondLst>
                                    <p:cond delay="0"/>
                                  </p:stCondLst>
                                  <p:childTnLst>
                                    <p:animRot by="120000">
                                      <p:cBhvr>
                                        <p:cTn id="15" dur="100" fill="hold">
                                          <p:stCondLst>
                                            <p:cond delay="0"/>
                                          </p:stCondLst>
                                        </p:cTn>
                                        <p:tgtEl>
                                          <p:spTgt spid="20"/>
                                        </p:tgtEl>
                                        <p:attrNameLst>
                                          <p:attrName>r</p:attrName>
                                        </p:attrNameLst>
                                      </p:cBhvr>
                                    </p:animRot>
                                    <p:animRot by="-240000">
                                      <p:cBhvr>
                                        <p:cTn id="16" dur="200" fill="hold">
                                          <p:stCondLst>
                                            <p:cond delay="200"/>
                                          </p:stCondLst>
                                        </p:cTn>
                                        <p:tgtEl>
                                          <p:spTgt spid="20"/>
                                        </p:tgtEl>
                                        <p:attrNameLst>
                                          <p:attrName>r</p:attrName>
                                        </p:attrNameLst>
                                      </p:cBhvr>
                                    </p:animRot>
                                    <p:animRot by="240000">
                                      <p:cBhvr>
                                        <p:cTn id="17" dur="200" fill="hold">
                                          <p:stCondLst>
                                            <p:cond delay="400"/>
                                          </p:stCondLst>
                                        </p:cTn>
                                        <p:tgtEl>
                                          <p:spTgt spid="20"/>
                                        </p:tgtEl>
                                        <p:attrNameLst>
                                          <p:attrName>r</p:attrName>
                                        </p:attrNameLst>
                                      </p:cBhvr>
                                    </p:animRot>
                                    <p:animRot by="-240000">
                                      <p:cBhvr>
                                        <p:cTn id="18" dur="200" fill="hold">
                                          <p:stCondLst>
                                            <p:cond delay="600"/>
                                          </p:stCondLst>
                                        </p:cTn>
                                        <p:tgtEl>
                                          <p:spTgt spid="20"/>
                                        </p:tgtEl>
                                        <p:attrNameLst>
                                          <p:attrName>r</p:attrName>
                                        </p:attrNameLst>
                                      </p:cBhvr>
                                    </p:animRot>
                                    <p:animRot by="120000">
                                      <p:cBhvr>
                                        <p:cTn id="1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247304D3-27E4-E99B-760C-969283552B7A}"/>
              </a:ext>
            </a:extLst>
          </p:cNvPr>
          <p:cNvSpPr/>
          <p:nvPr/>
        </p:nvSpPr>
        <p:spPr>
          <a:xfrm>
            <a:off x="182880" y="245661"/>
            <a:ext cx="11768488" cy="6414446"/>
          </a:xfrm>
          <a:custGeom>
            <a:avLst/>
            <a:gdLst>
              <a:gd name="connsiteX0" fmla="*/ 0 w 11768488"/>
              <a:gd name="connsiteY0" fmla="*/ 1069096 h 6414446"/>
              <a:gd name="connsiteX1" fmla="*/ 1069096 w 11768488"/>
              <a:gd name="connsiteY1" fmla="*/ 0 h 6414446"/>
              <a:gd name="connsiteX2" fmla="*/ 10699392 w 11768488"/>
              <a:gd name="connsiteY2" fmla="*/ 0 h 6414446"/>
              <a:gd name="connsiteX3" fmla="*/ 11768488 w 11768488"/>
              <a:gd name="connsiteY3" fmla="*/ 1069096 h 6414446"/>
              <a:gd name="connsiteX4" fmla="*/ 11768488 w 11768488"/>
              <a:gd name="connsiteY4" fmla="*/ 5345350 h 6414446"/>
              <a:gd name="connsiteX5" fmla="*/ 10699392 w 11768488"/>
              <a:gd name="connsiteY5" fmla="*/ 6414446 h 6414446"/>
              <a:gd name="connsiteX6" fmla="*/ 1069096 w 11768488"/>
              <a:gd name="connsiteY6" fmla="*/ 6414446 h 6414446"/>
              <a:gd name="connsiteX7" fmla="*/ 0 w 11768488"/>
              <a:gd name="connsiteY7" fmla="*/ 5345350 h 6414446"/>
              <a:gd name="connsiteX8" fmla="*/ 0 w 11768488"/>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8488" h="6414446" fill="none" extrusionOk="0">
                <a:moveTo>
                  <a:pt x="0" y="1069096"/>
                </a:moveTo>
                <a:cubicBezTo>
                  <a:pt x="-19542" y="479866"/>
                  <a:pt x="461855" y="95376"/>
                  <a:pt x="1069096" y="0"/>
                </a:cubicBezTo>
                <a:cubicBezTo>
                  <a:pt x="3321156" y="77600"/>
                  <a:pt x="5963235" y="-27269"/>
                  <a:pt x="10699392" y="0"/>
                </a:cubicBezTo>
                <a:cubicBezTo>
                  <a:pt x="11360467" y="-93171"/>
                  <a:pt x="11878072" y="510911"/>
                  <a:pt x="11768488" y="1069096"/>
                </a:cubicBezTo>
                <a:cubicBezTo>
                  <a:pt x="11877488" y="2536417"/>
                  <a:pt x="11690279" y="4353943"/>
                  <a:pt x="11768488" y="5345350"/>
                </a:cubicBezTo>
                <a:cubicBezTo>
                  <a:pt x="11756623" y="5931154"/>
                  <a:pt x="11220952" y="6444826"/>
                  <a:pt x="10699392" y="6414446"/>
                </a:cubicBezTo>
                <a:cubicBezTo>
                  <a:pt x="6664867" y="6463623"/>
                  <a:pt x="2208863" y="6291744"/>
                  <a:pt x="1069096" y="6414446"/>
                </a:cubicBezTo>
                <a:cubicBezTo>
                  <a:pt x="471191" y="6471737"/>
                  <a:pt x="-69188" y="5995367"/>
                  <a:pt x="0" y="5345350"/>
                </a:cubicBezTo>
                <a:cubicBezTo>
                  <a:pt x="47022" y="3923570"/>
                  <a:pt x="104569" y="2292304"/>
                  <a:pt x="0" y="1069096"/>
                </a:cubicBezTo>
                <a:close/>
              </a:path>
              <a:path w="11768488" h="6414446" stroke="0" extrusionOk="0">
                <a:moveTo>
                  <a:pt x="0" y="1069096"/>
                </a:moveTo>
                <a:cubicBezTo>
                  <a:pt x="32307" y="474958"/>
                  <a:pt x="522525" y="-2928"/>
                  <a:pt x="1069096" y="0"/>
                </a:cubicBezTo>
                <a:cubicBezTo>
                  <a:pt x="5541783" y="-129276"/>
                  <a:pt x="7145341" y="-77778"/>
                  <a:pt x="10699392" y="0"/>
                </a:cubicBezTo>
                <a:cubicBezTo>
                  <a:pt x="11272134" y="-56436"/>
                  <a:pt x="11752758" y="569352"/>
                  <a:pt x="11768488" y="1069096"/>
                </a:cubicBezTo>
                <a:cubicBezTo>
                  <a:pt x="11850087" y="1542640"/>
                  <a:pt x="11922788" y="3696807"/>
                  <a:pt x="11768488" y="5345350"/>
                </a:cubicBezTo>
                <a:cubicBezTo>
                  <a:pt x="11815251" y="6034414"/>
                  <a:pt x="11258338" y="6425151"/>
                  <a:pt x="10699392" y="6414446"/>
                </a:cubicBezTo>
                <a:cubicBezTo>
                  <a:pt x="5942364" y="6458666"/>
                  <a:pt x="2665733"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2" name="Nhóm 14">
            <a:extLst>
              <a:ext uri="{FF2B5EF4-FFF2-40B4-BE49-F238E27FC236}">
                <a16:creationId xmlns:a16="http://schemas.microsoft.com/office/drawing/2014/main" id="{40F97ECD-76D0-7DD1-3790-5D66AA5F39E1}"/>
              </a:ext>
            </a:extLst>
          </p:cNvPr>
          <p:cNvGrpSpPr/>
          <p:nvPr/>
        </p:nvGrpSpPr>
        <p:grpSpPr>
          <a:xfrm>
            <a:off x="429070" y="421750"/>
            <a:ext cx="5433519" cy="869092"/>
            <a:chOff x="678426" y="556819"/>
            <a:chExt cx="5433519" cy="869092"/>
          </a:xfrm>
        </p:grpSpPr>
        <p:grpSp>
          <p:nvGrpSpPr>
            <p:cNvPr id="43" name="Nhóm 15">
              <a:extLst>
                <a:ext uri="{FF2B5EF4-FFF2-40B4-BE49-F238E27FC236}">
                  <a16:creationId xmlns:a16="http://schemas.microsoft.com/office/drawing/2014/main" id="{CDE14897-2927-7D57-FC28-DD3CC5DC3144}"/>
                </a:ext>
              </a:extLst>
            </p:cNvPr>
            <p:cNvGrpSpPr/>
            <p:nvPr/>
          </p:nvGrpSpPr>
          <p:grpSpPr>
            <a:xfrm>
              <a:off x="678426" y="556819"/>
              <a:ext cx="793415" cy="818053"/>
              <a:chOff x="678426" y="556819"/>
              <a:chExt cx="793415" cy="818053"/>
            </a:xfrm>
          </p:grpSpPr>
          <p:sp>
            <p:nvSpPr>
              <p:cNvPr id="45" name="Oval 22">
                <a:extLst>
                  <a:ext uri="{FF2B5EF4-FFF2-40B4-BE49-F238E27FC236}">
                    <a16:creationId xmlns:a16="http://schemas.microsoft.com/office/drawing/2014/main" id="{98D5CD29-DB92-B214-80CD-2993128868C5}"/>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46" name="TextBox 23">
                <a:extLst>
                  <a:ext uri="{FF2B5EF4-FFF2-40B4-BE49-F238E27FC236}">
                    <a16:creationId xmlns:a16="http://schemas.microsoft.com/office/drawing/2014/main" id="{ABAB2FB8-AA1A-EFAF-9509-C877EDD508D2}"/>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44" name="TextBox 16">
              <a:extLst>
                <a:ext uri="{FF2B5EF4-FFF2-40B4-BE49-F238E27FC236}">
                  <a16:creationId xmlns:a16="http://schemas.microsoft.com/office/drawing/2014/main" id="{DEBC19DD-1758-B6EF-414A-941719B69724}"/>
                </a:ext>
              </a:extLst>
            </p:cNvPr>
            <p:cNvSpPr txBox="1"/>
            <p:nvPr/>
          </p:nvSpPr>
          <p:spPr>
            <a:xfrm>
              <a:off x="1617523" y="574614"/>
              <a:ext cx="4494422" cy="851297"/>
            </a:xfrm>
            <a:prstGeom prst="roundRect">
              <a:avLst/>
            </a:prstGeom>
            <a:noFill/>
            <a:ln>
              <a:noFill/>
            </a:ln>
          </p:spPr>
          <p:txBody>
            <a:bodyPr wrap="square" rtlCol="0">
              <a:spAutoFit/>
            </a:bodyPr>
            <a:lstStyle/>
            <a:p>
              <a:pPr algn="ctr"/>
              <a:r>
                <a:rPr lang="en-US" sz="4400" b="1"/>
                <a:t>Đặt tính rồi tính.</a:t>
              </a:r>
              <a:endParaRPr lang="en-US" sz="4400" b="1" dirty="0"/>
            </a:p>
          </p:txBody>
        </p:sp>
      </p:grpSp>
      <p:grpSp>
        <p:nvGrpSpPr>
          <p:cNvPr id="48" name="Group 47">
            <a:extLst>
              <a:ext uri="{FF2B5EF4-FFF2-40B4-BE49-F238E27FC236}">
                <a16:creationId xmlns:a16="http://schemas.microsoft.com/office/drawing/2014/main" id="{A45AD64A-7CF3-F7E7-B3EE-9D274154A8A0}"/>
              </a:ext>
            </a:extLst>
          </p:cNvPr>
          <p:cNvGrpSpPr/>
          <p:nvPr/>
        </p:nvGrpSpPr>
        <p:grpSpPr>
          <a:xfrm>
            <a:off x="467006" y="1781060"/>
            <a:ext cx="4555226" cy="2299754"/>
            <a:chOff x="399160" y="1767569"/>
            <a:chExt cx="4555226" cy="2299754"/>
          </a:xfrm>
        </p:grpSpPr>
        <p:sp>
          <p:nvSpPr>
            <p:cNvPr id="49" name="TextBox 48">
              <a:extLst>
                <a:ext uri="{FF2B5EF4-FFF2-40B4-BE49-F238E27FC236}">
                  <a16:creationId xmlns:a16="http://schemas.microsoft.com/office/drawing/2014/main" id="{3F23BE3F-116B-A55E-E0F9-0024C6DB98F6}"/>
                </a:ext>
              </a:extLst>
            </p:cNvPr>
            <p:cNvSpPr txBox="1"/>
            <p:nvPr/>
          </p:nvSpPr>
          <p:spPr>
            <a:xfrm>
              <a:off x="998696" y="1767569"/>
              <a:ext cx="3955690" cy="1107996"/>
            </a:xfrm>
            <a:prstGeom prst="rect">
              <a:avLst/>
            </a:prstGeom>
            <a:noFill/>
          </p:spPr>
          <p:txBody>
            <a:bodyPr wrap="square" rtlCol="0">
              <a:spAutoFit/>
            </a:bodyPr>
            <a:lstStyle/>
            <a:p>
              <a:r>
                <a:rPr lang="en-US" sz="6600" b="1"/>
                <a:t>7 6 4 9 3 3</a:t>
              </a:r>
            </a:p>
          </p:txBody>
        </p:sp>
        <p:sp>
          <p:nvSpPr>
            <p:cNvPr id="50" name="TextBox 49">
              <a:extLst>
                <a:ext uri="{FF2B5EF4-FFF2-40B4-BE49-F238E27FC236}">
                  <a16:creationId xmlns:a16="http://schemas.microsoft.com/office/drawing/2014/main" id="{069CA556-A2FF-51A4-0FB9-628BA12BA8DA}"/>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51" name="TextBox 50">
              <a:extLst>
                <a:ext uri="{FF2B5EF4-FFF2-40B4-BE49-F238E27FC236}">
                  <a16:creationId xmlns:a16="http://schemas.microsoft.com/office/drawing/2014/main" id="{96E826A9-7F0F-F8A5-AFB7-22E85B676766}"/>
                </a:ext>
              </a:extLst>
            </p:cNvPr>
            <p:cNvSpPr txBox="1"/>
            <p:nvPr/>
          </p:nvSpPr>
          <p:spPr>
            <a:xfrm>
              <a:off x="791119" y="2959327"/>
              <a:ext cx="3955689" cy="1107996"/>
            </a:xfrm>
            <a:prstGeom prst="rect">
              <a:avLst/>
            </a:prstGeom>
            <a:noFill/>
          </p:spPr>
          <p:txBody>
            <a:bodyPr wrap="square" rtlCol="0">
              <a:spAutoFit/>
            </a:bodyPr>
            <a:lstStyle/>
            <a:p>
              <a:r>
                <a:rPr lang="en-US" sz="6600" b="1"/>
                <a:t> 2 4 1 5 3 2</a:t>
              </a:r>
            </a:p>
          </p:txBody>
        </p:sp>
        <p:cxnSp>
          <p:nvCxnSpPr>
            <p:cNvPr id="52" name="Straight Connector 51">
              <a:extLst>
                <a:ext uri="{FF2B5EF4-FFF2-40B4-BE49-F238E27FC236}">
                  <a16:creationId xmlns:a16="http://schemas.microsoft.com/office/drawing/2014/main" id="{CA94D36F-1EB2-8352-2A14-E8B8CD4775BB}"/>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33F0AA0C-3BB5-1F08-B027-837C9BDE5768}"/>
              </a:ext>
            </a:extLst>
          </p:cNvPr>
          <p:cNvSpPr txBox="1"/>
          <p:nvPr/>
        </p:nvSpPr>
        <p:spPr>
          <a:xfrm>
            <a:off x="4166012" y="3997052"/>
            <a:ext cx="609600" cy="1107996"/>
          </a:xfrm>
          <a:prstGeom prst="rect">
            <a:avLst/>
          </a:prstGeom>
          <a:noFill/>
        </p:spPr>
        <p:txBody>
          <a:bodyPr wrap="square" rtlCol="0">
            <a:spAutoFit/>
          </a:bodyPr>
          <a:lstStyle/>
          <a:p>
            <a:r>
              <a:rPr lang="en-US" sz="6600" b="1">
                <a:solidFill>
                  <a:srgbClr val="FF6600"/>
                </a:solidFill>
              </a:rPr>
              <a:t>1</a:t>
            </a:r>
          </a:p>
        </p:txBody>
      </p:sp>
      <p:sp>
        <p:nvSpPr>
          <p:cNvPr id="54" name="TextBox 53">
            <a:extLst>
              <a:ext uri="{FF2B5EF4-FFF2-40B4-BE49-F238E27FC236}">
                <a16:creationId xmlns:a16="http://schemas.microsoft.com/office/drawing/2014/main" id="{4DD9968B-4778-7F5E-75ED-ED6EC66BEBDA}"/>
              </a:ext>
            </a:extLst>
          </p:cNvPr>
          <p:cNvSpPr txBox="1"/>
          <p:nvPr/>
        </p:nvSpPr>
        <p:spPr>
          <a:xfrm>
            <a:off x="3538271" y="3997052"/>
            <a:ext cx="609600" cy="1107996"/>
          </a:xfrm>
          <a:prstGeom prst="rect">
            <a:avLst/>
          </a:prstGeom>
          <a:noFill/>
        </p:spPr>
        <p:txBody>
          <a:bodyPr wrap="square" rtlCol="0">
            <a:spAutoFit/>
          </a:bodyPr>
          <a:lstStyle/>
          <a:p>
            <a:r>
              <a:rPr lang="en-US" sz="6600" b="1">
                <a:solidFill>
                  <a:srgbClr val="FF6600"/>
                </a:solidFill>
              </a:rPr>
              <a:t>0</a:t>
            </a:r>
          </a:p>
        </p:txBody>
      </p:sp>
      <p:sp>
        <p:nvSpPr>
          <p:cNvPr id="55" name="TextBox 54">
            <a:extLst>
              <a:ext uri="{FF2B5EF4-FFF2-40B4-BE49-F238E27FC236}">
                <a16:creationId xmlns:a16="http://schemas.microsoft.com/office/drawing/2014/main" id="{47DBF056-1065-D1D8-F762-D586C9CE135D}"/>
              </a:ext>
            </a:extLst>
          </p:cNvPr>
          <p:cNvSpPr txBox="1"/>
          <p:nvPr/>
        </p:nvSpPr>
        <p:spPr>
          <a:xfrm>
            <a:off x="2915255" y="4029852"/>
            <a:ext cx="609600" cy="1107996"/>
          </a:xfrm>
          <a:prstGeom prst="rect">
            <a:avLst/>
          </a:prstGeom>
          <a:noFill/>
        </p:spPr>
        <p:txBody>
          <a:bodyPr wrap="square" rtlCol="0">
            <a:spAutoFit/>
          </a:bodyPr>
          <a:lstStyle/>
          <a:p>
            <a:r>
              <a:rPr lang="en-US" sz="6600" b="1">
                <a:solidFill>
                  <a:srgbClr val="FF6600"/>
                </a:solidFill>
              </a:rPr>
              <a:t>4</a:t>
            </a:r>
          </a:p>
        </p:txBody>
      </p:sp>
      <p:sp>
        <p:nvSpPr>
          <p:cNvPr id="56" name="TextBox 55">
            <a:extLst>
              <a:ext uri="{FF2B5EF4-FFF2-40B4-BE49-F238E27FC236}">
                <a16:creationId xmlns:a16="http://schemas.microsoft.com/office/drawing/2014/main" id="{491BFC89-D4CB-8F4C-9E80-4E6CA642FCDE}"/>
              </a:ext>
            </a:extLst>
          </p:cNvPr>
          <p:cNvSpPr txBox="1"/>
          <p:nvPr/>
        </p:nvSpPr>
        <p:spPr>
          <a:xfrm>
            <a:off x="2293393" y="4029852"/>
            <a:ext cx="609600" cy="1107996"/>
          </a:xfrm>
          <a:prstGeom prst="rect">
            <a:avLst/>
          </a:prstGeom>
          <a:noFill/>
        </p:spPr>
        <p:txBody>
          <a:bodyPr wrap="square" rtlCol="0">
            <a:spAutoFit/>
          </a:bodyPr>
          <a:lstStyle/>
          <a:p>
            <a:r>
              <a:rPr lang="en-US" sz="6600" b="1">
                <a:solidFill>
                  <a:srgbClr val="FF6600"/>
                </a:solidFill>
              </a:rPr>
              <a:t>3</a:t>
            </a:r>
          </a:p>
        </p:txBody>
      </p:sp>
      <p:sp>
        <p:nvSpPr>
          <p:cNvPr id="57" name="TextBox 56">
            <a:extLst>
              <a:ext uri="{FF2B5EF4-FFF2-40B4-BE49-F238E27FC236}">
                <a16:creationId xmlns:a16="http://schemas.microsoft.com/office/drawing/2014/main" id="{8EB1BD67-1631-6BFF-2F37-B3363DFAE710}"/>
              </a:ext>
            </a:extLst>
          </p:cNvPr>
          <p:cNvSpPr txBox="1"/>
          <p:nvPr/>
        </p:nvSpPr>
        <p:spPr>
          <a:xfrm>
            <a:off x="1687703" y="4032753"/>
            <a:ext cx="609600" cy="1107996"/>
          </a:xfrm>
          <a:prstGeom prst="rect">
            <a:avLst/>
          </a:prstGeom>
          <a:noFill/>
        </p:spPr>
        <p:txBody>
          <a:bodyPr wrap="square" rtlCol="0">
            <a:spAutoFit/>
          </a:bodyPr>
          <a:lstStyle/>
          <a:p>
            <a:r>
              <a:rPr lang="en-US" sz="6600" b="1">
                <a:solidFill>
                  <a:srgbClr val="FF6600"/>
                </a:solidFill>
              </a:rPr>
              <a:t>2</a:t>
            </a:r>
          </a:p>
        </p:txBody>
      </p:sp>
      <p:sp>
        <p:nvSpPr>
          <p:cNvPr id="58" name="TextBox 57">
            <a:extLst>
              <a:ext uri="{FF2B5EF4-FFF2-40B4-BE49-F238E27FC236}">
                <a16:creationId xmlns:a16="http://schemas.microsoft.com/office/drawing/2014/main" id="{98A6333C-C4D4-F204-6F26-47DCA6D6B011}"/>
              </a:ext>
            </a:extLst>
          </p:cNvPr>
          <p:cNvSpPr txBox="1"/>
          <p:nvPr/>
        </p:nvSpPr>
        <p:spPr>
          <a:xfrm>
            <a:off x="1046207" y="4029852"/>
            <a:ext cx="609600" cy="1107996"/>
          </a:xfrm>
          <a:prstGeom prst="rect">
            <a:avLst/>
          </a:prstGeom>
          <a:noFill/>
        </p:spPr>
        <p:txBody>
          <a:bodyPr wrap="square" rtlCol="0">
            <a:spAutoFit/>
          </a:bodyPr>
          <a:lstStyle/>
          <a:p>
            <a:r>
              <a:rPr lang="en-US" sz="6600" b="1">
                <a:solidFill>
                  <a:srgbClr val="FF6600"/>
                </a:solidFill>
              </a:rPr>
              <a:t>5</a:t>
            </a:r>
          </a:p>
        </p:txBody>
      </p:sp>
      <p:sp>
        <p:nvSpPr>
          <p:cNvPr id="59" name="Rectangle: Rounded Corners 58">
            <a:extLst>
              <a:ext uri="{FF2B5EF4-FFF2-40B4-BE49-F238E27FC236}">
                <a16:creationId xmlns:a16="http://schemas.microsoft.com/office/drawing/2014/main" id="{E7BE3F19-4EDB-7C01-F603-7341AC104BE2}"/>
              </a:ext>
            </a:extLst>
          </p:cNvPr>
          <p:cNvSpPr/>
          <p:nvPr/>
        </p:nvSpPr>
        <p:spPr>
          <a:xfrm>
            <a:off x="5403853" y="1507268"/>
            <a:ext cx="6162572" cy="40813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 name="TextBox 59">
            <a:extLst>
              <a:ext uri="{FF2B5EF4-FFF2-40B4-BE49-F238E27FC236}">
                <a16:creationId xmlns:a16="http://schemas.microsoft.com/office/drawing/2014/main" id="{E0B6EDBF-C331-0357-D0DD-A1C627CEAAC0}"/>
              </a:ext>
            </a:extLst>
          </p:cNvPr>
          <p:cNvSpPr txBox="1"/>
          <p:nvPr/>
        </p:nvSpPr>
        <p:spPr>
          <a:xfrm>
            <a:off x="5897833" y="1578940"/>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3 trừ 2 bằng 1, viết 1.</a:t>
            </a:r>
          </a:p>
        </p:txBody>
      </p:sp>
      <p:sp>
        <p:nvSpPr>
          <p:cNvPr id="61" name="TextBox 60">
            <a:extLst>
              <a:ext uri="{FF2B5EF4-FFF2-40B4-BE49-F238E27FC236}">
                <a16:creationId xmlns:a16="http://schemas.microsoft.com/office/drawing/2014/main" id="{3DB19E7A-7B8F-5B0B-C287-6D7B06A10BB9}"/>
              </a:ext>
            </a:extLst>
          </p:cNvPr>
          <p:cNvSpPr txBox="1"/>
          <p:nvPr/>
        </p:nvSpPr>
        <p:spPr>
          <a:xfrm>
            <a:off x="5914716" y="2218615"/>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3 trừ 3 bằng 0, viết 0.</a:t>
            </a:r>
          </a:p>
        </p:txBody>
      </p:sp>
      <p:sp>
        <p:nvSpPr>
          <p:cNvPr id="62" name="TextBox 61">
            <a:extLst>
              <a:ext uri="{FF2B5EF4-FFF2-40B4-BE49-F238E27FC236}">
                <a16:creationId xmlns:a16="http://schemas.microsoft.com/office/drawing/2014/main" id="{22E7D951-5048-C0B9-F7E9-C5EBDA4CCEB9}"/>
              </a:ext>
            </a:extLst>
          </p:cNvPr>
          <p:cNvSpPr txBox="1"/>
          <p:nvPr/>
        </p:nvSpPr>
        <p:spPr>
          <a:xfrm>
            <a:off x="5904377" y="2884792"/>
            <a:ext cx="676210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9 trừ 5 bằng 4, viết 4.</a:t>
            </a:r>
          </a:p>
        </p:txBody>
      </p:sp>
      <p:sp>
        <p:nvSpPr>
          <p:cNvPr id="63" name="TextBox 62">
            <a:extLst>
              <a:ext uri="{FF2B5EF4-FFF2-40B4-BE49-F238E27FC236}">
                <a16:creationId xmlns:a16="http://schemas.microsoft.com/office/drawing/2014/main" id="{A2AACBD5-7410-2D6F-8E7C-E9D631173D89}"/>
              </a:ext>
            </a:extLst>
          </p:cNvPr>
          <p:cNvSpPr txBox="1"/>
          <p:nvPr/>
        </p:nvSpPr>
        <p:spPr>
          <a:xfrm>
            <a:off x="5914716" y="3524467"/>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4 trừ 1 bằng 3, viết 3.</a:t>
            </a:r>
          </a:p>
        </p:txBody>
      </p:sp>
      <p:sp>
        <p:nvSpPr>
          <p:cNvPr id="64" name="TextBox 63">
            <a:extLst>
              <a:ext uri="{FF2B5EF4-FFF2-40B4-BE49-F238E27FC236}">
                <a16:creationId xmlns:a16="http://schemas.microsoft.com/office/drawing/2014/main" id="{2993E5DA-D9D7-5071-A20F-FE9EBF3D7143}"/>
              </a:ext>
            </a:extLst>
          </p:cNvPr>
          <p:cNvSpPr txBox="1"/>
          <p:nvPr/>
        </p:nvSpPr>
        <p:spPr>
          <a:xfrm>
            <a:off x="5904377" y="4184780"/>
            <a:ext cx="6919180"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6 trừ 4 bằng 2, viết 2.</a:t>
            </a:r>
          </a:p>
        </p:txBody>
      </p:sp>
      <p:sp>
        <p:nvSpPr>
          <p:cNvPr id="65" name="TextBox 64">
            <a:extLst>
              <a:ext uri="{FF2B5EF4-FFF2-40B4-BE49-F238E27FC236}">
                <a16:creationId xmlns:a16="http://schemas.microsoft.com/office/drawing/2014/main" id="{CDE2AEBF-7546-2B23-2863-93C6F764E950}"/>
              </a:ext>
            </a:extLst>
          </p:cNvPr>
          <p:cNvSpPr txBox="1"/>
          <p:nvPr/>
        </p:nvSpPr>
        <p:spPr>
          <a:xfrm>
            <a:off x="5897833" y="4850165"/>
            <a:ext cx="6628078"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7 trừ 2 bằng 5, viết 5.</a:t>
            </a:r>
          </a:p>
        </p:txBody>
      </p:sp>
      <p:grpSp>
        <p:nvGrpSpPr>
          <p:cNvPr id="66" name="Group 65">
            <a:extLst>
              <a:ext uri="{FF2B5EF4-FFF2-40B4-BE49-F238E27FC236}">
                <a16:creationId xmlns:a16="http://schemas.microsoft.com/office/drawing/2014/main" id="{8C77FF32-69E1-B4FD-B4D6-EF17976BFB40}"/>
              </a:ext>
            </a:extLst>
          </p:cNvPr>
          <p:cNvGrpSpPr/>
          <p:nvPr/>
        </p:nvGrpSpPr>
        <p:grpSpPr>
          <a:xfrm>
            <a:off x="1222485" y="5826247"/>
            <a:ext cx="9950471" cy="969445"/>
            <a:chOff x="1279092" y="5843238"/>
            <a:chExt cx="9950471" cy="969445"/>
          </a:xfrm>
        </p:grpSpPr>
        <p:sp>
          <p:nvSpPr>
            <p:cNvPr id="67" name="Rectangle: Rounded Corners 66">
              <a:extLst>
                <a:ext uri="{FF2B5EF4-FFF2-40B4-BE49-F238E27FC236}">
                  <a16:creationId xmlns:a16="http://schemas.microsoft.com/office/drawing/2014/main" id="{C933AC8F-C97A-571B-F219-7E1E25BD6065}"/>
                </a:ext>
              </a:extLst>
            </p:cNvPr>
            <p:cNvSpPr/>
            <p:nvPr/>
          </p:nvSpPr>
          <p:spPr>
            <a:xfrm>
              <a:off x="1279092" y="5843238"/>
              <a:ext cx="9950471" cy="961202"/>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9805DFC9-5561-20D9-2B64-84AEDEF7E1A6}"/>
                </a:ext>
              </a:extLst>
            </p:cNvPr>
            <p:cNvSpPr txBox="1"/>
            <p:nvPr/>
          </p:nvSpPr>
          <p:spPr>
            <a:xfrm>
              <a:off x="1979126" y="5889353"/>
              <a:ext cx="8550402" cy="923330"/>
            </a:xfrm>
            <a:prstGeom prst="rect">
              <a:avLst/>
            </a:prstGeom>
            <a:noFill/>
            <a:ln>
              <a:noFill/>
            </a:ln>
          </p:spPr>
          <p:txBody>
            <a:bodyPr wrap="square" rtlCol="0">
              <a:spAutoFit/>
            </a:bodyPr>
            <a:lstStyle/>
            <a:p>
              <a:pPr algn="just"/>
              <a:r>
                <a:rPr lang="en-US" sz="5400" b="1">
                  <a:solidFill>
                    <a:srgbClr val="0070C0"/>
                  </a:solidFill>
                </a:rPr>
                <a:t>764 933 – 241 532 = 523 401 </a:t>
              </a:r>
            </a:p>
          </p:txBody>
        </p:sp>
      </p:grpSp>
      <p:sp>
        <p:nvSpPr>
          <p:cNvPr id="69" name="TextBox 68">
            <a:extLst>
              <a:ext uri="{FF2B5EF4-FFF2-40B4-BE49-F238E27FC236}">
                <a16:creationId xmlns:a16="http://schemas.microsoft.com/office/drawing/2014/main" id="{B26487B6-010F-0D0B-F378-D395B76F1AD7}"/>
              </a:ext>
            </a:extLst>
          </p:cNvPr>
          <p:cNvSpPr txBox="1"/>
          <p:nvPr/>
        </p:nvSpPr>
        <p:spPr>
          <a:xfrm>
            <a:off x="5914716" y="459845"/>
            <a:ext cx="5653864" cy="830997"/>
          </a:xfrm>
          <a:prstGeom prst="rect">
            <a:avLst/>
          </a:prstGeom>
          <a:noFill/>
          <a:ln>
            <a:noFill/>
          </a:ln>
        </p:spPr>
        <p:txBody>
          <a:bodyPr wrap="square" rtlCol="0">
            <a:spAutoFit/>
          </a:bodyPr>
          <a:lstStyle/>
          <a:p>
            <a:pPr algn="just"/>
            <a:r>
              <a:rPr lang="en-US" sz="4800">
                <a:solidFill>
                  <a:srgbClr val="FA5A68"/>
                </a:solidFill>
              </a:rPr>
              <a:t>a) </a:t>
            </a:r>
            <a:r>
              <a:rPr lang="en-US" sz="4800"/>
              <a:t>764 933 – 241 532</a:t>
            </a:r>
          </a:p>
        </p:txBody>
      </p:sp>
    </p:spTree>
    <p:extLst>
      <p:ext uri="{BB962C8B-B14F-4D97-AF65-F5344CB8AC3E}">
        <p14:creationId xmlns:p14="http://schemas.microsoft.com/office/powerpoint/2010/main" val="3283224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500"/>
                                        <p:tgtEl>
                                          <p:spTgt spid="60"/>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left)">
                                      <p:cBhvr>
                                        <p:cTn id="36" dur="500"/>
                                        <p:tgtEl>
                                          <p:spTgt spid="6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left)">
                                      <p:cBhvr>
                                        <p:cTn id="54" dur="500"/>
                                        <p:tgtEl>
                                          <p:spTgt spid="64"/>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500"/>
                                        <p:tgtEl>
                                          <p:spTgt spid="65"/>
                                        </p:tgtEl>
                                      </p:cBhvr>
                                    </p:animEffec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par>
                                <p:cTn id="68" presetID="32" presetClass="emph" presetSubtype="0" fill="hold" grpId="1" nodeType="withEffect">
                                  <p:stCondLst>
                                    <p:cond delay="0"/>
                                  </p:stCondLst>
                                  <p:childTnLst>
                                    <p:animRot by="120000">
                                      <p:cBhvr>
                                        <p:cTn id="69" dur="100" fill="hold">
                                          <p:stCondLst>
                                            <p:cond delay="0"/>
                                          </p:stCondLst>
                                        </p:cTn>
                                        <p:tgtEl>
                                          <p:spTgt spid="53"/>
                                        </p:tgtEl>
                                        <p:attrNameLst>
                                          <p:attrName>r</p:attrName>
                                        </p:attrNameLst>
                                      </p:cBhvr>
                                    </p:animRot>
                                    <p:animRot by="-240000">
                                      <p:cBhvr>
                                        <p:cTn id="70" dur="200" fill="hold">
                                          <p:stCondLst>
                                            <p:cond delay="200"/>
                                          </p:stCondLst>
                                        </p:cTn>
                                        <p:tgtEl>
                                          <p:spTgt spid="53"/>
                                        </p:tgtEl>
                                        <p:attrNameLst>
                                          <p:attrName>r</p:attrName>
                                        </p:attrNameLst>
                                      </p:cBhvr>
                                    </p:animRot>
                                    <p:animRot by="240000">
                                      <p:cBhvr>
                                        <p:cTn id="71" dur="200" fill="hold">
                                          <p:stCondLst>
                                            <p:cond delay="400"/>
                                          </p:stCondLst>
                                        </p:cTn>
                                        <p:tgtEl>
                                          <p:spTgt spid="53"/>
                                        </p:tgtEl>
                                        <p:attrNameLst>
                                          <p:attrName>r</p:attrName>
                                        </p:attrNameLst>
                                      </p:cBhvr>
                                    </p:animRot>
                                    <p:animRot by="-240000">
                                      <p:cBhvr>
                                        <p:cTn id="72" dur="200" fill="hold">
                                          <p:stCondLst>
                                            <p:cond delay="600"/>
                                          </p:stCondLst>
                                        </p:cTn>
                                        <p:tgtEl>
                                          <p:spTgt spid="53"/>
                                        </p:tgtEl>
                                        <p:attrNameLst>
                                          <p:attrName>r</p:attrName>
                                        </p:attrNameLst>
                                      </p:cBhvr>
                                    </p:animRot>
                                    <p:animRot by="120000">
                                      <p:cBhvr>
                                        <p:cTn id="73" dur="200" fill="hold">
                                          <p:stCondLst>
                                            <p:cond delay="800"/>
                                          </p:stCondLst>
                                        </p:cTn>
                                        <p:tgtEl>
                                          <p:spTgt spid="53"/>
                                        </p:tgtEl>
                                        <p:attrNameLst>
                                          <p:attrName>r</p:attrName>
                                        </p:attrNameLst>
                                      </p:cBhvr>
                                    </p:animRot>
                                  </p:childTnLst>
                                </p:cTn>
                              </p:par>
                              <p:par>
                                <p:cTn id="74" presetID="32" presetClass="emph" presetSubtype="0" fill="hold" grpId="1" nodeType="withEffect">
                                  <p:stCondLst>
                                    <p:cond delay="0"/>
                                  </p:stCondLst>
                                  <p:childTnLst>
                                    <p:animRot by="120000">
                                      <p:cBhvr>
                                        <p:cTn id="75" dur="100" fill="hold">
                                          <p:stCondLst>
                                            <p:cond delay="0"/>
                                          </p:stCondLst>
                                        </p:cTn>
                                        <p:tgtEl>
                                          <p:spTgt spid="54"/>
                                        </p:tgtEl>
                                        <p:attrNameLst>
                                          <p:attrName>r</p:attrName>
                                        </p:attrNameLst>
                                      </p:cBhvr>
                                    </p:animRot>
                                    <p:animRot by="-240000">
                                      <p:cBhvr>
                                        <p:cTn id="76" dur="200" fill="hold">
                                          <p:stCondLst>
                                            <p:cond delay="200"/>
                                          </p:stCondLst>
                                        </p:cTn>
                                        <p:tgtEl>
                                          <p:spTgt spid="54"/>
                                        </p:tgtEl>
                                        <p:attrNameLst>
                                          <p:attrName>r</p:attrName>
                                        </p:attrNameLst>
                                      </p:cBhvr>
                                    </p:animRot>
                                    <p:animRot by="240000">
                                      <p:cBhvr>
                                        <p:cTn id="77" dur="200" fill="hold">
                                          <p:stCondLst>
                                            <p:cond delay="400"/>
                                          </p:stCondLst>
                                        </p:cTn>
                                        <p:tgtEl>
                                          <p:spTgt spid="54"/>
                                        </p:tgtEl>
                                        <p:attrNameLst>
                                          <p:attrName>r</p:attrName>
                                        </p:attrNameLst>
                                      </p:cBhvr>
                                    </p:animRot>
                                    <p:animRot by="-240000">
                                      <p:cBhvr>
                                        <p:cTn id="78" dur="200" fill="hold">
                                          <p:stCondLst>
                                            <p:cond delay="600"/>
                                          </p:stCondLst>
                                        </p:cTn>
                                        <p:tgtEl>
                                          <p:spTgt spid="54"/>
                                        </p:tgtEl>
                                        <p:attrNameLst>
                                          <p:attrName>r</p:attrName>
                                        </p:attrNameLst>
                                      </p:cBhvr>
                                    </p:animRot>
                                    <p:animRot by="120000">
                                      <p:cBhvr>
                                        <p:cTn id="79" dur="200" fill="hold">
                                          <p:stCondLst>
                                            <p:cond delay="800"/>
                                          </p:stCondLst>
                                        </p:cTn>
                                        <p:tgtEl>
                                          <p:spTgt spid="54"/>
                                        </p:tgtEl>
                                        <p:attrNameLst>
                                          <p:attrName>r</p:attrName>
                                        </p:attrNameLst>
                                      </p:cBhvr>
                                    </p:animRot>
                                  </p:childTnLst>
                                </p:cTn>
                              </p:par>
                              <p:par>
                                <p:cTn id="80" presetID="32" presetClass="emph" presetSubtype="0" fill="hold" grpId="1" nodeType="withEffect">
                                  <p:stCondLst>
                                    <p:cond delay="0"/>
                                  </p:stCondLst>
                                  <p:childTnLst>
                                    <p:animRot by="120000">
                                      <p:cBhvr>
                                        <p:cTn id="81" dur="100" fill="hold">
                                          <p:stCondLst>
                                            <p:cond delay="0"/>
                                          </p:stCondLst>
                                        </p:cTn>
                                        <p:tgtEl>
                                          <p:spTgt spid="55"/>
                                        </p:tgtEl>
                                        <p:attrNameLst>
                                          <p:attrName>r</p:attrName>
                                        </p:attrNameLst>
                                      </p:cBhvr>
                                    </p:animRot>
                                    <p:animRot by="-240000">
                                      <p:cBhvr>
                                        <p:cTn id="82" dur="200" fill="hold">
                                          <p:stCondLst>
                                            <p:cond delay="200"/>
                                          </p:stCondLst>
                                        </p:cTn>
                                        <p:tgtEl>
                                          <p:spTgt spid="55"/>
                                        </p:tgtEl>
                                        <p:attrNameLst>
                                          <p:attrName>r</p:attrName>
                                        </p:attrNameLst>
                                      </p:cBhvr>
                                    </p:animRot>
                                    <p:animRot by="240000">
                                      <p:cBhvr>
                                        <p:cTn id="83" dur="200" fill="hold">
                                          <p:stCondLst>
                                            <p:cond delay="400"/>
                                          </p:stCondLst>
                                        </p:cTn>
                                        <p:tgtEl>
                                          <p:spTgt spid="55"/>
                                        </p:tgtEl>
                                        <p:attrNameLst>
                                          <p:attrName>r</p:attrName>
                                        </p:attrNameLst>
                                      </p:cBhvr>
                                    </p:animRot>
                                    <p:animRot by="-240000">
                                      <p:cBhvr>
                                        <p:cTn id="84" dur="200" fill="hold">
                                          <p:stCondLst>
                                            <p:cond delay="600"/>
                                          </p:stCondLst>
                                        </p:cTn>
                                        <p:tgtEl>
                                          <p:spTgt spid="55"/>
                                        </p:tgtEl>
                                        <p:attrNameLst>
                                          <p:attrName>r</p:attrName>
                                        </p:attrNameLst>
                                      </p:cBhvr>
                                    </p:animRot>
                                    <p:animRot by="120000">
                                      <p:cBhvr>
                                        <p:cTn id="85" dur="200" fill="hold">
                                          <p:stCondLst>
                                            <p:cond delay="800"/>
                                          </p:stCondLst>
                                        </p:cTn>
                                        <p:tgtEl>
                                          <p:spTgt spid="55"/>
                                        </p:tgtEl>
                                        <p:attrNameLst>
                                          <p:attrName>r</p:attrName>
                                        </p:attrNameLst>
                                      </p:cBhvr>
                                    </p:animRot>
                                  </p:childTnLst>
                                </p:cTn>
                              </p:par>
                              <p:par>
                                <p:cTn id="86" presetID="32" presetClass="emph" presetSubtype="0" fill="hold" grpId="1" nodeType="withEffect">
                                  <p:stCondLst>
                                    <p:cond delay="0"/>
                                  </p:stCondLst>
                                  <p:childTnLst>
                                    <p:animRot by="120000">
                                      <p:cBhvr>
                                        <p:cTn id="87" dur="100" fill="hold">
                                          <p:stCondLst>
                                            <p:cond delay="0"/>
                                          </p:stCondLst>
                                        </p:cTn>
                                        <p:tgtEl>
                                          <p:spTgt spid="56"/>
                                        </p:tgtEl>
                                        <p:attrNameLst>
                                          <p:attrName>r</p:attrName>
                                        </p:attrNameLst>
                                      </p:cBhvr>
                                    </p:animRot>
                                    <p:animRot by="-240000">
                                      <p:cBhvr>
                                        <p:cTn id="88" dur="200" fill="hold">
                                          <p:stCondLst>
                                            <p:cond delay="200"/>
                                          </p:stCondLst>
                                        </p:cTn>
                                        <p:tgtEl>
                                          <p:spTgt spid="56"/>
                                        </p:tgtEl>
                                        <p:attrNameLst>
                                          <p:attrName>r</p:attrName>
                                        </p:attrNameLst>
                                      </p:cBhvr>
                                    </p:animRot>
                                    <p:animRot by="240000">
                                      <p:cBhvr>
                                        <p:cTn id="89" dur="200" fill="hold">
                                          <p:stCondLst>
                                            <p:cond delay="400"/>
                                          </p:stCondLst>
                                        </p:cTn>
                                        <p:tgtEl>
                                          <p:spTgt spid="56"/>
                                        </p:tgtEl>
                                        <p:attrNameLst>
                                          <p:attrName>r</p:attrName>
                                        </p:attrNameLst>
                                      </p:cBhvr>
                                    </p:animRot>
                                    <p:animRot by="-240000">
                                      <p:cBhvr>
                                        <p:cTn id="90" dur="200" fill="hold">
                                          <p:stCondLst>
                                            <p:cond delay="600"/>
                                          </p:stCondLst>
                                        </p:cTn>
                                        <p:tgtEl>
                                          <p:spTgt spid="56"/>
                                        </p:tgtEl>
                                        <p:attrNameLst>
                                          <p:attrName>r</p:attrName>
                                        </p:attrNameLst>
                                      </p:cBhvr>
                                    </p:animRot>
                                    <p:animRot by="120000">
                                      <p:cBhvr>
                                        <p:cTn id="91" dur="200" fill="hold">
                                          <p:stCondLst>
                                            <p:cond delay="800"/>
                                          </p:stCondLst>
                                        </p:cTn>
                                        <p:tgtEl>
                                          <p:spTgt spid="56"/>
                                        </p:tgtEl>
                                        <p:attrNameLst>
                                          <p:attrName>r</p:attrName>
                                        </p:attrNameLst>
                                      </p:cBhvr>
                                    </p:animRot>
                                  </p:childTnLst>
                                </p:cTn>
                              </p:par>
                              <p:par>
                                <p:cTn id="92" presetID="32" presetClass="emph" presetSubtype="0" fill="hold" grpId="1" nodeType="withEffect">
                                  <p:stCondLst>
                                    <p:cond delay="0"/>
                                  </p:stCondLst>
                                  <p:childTnLst>
                                    <p:animRot by="120000">
                                      <p:cBhvr>
                                        <p:cTn id="93" dur="100" fill="hold">
                                          <p:stCondLst>
                                            <p:cond delay="0"/>
                                          </p:stCondLst>
                                        </p:cTn>
                                        <p:tgtEl>
                                          <p:spTgt spid="57"/>
                                        </p:tgtEl>
                                        <p:attrNameLst>
                                          <p:attrName>r</p:attrName>
                                        </p:attrNameLst>
                                      </p:cBhvr>
                                    </p:animRot>
                                    <p:animRot by="-240000">
                                      <p:cBhvr>
                                        <p:cTn id="94" dur="200" fill="hold">
                                          <p:stCondLst>
                                            <p:cond delay="200"/>
                                          </p:stCondLst>
                                        </p:cTn>
                                        <p:tgtEl>
                                          <p:spTgt spid="57"/>
                                        </p:tgtEl>
                                        <p:attrNameLst>
                                          <p:attrName>r</p:attrName>
                                        </p:attrNameLst>
                                      </p:cBhvr>
                                    </p:animRot>
                                    <p:animRot by="240000">
                                      <p:cBhvr>
                                        <p:cTn id="95" dur="200" fill="hold">
                                          <p:stCondLst>
                                            <p:cond delay="400"/>
                                          </p:stCondLst>
                                        </p:cTn>
                                        <p:tgtEl>
                                          <p:spTgt spid="57"/>
                                        </p:tgtEl>
                                        <p:attrNameLst>
                                          <p:attrName>r</p:attrName>
                                        </p:attrNameLst>
                                      </p:cBhvr>
                                    </p:animRot>
                                    <p:animRot by="-240000">
                                      <p:cBhvr>
                                        <p:cTn id="96" dur="200" fill="hold">
                                          <p:stCondLst>
                                            <p:cond delay="600"/>
                                          </p:stCondLst>
                                        </p:cTn>
                                        <p:tgtEl>
                                          <p:spTgt spid="57"/>
                                        </p:tgtEl>
                                        <p:attrNameLst>
                                          <p:attrName>r</p:attrName>
                                        </p:attrNameLst>
                                      </p:cBhvr>
                                    </p:animRot>
                                    <p:animRot by="120000">
                                      <p:cBhvr>
                                        <p:cTn id="97" dur="200" fill="hold">
                                          <p:stCondLst>
                                            <p:cond delay="800"/>
                                          </p:stCondLst>
                                        </p:cTn>
                                        <p:tgtEl>
                                          <p:spTgt spid="57"/>
                                        </p:tgtEl>
                                        <p:attrNameLst>
                                          <p:attrName>r</p:attrName>
                                        </p:attrNameLst>
                                      </p:cBhvr>
                                    </p:animRot>
                                  </p:childTnLst>
                                </p:cTn>
                              </p:par>
                              <p:par>
                                <p:cTn id="98" presetID="32" presetClass="emph" presetSubtype="0" fill="hold" grpId="1" nodeType="withEffect">
                                  <p:stCondLst>
                                    <p:cond delay="0"/>
                                  </p:stCondLst>
                                  <p:childTnLst>
                                    <p:animRot by="120000">
                                      <p:cBhvr>
                                        <p:cTn id="99" dur="100" fill="hold">
                                          <p:stCondLst>
                                            <p:cond delay="0"/>
                                          </p:stCondLst>
                                        </p:cTn>
                                        <p:tgtEl>
                                          <p:spTgt spid="58"/>
                                        </p:tgtEl>
                                        <p:attrNameLst>
                                          <p:attrName>r</p:attrName>
                                        </p:attrNameLst>
                                      </p:cBhvr>
                                    </p:animRot>
                                    <p:animRot by="-240000">
                                      <p:cBhvr>
                                        <p:cTn id="100" dur="200" fill="hold">
                                          <p:stCondLst>
                                            <p:cond delay="200"/>
                                          </p:stCondLst>
                                        </p:cTn>
                                        <p:tgtEl>
                                          <p:spTgt spid="58"/>
                                        </p:tgtEl>
                                        <p:attrNameLst>
                                          <p:attrName>r</p:attrName>
                                        </p:attrNameLst>
                                      </p:cBhvr>
                                    </p:animRot>
                                    <p:animRot by="240000">
                                      <p:cBhvr>
                                        <p:cTn id="101" dur="200" fill="hold">
                                          <p:stCondLst>
                                            <p:cond delay="400"/>
                                          </p:stCondLst>
                                        </p:cTn>
                                        <p:tgtEl>
                                          <p:spTgt spid="58"/>
                                        </p:tgtEl>
                                        <p:attrNameLst>
                                          <p:attrName>r</p:attrName>
                                        </p:attrNameLst>
                                      </p:cBhvr>
                                    </p:animRot>
                                    <p:animRot by="-240000">
                                      <p:cBhvr>
                                        <p:cTn id="102" dur="200" fill="hold">
                                          <p:stCondLst>
                                            <p:cond delay="600"/>
                                          </p:stCondLst>
                                        </p:cTn>
                                        <p:tgtEl>
                                          <p:spTgt spid="58"/>
                                        </p:tgtEl>
                                        <p:attrNameLst>
                                          <p:attrName>r</p:attrName>
                                        </p:attrNameLst>
                                      </p:cBhvr>
                                    </p:animRot>
                                    <p:animRot by="120000">
                                      <p:cBhvr>
                                        <p:cTn id="103" dur="200" fill="hold">
                                          <p:stCondLst>
                                            <p:cond delay="800"/>
                                          </p:stCondLst>
                                        </p:cTn>
                                        <p:tgtEl>
                                          <p:spTgt spid="58"/>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3" name="chimes.wav"/>
                                        </p:tgtEl>
                                      </p:cMediaNode>
                                    </p:audio>
                                  </p:subTnLst>
                                </p:cTn>
                              </p:par>
                            </p:childTnLst>
                          </p:cTn>
                        </p:par>
                        <p:par>
                          <p:cTn id="104" fill="hold">
                            <p:stCondLst>
                              <p:cond delay="1500"/>
                            </p:stCondLst>
                            <p:childTnLst>
                              <p:par>
                                <p:cTn id="105" presetID="53" presetClass="entr" presetSubtype="16" fill="hold" nodeType="afterEffect">
                                  <p:stCondLst>
                                    <p:cond delay="0"/>
                                  </p:stCondLst>
                                  <p:childTnLst>
                                    <p:set>
                                      <p:cBhvr>
                                        <p:cTn id="106" dur="1" fill="hold">
                                          <p:stCondLst>
                                            <p:cond delay="0"/>
                                          </p:stCondLst>
                                        </p:cTn>
                                        <p:tgtEl>
                                          <p:spTgt spid="66"/>
                                        </p:tgtEl>
                                        <p:attrNameLst>
                                          <p:attrName>style.visibility</p:attrName>
                                        </p:attrNameLst>
                                      </p:cBhvr>
                                      <p:to>
                                        <p:strVal val="visible"/>
                                      </p:to>
                                    </p:set>
                                    <p:anim calcmode="lin" valueType="num">
                                      <p:cBhvr>
                                        <p:cTn id="107" dur="500" fill="hold"/>
                                        <p:tgtEl>
                                          <p:spTgt spid="66"/>
                                        </p:tgtEl>
                                        <p:attrNameLst>
                                          <p:attrName>ppt_w</p:attrName>
                                        </p:attrNameLst>
                                      </p:cBhvr>
                                      <p:tavLst>
                                        <p:tav tm="0">
                                          <p:val>
                                            <p:fltVal val="0"/>
                                          </p:val>
                                        </p:tav>
                                        <p:tav tm="100000">
                                          <p:val>
                                            <p:strVal val="#ppt_w"/>
                                          </p:val>
                                        </p:tav>
                                      </p:tavLst>
                                    </p:anim>
                                    <p:anim calcmode="lin" valueType="num">
                                      <p:cBhvr>
                                        <p:cTn id="108" dur="500" fill="hold"/>
                                        <p:tgtEl>
                                          <p:spTgt spid="66"/>
                                        </p:tgtEl>
                                        <p:attrNameLst>
                                          <p:attrName>ppt_h</p:attrName>
                                        </p:attrNameLst>
                                      </p:cBhvr>
                                      <p:tavLst>
                                        <p:tav tm="0">
                                          <p:val>
                                            <p:fltVal val="0"/>
                                          </p:val>
                                        </p:tav>
                                        <p:tav tm="100000">
                                          <p:val>
                                            <p:strVal val="#ppt_h"/>
                                          </p:val>
                                        </p:tav>
                                      </p:tavLst>
                                    </p:anim>
                                    <p:animEffect transition="in" filter="fade">
                                      <p:cBhvr>
                                        <p:cTn id="10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54" grpId="0"/>
      <p:bldP spid="54" grpId="1"/>
      <p:bldP spid="55" grpId="0"/>
      <p:bldP spid="55" grpId="1"/>
      <p:bldP spid="56" grpId="0"/>
      <p:bldP spid="56" grpId="1"/>
      <p:bldP spid="57" grpId="0"/>
      <p:bldP spid="57" grpId="1"/>
      <p:bldP spid="58" grpId="0"/>
      <p:bldP spid="58" grpId="1"/>
      <p:bldP spid="60" grpId="0"/>
      <p:bldP spid="61" grpId="0"/>
      <p:bldP spid="62" grpId="0"/>
      <p:bldP spid="63" grpId="0"/>
      <p:bldP spid="64" grpId="0"/>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247304D3-27E4-E99B-760C-969283552B7A}"/>
              </a:ext>
            </a:extLst>
          </p:cNvPr>
          <p:cNvSpPr/>
          <p:nvPr/>
        </p:nvSpPr>
        <p:spPr>
          <a:xfrm>
            <a:off x="182880" y="245661"/>
            <a:ext cx="11768488" cy="6414446"/>
          </a:xfrm>
          <a:custGeom>
            <a:avLst/>
            <a:gdLst>
              <a:gd name="connsiteX0" fmla="*/ 0 w 11768488"/>
              <a:gd name="connsiteY0" fmla="*/ 1069096 h 6414446"/>
              <a:gd name="connsiteX1" fmla="*/ 1069096 w 11768488"/>
              <a:gd name="connsiteY1" fmla="*/ 0 h 6414446"/>
              <a:gd name="connsiteX2" fmla="*/ 10699392 w 11768488"/>
              <a:gd name="connsiteY2" fmla="*/ 0 h 6414446"/>
              <a:gd name="connsiteX3" fmla="*/ 11768488 w 11768488"/>
              <a:gd name="connsiteY3" fmla="*/ 1069096 h 6414446"/>
              <a:gd name="connsiteX4" fmla="*/ 11768488 w 11768488"/>
              <a:gd name="connsiteY4" fmla="*/ 5345350 h 6414446"/>
              <a:gd name="connsiteX5" fmla="*/ 10699392 w 11768488"/>
              <a:gd name="connsiteY5" fmla="*/ 6414446 h 6414446"/>
              <a:gd name="connsiteX6" fmla="*/ 1069096 w 11768488"/>
              <a:gd name="connsiteY6" fmla="*/ 6414446 h 6414446"/>
              <a:gd name="connsiteX7" fmla="*/ 0 w 11768488"/>
              <a:gd name="connsiteY7" fmla="*/ 5345350 h 6414446"/>
              <a:gd name="connsiteX8" fmla="*/ 0 w 11768488"/>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8488" h="6414446" fill="none" extrusionOk="0">
                <a:moveTo>
                  <a:pt x="0" y="1069096"/>
                </a:moveTo>
                <a:cubicBezTo>
                  <a:pt x="-19542" y="479866"/>
                  <a:pt x="461855" y="95376"/>
                  <a:pt x="1069096" y="0"/>
                </a:cubicBezTo>
                <a:cubicBezTo>
                  <a:pt x="3321156" y="77600"/>
                  <a:pt x="5963235" y="-27269"/>
                  <a:pt x="10699392" y="0"/>
                </a:cubicBezTo>
                <a:cubicBezTo>
                  <a:pt x="11360467" y="-93171"/>
                  <a:pt x="11878072" y="510911"/>
                  <a:pt x="11768488" y="1069096"/>
                </a:cubicBezTo>
                <a:cubicBezTo>
                  <a:pt x="11877488" y="2536417"/>
                  <a:pt x="11690279" y="4353943"/>
                  <a:pt x="11768488" y="5345350"/>
                </a:cubicBezTo>
                <a:cubicBezTo>
                  <a:pt x="11756623" y="5931154"/>
                  <a:pt x="11220952" y="6444826"/>
                  <a:pt x="10699392" y="6414446"/>
                </a:cubicBezTo>
                <a:cubicBezTo>
                  <a:pt x="6664867" y="6463623"/>
                  <a:pt x="2208863" y="6291744"/>
                  <a:pt x="1069096" y="6414446"/>
                </a:cubicBezTo>
                <a:cubicBezTo>
                  <a:pt x="471191" y="6471737"/>
                  <a:pt x="-69188" y="5995367"/>
                  <a:pt x="0" y="5345350"/>
                </a:cubicBezTo>
                <a:cubicBezTo>
                  <a:pt x="47022" y="3923570"/>
                  <a:pt x="104569" y="2292304"/>
                  <a:pt x="0" y="1069096"/>
                </a:cubicBezTo>
                <a:close/>
              </a:path>
              <a:path w="11768488" h="6414446" stroke="0" extrusionOk="0">
                <a:moveTo>
                  <a:pt x="0" y="1069096"/>
                </a:moveTo>
                <a:cubicBezTo>
                  <a:pt x="32307" y="474958"/>
                  <a:pt x="522525" y="-2928"/>
                  <a:pt x="1069096" y="0"/>
                </a:cubicBezTo>
                <a:cubicBezTo>
                  <a:pt x="5541783" y="-129276"/>
                  <a:pt x="7145341" y="-77778"/>
                  <a:pt x="10699392" y="0"/>
                </a:cubicBezTo>
                <a:cubicBezTo>
                  <a:pt x="11272134" y="-56436"/>
                  <a:pt x="11752758" y="569352"/>
                  <a:pt x="11768488" y="1069096"/>
                </a:cubicBezTo>
                <a:cubicBezTo>
                  <a:pt x="11850087" y="1542640"/>
                  <a:pt x="11922788" y="3696807"/>
                  <a:pt x="11768488" y="5345350"/>
                </a:cubicBezTo>
                <a:cubicBezTo>
                  <a:pt x="11815251" y="6034414"/>
                  <a:pt x="11258338" y="6425151"/>
                  <a:pt x="10699392" y="6414446"/>
                </a:cubicBezTo>
                <a:cubicBezTo>
                  <a:pt x="5942364" y="6458666"/>
                  <a:pt x="2665733"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2" name="Nhóm 14">
            <a:extLst>
              <a:ext uri="{FF2B5EF4-FFF2-40B4-BE49-F238E27FC236}">
                <a16:creationId xmlns:a16="http://schemas.microsoft.com/office/drawing/2014/main" id="{40F97ECD-76D0-7DD1-3790-5D66AA5F39E1}"/>
              </a:ext>
            </a:extLst>
          </p:cNvPr>
          <p:cNvGrpSpPr/>
          <p:nvPr/>
        </p:nvGrpSpPr>
        <p:grpSpPr>
          <a:xfrm>
            <a:off x="429070" y="421750"/>
            <a:ext cx="5433519" cy="869092"/>
            <a:chOff x="678426" y="556819"/>
            <a:chExt cx="5433519" cy="869092"/>
          </a:xfrm>
        </p:grpSpPr>
        <p:grpSp>
          <p:nvGrpSpPr>
            <p:cNvPr id="43" name="Nhóm 15">
              <a:extLst>
                <a:ext uri="{FF2B5EF4-FFF2-40B4-BE49-F238E27FC236}">
                  <a16:creationId xmlns:a16="http://schemas.microsoft.com/office/drawing/2014/main" id="{CDE14897-2927-7D57-FC28-DD3CC5DC3144}"/>
                </a:ext>
              </a:extLst>
            </p:cNvPr>
            <p:cNvGrpSpPr/>
            <p:nvPr/>
          </p:nvGrpSpPr>
          <p:grpSpPr>
            <a:xfrm>
              <a:off x="678426" y="556819"/>
              <a:ext cx="793415" cy="818053"/>
              <a:chOff x="678426" y="556819"/>
              <a:chExt cx="793415" cy="818053"/>
            </a:xfrm>
          </p:grpSpPr>
          <p:sp>
            <p:nvSpPr>
              <p:cNvPr id="45" name="Oval 22">
                <a:extLst>
                  <a:ext uri="{FF2B5EF4-FFF2-40B4-BE49-F238E27FC236}">
                    <a16:creationId xmlns:a16="http://schemas.microsoft.com/office/drawing/2014/main" id="{98D5CD29-DB92-B214-80CD-2993128868C5}"/>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46" name="TextBox 23">
                <a:extLst>
                  <a:ext uri="{FF2B5EF4-FFF2-40B4-BE49-F238E27FC236}">
                    <a16:creationId xmlns:a16="http://schemas.microsoft.com/office/drawing/2014/main" id="{ABAB2FB8-AA1A-EFAF-9509-C877EDD508D2}"/>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44" name="TextBox 16">
              <a:extLst>
                <a:ext uri="{FF2B5EF4-FFF2-40B4-BE49-F238E27FC236}">
                  <a16:creationId xmlns:a16="http://schemas.microsoft.com/office/drawing/2014/main" id="{DEBC19DD-1758-B6EF-414A-941719B69724}"/>
                </a:ext>
              </a:extLst>
            </p:cNvPr>
            <p:cNvSpPr txBox="1"/>
            <p:nvPr/>
          </p:nvSpPr>
          <p:spPr>
            <a:xfrm>
              <a:off x="1617523" y="574614"/>
              <a:ext cx="4494422" cy="851297"/>
            </a:xfrm>
            <a:prstGeom prst="roundRect">
              <a:avLst/>
            </a:prstGeom>
            <a:noFill/>
            <a:ln>
              <a:noFill/>
            </a:ln>
          </p:spPr>
          <p:txBody>
            <a:bodyPr wrap="square" rtlCol="0">
              <a:spAutoFit/>
            </a:bodyPr>
            <a:lstStyle/>
            <a:p>
              <a:pPr algn="ctr"/>
              <a:r>
                <a:rPr lang="en-US" sz="4400" b="1"/>
                <a:t>Đặt tính rồi tính.</a:t>
              </a:r>
              <a:endParaRPr lang="en-US" sz="4400" b="1" dirty="0"/>
            </a:p>
          </p:txBody>
        </p:sp>
      </p:grpSp>
      <p:grpSp>
        <p:nvGrpSpPr>
          <p:cNvPr id="48" name="Group 47">
            <a:extLst>
              <a:ext uri="{FF2B5EF4-FFF2-40B4-BE49-F238E27FC236}">
                <a16:creationId xmlns:a16="http://schemas.microsoft.com/office/drawing/2014/main" id="{A45AD64A-7CF3-F7E7-B3EE-9D274154A8A0}"/>
              </a:ext>
            </a:extLst>
          </p:cNvPr>
          <p:cNvGrpSpPr/>
          <p:nvPr/>
        </p:nvGrpSpPr>
        <p:grpSpPr>
          <a:xfrm>
            <a:off x="467006" y="1781060"/>
            <a:ext cx="4555226" cy="2299754"/>
            <a:chOff x="399160" y="1767569"/>
            <a:chExt cx="4555226" cy="2299754"/>
          </a:xfrm>
        </p:grpSpPr>
        <p:sp>
          <p:nvSpPr>
            <p:cNvPr id="49" name="TextBox 48">
              <a:extLst>
                <a:ext uri="{FF2B5EF4-FFF2-40B4-BE49-F238E27FC236}">
                  <a16:creationId xmlns:a16="http://schemas.microsoft.com/office/drawing/2014/main" id="{3F23BE3F-116B-A55E-E0F9-0024C6DB98F6}"/>
                </a:ext>
              </a:extLst>
            </p:cNvPr>
            <p:cNvSpPr txBox="1"/>
            <p:nvPr/>
          </p:nvSpPr>
          <p:spPr>
            <a:xfrm>
              <a:off x="998696" y="1767569"/>
              <a:ext cx="3955690" cy="1107996"/>
            </a:xfrm>
            <a:prstGeom prst="rect">
              <a:avLst/>
            </a:prstGeom>
            <a:noFill/>
          </p:spPr>
          <p:txBody>
            <a:bodyPr wrap="square" rtlCol="0">
              <a:spAutoFit/>
            </a:bodyPr>
            <a:lstStyle/>
            <a:p>
              <a:r>
                <a:rPr lang="en-US" sz="6600" b="1"/>
                <a:t>8 7 5 1 6 8</a:t>
              </a:r>
            </a:p>
          </p:txBody>
        </p:sp>
        <p:sp>
          <p:nvSpPr>
            <p:cNvPr id="50" name="TextBox 49">
              <a:extLst>
                <a:ext uri="{FF2B5EF4-FFF2-40B4-BE49-F238E27FC236}">
                  <a16:creationId xmlns:a16="http://schemas.microsoft.com/office/drawing/2014/main" id="{069CA556-A2FF-51A4-0FB9-628BA12BA8DA}"/>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51" name="TextBox 50">
              <a:extLst>
                <a:ext uri="{FF2B5EF4-FFF2-40B4-BE49-F238E27FC236}">
                  <a16:creationId xmlns:a16="http://schemas.microsoft.com/office/drawing/2014/main" id="{96E826A9-7F0F-F8A5-AFB7-22E85B676766}"/>
                </a:ext>
              </a:extLst>
            </p:cNvPr>
            <p:cNvSpPr txBox="1"/>
            <p:nvPr/>
          </p:nvSpPr>
          <p:spPr>
            <a:xfrm>
              <a:off x="791119" y="2959327"/>
              <a:ext cx="3955689" cy="1107996"/>
            </a:xfrm>
            <a:prstGeom prst="rect">
              <a:avLst/>
            </a:prstGeom>
            <a:noFill/>
          </p:spPr>
          <p:txBody>
            <a:bodyPr wrap="square" rtlCol="0">
              <a:spAutoFit/>
            </a:bodyPr>
            <a:lstStyle/>
            <a:p>
              <a:r>
                <a:rPr lang="en-US" sz="6600" b="1"/>
                <a:t> 6 8 4 3 5 2</a:t>
              </a:r>
            </a:p>
          </p:txBody>
        </p:sp>
        <p:cxnSp>
          <p:nvCxnSpPr>
            <p:cNvPr id="52" name="Straight Connector 51">
              <a:extLst>
                <a:ext uri="{FF2B5EF4-FFF2-40B4-BE49-F238E27FC236}">
                  <a16:creationId xmlns:a16="http://schemas.microsoft.com/office/drawing/2014/main" id="{CA94D36F-1EB2-8352-2A14-E8B8CD4775BB}"/>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33F0AA0C-3BB5-1F08-B027-837C9BDE5768}"/>
              </a:ext>
            </a:extLst>
          </p:cNvPr>
          <p:cNvSpPr txBox="1"/>
          <p:nvPr/>
        </p:nvSpPr>
        <p:spPr>
          <a:xfrm>
            <a:off x="4166012" y="3997052"/>
            <a:ext cx="609600" cy="1107996"/>
          </a:xfrm>
          <a:prstGeom prst="rect">
            <a:avLst/>
          </a:prstGeom>
          <a:noFill/>
        </p:spPr>
        <p:txBody>
          <a:bodyPr wrap="square" rtlCol="0">
            <a:spAutoFit/>
          </a:bodyPr>
          <a:lstStyle/>
          <a:p>
            <a:r>
              <a:rPr lang="en-US" sz="6600" b="1">
                <a:solidFill>
                  <a:srgbClr val="FF6600"/>
                </a:solidFill>
              </a:rPr>
              <a:t>6</a:t>
            </a:r>
          </a:p>
        </p:txBody>
      </p:sp>
      <p:sp>
        <p:nvSpPr>
          <p:cNvPr id="54" name="TextBox 53">
            <a:extLst>
              <a:ext uri="{FF2B5EF4-FFF2-40B4-BE49-F238E27FC236}">
                <a16:creationId xmlns:a16="http://schemas.microsoft.com/office/drawing/2014/main" id="{4DD9968B-4778-7F5E-75ED-ED6EC66BEBDA}"/>
              </a:ext>
            </a:extLst>
          </p:cNvPr>
          <p:cNvSpPr txBox="1"/>
          <p:nvPr/>
        </p:nvSpPr>
        <p:spPr>
          <a:xfrm>
            <a:off x="3538271" y="3997052"/>
            <a:ext cx="609600" cy="1107996"/>
          </a:xfrm>
          <a:prstGeom prst="rect">
            <a:avLst/>
          </a:prstGeom>
          <a:noFill/>
        </p:spPr>
        <p:txBody>
          <a:bodyPr wrap="square" rtlCol="0">
            <a:spAutoFit/>
          </a:bodyPr>
          <a:lstStyle/>
          <a:p>
            <a:r>
              <a:rPr lang="en-US" sz="6600" b="1">
                <a:solidFill>
                  <a:srgbClr val="FF6600"/>
                </a:solidFill>
              </a:rPr>
              <a:t>1</a:t>
            </a:r>
          </a:p>
        </p:txBody>
      </p:sp>
      <p:sp>
        <p:nvSpPr>
          <p:cNvPr id="55" name="TextBox 54">
            <a:extLst>
              <a:ext uri="{FF2B5EF4-FFF2-40B4-BE49-F238E27FC236}">
                <a16:creationId xmlns:a16="http://schemas.microsoft.com/office/drawing/2014/main" id="{47DBF056-1065-D1D8-F762-D586C9CE135D}"/>
              </a:ext>
            </a:extLst>
          </p:cNvPr>
          <p:cNvSpPr txBox="1"/>
          <p:nvPr/>
        </p:nvSpPr>
        <p:spPr>
          <a:xfrm>
            <a:off x="2915255" y="4029852"/>
            <a:ext cx="609600" cy="1107996"/>
          </a:xfrm>
          <a:prstGeom prst="rect">
            <a:avLst/>
          </a:prstGeom>
          <a:noFill/>
        </p:spPr>
        <p:txBody>
          <a:bodyPr wrap="square" rtlCol="0">
            <a:spAutoFit/>
          </a:bodyPr>
          <a:lstStyle/>
          <a:p>
            <a:r>
              <a:rPr lang="en-US" sz="6600" b="1">
                <a:solidFill>
                  <a:srgbClr val="FF6600"/>
                </a:solidFill>
              </a:rPr>
              <a:t>8</a:t>
            </a:r>
          </a:p>
        </p:txBody>
      </p:sp>
      <p:sp>
        <p:nvSpPr>
          <p:cNvPr id="56" name="TextBox 55">
            <a:extLst>
              <a:ext uri="{FF2B5EF4-FFF2-40B4-BE49-F238E27FC236}">
                <a16:creationId xmlns:a16="http://schemas.microsoft.com/office/drawing/2014/main" id="{491BFC89-D4CB-8F4C-9E80-4E6CA642FCDE}"/>
              </a:ext>
            </a:extLst>
          </p:cNvPr>
          <p:cNvSpPr txBox="1"/>
          <p:nvPr/>
        </p:nvSpPr>
        <p:spPr>
          <a:xfrm>
            <a:off x="2293393" y="4029852"/>
            <a:ext cx="609600" cy="1107996"/>
          </a:xfrm>
          <a:prstGeom prst="rect">
            <a:avLst/>
          </a:prstGeom>
          <a:noFill/>
        </p:spPr>
        <p:txBody>
          <a:bodyPr wrap="square" rtlCol="0">
            <a:spAutoFit/>
          </a:bodyPr>
          <a:lstStyle/>
          <a:p>
            <a:r>
              <a:rPr lang="en-US" sz="6600" b="1">
                <a:solidFill>
                  <a:srgbClr val="FF6600"/>
                </a:solidFill>
              </a:rPr>
              <a:t>0</a:t>
            </a:r>
          </a:p>
        </p:txBody>
      </p:sp>
      <p:sp>
        <p:nvSpPr>
          <p:cNvPr id="57" name="TextBox 56">
            <a:extLst>
              <a:ext uri="{FF2B5EF4-FFF2-40B4-BE49-F238E27FC236}">
                <a16:creationId xmlns:a16="http://schemas.microsoft.com/office/drawing/2014/main" id="{8EB1BD67-1631-6BFF-2F37-B3363DFAE710}"/>
              </a:ext>
            </a:extLst>
          </p:cNvPr>
          <p:cNvSpPr txBox="1"/>
          <p:nvPr/>
        </p:nvSpPr>
        <p:spPr>
          <a:xfrm>
            <a:off x="1687703" y="4032753"/>
            <a:ext cx="609600" cy="1107996"/>
          </a:xfrm>
          <a:prstGeom prst="rect">
            <a:avLst/>
          </a:prstGeom>
          <a:noFill/>
        </p:spPr>
        <p:txBody>
          <a:bodyPr wrap="square" rtlCol="0">
            <a:spAutoFit/>
          </a:bodyPr>
          <a:lstStyle/>
          <a:p>
            <a:r>
              <a:rPr lang="en-US" sz="6600" b="1">
                <a:solidFill>
                  <a:srgbClr val="FF6600"/>
                </a:solidFill>
              </a:rPr>
              <a:t>9</a:t>
            </a:r>
          </a:p>
        </p:txBody>
      </p:sp>
      <p:sp>
        <p:nvSpPr>
          <p:cNvPr id="58" name="TextBox 57">
            <a:extLst>
              <a:ext uri="{FF2B5EF4-FFF2-40B4-BE49-F238E27FC236}">
                <a16:creationId xmlns:a16="http://schemas.microsoft.com/office/drawing/2014/main" id="{98A6333C-C4D4-F204-6F26-47DCA6D6B011}"/>
              </a:ext>
            </a:extLst>
          </p:cNvPr>
          <p:cNvSpPr txBox="1"/>
          <p:nvPr/>
        </p:nvSpPr>
        <p:spPr>
          <a:xfrm>
            <a:off x="1046207" y="4029852"/>
            <a:ext cx="609600" cy="1107996"/>
          </a:xfrm>
          <a:prstGeom prst="rect">
            <a:avLst/>
          </a:prstGeom>
          <a:noFill/>
        </p:spPr>
        <p:txBody>
          <a:bodyPr wrap="square" rtlCol="0">
            <a:spAutoFit/>
          </a:bodyPr>
          <a:lstStyle/>
          <a:p>
            <a:r>
              <a:rPr lang="en-US" sz="6600" b="1">
                <a:solidFill>
                  <a:srgbClr val="FF6600"/>
                </a:solidFill>
              </a:rPr>
              <a:t>1</a:t>
            </a:r>
          </a:p>
        </p:txBody>
      </p:sp>
      <p:sp>
        <p:nvSpPr>
          <p:cNvPr id="59" name="Rectangle: Rounded Corners 58">
            <a:extLst>
              <a:ext uri="{FF2B5EF4-FFF2-40B4-BE49-F238E27FC236}">
                <a16:creationId xmlns:a16="http://schemas.microsoft.com/office/drawing/2014/main" id="{E7BE3F19-4EDB-7C01-F603-7341AC104BE2}"/>
              </a:ext>
            </a:extLst>
          </p:cNvPr>
          <p:cNvSpPr/>
          <p:nvPr/>
        </p:nvSpPr>
        <p:spPr>
          <a:xfrm>
            <a:off x="5015918" y="1223072"/>
            <a:ext cx="6802255" cy="4430002"/>
          </a:xfrm>
          <a:prstGeom prst="roundRect">
            <a:avLst>
              <a:gd name="adj" fmla="val 5661"/>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60" name="TextBox 59">
            <a:extLst>
              <a:ext uri="{FF2B5EF4-FFF2-40B4-BE49-F238E27FC236}">
                <a16:creationId xmlns:a16="http://schemas.microsoft.com/office/drawing/2014/main" id="{E0B6EDBF-C331-0357-D0DD-A1C627CEAAC0}"/>
              </a:ext>
            </a:extLst>
          </p:cNvPr>
          <p:cNvSpPr txBox="1"/>
          <p:nvPr/>
        </p:nvSpPr>
        <p:spPr>
          <a:xfrm>
            <a:off x="5029256" y="1290842"/>
            <a:ext cx="7622854"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8 trừ 2 bằng 6, viết 6.</a:t>
            </a:r>
          </a:p>
        </p:txBody>
      </p:sp>
      <p:sp>
        <p:nvSpPr>
          <p:cNvPr id="61" name="TextBox 60">
            <a:extLst>
              <a:ext uri="{FF2B5EF4-FFF2-40B4-BE49-F238E27FC236}">
                <a16:creationId xmlns:a16="http://schemas.microsoft.com/office/drawing/2014/main" id="{3DB19E7A-7B8F-5B0B-C287-6D7B06A10BB9}"/>
              </a:ext>
            </a:extLst>
          </p:cNvPr>
          <p:cNvSpPr txBox="1"/>
          <p:nvPr/>
        </p:nvSpPr>
        <p:spPr>
          <a:xfrm>
            <a:off x="5029256" y="1851830"/>
            <a:ext cx="7622854"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6 trừ 5 bằng 1, viết 1.</a:t>
            </a:r>
          </a:p>
        </p:txBody>
      </p:sp>
      <p:sp>
        <p:nvSpPr>
          <p:cNvPr id="62" name="TextBox 61">
            <a:extLst>
              <a:ext uri="{FF2B5EF4-FFF2-40B4-BE49-F238E27FC236}">
                <a16:creationId xmlns:a16="http://schemas.microsoft.com/office/drawing/2014/main" id="{22E7D951-5048-C0B9-F7E9-C5EBDA4CCEB9}"/>
              </a:ext>
            </a:extLst>
          </p:cNvPr>
          <p:cNvSpPr txBox="1"/>
          <p:nvPr/>
        </p:nvSpPr>
        <p:spPr>
          <a:xfrm>
            <a:off x="5035799" y="2468330"/>
            <a:ext cx="6749769" cy="1015663"/>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1 không trừ được 3, lấy 11 trừ 3 bằng 8, viết 8, </a:t>
            </a:r>
            <a:r>
              <a:rPr lang="en-US" sz="3000" b="1"/>
              <a:t>nhớ 1.</a:t>
            </a:r>
            <a:endParaRPr lang="en-US" sz="3000"/>
          </a:p>
        </p:txBody>
      </p:sp>
      <p:sp>
        <p:nvSpPr>
          <p:cNvPr id="63" name="TextBox 62">
            <a:extLst>
              <a:ext uri="{FF2B5EF4-FFF2-40B4-BE49-F238E27FC236}">
                <a16:creationId xmlns:a16="http://schemas.microsoft.com/office/drawing/2014/main" id="{A2AACBD5-7410-2D6F-8E7C-E9D631173D89}"/>
              </a:ext>
            </a:extLst>
          </p:cNvPr>
          <p:cNvSpPr txBox="1"/>
          <p:nvPr/>
        </p:nvSpPr>
        <p:spPr>
          <a:xfrm>
            <a:off x="5046855" y="3427855"/>
            <a:ext cx="6886225"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4 </a:t>
            </a:r>
            <a:r>
              <a:rPr lang="en-US" sz="3000" b="1"/>
              <a:t>thêm 1 </a:t>
            </a:r>
            <a:r>
              <a:rPr lang="en-US" sz="3000"/>
              <a:t>bằng 5, 5 trừ 5 bằng 0, viết 0.</a:t>
            </a:r>
          </a:p>
        </p:txBody>
      </p:sp>
      <p:sp>
        <p:nvSpPr>
          <p:cNvPr id="64" name="TextBox 63">
            <a:extLst>
              <a:ext uri="{FF2B5EF4-FFF2-40B4-BE49-F238E27FC236}">
                <a16:creationId xmlns:a16="http://schemas.microsoft.com/office/drawing/2014/main" id="{2993E5DA-D9D7-5071-A20F-FE9EBF3D7143}"/>
              </a:ext>
            </a:extLst>
          </p:cNvPr>
          <p:cNvSpPr txBox="1"/>
          <p:nvPr/>
        </p:nvSpPr>
        <p:spPr>
          <a:xfrm>
            <a:off x="5060162" y="4082969"/>
            <a:ext cx="6792004" cy="1015663"/>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7 không trừ được 8, lấy 17 trừ 8 bằng 9, viết 9, </a:t>
            </a:r>
            <a:r>
              <a:rPr lang="en-US" sz="3000" b="1"/>
              <a:t>nhớ 1</a:t>
            </a:r>
            <a:r>
              <a:rPr lang="en-US" sz="3000"/>
              <a:t>. </a:t>
            </a:r>
          </a:p>
        </p:txBody>
      </p:sp>
      <p:sp>
        <p:nvSpPr>
          <p:cNvPr id="65" name="TextBox 64">
            <a:extLst>
              <a:ext uri="{FF2B5EF4-FFF2-40B4-BE49-F238E27FC236}">
                <a16:creationId xmlns:a16="http://schemas.microsoft.com/office/drawing/2014/main" id="{CDE2AEBF-7546-2B23-2863-93C6F764E950}"/>
              </a:ext>
            </a:extLst>
          </p:cNvPr>
          <p:cNvSpPr txBox="1"/>
          <p:nvPr/>
        </p:nvSpPr>
        <p:spPr>
          <a:xfrm>
            <a:off x="5015918" y="4960276"/>
            <a:ext cx="6792004" cy="553998"/>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a:t> 6 </a:t>
            </a:r>
            <a:r>
              <a:rPr lang="en-US" sz="3000" b="1"/>
              <a:t>thêm 1 </a:t>
            </a:r>
            <a:r>
              <a:rPr lang="en-US" sz="3000"/>
              <a:t>bằng 7, 8 trừ 7 bằng 1, viết 1.</a:t>
            </a:r>
          </a:p>
        </p:txBody>
      </p:sp>
      <p:grpSp>
        <p:nvGrpSpPr>
          <p:cNvPr id="66" name="Group 65">
            <a:extLst>
              <a:ext uri="{FF2B5EF4-FFF2-40B4-BE49-F238E27FC236}">
                <a16:creationId xmlns:a16="http://schemas.microsoft.com/office/drawing/2014/main" id="{8C77FF32-69E1-B4FD-B4D6-EF17976BFB40}"/>
              </a:ext>
            </a:extLst>
          </p:cNvPr>
          <p:cNvGrpSpPr/>
          <p:nvPr/>
        </p:nvGrpSpPr>
        <p:grpSpPr>
          <a:xfrm>
            <a:off x="1222485" y="5826247"/>
            <a:ext cx="9950471" cy="969445"/>
            <a:chOff x="1279092" y="5843238"/>
            <a:chExt cx="9950471" cy="969445"/>
          </a:xfrm>
        </p:grpSpPr>
        <p:sp>
          <p:nvSpPr>
            <p:cNvPr id="67" name="Rectangle: Rounded Corners 66">
              <a:extLst>
                <a:ext uri="{FF2B5EF4-FFF2-40B4-BE49-F238E27FC236}">
                  <a16:creationId xmlns:a16="http://schemas.microsoft.com/office/drawing/2014/main" id="{C933AC8F-C97A-571B-F219-7E1E25BD6065}"/>
                </a:ext>
              </a:extLst>
            </p:cNvPr>
            <p:cNvSpPr/>
            <p:nvPr/>
          </p:nvSpPr>
          <p:spPr>
            <a:xfrm>
              <a:off x="1279092" y="5843238"/>
              <a:ext cx="9950471" cy="961202"/>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9805DFC9-5561-20D9-2B64-84AEDEF7E1A6}"/>
                </a:ext>
              </a:extLst>
            </p:cNvPr>
            <p:cNvSpPr txBox="1"/>
            <p:nvPr/>
          </p:nvSpPr>
          <p:spPr>
            <a:xfrm>
              <a:off x="1979126" y="5889353"/>
              <a:ext cx="8550402" cy="923330"/>
            </a:xfrm>
            <a:prstGeom prst="rect">
              <a:avLst/>
            </a:prstGeom>
            <a:noFill/>
            <a:ln>
              <a:noFill/>
            </a:ln>
          </p:spPr>
          <p:txBody>
            <a:bodyPr wrap="square" rtlCol="0">
              <a:spAutoFit/>
            </a:bodyPr>
            <a:lstStyle/>
            <a:p>
              <a:pPr algn="just"/>
              <a:r>
                <a:rPr lang="en-US" sz="5400" b="1">
                  <a:solidFill>
                    <a:srgbClr val="0070C0"/>
                  </a:solidFill>
                </a:rPr>
                <a:t>875 168 – 684 352 = 190 816</a:t>
              </a:r>
            </a:p>
          </p:txBody>
        </p:sp>
      </p:grpSp>
      <p:sp>
        <p:nvSpPr>
          <p:cNvPr id="2" name="TextBox 1">
            <a:extLst>
              <a:ext uri="{FF2B5EF4-FFF2-40B4-BE49-F238E27FC236}">
                <a16:creationId xmlns:a16="http://schemas.microsoft.com/office/drawing/2014/main" id="{7B181FA7-4E20-7339-F808-97C21DCB414D}"/>
              </a:ext>
            </a:extLst>
          </p:cNvPr>
          <p:cNvSpPr txBox="1"/>
          <p:nvPr/>
        </p:nvSpPr>
        <p:spPr>
          <a:xfrm>
            <a:off x="5914716" y="418182"/>
            <a:ext cx="5815277" cy="830997"/>
          </a:xfrm>
          <a:prstGeom prst="rect">
            <a:avLst/>
          </a:prstGeom>
          <a:noFill/>
          <a:ln>
            <a:noFill/>
          </a:ln>
        </p:spPr>
        <p:txBody>
          <a:bodyPr wrap="square" rtlCol="0">
            <a:spAutoFit/>
          </a:bodyPr>
          <a:lstStyle/>
          <a:p>
            <a:pPr algn="just"/>
            <a:r>
              <a:rPr lang="en-US" sz="4800">
                <a:solidFill>
                  <a:srgbClr val="FA5A68"/>
                </a:solidFill>
              </a:rPr>
              <a:t>b) </a:t>
            </a:r>
            <a:r>
              <a:rPr lang="en-US" sz="4800"/>
              <a:t>875 168 – 684 352</a:t>
            </a:r>
          </a:p>
        </p:txBody>
      </p:sp>
    </p:spTree>
    <p:extLst>
      <p:ext uri="{BB962C8B-B14F-4D97-AF65-F5344CB8AC3E}">
        <p14:creationId xmlns:p14="http://schemas.microsoft.com/office/powerpoint/2010/main" val="3238779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500"/>
                                        <p:tgtEl>
                                          <p:spTgt spid="60"/>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left)">
                                      <p:cBhvr>
                                        <p:cTn id="36" dur="500"/>
                                        <p:tgtEl>
                                          <p:spTgt spid="6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left)">
                                      <p:cBhvr>
                                        <p:cTn id="54" dur="500"/>
                                        <p:tgtEl>
                                          <p:spTgt spid="64"/>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500"/>
                                        <p:tgtEl>
                                          <p:spTgt spid="65"/>
                                        </p:tgtEl>
                                      </p:cBhvr>
                                    </p:animEffec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par>
                                <p:cTn id="68" presetID="32" presetClass="emph" presetSubtype="0" fill="hold" grpId="1" nodeType="withEffect">
                                  <p:stCondLst>
                                    <p:cond delay="0"/>
                                  </p:stCondLst>
                                  <p:childTnLst>
                                    <p:animRot by="120000">
                                      <p:cBhvr>
                                        <p:cTn id="69" dur="100" fill="hold">
                                          <p:stCondLst>
                                            <p:cond delay="0"/>
                                          </p:stCondLst>
                                        </p:cTn>
                                        <p:tgtEl>
                                          <p:spTgt spid="53"/>
                                        </p:tgtEl>
                                        <p:attrNameLst>
                                          <p:attrName>r</p:attrName>
                                        </p:attrNameLst>
                                      </p:cBhvr>
                                    </p:animRot>
                                    <p:animRot by="-240000">
                                      <p:cBhvr>
                                        <p:cTn id="70" dur="200" fill="hold">
                                          <p:stCondLst>
                                            <p:cond delay="200"/>
                                          </p:stCondLst>
                                        </p:cTn>
                                        <p:tgtEl>
                                          <p:spTgt spid="53"/>
                                        </p:tgtEl>
                                        <p:attrNameLst>
                                          <p:attrName>r</p:attrName>
                                        </p:attrNameLst>
                                      </p:cBhvr>
                                    </p:animRot>
                                    <p:animRot by="240000">
                                      <p:cBhvr>
                                        <p:cTn id="71" dur="200" fill="hold">
                                          <p:stCondLst>
                                            <p:cond delay="400"/>
                                          </p:stCondLst>
                                        </p:cTn>
                                        <p:tgtEl>
                                          <p:spTgt spid="53"/>
                                        </p:tgtEl>
                                        <p:attrNameLst>
                                          <p:attrName>r</p:attrName>
                                        </p:attrNameLst>
                                      </p:cBhvr>
                                    </p:animRot>
                                    <p:animRot by="-240000">
                                      <p:cBhvr>
                                        <p:cTn id="72" dur="200" fill="hold">
                                          <p:stCondLst>
                                            <p:cond delay="600"/>
                                          </p:stCondLst>
                                        </p:cTn>
                                        <p:tgtEl>
                                          <p:spTgt spid="53"/>
                                        </p:tgtEl>
                                        <p:attrNameLst>
                                          <p:attrName>r</p:attrName>
                                        </p:attrNameLst>
                                      </p:cBhvr>
                                    </p:animRot>
                                    <p:animRot by="120000">
                                      <p:cBhvr>
                                        <p:cTn id="73" dur="200" fill="hold">
                                          <p:stCondLst>
                                            <p:cond delay="800"/>
                                          </p:stCondLst>
                                        </p:cTn>
                                        <p:tgtEl>
                                          <p:spTgt spid="53"/>
                                        </p:tgtEl>
                                        <p:attrNameLst>
                                          <p:attrName>r</p:attrName>
                                        </p:attrNameLst>
                                      </p:cBhvr>
                                    </p:animRot>
                                  </p:childTnLst>
                                </p:cTn>
                              </p:par>
                              <p:par>
                                <p:cTn id="74" presetID="32" presetClass="emph" presetSubtype="0" fill="hold" grpId="1" nodeType="withEffect">
                                  <p:stCondLst>
                                    <p:cond delay="0"/>
                                  </p:stCondLst>
                                  <p:childTnLst>
                                    <p:animRot by="120000">
                                      <p:cBhvr>
                                        <p:cTn id="75" dur="100" fill="hold">
                                          <p:stCondLst>
                                            <p:cond delay="0"/>
                                          </p:stCondLst>
                                        </p:cTn>
                                        <p:tgtEl>
                                          <p:spTgt spid="54"/>
                                        </p:tgtEl>
                                        <p:attrNameLst>
                                          <p:attrName>r</p:attrName>
                                        </p:attrNameLst>
                                      </p:cBhvr>
                                    </p:animRot>
                                    <p:animRot by="-240000">
                                      <p:cBhvr>
                                        <p:cTn id="76" dur="200" fill="hold">
                                          <p:stCondLst>
                                            <p:cond delay="200"/>
                                          </p:stCondLst>
                                        </p:cTn>
                                        <p:tgtEl>
                                          <p:spTgt spid="54"/>
                                        </p:tgtEl>
                                        <p:attrNameLst>
                                          <p:attrName>r</p:attrName>
                                        </p:attrNameLst>
                                      </p:cBhvr>
                                    </p:animRot>
                                    <p:animRot by="240000">
                                      <p:cBhvr>
                                        <p:cTn id="77" dur="200" fill="hold">
                                          <p:stCondLst>
                                            <p:cond delay="400"/>
                                          </p:stCondLst>
                                        </p:cTn>
                                        <p:tgtEl>
                                          <p:spTgt spid="54"/>
                                        </p:tgtEl>
                                        <p:attrNameLst>
                                          <p:attrName>r</p:attrName>
                                        </p:attrNameLst>
                                      </p:cBhvr>
                                    </p:animRot>
                                    <p:animRot by="-240000">
                                      <p:cBhvr>
                                        <p:cTn id="78" dur="200" fill="hold">
                                          <p:stCondLst>
                                            <p:cond delay="600"/>
                                          </p:stCondLst>
                                        </p:cTn>
                                        <p:tgtEl>
                                          <p:spTgt spid="54"/>
                                        </p:tgtEl>
                                        <p:attrNameLst>
                                          <p:attrName>r</p:attrName>
                                        </p:attrNameLst>
                                      </p:cBhvr>
                                    </p:animRot>
                                    <p:animRot by="120000">
                                      <p:cBhvr>
                                        <p:cTn id="79" dur="200" fill="hold">
                                          <p:stCondLst>
                                            <p:cond delay="800"/>
                                          </p:stCondLst>
                                        </p:cTn>
                                        <p:tgtEl>
                                          <p:spTgt spid="54"/>
                                        </p:tgtEl>
                                        <p:attrNameLst>
                                          <p:attrName>r</p:attrName>
                                        </p:attrNameLst>
                                      </p:cBhvr>
                                    </p:animRot>
                                  </p:childTnLst>
                                </p:cTn>
                              </p:par>
                              <p:par>
                                <p:cTn id="80" presetID="32" presetClass="emph" presetSubtype="0" fill="hold" grpId="1" nodeType="withEffect">
                                  <p:stCondLst>
                                    <p:cond delay="0"/>
                                  </p:stCondLst>
                                  <p:childTnLst>
                                    <p:animRot by="120000">
                                      <p:cBhvr>
                                        <p:cTn id="81" dur="100" fill="hold">
                                          <p:stCondLst>
                                            <p:cond delay="0"/>
                                          </p:stCondLst>
                                        </p:cTn>
                                        <p:tgtEl>
                                          <p:spTgt spid="55"/>
                                        </p:tgtEl>
                                        <p:attrNameLst>
                                          <p:attrName>r</p:attrName>
                                        </p:attrNameLst>
                                      </p:cBhvr>
                                    </p:animRot>
                                    <p:animRot by="-240000">
                                      <p:cBhvr>
                                        <p:cTn id="82" dur="200" fill="hold">
                                          <p:stCondLst>
                                            <p:cond delay="200"/>
                                          </p:stCondLst>
                                        </p:cTn>
                                        <p:tgtEl>
                                          <p:spTgt spid="55"/>
                                        </p:tgtEl>
                                        <p:attrNameLst>
                                          <p:attrName>r</p:attrName>
                                        </p:attrNameLst>
                                      </p:cBhvr>
                                    </p:animRot>
                                    <p:animRot by="240000">
                                      <p:cBhvr>
                                        <p:cTn id="83" dur="200" fill="hold">
                                          <p:stCondLst>
                                            <p:cond delay="400"/>
                                          </p:stCondLst>
                                        </p:cTn>
                                        <p:tgtEl>
                                          <p:spTgt spid="55"/>
                                        </p:tgtEl>
                                        <p:attrNameLst>
                                          <p:attrName>r</p:attrName>
                                        </p:attrNameLst>
                                      </p:cBhvr>
                                    </p:animRot>
                                    <p:animRot by="-240000">
                                      <p:cBhvr>
                                        <p:cTn id="84" dur="200" fill="hold">
                                          <p:stCondLst>
                                            <p:cond delay="600"/>
                                          </p:stCondLst>
                                        </p:cTn>
                                        <p:tgtEl>
                                          <p:spTgt spid="55"/>
                                        </p:tgtEl>
                                        <p:attrNameLst>
                                          <p:attrName>r</p:attrName>
                                        </p:attrNameLst>
                                      </p:cBhvr>
                                    </p:animRot>
                                    <p:animRot by="120000">
                                      <p:cBhvr>
                                        <p:cTn id="85" dur="200" fill="hold">
                                          <p:stCondLst>
                                            <p:cond delay="800"/>
                                          </p:stCondLst>
                                        </p:cTn>
                                        <p:tgtEl>
                                          <p:spTgt spid="55"/>
                                        </p:tgtEl>
                                        <p:attrNameLst>
                                          <p:attrName>r</p:attrName>
                                        </p:attrNameLst>
                                      </p:cBhvr>
                                    </p:animRot>
                                  </p:childTnLst>
                                </p:cTn>
                              </p:par>
                              <p:par>
                                <p:cTn id="86" presetID="32" presetClass="emph" presetSubtype="0" fill="hold" grpId="1" nodeType="withEffect">
                                  <p:stCondLst>
                                    <p:cond delay="0"/>
                                  </p:stCondLst>
                                  <p:childTnLst>
                                    <p:animRot by="120000">
                                      <p:cBhvr>
                                        <p:cTn id="87" dur="100" fill="hold">
                                          <p:stCondLst>
                                            <p:cond delay="0"/>
                                          </p:stCondLst>
                                        </p:cTn>
                                        <p:tgtEl>
                                          <p:spTgt spid="56"/>
                                        </p:tgtEl>
                                        <p:attrNameLst>
                                          <p:attrName>r</p:attrName>
                                        </p:attrNameLst>
                                      </p:cBhvr>
                                    </p:animRot>
                                    <p:animRot by="-240000">
                                      <p:cBhvr>
                                        <p:cTn id="88" dur="200" fill="hold">
                                          <p:stCondLst>
                                            <p:cond delay="200"/>
                                          </p:stCondLst>
                                        </p:cTn>
                                        <p:tgtEl>
                                          <p:spTgt spid="56"/>
                                        </p:tgtEl>
                                        <p:attrNameLst>
                                          <p:attrName>r</p:attrName>
                                        </p:attrNameLst>
                                      </p:cBhvr>
                                    </p:animRot>
                                    <p:animRot by="240000">
                                      <p:cBhvr>
                                        <p:cTn id="89" dur="200" fill="hold">
                                          <p:stCondLst>
                                            <p:cond delay="400"/>
                                          </p:stCondLst>
                                        </p:cTn>
                                        <p:tgtEl>
                                          <p:spTgt spid="56"/>
                                        </p:tgtEl>
                                        <p:attrNameLst>
                                          <p:attrName>r</p:attrName>
                                        </p:attrNameLst>
                                      </p:cBhvr>
                                    </p:animRot>
                                    <p:animRot by="-240000">
                                      <p:cBhvr>
                                        <p:cTn id="90" dur="200" fill="hold">
                                          <p:stCondLst>
                                            <p:cond delay="600"/>
                                          </p:stCondLst>
                                        </p:cTn>
                                        <p:tgtEl>
                                          <p:spTgt spid="56"/>
                                        </p:tgtEl>
                                        <p:attrNameLst>
                                          <p:attrName>r</p:attrName>
                                        </p:attrNameLst>
                                      </p:cBhvr>
                                    </p:animRot>
                                    <p:animRot by="120000">
                                      <p:cBhvr>
                                        <p:cTn id="91" dur="200" fill="hold">
                                          <p:stCondLst>
                                            <p:cond delay="800"/>
                                          </p:stCondLst>
                                        </p:cTn>
                                        <p:tgtEl>
                                          <p:spTgt spid="56"/>
                                        </p:tgtEl>
                                        <p:attrNameLst>
                                          <p:attrName>r</p:attrName>
                                        </p:attrNameLst>
                                      </p:cBhvr>
                                    </p:animRot>
                                  </p:childTnLst>
                                </p:cTn>
                              </p:par>
                              <p:par>
                                <p:cTn id="92" presetID="32" presetClass="emph" presetSubtype="0" fill="hold" grpId="1" nodeType="withEffect">
                                  <p:stCondLst>
                                    <p:cond delay="0"/>
                                  </p:stCondLst>
                                  <p:childTnLst>
                                    <p:animRot by="120000">
                                      <p:cBhvr>
                                        <p:cTn id="93" dur="100" fill="hold">
                                          <p:stCondLst>
                                            <p:cond delay="0"/>
                                          </p:stCondLst>
                                        </p:cTn>
                                        <p:tgtEl>
                                          <p:spTgt spid="57"/>
                                        </p:tgtEl>
                                        <p:attrNameLst>
                                          <p:attrName>r</p:attrName>
                                        </p:attrNameLst>
                                      </p:cBhvr>
                                    </p:animRot>
                                    <p:animRot by="-240000">
                                      <p:cBhvr>
                                        <p:cTn id="94" dur="200" fill="hold">
                                          <p:stCondLst>
                                            <p:cond delay="200"/>
                                          </p:stCondLst>
                                        </p:cTn>
                                        <p:tgtEl>
                                          <p:spTgt spid="57"/>
                                        </p:tgtEl>
                                        <p:attrNameLst>
                                          <p:attrName>r</p:attrName>
                                        </p:attrNameLst>
                                      </p:cBhvr>
                                    </p:animRot>
                                    <p:animRot by="240000">
                                      <p:cBhvr>
                                        <p:cTn id="95" dur="200" fill="hold">
                                          <p:stCondLst>
                                            <p:cond delay="400"/>
                                          </p:stCondLst>
                                        </p:cTn>
                                        <p:tgtEl>
                                          <p:spTgt spid="57"/>
                                        </p:tgtEl>
                                        <p:attrNameLst>
                                          <p:attrName>r</p:attrName>
                                        </p:attrNameLst>
                                      </p:cBhvr>
                                    </p:animRot>
                                    <p:animRot by="-240000">
                                      <p:cBhvr>
                                        <p:cTn id="96" dur="200" fill="hold">
                                          <p:stCondLst>
                                            <p:cond delay="600"/>
                                          </p:stCondLst>
                                        </p:cTn>
                                        <p:tgtEl>
                                          <p:spTgt spid="57"/>
                                        </p:tgtEl>
                                        <p:attrNameLst>
                                          <p:attrName>r</p:attrName>
                                        </p:attrNameLst>
                                      </p:cBhvr>
                                    </p:animRot>
                                    <p:animRot by="120000">
                                      <p:cBhvr>
                                        <p:cTn id="97" dur="200" fill="hold">
                                          <p:stCondLst>
                                            <p:cond delay="800"/>
                                          </p:stCondLst>
                                        </p:cTn>
                                        <p:tgtEl>
                                          <p:spTgt spid="57"/>
                                        </p:tgtEl>
                                        <p:attrNameLst>
                                          <p:attrName>r</p:attrName>
                                        </p:attrNameLst>
                                      </p:cBhvr>
                                    </p:animRot>
                                  </p:childTnLst>
                                </p:cTn>
                              </p:par>
                              <p:par>
                                <p:cTn id="98" presetID="32" presetClass="emph" presetSubtype="0" fill="hold" grpId="1" nodeType="withEffect">
                                  <p:stCondLst>
                                    <p:cond delay="0"/>
                                  </p:stCondLst>
                                  <p:childTnLst>
                                    <p:animRot by="120000">
                                      <p:cBhvr>
                                        <p:cTn id="99" dur="100" fill="hold">
                                          <p:stCondLst>
                                            <p:cond delay="0"/>
                                          </p:stCondLst>
                                        </p:cTn>
                                        <p:tgtEl>
                                          <p:spTgt spid="58"/>
                                        </p:tgtEl>
                                        <p:attrNameLst>
                                          <p:attrName>r</p:attrName>
                                        </p:attrNameLst>
                                      </p:cBhvr>
                                    </p:animRot>
                                    <p:animRot by="-240000">
                                      <p:cBhvr>
                                        <p:cTn id="100" dur="200" fill="hold">
                                          <p:stCondLst>
                                            <p:cond delay="200"/>
                                          </p:stCondLst>
                                        </p:cTn>
                                        <p:tgtEl>
                                          <p:spTgt spid="58"/>
                                        </p:tgtEl>
                                        <p:attrNameLst>
                                          <p:attrName>r</p:attrName>
                                        </p:attrNameLst>
                                      </p:cBhvr>
                                    </p:animRot>
                                    <p:animRot by="240000">
                                      <p:cBhvr>
                                        <p:cTn id="101" dur="200" fill="hold">
                                          <p:stCondLst>
                                            <p:cond delay="400"/>
                                          </p:stCondLst>
                                        </p:cTn>
                                        <p:tgtEl>
                                          <p:spTgt spid="58"/>
                                        </p:tgtEl>
                                        <p:attrNameLst>
                                          <p:attrName>r</p:attrName>
                                        </p:attrNameLst>
                                      </p:cBhvr>
                                    </p:animRot>
                                    <p:animRot by="-240000">
                                      <p:cBhvr>
                                        <p:cTn id="102" dur="200" fill="hold">
                                          <p:stCondLst>
                                            <p:cond delay="600"/>
                                          </p:stCondLst>
                                        </p:cTn>
                                        <p:tgtEl>
                                          <p:spTgt spid="58"/>
                                        </p:tgtEl>
                                        <p:attrNameLst>
                                          <p:attrName>r</p:attrName>
                                        </p:attrNameLst>
                                      </p:cBhvr>
                                    </p:animRot>
                                    <p:animRot by="120000">
                                      <p:cBhvr>
                                        <p:cTn id="103" dur="200" fill="hold">
                                          <p:stCondLst>
                                            <p:cond delay="800"/>
                                          </p:stCondLst>
                                        </p:cTn>
                                        <p:tgtEl>
                                          <p:spTgt spid="58"/>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3" name="chimes.wav"/>
                                        </p:tgtEl>
                                      </p:cMediaNode>
                                    </p:audio>
                                  </p:subTnLst>
                                </p:cTn>
                              </p:par>
                            </p:childTnLst>
                          </p:cTn>
                        </p:par>
                        <p:par>
                          <p:cTn id="104" fill="hold">
                            <p:stCondLst>
                              <p:cond delay="1500"/>
                            </p:stCondLst>
                            <p:childTnLst>
                              <p:par>
                                <p:cTn id="105" presetID="53" presetClass="entr" presetSubtype="16" fill="hold" nodeType="afterEffect">
                                  <p:stCondLst>
                                    <p:cond delay="0"/>
                                  </p:stCondLst>
                                  <p:childTnLst>
                                    <p:set>
                                      <p:cBhvr>
                                        <p:cTn id="106" dur="1" fill="hold">
                                          <p:stCondLst>
                                            <p:cond delay="0"/>
                                          </p:stCondLst>
                                        </p:cTn>
                                        <p:tgtEl>
                                          <p:spTgt spid="66"/>
                                        </p:tgtEl>
                                        <p:attrNameLst>
                                          <p:attrName>style.visibility</p:attrName>
                                        </p:attrNameLst>
                                      </p:cBhvr>
                                      <p:to>
                                        <p:strVal val="visible"/>
                                      </p:to>
                                    </p:set>
                                    <p:anim calcmode="lin" valueType="num">
                                      <p:cBhvr>
                                        <p:cTn id="107" dur="500" fill="hold"/>
                                        <p:tgtEl>
                                          <p:spTgt spid="66"/>
                                        </p:tgtEl>
                                        <p:attrNameLst>
                                          <p:attrName>ppt_w</p:attrName>
                                        </p:attrNameLst>
                                      </p:cBhvr>
                                      <p:tavLst>
                                        <p:tav tm="0">
                                          <p:val>
                                            <p:fltVal val="0"/>
                                          </p:val>
                                        </p:tav>
                                        <p:tav tm="100000">
                                          <p:val>
                                            <p:strVal val="#ppt_w"/>
                                          </p:val>
                                        </p:tav>
                                      </p:tavLst>
                                    </p:anim>
                                    <p:anim calcmode="lin" valueType="num">
                                      <p:cBhvr>
                                        <p:cTn id="108" dur="500" fill="hold"/>
                                        <p:tgtEl>
                                          <p:spTgt spid="66"/>
                                        </p:tgtEl>
                                        <p:attrNameLst>
                                          <p:attrName>ppt_h</p:attrName>
                                        </p:attrNameLst>
                                      </p:cBhvr>
                                      <p:tavLst>
                                        <p:tav tm="0">
                                          <p:val>
                                            <p:fltVal val="0"/>
                                          </p:val>
                                        </p:tav>
                                        <p:tav tm="100000">
                                          <p:val>
                                            <p:strVal val="#ppt_h"/>
                                          </p:val>
                                        </p:tav>
                                      </p:tavLst>
                                    </p:anim>
                                    <p:animEffect transition="in" filter="fade">
                                      <p:cBhvr>
                                        <p:cTn id="10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54" grpId="0"/>
      <p:bldP spid="54" grpId="1"/>
      <p:bldP spid="55" grpId="0"/>
      <p:bldP spid="55" grpId="1"/>
      <p:bldP spid="56" grpId="0"/>
      <p:bldP spid="56" grpId="1"/>
      <p:bldP spid="57" grpId="0"/>
      <p:bldP spid="57" grpId="1"/>
      <p:bldP spid="58" grpId="0"/>
      <p:bldP spid="58" grpId="1"/>
      <p:bldP spid="60" grpId="0"/>
      <p:bldP spid="61" grpId="0"/>
      <p:bldP spid="62" grpId="0"/>
      <p:bldP spid="63" grpId="0"/>
      <p:bldP spid="64" grpId="0"/>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247304D3-27E4-E99B-760C-969283552B7A}"/>
              </a:ext>
            </a:extLst>
          </p:cNvPr>
          <p:cNvSpPr/>
          <p:nvPr/>
        </p:nvSpPr>
        <p:spPr>
          <a:xfrm>
            <a:off x="182880" y="245661"/>
            <a:ext cx="11768488" cy="6414446"/>
          </a:xfrm>
          <a:custGeom>
            <a:avLst/>
            <a:gdLst>
              <a:gd name="connsiteX0" fmla="*/ 0 w 11768488"/>
              <a:gd name="connsiteY0" fmla="*/ 1069096 h 6414446"/>
              <a:gd name="connsiteX1" fmla="*/ 1069096 w 11768488"/>
              <a:gd name="connsiteY1" fmla="*/ 0 h 6414446"/>
              <a:gd name="connsiteX2" fmla="*/ 10699392 w 11768488"/>
              <a:gd name="connsiteY2" fmla="*/ 0 h 6414446"/>
              <a:gd name="connsiteX3" fmla="*/ 11768488 w 11768488"/>
              <a:gd name="connsiteY3" fmla="*/ 1069096 h 6414446"/>
              <a:gd name="connsiteX4" fmla="*/ 11768488 w 11768488"/>
              <a:gd name="connsiteY4" fmla="*/ 5345350 h 6414446"/>
              <a:gd name="connsiteX5" fmla="*/ 10699392 w 11768488"/>
              <a:gd name="connsiteY5" fmla="*/ 6414446 h 6414446"/>
              <a:gd name="connsiteX6" fmla="*/ 1069096 w 11768488"/>
              <a:gd name="connsiteY6" fmla="*/ 6414446 h 6414446"/>
              <a:gd name="connsiteX7" fmla="*/ 0 w 11768488"/>
              <a:gd name="connsiteY7" fmla="*/ 5345350 h 6414446"/>
              <a:gd name="connsiteX8" fmla="*/ 0 w 11768488"/>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8488" h="6414446" fill="none" extrusionOk="0">
                <a:moveTo>
                  <a:pt x="0" y="1069096"/>
                </a:moveTo>
                <a:cubicBezTo>
                  <a:pt x="-19542" y="479866"/>
                  <a:pt x="461855" y="95376"/>
                  <a:pt x="1069096" y="0"/>
                </a:cubicBezTo>
                <a:cubicBezTo>
                  <a:pt x="3321156" y="77600"/>
                  <a:pt x="5963235" y="-27269"/>
                  <a:pt x="10699392" y="0"/>
                </a:cubicBezTo>
                <a:cubicBezTo>
                  <a:pt x="11360467" y="-93171"/>
                  <a:pt x="11878072" y="510911"/>
                  <a:pt x="11768488" y="1069096"/>
                </a:cubicBezTo>
                <a:cubicBezTo>
                  <a:pt x="11877488" y="2536417"/>
                  <a:pt x="11690279" y="4353943"/>
                  <a:pt x="11768488" y="5345350"/>
                </a:cubicBezTo>
                <a:cubicBezTo>
                  <a:pt x="11756623" y="5931154"/>
                  <a:pt x="11220952" y="6444826"/>
                  <a:pt x="10699392" y="6414446"/>
                </a:cubicBezTo>
                <a:cubicBezTo>
                  <a:pt x="6664867" y="6463623"/>
                  <a:pt x="2208863" y="6291744"/>
                  <a:pt x="1069096" y="6414446"/>
                </a:cubicBezTo>
                <a:cubicBezTo>
                  <a:pt x="471191" y="6471737"/>
                  <a:pt x="-69188" y="5995367"/>
                  <a:pt x="0" y="5345350"/>
                </a:cubicBezTo>
                <a:cubicBezTo>
                  <a:pt x="47022" y="3923570"/>
                  <a:pt x="104569" y="2292304"/>
                  <a:pt x="0" y="1069096"/>
                </a:cubicBezTo>
                <a:close/>
              </a:path>
              <a:path w="11768488" h="6414446" stroke="0" extrusionOk="0">
                <a:moveTo>
                  <a:pt x="0" y="1069096"/>
                </a:moveTo>
                <a:cubicBezTo>
                  <a:pt x="32307" y="474958"/>
                  <a:pt x="522525" y="-2928"/>
                  <a:pt x="1069096" y="0"/>
                </a:cubicBezTo>
                <a:cubicBezTo>
                  <a:pt x="5541783" y="-129276"/>
                  <a:pt x="7145341" y="-77778"/>
                  <a:pt x="10699392" y="0"/>
                </a:cubicBezTo>
                <a:cubicBezTo>
                  <a:pt x="11272134" y="-56436"/>
                  <a:pt x="11752758" y="569352"/>
                  <a:pt x="11768488" y="1069096"/>
                </a:cubicBezTo>
                <a:cubicBezTo>
                  <a:pt x="11850087" y="1542640"/>
                  <a:pt x="11922788" y="3696807"/>
                  <a:pt x="11768488" y="5345350"/>
                </a:cubicBezTo>
                <a:cubicBezTo>
                  <a:pt x="11815251" y="6034414"/>
                  <a:pt x="11258338" y="6425151"/>
                  <a:pt x="10699392" y="6414446"/>
                </a:cubicBezTo>
                <a:cubicBezTo>
                  <a:pt x="5942364" y="6458666"/>
                  <a:pt x="2665733"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2" name="Nhóm 14">
            <a:extLst>
              <a:ext uri="{FF2B5EF4-FFF2-40B4-BE49-F238E27FC236}">
                <a16:creationId xmlns:a16="http://schemas.microsoft.com/office/drawing/2014/main" id="{40F97ECD-76D0-7DD1-3790-5D66AA5F39E1}"/>
              </a:ext>
            </a:extLst>
          </p:cNvPr>
          <p:cNvGrpSpPr/>
          <p:nvPr/>
        </p:nvGrpSpPr>
        <p:grpSpPr>
          <a:xfrm>
            <a:off x="429070" y="421750"/>
            <a:ext cx="5433519" cy="869092"/>
            <a:chOff x="678426" y="556819"/>
            <a:chExt cx="5433519" cy="869092"/>
          </a:xfrm>
        </p:grpSpPr>
        <p:grpSp>
          <p:nvGrpSpPr>
            <p:cNvPr id="43" name="Nhóm 15">
              <a:extLst>
                <a:ext uri="{FF2B5EF4-FFF2-40B4-BE49-F238E27FC236}">
                  <a16:creationId xmlns:a16="http://schemas.microsoft.com/office/drawing/2014/main" id="{CDE14897-2927-7D57-FC28-DD3CC5DC3144}"/>
                </a:ext>
              </a:extLst>
            </p:cNvPr>
            <p:cNvGrpSpPr/>
            <p:nvPr/>
          </p:nvGrpSpPr>
          <p:grpSpPr>
            <a:xfrm>
              <a:off x="678426" y="556819"/>
              <a:ext cx="793415" cy="818053"/>
              <a:chOff x="678426" y="556819"/>
              <a:chExt cx="793415" cy="818053"/>
            </a:xfrm>
          </p:grpSpPr>
          <p:sp>
            <p:nvSpPr>
              <p:cNvPr id="45" name="Oval 22">
                <a:extLst>
                  <a:ext uri="{FF2B5EF4-FFF2-40B4-BE49-F238E27FC236}">
                    <a16:creationId xmlns:a16="http://schemas.microsoft.com/office/drawing/2014/main" id="{98D5CD29-DB92-B214-80CD-2993128868C5}"/>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46" name="TextBox 23">
                <a:extLst>
                  <a:ext uri="{FF2B5EF4-FFF2-40B4-BE49-F238E27FC236}">
                    <a16:creationId xmlns:a16="http://schemas.microsoft.com/office/drawing/2014/main" id="{ABAB2FB8-AA1A-EFAF-9509-C877EDD508D2}"/>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44" name="TextBox 16">
              <a:extLst>
                <a:ext uri="{FF2B5EF4-FFF2-40B4-BE49-F238E27FC236}">
                  <a16:creationId xmlns:a16="http://schemas.microsoft.com/office/drawing/2014/main" id="{DEBC19DD-1758-B6EF-414A-941719B69724}"/>
                </a:ext>
              </a:extLst>
            </p:cNvPr>
            <p:cNvSpPr txBox="1"/>
            <p:nvPr/>
          </p:nvSpPr>
          <p:spPr>
            <a:xfrm>
              <a:off x="1617523" y="574614"/>
              <a:ext cx="4494422" cy="851297"/>
            </a:xfrm>
            <a:prstGeom prst="roundRect">
              <a:avLst/>
            </a:prstGeom>
            <a:noFill/>
            <a:ln>
              <a:noFill/>
            </a:ln>
          </p:spPr>
          <p:txBody>
            <a:bodyPr wrap="square" rtlCol="0">
              <a:spAutoFit/>
            </a:bodyPr>
            <a:lstStyle/>
            <a:p>
              <a:pPr algn="ctr"/>
              <a:r>
                <a:rPr lang="en-US" sz="4400" b="1"/>
                <a:t>Đặt tính rồi tính.</a:t>
              </a:r>
              <a:endParaRPr lang="en-US" sz="4400" b="1" dirty="0"/>
            </a:p>
          </p:txBody>
        </p:sp>
      </p:grpSp>
      <p:grpSp>
        <p:nvGrpSpPr>
          <p:cNvPr id="48" name="Group 47">
            <a:extLst>
              <a:ext uri="{FF2B5EF4-FFF2-40B4-BE49-F238E27FC236}">
                <a16:creationId xmlns:a16="http://schemas.microsoft.com/office/drawing/2014/main" id="{A45AD64A-7CF3-F7E7-B3EE-9D274154A8A0}"/>
              </a:ext>
            </a:extLst>
          </p:cNvPr>
          <p:cNvGrpSpPr/>
          <p:nvPr/>
        </p:nvGrpSpPr>
        <p:grpSpPr>
          <a:xfrm>
            <a:off x="741841" y="1799428"/>
            <a:ext cx="4735204" cy="2300459"/>
            <a:chOff x="687688" y="1767569"/>
            <a:chExt cx="4735204" cy="2300459"/>
          </a:xfrm>
        </p:grpSpPr>
        <p:sp>
          <p:nvSpPr>
            <p:cNvPr id="49" name="TextBox 48">
              <a:extLst>
                <a:ext uri="{FF2B5EF4-FFF2-40B4-BE49-F238E27FC236}">
                  <a16:creationId xmlns:a16="http://schemas.microsoft.com/office/drawing/2014/main" id="{3F23BE3F-116B-A55E-E0F9-0024C6DB98F6}"/>
                </a:ext>
              </a:extLst>
            </p:cNvPr>
            <p:cNvSpPr txBox="1"/>
            <p:nvPr/>
          </p:nvSpPr>
          <p:spPr>
            <a:xfrm>
              <a:off x="998695" y="1767569"/>
              <a:ext cx="4424197" cy="1107996"/>
            </a:xfrm>
            <a:prstGeom prst="rect">
              <a:avLst/>
            </a:prstGeom>
            <a:noFill/>
          </p:spPr>
          <p:txBody>
            <a:bodyPr wrap="square" rtlCol="0">
              <a:spAutoFit/>
            </a:bodyPr>
            <a:lstStyle/>
            <a:p>
              <a:r>
                <a:rPr lang="en-US" sz="6600" b="1"/>
                <a:t>6 9 5 2 1 7 3</a:t>
              </a:r>
            </a:p>
          </p:txBody>
        </p:sp>
        <p:sp>
          <p:nvSpPr>
            <p:cNvPr id="50" name="TextBox 49">
              <a:extLst>
                <a:ext uri="{FF2B5EF4-FFF2-40B4-BE49-F238E27FC236}">
                  <a16:creationId xmlns:a16="http://schemas.microsoft.com/office/drawing/2014/main" id="{069CA556-A2FF-51A4-0FB9-628BA12BA8DA}"/>
                </a:ext>
              </a:extLst>
            </p:cNvPr>
            <p:cNvSpPr txBox="1"/>
            <p:nvPr/>
          </p:nvSpPr>
          <p:spPr>
            <a:xfrm>
              <a:off x="687688" y="2424664"/>
              <a:ext cx="599536" cy="1107996"/>
            </a:xfrm>
            <a:prstGeom prst="rect">
              <a:avLst/>
            </a:prstGeom>
            <a:noFill/>
          </p:spPr>
          <p:txBody>
            <a:bodyPr wrap="square" rtlCol="0">
              <a:spAutoFit/>
            </a:bodyPr>
            <a:lstStyle/>
            <a:p>
              <a:r>
                <a:rPr lang="en-US" sz="6600" b="1"/>
                <a:t>-</a:t>
              </a:r>
            </a:p>
          </p:txBody>
        </p:sp>
        <p:sp>
          <p:nvSpPr>
            <p:cNvPr id="51" name="TextBox 50">
              <a:extLst>
                <a:ext uri="{FF2B5EF4-FFF2-40B4-BE49-F238E27FC236}">
                  <a16:creationId xmlns:a16="http://schemas.microsoft.com/office/drawing/2014/main" id="{96E826A9-7F0F-F8A5-AFB7-22E85B676766}"/>
                </a:ext>
              </a:extLst>
            </p:cNvPr>
            <p:cNvSpPr txBox="1"/>
            <p:nvPr/>
          </p:nvSpPr>
          <p:spPr>
            <a:xfrm>
              <a:off x="1389284" y="2960032"/>
              <a:ext cx="3955689" cy="1107996"/>
            </a:xfrm>
            <a:prstGeom prst="rect">
              <a:avLst/>
            </a:prstGeom>
            <a:noFill/>
          </p:spPr>
          <p:txBody>
            <a:bodyPr wrap="square" rtlCol="0">
              <a:spAutoFit/>
            </a:bodyPr>
            <a:lstStyle/>
            <a:p>
              <a:r>
                <a:rPr lang="en-US" sz="6600" b="1"/>
                <a:t> 7 1 2 0 4 1</a:t>
              </a:r>
            </a:p>
          </p:txBody>
        </p:sp>
        <p:cxnSp>
          <p:nvCxnSpPr>
            <p:cNvPr id="52" name="Straight Connector 51">
              <a:extLst>
                <a:ext uri="{FF2B5EF4-FFF2-40B4-BE49-F238E27FC236}">
                  <a16:creationId xmlns:a16="http://schemas.microsoft.com/office/drawing/2014/main" id="{CA94D36F-1EB2-8352-2A14-E8B8CD4775BB}"/>
                </a:ext>
              </a:extLst>
            </p:cNvPr>
            <p:cNvCxnSpPr>
              <a:cxnSpLocks/>
            </p:cNvCxnSpPr>
            <p:nvPr/>
          </p:nvCxnSpPr>
          <p:spPr>
            <a:xfrm>
              <a:off x="698928" y="3999961"/>
              <a:ext cx="458866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33F0AA0C-3BB5-1F08-B027-837C9BDE5768}"/>
              </a:ext>
            </a:extLst>
          </p:cNvPr>
          <p:cNvSpPr txBox="1"/>
          <p:nvPr/>
        </p:nvSpPr>
        <p:spPr>
          <a:xfrm>
            <a:off x="4732142" y="3986392"/>
            <a:ext cx="609600" cy="1107996"/>
          </a:xfrm>
          <a:prstGeom prst="rect">
            <a:avLst/>
          </a:prstGeom>
          <a:noFill/>
        </p:spPr>
        <p:txBody>
          <a:bodyPr wrap="square" rtlCol="0">
            <a:spAutoFit/>
          </a:bodyPr>
          <a:lstStyle/>
          <a:p>
            <a:r>
              <a:rPr lang="en-US" sz="6600" b="1">
                <a:solidFill>
                  <a:srgbClr val="FF6600"/>
                </a:solidFill>
              </a:rPr>
              <a:t>2</a:t>
            </a:r>
          </a:p>
        </p:txBody>
      </p:sp>
      <p:sp>
        <p:nvSpPr>
          <p:cNvPr id="54" name="TextBox 53">
            <a:extLst>
              <a:ext uri="{FF2B5EF4-FFF2-40B4-BE49-F238E27FC236}">
                <a16:creationId xmlns:a16="http://schemas.microsoft.com/office/drawing/2014/main" id="{4DD9968B-4778-7F5E-75ED-ED6EC66BEBDA}"/>
              </a:ext>
            </a:extLst>
          </p:cNvPr>
          <p:cNvSpPr txBox="1"/>
          <p:nvPr/>
        </p:nvSpPr>
        <p:spPr>
          <a:xfrm>
            <a:off x="4104401" y="3986392"/>
            <a:ext cx="609600" cy="1107996"/>
          </a:xfrm>
          <a:prstGeom prst="rect">
            <a:avLst/>
          </a:prstGeom>
          <a:noFill/>
        </p:spPr>
        <p:txBody>
          <a:bodyPr wrap="square" rtlCol="0">
            <a:spAutoFit/>
          </a:bodyPr>
          <a:lstStyle/>
          <a:p>
            <a:r>
              <a:rPr lang="en-US" sz="6600" b="1">
                <a:solidFill>
                  <a:srgbClr val="FF6600"/>
                </a:solidFill>
              </a:rPr>
              <a:t>3</a:t>
            </a:r>
          </a:p>
        </p:txBody>
      </p:sp>
      <p:sp>
        <p:nvSpPr>
          <p:cNvPr id="55" name="TextBox 54">
            <a:extLst>
              <a:ext uri="{FF2B5EF4-FFF2-40B4-BE49-F238E27FC236}">
                <a16:creationId xmlns:a16="http://schemas.microsoft.com/office/drawing/2014/main" id="{47DBF056-1065-D1D8-F762-D586C9CE135D}"/>
              </a:ext>
            </a:extLst>
          </p:cNvPr>
          <p:cNvSpPr txBox="1"/>
          <p:nvPr/>
        </p:nvSpPr>
        <p:spPr>
          <a:xfrm>
            <a:off x="3481385" y="4019192"/>
            <a:ext cx="609600" cy="1107996"/>
          </a:xfrm>
          <a:prstGeom prst="rect">
            <a:avLst/>
          </a:prstGeom>
          <a:noFill/>
        </p:spPr>
        <p:txBody>
          <a:bodyPr wrap="square" rtlCol="0">
            <a:spAutoFit/>
          </a:bodyPr>
          <a:lstStyle/>
          <a:p>
            <a:r>
              <a:rPr lang="en-US" sz="6600" b="1">
                <a:solidFill>
                  <a:srgbClr val="FF6600"/>
                </a:solidFill>
              </a:rPr>
              <a:t>1</a:t>
            </a:r>
          </a:p>
        </p:txBody>
      </p:sp>
      <p:sp>
        <p:nvSpPr>
          <p:cNvPr id="56" name="TextBox 55">
            <a:extLst>
              <a:ext uri="{FF2B5EF4-FFF2-40B4-BE49-F238E27FC236}">
                <a16:creationId xmlns:a16="http://schemas.microsoft.com/office/drawing/2014/main" id="{491BFC89-D4CB-8F4C-9E80-4E6CA642FCDE}"/>
              </a:ext>
            </a:extLst>
          </p:cNvPr>
          <p:cNvSpPr txBox="1"/>
          <p:nvPr/>
        </p:nvSpPr>
        <p:spPr>
          <a:xfrm>
            <a:off x="2859523" y="4019192"/>
            <a:ext cx="609600" cy="1107996"/>
          </a:xfrm>
          <a:prstGeom prst="rect">
            <a:avLst/>
          </a:prstGeom>
          <a:noFill/>
        </p:spPr>
        <p:txBody>
          <a:bodyPr wrap="square" rtlCol="0">
            <a:spAutoFit/>
          </a:bodyPr>
          <a:lstStyle/>
          <a:p>
            <a:r>
              <a:rPr lang="en-US" sz="6600" b="1">
                <a:solidFill>
                  <a:srgbClr val="FF6600"/>
                </a:solidFill>
              </a:rPr>
              <a:t>0</a:t>
            </a:r>
          </a:p>
        </p:txBody>
      </p:sp>
      <p:sp>
        <p:nvSpPr>
          <p:cNvPr id="57" name="TextBox 56">
            <a:extLst>
              <a:ext uri="{FF2B5EF4-FFF2-40B4-BE49-F238E27FC236}">
                <a16:creationId xmlns:a16="http://schemas.microsoft.com/office/drawing/2014/main" id="{8EB1BD67-1631-6BFF-2F37-B3363DFAE710}"/>
              </a:ext>
            </a:extLst>
          </p:cNvPr>
          <p:cNvSpPr txBox="1"/>
          <p:nvPr/>
        </p:nvSpPr>
        <p:spPr>
          <a:xfrm>
            <a:off x="2253833" y="4022093"/>
            <a:ext cx="609600" cy="1107996"/>
          </a:xfrm>
          <a:prstGeom prst="rect">
            <a:avLst/>
          </a:prstGeom>
          <a:noFill/>
        </p:spPr>
        <p:txBody>
          <a:bodyPr wrap="square" rtlCol="0">
            <a:spAutoFit/>
          </a:bodyPr>
          <a:lstStyle/>
          <a:p>
            <a:r>
              <a:rPr lang="en-US" sz="6600" b="1">
                <a:solidFill>
                  <a:srgbClr val="FF6600"/>
                </a:solidFill>
              </a:rPr>
              <a:t>4</a:t>
            </a:r>
          </a:p>
        </p:txBody>
      </p:sp>
      <p:sp>
        <p:nvSpPr>
          <p:cNvPr id="58" name="TextBox 57">
            <a:extLst>
              <a:ext uri="{FF2B5EF4-FFF2-40B4-BE49-F238E27FC236}">
                <a16:creationId xmlns:a16="http://schemas.microsoft.com/office/drawing/2014/main" id="{98A6333C-C4D4-F204-6F26-47DCA6D6B011}"/>
              </a:ext>
            </a:extLst>
          </p:cNvPr>
          <p:cNvSpPr txBox="1"/>
          <p:nvPr/>
        </p:nvSpPr>
        <p:spPr>
          <a:xfrm>
            <a:off x="1612337" y="4019192"/>
            <a:ext cx="609600" cy="1107996"/>
          </a:xfrm>
          <a:prstGeom prst="rect">
            <a:avLst/>
          </a:prstGeom>
          <a:noFill/>
        </p:spPr>
        <p:txBody>
          <a:bodyPr wrap="square" rtlCol="0">
            <a:spAutoFit/>
          </a:bodyPr>
          <a:lstStyle/>
          <a:p>
            <a:r>
              <a:rPr lang="en-US" sz="6600" b="1">
                <a:solidFill>
                  <a:srgbClr val="FF6600"/>
                </a:solidFill>
              </a:rPr>
              <a:t>2</a:t>
            </a:r>
          </a:p>
        </p:txBody>
      </p:sp>
      <p:sp>
        <p:nvSpPr>
          <p:cNvPr id="59" name="Rectangle: Rounded Corners 58">
            <a:extLst>
              <a:ext uri="{FF2B5EF4-FFF2-40B4-BE49-F238E27FC236}">
                <a16:creationId xmlns:a16="http://schemas.microsoft.com/office/drawing/2014/main" id="{E7BE3F19-4EDB-7C01-F603-7341AC104BE2}"/>
              </a:ext>
            </a:extLst>
          </p:cNvPr>
          <p:cNvSpPr/>
          <p:nvPr/>
        </p:nvSpPr>
        <p:spPr>
          <a:xfrm>
            <a:off x="5910501" y="1260825"/>
            <a:ext cx="4857655" cy="4430002"/>
          </a:xfrm>
          <a:prstGeom prst="roundRect">
            <a:avLst>
              <a:gd name="adj" fmla="val 5661"/>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0" name="TextBox 59">
            <a:extLst>
              <a:ext uri="{FF2B5EF4-FFF2-40B4-BE49-F238E27FC236}">
                <a16:creationId xmlns:a16="http://schemas.microsoft.com/office/drawing/2014/main" id="{E0B6EDBF-C331-0357-D0DD-A1C627CEAAC0}"/>
              </a:ext>
            </a:extLst>
          </p:cNvPr>
          <p:cNvSpPr txBox="1"/>
          <p:nvPr/>
        </p:nvSpPr>
        <p:spPr>
          <a:xfrm>
            <a:off x="5923839" y="1328595"/>
            <a:ext cx="5443665"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3 trừ 1 bằng 2, viết 2.</a:t>
            </a:r>
          </a:p>
        </p:txBody>
      </p:sp>
      <p:sp>
        <p:nvSpPr>
          <p:cNvPr id="61" name="TextBox 60">
            <a:extLst>
              <a:ext uri="{FF2B5EF4-FFF2-40B4-BE49-F238E27FC236}">
                <a16:creationId xmlns:a16="http://schemas.microsoft.com/office/drawing/2014/main" id="{3DB19E7A-7B8F-5B0B-C287-6D7B06A10BB9}"/>
              </a:ext>
            </a:extLst>
          </p:cNvPr>
          <p:cNvSpPr txBox="1"/>
          <p:nvPr/>
        </p:nvSpPr>
        <p:spPr>
          <a:xfrm>
            <a:off x="5923839" y="1889583"/>
            <a:ext cx="5443665"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7 trừ 4 bằng 3, viết 3.</a:t>
            </a:r>
          </a:p>
        </p:txBody>
      </p:sp>
      <p:sp>
        <p:nvSpPr>
          <p:cNvPr id="62" name="TextBox 61">
            <a:extLst>
              <a:ext uri="{FF2B5EF4-FFF2-40B4-BE49-F238E27FC236}">
                <a16:creationId xmlns:a16="http://schemas.microsoft.com/office/drawing/2014/main" id="{22E7D951-5048-C0B9-F7E9-C5EBDA4CCEB9}"/>
              </a:ext>
            </a:extLst>
          </p:cNvPr>
          <p:cNvSpPr txBox="1"/>
          <p:nvPr/>
        </p:nvSpPr>
        <p:spPr>
          <a:xfrm>
            <a:off x="5930383" y="2506083"/>
            <a:ext cx="4820174"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1 trừ 0 bằng 1, viết 1.</a:t>
            </a:r>
          </a:p>
        </p:txBody>
      </p:sp>
      <p:sp>
        <p:nvSpPr>
          <p:cNvPr id="63" name="TextBox 62">
            <a:extLst>
              <a:ext uri="{FF2B5EF4-FFF2-40B4-BE49-F238E27FC236}">
                <a16:creationId xmlns:a16="http://schemas.microsoft.com/office/drawing/2014/main" id="{A2AACBD5-7410-2D6F-8E7C-E9D631173D89}"/>
              </a:ext>
            </a:extLst>
          </p:cNvPr>
          <p:cNvSpPr txBox="1"/>
          <p:nvPr/>
        </p:nvSpPr>
        <p:spPr>
          <a:xfrm>
            <a:off x="5923840" y="3175974"/>
            <a:ext cx="4917620"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2 trừ 2 bằng 0, viết 0.</a:t>
            </a:r>
          </a:p>
        </p:txBody>
      </p:sp>
      <p:sp>
        <p:nvSpPr>
          <p:cNvPr id="64" name="TextBox 63">
            <a:extLst>
              <a:ext uri="{FF2B5EF4-FFF2-40B4-BE49-F238E27FC236}">
                <a16:creationId xmlns:a16="http://schemas.microsoft.com/office/drawing/2014/main" id="{2993E5DA-D9D7-5071-A20F-FE9EBF3D7143}"/>
              </a:ext>
            </a:extLst>
          </p:cNvPr>
          <p:cNvSpPr txBox="1"/>
          <p:nvPr/>
        </p:nvSpPr>
        <p:spPr>
          <a:xfrm>
            <a:off x="5940827" y="3858205"/>
            <a:ext cx="4850335"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 5 trừ 1 bằng 4, viết 4.</a:t>
            </a:r>
          </a:p>
        </p:txBody>
      </p:sp>
      <p:sp>
        <p:nvSpPr>
          <p:cNvPr id="65" name="TextBox 64">
            <a:extLst>
              <a:ext uri="{FF2B5EF4-FFF2-40B4-BE49-F238E27FC236}">
                <a16:creationId xmlns:a16="http://schemas.microsoft.com/office/drawing/2014/main" id="{CDE2AEBF-7546-2B23-2863-93C6F764E950}"/>
              </a:ext>
            </a:extLst>
          </p:cNvPr>
          <p:cNvSpPr txBox="1"/>
          <p:nvPr/>
        </p:nvSpPr>
        <p:spPr>
          <a:xfrm>
            <a:off x="5923839" y="4486579"/>
            <a:ext cx="4850335"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9 trừ 7 bằng 2, viết 2.</a:t>
            </a:r>
          </a:p>
        </p:txBody>
      </p:sp>
      <p:grpSp>
        <p:nvGrpSpPr>
          <p:cNvPr id="66" name="Group 65">
            <a:extLst>
              <a:ext uri="{FF2B5EF4-FFF2-40B4-BE49-F238E27FC236}">
                <a16:creationId xmlns:a16="http://schemas.microsoft.com/office/drawing/2014/main" id="{8C77FF32-69E1-B4FD-B4D6-EF17976BFB40}"/>
              </a:ext>
            </a:extLst>
          </p:cNvPr>
          <p:cNvGrpSpPr/>
          <p:nvPr/>
        </p:nvGrpSpPr>
        <p:grpSpPr>
          <a:xfrm>
            <a:off x="1222485" y="5825088"/>
            <a:ext cx="9950471" cy="962361"/>
            <a:chOff x="1279092" y="5842079"/>
            <a:chExt cx="9950471" cy="962361"/>
          </a:xfrm>
        </p:grpSpPr>
        <p:sp>
          <p:nvSpPr>
            <p:cNvPr id="67" name="Rectangle: Rounded Corners 66">
              <a:extLst>
                <a:ext uri="{FF2B5EF4-FFF2-40B4-BE49-F238E27FC236}">
                  <a16:creationId xmlns:a16="http://schemas.microsoft.com/office/drawing/2014/main" id="{C933AC8F-C97A-571B-F219-7E1E25BD6065}"/>
                </a:ext>
              </a:extLst>
            </p:cNvPr>
            <p:cNvSpPr/>
            <p:nvPr/>
          </p:nvSpPr>
          <p:spPr>
            <a:xfrm>
              <a:off x="1279092" y="5843238"/>
              <a:ext cx="9950471" cy="961202"/>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9805DFC9-5561-20D9-2B64-84AEDEF7E1A6}"/>
                </a:ext>
              </a:extLst>
            </p:cNvPr>
            <p:cNvSpPr txBox="1"/>
            <p:nvPr/>
          </p:nvSpPr>
          <p:spPr>
            <a:xfrm>
              <a:off x="1633850" y="5842079"/>
              <a:ext cx="9595713" cy="923330"/>
            </a:xfrm>
            <a:prstGeom prst="rect">
              <a:avLst/>
            </a:prstGeom>
            <a:noFill/>
            <a:ln>
              <a:noFill/>
            </a:ln>
          </p:spPr>
          <p:txBody>
            <a:bodyPr wrap="square" rtlCol="0">
              <a:spAutoFit/>
            </a:bodyPr>
            <a:lstStyle/>
            <a:p>
              <a:pPr algn="just"/>
              <a:r>
                <a:rPr lang="en-US" sz="5400" b="1">
                  <a:solidFill>
                    <a:srgbClr val="0070C0"/>
                  </a:solidFill>
                </a:rPr>
                <a:t>6 952 173 – 712 041 = 6 240 132</a:t>
              </a:r>
            </a:p>
          </p:txBody>
        </p:sp>
      </p:grpSp>
      <p:sp>
        <p:nvSpPr>
          <p:cNvPr id="3" name="TextBox 2">
            <a:extLst>
              <a:ext uri="{FF2B5EF4-FFF2-40B4-BE49-F238E27FC236}">
                <a16:creationId xmlns:a16="http://schemas.microsoft.com/office/drawing/2014/main" id="{4D8C42A1-1D6E-8224-1D8E-97A4582E53AC}"/>
              </a:ext>
            </a:extLst>
          </p:cNvPr>
          <p:cNvSpPr txBox="1"/>
          <p:nvPr/>
        </p:nvSpPr>
        <p:spPr>
          <a:xfrm>
            <a:off x="5645022" y="341517"/>
            <a:ext cx="6034392" cy="830997"/>
          </a:xfrm>
          <a:prstGeom prst="rect">
            <a:avLst/>
          </a:prstGeom>
          <a:noFill/>
          <a:ln>
            <a:noFill/>
          </a:ln>
        </p:spPr>
        <p:txBody>
          <a:bodyPr wrap="square" rtlCol="0">
            <a:spAutoFit/>
          </a:bodyPr>
          <a:lstStyle/>
          <a:p>
            <a:pPr algn="just"/>
            <a:r>
              <a:rPr lang="en-US" sz="4800">
                <a:solidFill>
                  <a:srgbClr val="FA5A68"/>
                </a:solidFill>
              </a:rPr>
              <a:t>c) </a:t>
            </a:r>
            <a:r>
              <a:rPr lang="en-US" sz="4800"/>
              <a:t>6 952 173 – 712 041</a:t>
            </a:r>
          </a:p>
        </p:txBody>
      </p:sp>
      <p:sp>
        <p:nvSpPr>
          <p:cNvPr id="6" name="TextBox 5">
            <a:extLst>
              <a:ext uri="{FF2B5EF4-FFF2-40B4-BE49-F238E27FC236}">
                <a16:creationId xmlns:a16="http://schemas.microsoft.com/office/drawing/2014/main" id="{7DF24DB2-8864-5970-B328-72501062FA29}"/>
              </a:ext>
            </a:extLst>
          </p:cNvPr>
          <p:cNvSpPr txBox="1"/>
          <p:nvPr/>
        </p:nvSpPr>
        <p:spPr>
          <a:xfrm>
            <a:off x="993667" y="4031024"/>
            <a:ext cx="609600" cy="1107996"/>
          </a:xfrm>
          <a:prstGeom prst="rect">
            <a:avLst/>
          </a:prstGeom>
          <a:noFill/>
        </p:spPr>
        <p:txBody>
          <a:bodyPr wrap="square" rtlCol="0">
            <a:spAutoFit/>
          </a:bodyPr>
          <a:lstStyle/>
          <a:p>
            <a:r>
              <a:rPr lang="en-US" sz="6600" b="1">
                <a:solidFill>
                  <a:srgbClr val="FF6600"/>
                </a:solidFill>
              </a:rPr>
              <a:t>6</a:t>
            </a:r>
          </a:p>
        </p:txBody>
      </p:sp>
      <p:sp>
        <p:nvSpPr>
          <p:cNvPr id="7" name="TextBox 6">
            <a:extLst>
              <a:ext uri="{FF2B5EF4-FFF2-40B4-BE49-F238E27FC236}">
                <a16:creationId xmlns:a16="http://schemas.microsoft.com/office/drawing/2014/main" id="{17806EDA-5716-BE03-292E-F4A71003E2B2}"/>
              </a:ext>
            </a:extLst>
          </p:cNvPr>
          <p:cNvSpPr txBox="1"/>
          <p:nvPr/>
        </p:nvSpPr>
        <p:spPr>
          <a:xfrm>
            <a:off x="5969406" y="5086692"/>
            <a:ext cx="4850335" cy="646331"/>
          </a:xfrm>
          <a:prstGeom prst="rect">
            <a:avLst/>
          </a:prstGeom>
          <a:noFill/>
        </p:spPr>
        <p:txBody>
          <a:bodyPr wrap="square" rtlCol="0">
            <a:spAutoFit/>
          </a:bodyPr>
          <a:lstStyle/>
          <a:p>
            <a:pPr marL="457200" indent="-457200" algn="just">
              <a:buFont typeface="Wingdings" panose="05000000000000000000" pitchFamily="2" charset="2"/>
              <a:buChar char="q"/>
            </a:pPr>
            <a:r>
              <a:rPr lang="en-US" sz="3600"/>
              <a:t>6 hạ 6, viết 6.</a:t>
            </a:r>
          </a:p>
        </p:txBody>
      </p:sp>
    </p:spTree>
    <p:extLst>
      <p:ext uri="{BB962C8B-B14F-4D97-AF65-F5344CB8AC3E}">
        <p14:creationId xmlns:p14="http://schemas.microsoft.com/office/powerpoint/2010/main" val="3705775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500"/>
                                        <p:tgtEl>
                                          <p:spTgt spid="60"/>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left)">
                                      <p:cBhvr>
                                        <p:cTn id="36" dur="500"/>
                                        <p:tgtEl>
                                          <p:spTgt spid="6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left)">
                                      <p:cBhvr>
                                        <p:cTn id="54" dur="500"/>
                                        <p:tgtEl>
                                          <p:spTgt spid="64"/>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500"/>
                                        <p:tgtEl>
                                          <p:spTgt spid="65"/>
                                        </p:tgtEl>
                                      </p:cBhvr>
                                    </p:animEffec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par>
                                <p:cTn id="77" presetID="32" presetClass="emph" presetSubtype="0" fill="hold" grpId="1" nodeType="withEffect">
                                  <p:stCondLst>
                                    <p:cond delay="0"/>
                                  </p:stCondLst>
                                  <p:childTnLst>
                                    <p:animRot by="120000">
                                      <p:cBhvr>
                                        <p:cTn id="78" dur="100" fill="hold">
                                          <p:stCondLst>
                                            <p:cond delay="0"/>
                                          </p:stCondLst>
                                        </p:cTn>
                                        <p:tgtEl>
                                          <p:spTgt spid="53"/>
                                        </p:tgtEl>
                                        <p:attrNameLst>
                                          <p:attrName>r</p:attrName>
                                        </p:attrNameLst>
                                      </p:cBhvr>
                                    </p:animRot>
                                    <p:animRot by="-240000">
                                      <p:cBhvr>
                                        <p:cTn id="79" dur="200" fill="hold">
                                          <p:stCondLst>
                                            <p:cond delay="200"/>
                                          </p:stCondLst>
                                        </p:cTn>
                                        <p:tgtEl>
                                          <p:spTgt spid="53"/>
                                        </p:tgtEl>
                                        <p:attrNameLst>
                                          <p:attrName>r</p:attrName>
                                        </p:attrNameLst>
                                      </p:cBhvr>
                                    </p:animRot>
                                    <p:animRot by="240000">
                                      <p:cBhvr>
                                        <p:cTn id="80" dur="200" fill="hold">
                                          <p:stCondLst>
                                            <p:cond delay="400"/>
                                          </p:stCondLst>
                                        </p:cTn>
                                        <p:tgtEl>
                                          <p:spTgt spid="53"/>
                                        </p:tgtEl>
                                        <p:attrNameLst>
                                          <p:attrName>r</p:attrName>
                                        </p:attrNameLst>
                                      </p:cBhvr>
                                    </p:animRot>
                                    <p:animRot by="-240000">
                                      <p:cBhvr>
                                        <p:cTn id="81" dur="200" fill="hold">
                                          <p:stCondLst>
                                            <p:cond delay="600"/>
                                          </p:stCondLst>
                                        </p:cTn>
                                        <p:tgtEl>
                                          <p:spTgt spid="53"/>
                                        </p:tgtEl>
                                        <p:attrNameLst>
                                          <p:attrName>r</p:attrName>
                                        </p:attrNameLst>
                                      </p:cBhvr>
                                    </p:animRot>
                                    <p:animRot by="120000">
                                      <p:cBhvr>
                                        <p:cTn id="82" dur="200" fill="hold">
                                          <p:stCondLst>
                                            <p:cond delay="800"/>
                                          </p:stCondLst>
                                        </p:cTn>
                                        <p:tgtEl>
                                          <p:spTgt spid="53"/>
                                        </p:tgtEl>
                                        <p:attrNameLst>
                                          <p:attrName>r</p:attrName>
                                        </p:attrNameLst>
                                      </p:cBhvr>
                                    </p:animRot>
                                  </p:childTnLst>
                                </p:cTn>
                              </p:par>
                              <p:par>
                                <p:cTn id="83" presetID="32" presetClass="emph" presetSubtype="0" fill="hold" grpId="1" nodeType="withEffect">
                                  <p:stCondLst>
                                    <p:cond delay="0"/>
                                  </p:stCondLst>
                                  <p:childTnLst>
                                    <p:animRot by="120000">
                                      <p:cBhvr>
                                        <p:cTn id="84" dur="100" fill="hold">
                                          <p:stCondLst>
                                            <p:cond delay="0"/>
                                          </p:stCondLst>
                                        </p:cTn>
                                        <p:tgtEl>
                                          <p:spTgt spid="54"/>
                                        </p:tgtEl>
                                        <p:attrNameLst>
                                          <p:attrName>r</p:attrName>
                                        </p:attrNameLst>
                                      </p:cBhvr>
                                    </p:animRot>
                                    <p:animRot by="-240000">
                                      <p:cBhvr>
                                        <p:cTn id="85" dur="200" fill="hold">
                                          <p:stCondLst>
                                            <p:cond delay="200"/>
                                          </p:stCondLst>
                                        </p:cTn>
                                        <p:tgtEl>
                                          <p:spTgt spid="54"/>
                                        </p:tgtEl>
                                        <p:attrNameLst>
                                          <p:attrName>r</p:attrName>
                                        </p:attrNameLst>
                                      </p:cBhvr>
                                    </p:animRot>
                                    <p:animRot by="240000">
                                      <p:cBhvr>
                                        <p:cTn id="86" dur="200" fill="hold">
                                          <p:stCondLst>
                                            <p:cond delay="400"/>
                                          </p:stCondLst>
                                        </p:cTn>
                                        <p:tgtEl>
                                          <p:spTgt spid="54"/>
                                        </p:tgtEl>
                                        <p:attrNameLst>
                                          <p:attrName>r</p:attrName>
                                        </p:attrNameLst>
                                      </p:cBhvr>
                                    </p:animRot>
                                    <p:animRot by="-240000">
                                      <p:cBhvr>
                                        <p:cTn id="87" dur="200" fill="hold">
                                          <p:stCondLst>
                                            <p:cond delay="600"/>
                                          </p:stCondLst>
                                        </p:cTn>
                                        <p:tgtEl>
                                          <p:spTgt spid="54"/>
                                        </p:tgtEl>
                                        <p:attrNameLst>
                                          <p:attrName>r</p:attrName>
                                        </p:attrNameLst>
                                      </p:cBhvr>
                                    </p:animRot>
                                    <p:animRot by="120000">
                                      <p:cBhvr>
                                        <p:cTn id="88" dur="200" fill="hold">
                                          <p:stCondLst>
                                            <p:cond delay="800"/>
                                          </p:stCondLst>
                                        </p:cTn>
                                        <p:tgtEl>
                                          <p:spTgt spid="54"/>
                                        </p:tgtEl>
                                        <p:attrNameLst>
                                          <p:attrName>r</p:attrName>
                                        </p:attrNameLst>
                                      </p:cBhvr>
                                    </p:animRot>
                                  </p:childTnLst>
                                </p:cTn>
                              </p:par>
                              <p:par>
                                <p:cTn id="89" presetID="32" presetClass="emph" presetSubtype="0" fill="hold" grpId="1" nodeType="withEffect">
                                  <p:stCondLst>
                                    <p:cond delay="0"/>
                                  </p:stCondLst>
                                  <p:childTnLst>
                                    <p:animRot by="120000">
                                      <p:cBhvr>
                                        <p:cTn id="90" dur="100" fill="hold">
                                          <p:stCondLst>
                                            <p:cond delay="0"/>
                                          </p:stCondLst>
                                        </p:cTn>
                                        <p:tgtEl>
                                          <p:spTgt spid="55"/>
                                        </p:tgtEl>
                                        <p:attrNameLst>
                                          <p:attrName>r</p:attrName>
                                        </p:attrNameLst>
                                      </p:cBhvr>
                                    </p:animRot>
                                    <p:animRot by="-240000">
                                      <p:cBhvr>
                                        <p:cTn id="91" dur="200" fill="hold">
                                          <p:stCondLst>
                                            <p:cond delay="200"/>
                                          </p:stCondLst>
                                        </p:cTn>
                                        <p:tgtEl>
                                          <p:spTgt spid="55"/>
                                        </p:tgtEl>
                                        <p:attrNameLst>
                                          <p:attrName>r</p:attrName>
                                        </p:attrNameLst>
                                      </p:cBhvr>
                                    </p:animRot>
                                    <p:animRot by="240000">
                                      <p:cBhvr>
                                        <p:cTn id="92" dur="200" fill="hold">
                                          <p:stCondLst>
                                            <p:cond delay="400"/>
                                          </p:stCondLst>
                                        </p:cTn>
                                        <p:tgtEl>
                                          <p:spTgt spid="55"/>
                                        </p:tgtEl>
                                        <p:attrNameLst>
                                          <p:attrName>r</p:attrName>
                                        </p:attrNameLst>
                                      </p:cBhvr>
                                    </p:animRot>
                                    <p:animRot by="-240000">
                                      <p:cBhvr>
                                        <p:cTn id="93" dur="200" fill="hold">
                                          <p:stCondLst>
                                            <p:cond delay="600"/>
                                          </p:stCondLst>
                                        </p:cTn>
                                        <p:tgtEl>
                                          <p:spTgt spid="55"/>
                                        </p:tgtEl>
                                        <p:attrNameLst>
                                          <p:attrName>r</p:attrName>
                                        </p:attrNameLst>
                                      </p:cBhvr>
                                    </p:animRot>
                                    <p:animRot by="120000">
                                      <p:cBhvr>
                                        <p:cTn id="94" dur="200" fill="hold">
                                          <p:stCondLst>
                                            <p:cond delay="800"/>
                                          </p:stCondLst>
                                        </p:cTn>
                                        <p:tgtEl>
                                          <p:spTgt spid="55"/>
                                        </p:tgtEl>
                                        <p:attrNameLst>
                                          <p:attrName>r</p:attrName>
                                        </p:attrNameLst>
                                      </p:cBhvr>
                                    </p:animRot>
                                  </p:childTnLst>
                                </p:cTn>
                              </p:par>
                              <p:par>
                                <p:cTn id="95" presetID="32" presetClass="emph" presetSubtype="0" fill="hold" grpId="1" nodeType="withEffect">
                                  <p:stCondLst>
                                    <p:cond delay="0"/>
                                  </p:stCondLst>
                                  <p:childTnLst>
                                    <p:animRot by="120000">
                                      <p:cBhvr>
                                        <p:cTn id="96" dur="100" fill="hold">
                                          <p:stCondLst>
                                            <p:cond delay="0"/>
                                          </p:stCondLst>
                                        </p:cTn>
                                        <p:tgtEl>
                                          <p:spTgt spid="56"/>
                                        </p:tgtEl>
                                        <p:attrNameLst>
                                          <p:attrName>r</p:attrName>
                                        </p:attrNameLst>
                                      </p:cBhvr>
                                    </p:animRot>
                                    <p:animRot by="-240000">
                                      <p:cBhvr>
                                        <p:cTn id="97" dur="200" fill="hold">
                                          <p:stCondLst>
                                            <p:cond delay="200"/>
                                          </p:stCondLst>
                                        </p:cTn>
                                        <p:tgtEl>
                                          <p:spTgt spid="56"/>
                                        </p:tgtEl>
                                        <p:attrNameLst>
                                          <p:attrName>r</p:attrName>
                                        </p:attrNameLst>
                                      </p:cBhvr>
                                    </p:animRot>
                                    <p:animRot by="240000">
                                      <p:cBhvr>
                                        <p:cTn id="98" dur="200" fill="hold">
                                          <p:stCondLst>
                                            <p:cond delay="400"/>
                                          </p:stCondLst>
                                        </p:cTn>
                                        <p:tgtEl>
                                          <p:spTgt spid="56"/>
                                        </p:tgtEl>
                                        <p:attrNameLst>
                                          <p:attrName>r</p:attrName>
                                        </p:attrNameLst>
                                      </p:cBhvr>
                                    </p:animRot>
                                    <p:animRot by="-240000">
                                      <p:cBhvr>
                                        <p:cTn id="99" dur="200" fill="hold">
                                          <p:stCondLst>
                                            <p:cond delay="600"/>
                                          </p:stCondLst>
                                        </p:cTn>
                                        <p:tgtEl>
                                          <p:spTgt spid="56"/>
                                        </p:tgtEl>
                                        <p:attrNameLst>
                                          <p:attrName>r</p:attrName>
                                        </p:attrNameLst>
                                      </p:cBhvr>
                                    </p:animRot>
                                    <p:animRot by="120000">
                                      <p:cBhvr>
                                        <p:cTn id="100" dur="200" fill="hold">
                                          <p:stCondLst>
                                            <p:cond delay="800"/>
                                          </p:stCondLst>
                                        </p:cTn>
                                        <p:tgtEl>
                                          <p:spTgt spid="56"/>
                                        </p:tgtEl>
                                        <p:attrNameLst>
                                          <p:attrName>r</p:attrName>
                                        </p:attrNameLst>
                                      </p:cBhvr>
                                    </p:animRot>
                                  </p:childTnLst>
                                </p:cTn>
                              </p:par>
                              <p:par>
                                <p:cTn id="101" presetID="32" presetClass="emph" presetSubtype="0" fill="hold" grpId="1" nodeType="withEffect">
                                  <p:stCondLst>
                                    <p:cond delay="0"/>
                                  </p:stCondLst>
                                  <p:childTnLst>
                                    <p:animRot by="120000">
                                      <p:cBhvr>
                                        <p:cTn id="102" dur="100" fill="hold">
                                          <p:stCondLst>
                                            <p:cond delay="0"/>
                                          </p:stCondLst>
                                        </p:cTn>
                                        <p:tgtEl>
                                          <p:spTgt spid="57"/>
                                        </p:tgtEl>
                                        <p:attrNameLst>
                                          <p:attrName>r</p:attrName>
                                        </p:attrNameLst>
                                      </p:cBhvr>
                                    </p:animRot>
                                    <p:animRot by="-240000">
                                      <p:cBhvr>
                                        <p:cTn id="103" dur="200" fill="hold">
                                          <p:stCondLst>
                                            <p:cond delay="200"/>
                                          </p:stCondLst>
                                        </p:cTn>
                                        <p:tgtEl>
                                          <p:spTgt spid="57"/>
                                        </p:tgtEl>
                                        <p:attrNameLst>
                                          <p:attrName>r</p:attrName>
                                        </p:attrNameLst>
                                      </p:cBhvr>
                                    </p:animRot>
                                    <p:animRot by="240000">
                                      <p:cBhvr>
                                        <p:cTn id="104" dur="200" fill="hold">
                                          <p:stCondLst>
                                            <p:cond delay="400"/>
                                          </p:stCondLst>
                                        </p:cTn>
                                        <p:tgtEl>
                                          <p:spTgt spid="57"/>
                                        </p:tgtEl>
                                        <p:attrNameLst>
                                          <p:attrName>r</p:attrName>
                                        </p:attrNameLst>
                                      </p:cBhvr>
                                    </p:animRot>
                                    <p:animRot by="-240000">
                                      <p:cBhvr>
                                        <p:cTn id="105" dur="200" fill="hold">
                                          <p:stCondLst>
                                            <p:cond delay="600"/>
                                          </p:stCondLst>
                                        </p:cTn>
                                        <p:tgtEl>
                                          <p:spTgt spid="57"/>
                                        </p:tgtEl>
                                        <p:attrNameLst>
                                          <p:attrName>r</p:attrName>
                                        </p:attrNameLst>
                                      </p:cBhvr>
                                    </p:animRot>
                                    <p:animRot by="120000">
                                      <p:cBhvr>
                                        <p:cTn id="106" dur="200" fill="hold">
                                          <p:stCondLst>
                                            <p:cond delay="800"/>
                                          </p:stCondLst>
                                        </p:cTn>
                                        <p:tgtEl>
                                          <p:spTgt spid="57"/>
                                        </p:tgtEl>
                                        <p:attrNameLst>
                                          <p:attrName>r</p:attrName>
                                        </p:attrNameLst>
                                      </p:cBhvr>
                                    </p:animRot>
                                  </p:childTnLst>
                                </p:cTn>
                              </p:par>
                              <p:par>
                                <p:cTn id="107" presetID="32" presetClass="emph" presetSubtype="0" fill="hold" grpId="1" nodeType="withEffect">
                                  <p:stCondLst>
                                    <p:cond delay="0"/>
                                  </p:stCondLst>
                                  <p:childTnLst>
                                    <p:animRot by="120000">
                                      <p:cBhvr>
                                        <p:cTn id="108" dur="100" fill="hold">
                                          <p:stCondLst>
                                            <p:cond delay="0"/>
                                          </p:stCondLst>
                                        </p:cTn>
                                        <p:tgtEl>
                                          <p:spTgt spid="58"/>
                                        </p:tgtEl>
                                        <p:attrNameLst>
                                          <p:attrName>r</p:attrName>
                                        </p:attrNameLst>
                                      </p:cBhvr>
                                    </p:animRot>
                                    <p:animRot by="-240000">
                                      <p:cBhvr>
                                        <p:cTn id="109" dur="200" fill="hold">
                                          <p:stCondLst>
                                            <p:cond delay="200"/>
                                          </p:stCondLst>
                                        </p:cTn>
                                        <p:tgtEl>
                                          <p:spTgt spid="58"/>
                                        </p:tgtEl>
                                        <p:attrNameLst>
                                          <p:attrName>r</p:attrName>
                                        </p:attrNameLst>
                                      </p:cBhvr>
                                    </p:animRot>
                                    <p:animRot by="240000">
                                      <p:cBhvr>
                                        <p:cTn id="110" dur="200" fill="hold">
                                          <p:stCondLst>
                                            <p:cond delay="400"/>
                                          </p:stCondLst>
                                        </p:cTn>
                                        <p:tgtEl>
                                          <p:spTgt spid="58"/>
                                        </p:tgtEl>
                                        <p:attrNameLst>
                                          <p:attrName>r</p:attrName>
                                        </p:attrNameLst>
                                      </p:cBhvr>
                                    </p:animRot>
                                    <p:animRot by="-240000">
                                      <p:cBhvr>
                                        <p:cTn id="111" dur="200" fill="hold">
                                          <p:stCondLst>
                                            <p:cond delay="600"/>
                                          </p:stCondLst>
                                        </p:cTn>
                                        <p:tgtEl>
                                          <p:spTgt spid="58"/>
                                        </p:tgtEl>
                                        <p:attrNameLst>
                                          <p:attrName>r</p:attrName>
                                        </p:attrNameLst>
                                      </p:cBhvr>
                                    </p:animRot>
                                    <p:animRot by="120000">
                                      <p:cBhvr>
                                        <p:cTn id="112" dur="200" fill="hold">
                                          <p:stCondLst>
                                            <p:cond delay="800"/>
                                          </p:stCondLst>
                                        </p:cTn>
                                        <p:tgtEl>
                                          <p:spTgt spid="58"/>
                                        </p:tgtEl>
                                        <p:attrNameLst>
                                          <p:attrName>r</p:attrName>
                                        </p:attrNameLst>
                                      </p:cBhvr>
                                    </p:animRot>
                                  </p:childTnLst>
                                  <p:subTnLst>
                                    <p:audio>
                                      <p:cMediaNode>
                                        <p:cTn display="0" masterRel="sameClick">
                                          <p:stCondLst>
                                            <p:cond evt="begin" delay="0">
                                              <p:tn val="107"/>
                                            </p:cond>
                                          </p:stCondLst>
                                          <p:endCondLst>
                                            <p:cond evt="onStopAudio" delay="0">
                                              <p:tgtEl>
                                                <p:sldTgt/>
                                              </p:tgtEl>
                                            </p:cond>
                                          </p:endCondLst>
                                        </p:cTn>
                                        <p:tgtEl>
                                          <p:sndTgt r:embed="rId3" name="chimes.wav"/>
                                        </p:tgtEl>
                                      </p:cMediaNode>
                                    </p:audio>
                                  </p:subTnLst>
                                </p:cTn>
                              </p:par>
                              <p:par>
                                <p:cTn id="113" presetID="32" presetClass="emph" presetSubtype="0" fill="hold" grpId="1" nodeType="withEffect">
                                  <p:stCondLst>
                                    <p:cond delay="0"/>
                                  </p:stCondLst>
                                  <p:childTnLst>
                                    <p:animRot by="120000">
                                      <p:cBhvr>
                                        <p:cTn id="114" dur="100" fill="hold">
                                          <p:stCondLst>
                                            <p:cond delay="0"/>
                                          </p:stCondLst>
                                        </p:cTn>
                                        <p:tgtEl>
                                          <p:spTgt spid="6"/>
                                        </p:tgtEl>
                                        <p:attrNameLst>
                                          <p:attrName>r</p:attrName>
                                        </p:attrNameLst>
                                      </p:cBhvr>
                                    </p:animRot>
                                    <p:animRot by="-240000">
                                      <p:cBhvr>
                                        <p:cTn id="115" dur="200" fill="hold">
                                          <p:stCondLst>
                                            <p:cond delay="200"/>
                                          </p:stCondLst>
                                        </p:cTn>
                                        <p:tgtEl>
                                          <p:spTgt spid="6"/>
                                        </p:tgtEl>
                                        <p:attrNameLst>
                                          <p:attrName>r</p:attrName>
                                        </p:attrNameLst>
                                      </p:cBhvr>
                                    </p:animRot>
                                    <p:animRot by="240000">
                                      <p:cBhvr>
                                        <p:cTn id="116" dur="200" fill="hold">
                                          <p:stCondLst>
                                            <p:cond delay="400"/>
                                          </p:stCondLst>
                                        </p:cTn>
                                        <p:tgtEl>
                                          <p:spTgt spid="6"/>
                                        </p:tgtEl>
                                        <p:attrNameLst>
                                          <p:attrName>r</p:attrName>
                                        </p:attrNameLst>
                                      </p:cBhvr>
                                    </p:animRot>
                                    <p:animRot by="-240000">
                                      <p:cBhvr>
                                        <p:cTn id="117" dur="200" fill="hold">
                                          <p:stCondLst>
                                            <p:cond delay="600"/>
                                          </p:stCondLst>
                                        </p:cTn>
                                        <p:tgtEl>
                                          <p:spTgt spid="6"/>
                                        </p:tgtEl>
                                        <p:attrNameLst>
                                          <p:attrName>r</p:attrName>
                                        </p:attrNameLst>
                                      </p:cBhvr>
                                    </p:animRot>
                                    <p:animRot by="120000">
                                      <p:cBhvr>
                                        <p:cTn id="118" dur="200" fill="hold">
                                          <p:stCondLst>
                                            <p:cond delay="800"/>
                                          </p:stCondLst>
                                        </p:cTn>
                                        <p:tgtEl>
                                          <p:spTgt spid="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3" name="chimes.wav"/>
                                        </p:tgtEl>
                                      </p:cMediaNode>
                                    </p:audio>
                                  </p:subTnLst>
                                </p:cTn>
                              </p:par>
                            </p:childTnLst>
                          </p:cTn>
                        </p:par>
                        <p:par>
                          <p:cTn id="119" fill="hold">
                            <p:stCondLst>
                              <p:cond delay="1500"/>
                            </p:stCondLst>
                            <p:childTnLst>
                              <p:par>
                                <p:cTn id="120" presetID="53" presetClass="entr" presetSubtype="16" fill="hold" nodeType="afterEffect">
                                  <p:stCondLst>
                                    <p:cond delay="0"/>
                                  </p:stCondLst>
                                  <p:childTnLst>
                                    <p:set>
                                      <p:cBhvr>
                                        <p:cTn id="121" dur="1" fill="hold">
                                          <p:stCondLst>
                                            <p:cond delay="0"/>
                                          </p:stCondLst>
                                        </p:cTn>
                                        <p:tgtEl>
                                          <p:spTgt spid="66"/>
                                        </p:tgtEl>
                                        <p:attrNameLst>
                                          <p:attrName>style.visibility</p:attrName>
                                        </p:attrNameLst>
                                      </p:cBhvr>
                                      <p:to>
                                        <p:strVal val="visible"/>
                                      </p:to>
                                    </p:set>
                                    <p:anim calcmode="lin" valueType="num">
                                      <p:cBhvr>
                                        <p:cTn id="122" dur="500" fill="hold"/>
                                        <p:tgtEl>
                                          <p:spTgt spid="66"/>
                                        </p:tgtEl>
                                        <p:attrNameLst>
                                          <p:attrName>ppt_w</p:attrName>
                                        </p:attrNameLst>
                                      </p:cBhvr>
                                      <p:tavLst>
                                        <p:tav tm="0">
                                          <p:val>
                                            <p:fltVal val="0"/>
                                          </p:val>
                                        </p:tav>
                                        <p:tav tm="100000">
                                          <p:val>
                                            <p:strVal val="#ppt_w"/>
                                          </p:val>
                                        </p:tav>
                                      </p:tavLst>
                                    </p:anim>
                                    <p:anim calcmode="lin" valueType="num">
                                      <p:cBhvr>
                                        <p:cTn id="123" dur="500" fill="hold"/>
                                        <p:tgtEl>
                                          <p:spTgt spid="66"/>
                                        </p:tgtEl>
                                        <p:attrNameLst>
                                          <p:attrName>ppt_h</p:attrName>
                                        </p:attrNameLst>
                                      </p:cBhvr>
                                      <p:tavLst>
                                        <p:tav tm="0">
                                          <p:val>
                                            <p:fltVal val="0"/>
                                          </p:val>
                                        </p:tav>
                                        <p:tav tm="100000">
                                          <p:val>
                                            <p:strVal val="#ppt_h"/>
                                          </p:val>
                                        </p:tav>
                                      </p:tavLst>
                                    </p:anim>
                                    <p:animEffect transition="in" filter="fade">
                                      <p:cBhvr>
                                        <p:cTn id="12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54" grpId="0"/>
      <p:bldP spid="54" grpId="1"/>
      <p:bldP spid="55" grpId="0"/>
      <p:bldP spid="55" grpId="1"/>
      <p:bldP spid="56" grpId="0"/>
      <p:bldP spid="56" grpId="1"/>
      <p:bldP spid="57" grpId="0"/>
      <p:bldP spid="57" grpId="1"/>
      <p:bldP spid="58" grpId="0"/>
      <p:bldP spid="58" grpId="1"/>
      <p:bldP spid="60" grpId="0"/>
      <p:bldP spid="61" grpId="0"/>
      <p:bldP spid="62" grpId="0"/>
      <p:bldP spid="63" grpId="0"/>
      <p:bldP spid="64" grpId="0"/>
      <p:bldP spid="65" grpId="0"/>
      <p:bldP spid="6" grpId="0"/>
      <p:bldP spid="6" grpId="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247304D3-27E4-E99B-760C-969283552B7A}"/>
              </a:ext>
            </a:extLst>
          </p:cNvPr>
          <p:cNvSpPr/>
          <p:nvPr/>
        </p:nvSpPr>
        <p:spPr>
          <a:xfrm>
            <a:off x="182880" y="245661"/>
            <a:ext cx="11768488" cy="6414446"/>
          </a:xfrm>
          <a:custGeom>
            <a:avLst/>
            <a:gdLst>
              <a:gd name="connsiteX0" fmla="*/ 0 w 11768488"/>
              <a:gd name="connsiteY0" fmla="*/ 844526 h 6414446"/>
              <a:gd name="connsiteX1" fmla="*/ 844526 w 11768488"/>
              <a:gd name="connsiteY1" fmla="*/ 0 h 6414446"/>
              <a:gd name="connsiteX2" fmla="*/ 10923962 w 11768488"/>
              <a:gd name="connsiteY2" fmla="*/ 0 h 6414446"/>
              <a:gd name="connsiteX3" fmla="*/ 11768488 w 11768488"/>
              <a:gd name="connsiteY3" fmla="*/ 844526 h 6414446"/>
              <a:gd name="connsiteX4" fmla="*/ 11768488 w 11768488"/>
              <a:gd name="connsiteY4" fmla="*/ 5569920 h 6414446"/>
              <a:gd name="connsiteX5" fmla="*/ 10923962 w 11768488"/>
              <a:gd name="connsiteY5" fmla="*/ 6414446 h 6414446"/>
              <a:gd name="connsiteX6" fmla="*/ 844526 w 11768488"/>
              <a:gd name="connsiteY6" fmla="*/ 6414446 h 6414446"/>
              <a:gd name="connsiteX7" fmla="*/ 0 w 11768488"/>
              <a:gd name="connsiteY7" fmla="*/ 5569920 h 6414446"/>
              <a:gd name="connsiteX8" fmla="*/ 0 w 11768488"/>
              <a:gd name="connsiteY8" fmla="*/ 84452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8488" h="6414446" fill="none" extrusionOk="0">
                <a:moveTo>
                  <a:pt x="0" y="844526"/>
                </a:moveTo>
                <a:cubicBezTo>
                  <a:pt x="-70026" y="382461"/>
                  <a:pt x="361959" y="91691"/>
                  <a:pt x="844526" y="0"/>
                </a:cubicBezTo>
                <a:cubicBezTo>
                  <a:pt x="4866086" y="77600"/>
                  <a:pt x="8595167" y="-27269"/>
                  <a:pt x="10923962" y="0"/>
                </a:cubicBezTo>
                <a:cubicBezTo>
                  <a:pt x="11427391" y="-48822"/>
                  <a:pt x="11801164" y="387726"/>
                  <a:pt x="11768488" y="844526"/>
                </a:cubicBezTo>
                <a:cubicBezTo>
                  <a:pt x="11877488" y="2439714"/>
                  <a:pt x="11690279" y="4404960"/>
                  <a:pt x="11768488" y="5569920"/>
                </a:cubicBezTo>
                <a:cubicBezTo>
                  <a:pt x="11687726" y="6004746"/>
                  <a:pt x="11322633" y="6444324"/>
                  <a:pt x="10923962" y="6414446"/>
                </a:cubicBezTo>
                <a:cubicBezTo>
                  <a:pt x="6557186" y="6463623"/>
                  <a:pt x="2952990" y="6291744"/>
                  <a:pt x="844526" y="6414446"/>
                </a:cubicBezTo>
                <a:cubicBezTo>
                  <a:pt x="369771" y="6478464"/>
                  <a:pt x="-60174" y="6088150"/>
                  <a:pt x="0" y="5569920"/>
                </a:cubicBezTo>
                <a:cubicBezTo>
                  <a:pt x="47022" y="3903157"/>
                  <a:pt x="104569" y="1393130"/>
                  <a:pt x="0" y="844526"/>
                </a:cubicBezTo>
                <a:close/>
              </a:path>
              <a:path w="11768488" h="6414446" stroke="0" extrusionOk="0">
                <a:moveTo>
                  <a:pt x="0" y="844526"/>
                </a:moveTo>
                <a:cubicBezTo>
                  <a:pt x="56560" y="371642"/>
                  <a:pt x="418561" y="-2699"/>
                  <a:pt x="844526" y="0"/>
                </a:cubicBezTo>
                <a:cubicBezTo>
                  <a:pt x="3442588" y="-129276"/>
                  <a:pt x="9793709" y="-77778"/>
                  <a:pt x="10923962" y="0"/>
                </a:cubicBezTo>
                <a:cubicBezTo>
                  <a:pt x="11368892" y="-68507"/>
                  <a:pt x="11757370" y="442218"/>
                  <a:pt x="11768488" y="844526"/>
                </a:cubicBezTo>
                <a:cubicBezTo>
                  <a:pt x="11850087" y="2138394"/>
                  <a:pt x="11922788" y="3659995"/>
                  <a:pt x="11768488" y="5569920"/>
                </a:cubicBezTo>
                <a:cubicBezTo>
                  <a:pt x="11793537" y="6089165"/>
                  <a:pt x="11330719" y="6434723"/>
                  <a:pt x="10923962" y="6414446"/>
                </a:cubicBezTo>
                <a:cubicBezTo>
                  <a:pt x="5960498" y="6458666"/>
                  <a:pt x="5115174" y="6385064"/>
                  <a:pt x="844526" y="6414446"/>
                </a:cubicBezTo>
                <a:cubicBezTo>
                  <a:pt x="359377" y="6342482"/>
                  <a:pt x="-41487" y="6026751"/>
                  <a:pt x="0" y="5569920"/>
                </a:cubicBezTo>
                <a:cubicBezTo>
                  <a:pt x="-159954" y="3290598"/>
                  <a:pt x="22140" y="2493622"/>
                  <a:pt x="0" y="84452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gd name="adj" fmla="val 13166"/>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2" name="Nhóm 14">
            <a:extLst>
              <a:ext uri="{FF2B5EF4-FFF2-40B4-BE49-F238E27FC236}">
                <a16:creationId xmlns:a16="http://schemas.microsoft.com/office/drawing/2014/main" id="{40F97ECD-76D0-7DD1-3790-5D66AA5F39E1}"/>
              </a:ext>
            </a:extLst>
          </p:cNvPr>
          <p:cNvGrpSpPr/>
          <p:nvPr/>
        </p:nvGrpSpPr>
        <p:grpSpPr>
          <a:xfrm>
            <a:off x="142763" y="322731"/>
            <a:ext cx="5433519" cy="869092"/>
            <a:chOff x="678426" y="556819"/>
            <a:chExt cx="5433519" cy="869092"/>
          </a:xfrm>
        </p:grpSpPr>
        <p:grpSp>
          <p:nvGrpSpPr>
            <p:cNvPr id="43" name="Nhóm 15">
              <a:extLst>
                <a:ext uri="{FF2B5EF4-FFF2-40B4-BE49-F238E27FC236}">
                  <a16:creationId xmlns:a16="http://schemas.microsoft.com/office/drawing/2014/main" id="{CDE14897-2927-7D57-FC28-DD3CC5DC3144}"/>
                </a:ext>
              </a:extLst>
            </p:cNvPr>
            <p:cNvGrpSpPr/>
            <p:nvPr/>
          </p:nvGrpSpPr>
          <p:grpSpPr>
            <a:xfrm>
              <a:off x="678426" y="556819"/>
              <a:ext cx="793415" cy="818053"/>
              <a:chOff x="678426" y="556819"/>
              <a:chExt cx="793415" cy="818053"/>
            </a:xfrm>
          </p:grpSpPr>
          <p:sp>
            <p:nvSpPr>
              <p:cNvPr id="45" name="Oval 22">
                <a:extLst>
                  <a:ext uri="{FF2B5EF4-FFF2-40B4-BE49-F238E27FC236}">
                    <a16:creationId xmlns:a16="http://schemas.microsoft.com/office/drawing/2014/main" id="{98D5CD29-DB92-B214-80CD-2993128868C5}"/>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46" name="TextBox 23">
                <a:extLst>
                  <a:ext uri="{FF2B5EF4-FFF2-40B4-BE49-F238E27FC236}">
                    <a16:creationId xmlns:a16="http://schemas.microsoft.com/office/drawing/2014/main" id="{ABAB2FB8-AA1A-EFAF-9509-C877EDD508D2}"/>
                  </a:ext>
                </a:extLst>
              </p:cNvPr>
              <p:cNvSpPr txBox="1"/>
              <p:nvPr/>
            </p:nvSpPr>
            <p:spPr>
              <a:xfrm>
                <a:off x="761943" y="590042"/>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44" name="TextBox 16">
              <a:extLst>
                <a:ext uri="{FF2B5EF4-FFF2-40B4-BE49-F238E27FC236}">
                  <a16:creationId xmlns:a16="http://schemas.microsoft.com/office/drawing/2014/main" id="{DEBC19DD-1758-B6EF-414A-941719B69724}"/>
                </a:ext>
              </a:extLst>
            </p:cNvPr>
            <p:cNvSpPr txBox="1"/>
            <p:nvPr/>
          </p:nvSpPr>
          <p:spPr>
            <a:xfrm>
              <a:off x="1617523" y="574614"/>
              <a:ext cx="4494422" cy="851297"/>
            </a:xfrm>
            <a:prstGeom prst="roundRect">
              <a:avLst/>
            </a:prstGeom>
            <a:noFill/>
            <a:ln>
              <a:noFill/>
            </a:ln>
          </p:spPr>
          <p:txBody>
            <a:bodyPr wrap="square" rtlCol="0">
              <a:spAutoFit/>
            </a:bodyPr>
            <a:lstStyle/>
            <a:p>
              <a:pPr algn="ctr"/>
              <a:r>
                <a:rPr lang="en-US" sz="4400" b="1"/>
                <a:t>Đặt tính rồi tính.</a:t>
              </a:r>
              <a:endParaRPr lang="en-US" sz="4400" b="1" dirty="0"/>
            </a:p>
          </p:txBody>
        </p:sp>
      </p:grpSp>
      <p:grpSp>
        <p:nvGrpSpPr>
          <p:cNvPr id="48" name="Group 47">
            <a:extLst>
              <a:ext uri="{FF2B5EF4-FFF2-40B4-BE49-F238E27FC236}">
                <a16:creationId xmlns:a16="http://schemas.microsoft.com/office/drawing/2014/main" id="{A45AD64A-7CF3-F7E7-B3EE-9D274154A8A0}"/>
              </a:ext>
            </a:extLst>
          </p:cNvPr>
          <p:cNvGrpSpPr/>
          <p:nvPr/>
        </p:nvGrpSpPr>
        <p:grpSpPr>
          <a:xfrm>
            <a:off x="370799" y="1798489"/>
            <a:ext cx="5410688" cy="2300459"/>
            <a:chOff x="687688" y="1767569"/>
            <a:chExt cx="5410688" cy="2300459"/>
          </a:xfrm>
        </p:grpSpPr>
        <p:sp>
          <p:nvSpPr>
            <p:cNvPr id="49" name="TextBox 48">
              <a:extLst>
                <a:ext uri="{FF2B5EF4-FFF2-40B4-BE49-F238E27FC236}">
                  <a16:creationId xmlns:a16="http://schemas.microsoft.com/office/drawing/2014/main" id="{3F23BE3F-116B-A55E-E0F9-0024C6DB98F6}"/>
                </a:ext>
              </a:extLst>
            </p:cNvPr>
            <p:cNvSpPr txBox="1"/>
            <p:nvPr/>
          </p:nvSpPr>
          <p:spPr>
            <a:xfrm>
              <a:off x="998695" y="1767569"/>
              <a:ext cx="4916558" cy="1107996"/>
            </a:xfrm>
            <a:prstGeom prst="rect">
              <a:avLst/>
            </a:prstGeom>
            <a:noFill/>
          </p:spPr>
          <p:txBody>
            <a:bodyPr wrap="square" rtlCol="0">
              <a:spAutoFit/>
            </a:bodyPr>
            <a:lstStyle/>
            <a:p>
              <a:r>
                <a:rPr lang="en-US" sz="6600" b="1"/>
                <a:t>3 7 1 5 9 6 4 5</a:t>
              </a:r>
            </a:p>
          </p:txBody>
        </p:sp>
        <p:sp>
          <p:nvSpPr>
            <p:cNvPr id="50" name="TextBox 49">
              <a:extLst>
                <a:ext uri="{FF2B5EF4-FFF2-40B4-BE49-F238E27FC236}">
                  <a16:creationId xmlns:a16="http://schemas.microsoft.com/office/drawing/2014/main" id="{069CA556-A2FF-51A4-0FB9-628BA12BA8DA}"/>
                </a:ext>
              </a:extLst>
            </p:cNvPr>
            <p:cNvSpPr txBox="1"/>
            <p:nvPr/>
          </p:nvSpPr>
          <p:spPr>
            <a:xfrm>
              <a:off x="687688" y="2424664"/>
              <a:ext cx="599536" cy="1107996"/>
            </a:xfrm>
            <a:prstGeom prst="rect">
              <a:avLst/>
            </a:prstGeom>
            <a:noFill/>
          </p:spPr>
          <p:txBody>
            <a:bodyPr wrap="square" rtlCol="0">
              <a:spAutoFit/>
            </a:bodyPr>
            <a:lstStyle/>
            <a:p>
              <a:r>
                <a:rPr lang="en-US" sz="6600" b="1"/>
                <a:t>-</a:t>
              </a:r>
            </a:p>
          </p:txBody>
        </p:sp>
        <p:sp>
          <p:nvSpPr>
            <p:cNvPr id="51" name="TextBox 50">
              <a:extLst>
                <a:ext uri="{FF2B5EF4-FFF2-40B4-BE49-F238E27FC236}">
                  <a16:creationId xmlns:a16="http://schemas.microsoft.com/office/drawing/2014/main" id="{96E826A9-7F0F-F8A5-AFB7-22E85B676766}"/>
                </a:ext>
              </a:extLst>
            </p:cNvPr>
            <p:cNvSpPr txBox="1"/>
            <p:nvPr/>
          </p:nvSpPr>
          <p:spPr>
            <a:xfrm>
              <a:off x="1389284" y="2960032"/>
              <a:ext cx="4709092" cy="1107996"/>
            </a:xfrm>
            <a:prstGeom prst="rect">
              <a:avLst/>
            </a:prstGeom>
            <a:noFill/>
          </p:spPr>
          <p:txBody>
            <a:bodyPr wrap="square" rtlCol="0">
              <a:spAutoFit/>
            </a:bodyPr>
            <a:lstStyle/>
            <a:p>
              <a:r>
                <a:rPr lang="en-US" sz="6600" b="1"/>
                <a:t> 2 6 1 3 9 1 4</a:t>
              </a:r>
            </a:p>
          </p:txBody>
        </p:sp>
        <p:cxnSp>
          <p:nvCxnSpPr>
            <p:cNvPr id="52" name="Straight Connector 51">
              <a:extLst>
                <a:ext uri="{FF2B5EF4-FFF2-40B4-BE49-F238E27FC236}">
                  <a16:creationId xmlns:a16="http://schemas.microsoft.com/office/drawing/2014/main" id="{CA94D36F-1EB2-8352-2A14-E8B8CD4775BB}"/>
                </a:ext>
              </a:extLst>
            </p:cNvPr>
            <p:cNvCxnSpPr>
              <a:cxnSpLocks/>
            </p:cNvCxnSpPr>
            <p:nvPr/>
          </p:nvCxnSpPr>
          <p:spPr>
            <a:xfrm>
              <a:off x="698928" y="3999961"/>
              <a:ext cx="515112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33F0AA0C-3BB5-1F08-B027-837C9BDE5768}"/>
              </a:ext>
            </a:extLst>
          </p:cNvPr>
          <p:cNvSpPr txBox="1"/>
          <p:nvPr/>
        </p:nvSpPr>
        <p:spPr>
          <a:xfrm>
            <a:off x="4923562" y="3970027"/>
            <a:ext cx="609600" cy="1107996"/>
          </a:xfrm>
          <a:prstGeom prst="rect">
            <a:avLst/>
          </a:prstGeom>
          <a:noFill/>
        </p:spPr>
        <p:txBody>
          <a:bodyPr wrap="square" rtlCol="0">
            <a:spAutoFit/>
          </a:bodyPr>
          <a:lstStyle/>
          <a:p>
            <a:r>
              <a:rPr lang="en-US" sz="6600" b="1">
                <a:solidFill>
                  <a:srgbClr val="FF6600"/>
                </a:solidFill>
              </a:rPr>
              <a:t>1</a:t>
            </a:r>
          </a:p>
        </p:txBody>
      </p:sp>
      <p:sp>
        <p:nvSpPr>
          <p:cNvPr id="54" name="TextBox 53">
            <a:extLst>
              <a:ext uri="{FF2B5EF4-FFF2-40B4-BE49-F238E27FC236}">
                <a16:creationId xmlns:a16="http://schemas.microsoft.com/office/drawing/2014/main" id="{4DD9968B-4778-7F5E-75ED-ED6EC66BEBDA}"/>
              </a:ext>
            </a:extLst>
          </p:cNvPr>
          <p:cNvSpPr txBox="1"/>
          <p:nvPr/>
        </p:nvSpPr>
        <p:spPr>
          <a:xfrm>
            <a:off x="4295821" y="3970027"/>
            <a:ext cx="609600" cy="1107996"/>
          </a:xfrm>
          <a:prstGeom prst="rect">
            <a:avLst/>
          </a:prstGeom>
          <a:noFill/>
        </p:spPr>
        <p:txBody>
          <a:bodyPr wrap="square" rtlCol="0">
            <a:spAutoFit/>
          </a:bodyPr>
          <a:lstStyle/>
          <a:p>
            <a:r>
              <a:rPr lang="en-US" sz="6600" b="1">
                <a:solidFill>
                  <a:srgbClr val="FF6600"/>
                </a:solidFill>
              </a:rPr>
              <a:t>3</a:t>
            </a:r>
          </a:p>
        </p:txBody>
      </p:sp>
      <p:sp>
        <p:nvSpPr>
          <p:cNvPr id="55" name="TextBox 54">
            <a:extLst>
              <a:ext uri="{FF2B5EF4-FFF2-40B4-BE49-F238E27FC236}">
                <a16:creationId xmlns:a16="http://schemas.microsoft.com/office/drawing/2014/main" id="{47DBF056-1065-D1D8-F762-D586C9CE135D}"/>
              </a:ext>
            </a:extLst>
          </p:cNvPr>
          <p:cNvSpPr txBox="1"/>
          <p:nvPr/>
        </p:nvSpPr>
        <p:spPr>
          <a:xfrm>
            <a:off x="3672805" y="4002827"/>
            <a:ext cx="609600" cy="1107996"/>
          </a:xfrm>
          <a:prstGeom prst="rect">
            <a:avLst/>
          </a:prstGeom>
          <a:noFill/>
        </p:spPr>
        <p:txBody>
          <a:bodyPr wrap="square" rtlCol="0">
            <a:spAutoFit/>
          </a:bodyPr>
          <a:lstStyle/>
          <a:p>
            <a:r>
              <a:rPr lang="en-US" sz="6600" b="1">
                <a:solidFill>
                  <a:srgbClr val="FF6600"/>
                </a:solidFill>
              </a:rPr>
              <a:t>7</a:t>
            </a:r>
          </a:p>
        </p:txBody>
      </p:sp>
      <p:sp>
        <p:nvSpPr>
          <p:cNvPr id="56" name="TextBox 55">
            <a:extLst>
              <a:ext uri="{FF2B5EF4-FFF2-40B4-BE49-F238E27FC236}">
                <a16:creationId xmlns:a16="http://schemas.microsoft.com/office/drawing/2014/main" id="{491BFC89-D4CB-8F4C-9E80-4E6CA642FCDE}"/>
              </a:ext>
            </a:extLst>
          </p:cNvPr>
          <p:cNvSpPr txBox="1"/>
          <p:nvPr/>
        </p:nvSpPr>
        <p:spPr>
          <a:xfrm>
            <a:off x="3050943" y="4002827"/>
            <a:ext cx="609600" cy="1107996"/>
          </a:xfrm>
          <a:prstGeom prst="rect">
            <a:avLst/>
          </a:prstGeom>
          <a:noFill/>
        </p:spPr>
        <p:txBody>
          <a:bodyPr wrap="square" rtlCol="0">
            <a:spAutoFit/>
          </a:bodyPr>
          <a:lstStyle/>
          <a:p>
            <a:r>
              <a:rPr lang="en-US" sz="6600" b="1">
                <a:solidFill>
                  <a:srgbClr val="FF6600"/>
                </a:solidFill>
              </a:rPr>
              <a:t>5</a:t>
            </a:r>
          </a:p>
        </p:txBody>
      </p:sp>
      <p:sp>
        <p:nvSpPr>
          <p:cNvPr id="57" name="TextBox 56">
            <a:extLst>
              <a:ext uri="{FF2B5EF4-FFF2-40B4-BE49-F238E27FC236}">
                <a16:creationId xmlns:a16="http://schemas.microsoft.com/office/drawing/2014/main" id="{8EB1BD67-1631-6BFF-2F37-B3363DFAE710}"/>
              </a:ext>
            </a:extLst>
          </p:cNvPr>
          <p:cNvSpPr txBox="1"/>
          <p:nvPr/>
        </p:nvSpPr>
        <p:spPr>
          <a:xfrm>
            <a:off x="2445253" y="4005728"/>
            <a:ext cx="609600" cy="1107996"/>
          </a:xfrm>
          <a:prstGeom prst="rect">
            <a:avLst/>
          </a:prstGeom>
          <a:noFill/>
        </p:spPr>
        <p:txBody>
          <a:bodyPr wrap="square" rtlCol="0">
            <a:spAutoFit/>
          </a:bodyPr>
          <a:lstStyle/>
          <a:p>
            <a:r>
              <a:rPr lang="en-US" sz="6600" b="1">
                <a:solidFill>
                  <a:srgbClr val="FF6600"/>
                </a:solidFill>
              </a:rPr>
              <a:t>4</a:t>
            </a:r>
          </a:p>
        </p:txBody>
      </p:sp>
      <p:sp>
        <p:nvSpPr>
          <p:cNvPr id="58" name="TextBox 57">
            <a:extLst>
              <a:ext uri="{FF2B5EF4-FFF2-40B4-BE49-F238E27FC236}">
                <a16:creationId xmlns:a16="http://schemas.microsoft.com/office/drawing/2014/main" id="{98A6333C-C4D4-F204-6F26-47DCA6D6B011}"/>
              </a:ext>
            </a:extLst>
          </p:cNvPr>
          <p:cNvSpPr txBox="1"/>
          <p:nvPr/>
        </p:nvSpPr>
        <p:spPr>
          <a:xfrm>
            <a:off x="1803757" y="4002827"/>
            <a:ext cx="609600" cy="1107996"/>
          </a:xfrm>
          <a:prstGeom prst="rect">
            <a:avLst/>
          </a:prstGeom>
          <a:noFill/>
        </p:spPr>
        <p:txBody>
          <a:bodyPr wrap="square" rtlCol="0">
            <a:spAutoFit/>
          </a:bodyPr>
          <a:lstStyle/>
          <a:p>
            <a:r>
              <a:rPr lang="en-US" sz="6600" b="1">
                <a:solidFill>
                  <a:srgbClr val="FF6600"/>
                </a:solidFill>
              </a:rPr>
              <a:t>5</a:t>
            </a:r>
          </a:p>
        </p:txBody>
      </p:sp>
      <p:sp>
        <p:nvSpPr>
          <p:cNvPr id="59" name="Rectangle: Rounded Corners 58">
            <a:extLst>
              <a:ext uri="{FF2B5EF4-FFF2-40B4-BE49-F238E27FC236}">
                <a16:creationId xmlns:a16="http://schemas.microsoft.com/office/drawing/2014/main" id="{E7BE3F19-4EDB-7C01-F603-7341AC104BE2}"/>
              </a:ext>
            </a:extLst>
          </p:cNvPr>
          <p:cNvSpPr/>
          <p:nvPr/>
        </p:nvSpPr>
        <p:spPr>
          <a:xfrm>
            <a:off x="5717540" y="1023771"/>
            <a:ext cx="6092421" cy="4955750"/>
          </a:xfrm>
          <a:prstGeom prst="roundRect">
            <a:avLst>
              <a:gd name="adj" fmla="val 5661"/>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0" name="TextBox 59">
            <a:extLst>
              <a:ext uri="{FF2B5EF4-FFF2-40B4-BE49-F238E27FC236}">
                <a16:creationId xmlns:a16="http://schemas.microsoft.com/office/drawing/2014/main" id="{E0B6EDBF-C331-0357-D0DD-A1C627CEAAC0}"/>
              </a:ext>
            </a:extLst>
          </p:cNvPr>
          <p:cNvSpPr txBox="1"/>
          <p:nvPr/>
        </p:nvSpPr>
        <p:spPr>
          <a:xfrm>
            <a:off x="5883547" y="1030027"/>
            <a:ext cx="5443665" cy="523220"/>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a:t> 5 trừ 4 bằng 1, viết 1.</a:t>
            </a:r>
          </a:p>
        </p:txBody>
      </p:sp>
      <p:sp>
        <p:nvSpPr>
          <p:cNvPr id="61" name="TextBox 60">
            <a:extLst>
              <a:ext uri="{FF2B5EF4-FFF2-40B4-BE49-F238E27FC236}">
                <a16:creationId xmlns:a16="http://schemas.microsoft.com/office/drawing/2014/main" id="{3DB19E7A-7B8F-5B0B-C287-6D7B06A10BB9}"/>
              </a:ext>
            </a:extLst>
          </p:cNvPr>
          <p:cNvSpPr txBox="1"/>
          <p:nvPr/>
        </p:nvSpPr>
        <p:spPr>
          <a:xfrm>
            <a:off x="5898631" y="1478685"/>
            <a:ext cx="5443665" cy="523220"/>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a:t> 4 trừ 1 bằng 3, viết 3.</a:t>
            </a:r>
          </a:p>
        </p:txBody>
      </p:sp>
      <p:sp>
        <p:nvSpPr>
          <p:cNvPr id="62" name="TextBox 61">
            <a:extLst>
              <a:ext uri="{FF2B5EF4-FFF2-40B4-BE49-F238E27FC236}">
                <a16:creationId xmlns:a16="http://schemas.microsoft.com/office/drawing/2014/main" id="{22E7D951-5048-C0B9-F7E9-C5EBDA4CCEB9}"/>
              </a:ext>
            </a:extLst>
          </p:cNvPr>
          <p:cNvSpPr txBox="1"/>
          <p:nvPr/>
        </p:nvSpPr>
        <p:spPr>
          <a:xfrm>
            <a:off x="5898631" y="1887553"/>
            <a:ext cx="5897076" cy="954107"/>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a:t> 6 không trừ được 9, lấy 16 trừ 9 bằng 7, viết 7.</a:t>
            </a:r>
          </a:p>
        </p:txBody>
      </p:sp>
      <p:sp>
        <p:nvSpPr>
          <p:cNvPr id="63" name="TextBox 62">
            <a:extLst>
              <a:ext uri="{FF2B5EF4-FFF2-40B4-BE49-F238E27FC236}">
                <a16:creationId xmlns:a16="http://schemas.microsoft.com/office/drawing/2014/main" id="{A2AACBD5-7410-2D6F-8E7C-E9D631173D89}"/>
              </a:ext>
            </a:extLst>
          </p:cNvPr>
          <p:cNvSpPr txBox="1"/>
          <p:nvPr/>
        </p:nvSpPr>
        <p:spPr>
          <a:xfrm>
            <a:off x="5898631" y="2729468"/>
            <a:ext cx="5886121" cy="954107"/>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a:t> 3 </a:t>
            </a:r>
            <a:r>
              <a:rPr lang="en-US" sz="2800" b="1"/>
              <a:t>thêm 1 </a:t>
            </a:r>
            <a:r>
              <a:rPr lang="en-US" sz="2800"/>
              <a:t>bằng 4, 9 trừ 4 bằng 5, viết 5.</a:t>
            </a:r>
          </a:p>
        </p:txBody>
      </p:sp>
      <p:sp>
        <p:nvSpPr>
          <p:cNvPr id="64" name="TextBox 63">
            <a:extLst>
              <a:ext uri="{FF2B5EF4-FFF2-40B4-BE49-F238E27FC236}">
                <a16:creationId xmlns:a16="http://schemas.microsoft.com/office/drawing/2014/main" id="{2993E5DA-D9D7-5071-A20F-FE9EBF3D7143}"/>
              </a:ext>
            </a:extLst>
          </p:cNvPr>
          <p:cNvSpPr txBox="1"/>
          <p:nvPr/>
        </p:nvSpPr>
        <p:spPr>
          <a:xfrm>
            <a:off x="5883547" y="3536454"/>
            <a:ext cx="4850335" cy="523220"/>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a:t> 5 trừ 1 bằng 4, viết 4.</a:t>
            </a:r>
          </a:p>
        </p:txBody>
      </p:sp>
      <p:sp>
        <p:nvSpPr>
          <p:cNvPr id="65" name="TextBox 64">
            <a:extLst>
              <a:ext uri="{FF2B5EF4-FFF2-40B4-BE49-F238E27FC236}">
                <a16:creationId xmlns:a16="http://schemas.microsoft.com/office/drawing/2014/main" id="{CDE2AEBF-7546-2B23-2863-93C6F764E950}"/>
              </a:ext>
            </a:extLst>
          </p:cNvPr>
          <p:cNvSpPr txBox="1"/>
          <p:nvPr/>
        </p:nvSpPr>
        <p:spPr>
          <a:xfrm>
            <a:off x="5898631" y="3912553"/>
            <a:ext cx="5926239" cy="954107"/>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a:t>1 không trừ được 6, lấy 11 trừ 6 bằng 5, viết 5.</a:t>
            </a:r>
          </a:p>
        </p:txBody>
      </p:sp>
      <p:grpSp>
        <p:nvGrpSpPr>
          <p:cNvPr id="66" name="Group 65">
            <a:extLst>
              <a:ext uri="{FF2B5EF4-FFF2-40B4-BE49-F238E27FC236}">
                <a16:creationId xmlns:a16="http://schemas.microsoft.com/office/drawing/2014/main" id="{8C77FF32-69E1-B4FD-B4D6-EF17976BFB40}"/>
              </a:ext>
            </a:extLst>
          </p:cNvPr>
          <p:cNvGrpSpPr/>
          <p:nvPr/>
        </p:nvGrpSpPr>
        <p:grpSpPr>
          <a:xfrm>
            <a:off x="1376741" y="6066370"/>
            <a:ext cx="9950471" cy="830997"/>
            <a:chOff x="1279092" y="5842079"/>
            <a:chExt cx="9950471" cy="830997"/>
          </a:xfrm>
        </p:grpSpPr>
        <p:sp>
          <p:nvSpPr>
            <p:cNvPr id="67" name="Rectangle: Rounded Corners 66">
              <a:extLst>
                <a:ext uri="{FF2B5EF4-FFF2-40B4-BE49-F238E27FC236}">
                  <a16:creationId xmlns:a16="http://schemas.microsoft.com/office/drawing/2014/main" id="{C933AC8F-C97A-571B-F219-7E1E25BD6065}"/>
                </a:ext>
              </a:extLst>
            </p:cNvPr>
            <p:cNvSpPr/>
            <p:nvPr/>
          </p:nvSpPr>
          <p:spPr>
            <a:xfrm>
              <a:off x="1279092" y="5843238"/>
              <a:ext cx="9950471" cy="766553"/>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TextBox 67">
              <a:extLst>
                <a:ext uri="{FF2B5EF4-FFF2-40B4-BE49-F238E27FC236}">
                  <a16:creationId xmlns:a16="http://schemas.microsoft.com/office/drawing/2014/main" id="{9805DFC9-5561-20D9-2B64-84AEDEF7E1A6}"/>
                </a:ext>
              </a:extLst>
            </p:cNvPr>
            <p:cNvSpPr txBox="1"/>
            <p:nvPr/>
          </p:nvSpPr>
          <p:spPr>
            <a:xfrm>
              <a:off x="1633850" y="5842079"/>
              <a:ext cx="9595713" cy="830997"/>
            </a:xfrm>
            <a:prstGeom prst="rect">
              <a:avLst/>
            </a:prstGeom>
            <a:noFill/>
            <a:ln>
              <a:noFill/>
            </a:ln>
          </p:spPr>
          <p:txBody>
            <a:bodyPr wrap="square" rtlCol="0">
              <a:spAutoFit/>
            </a:bodyPr>
            <a:lstStyle/>
            <a:p>
              <a:pPr algn="just"/>
              <a:r>
                <a:rPr lang="en-US" sz="4800" b="1">
                  <a:solidFill>
                    <a:srgbClr val="0070C0"/>
                  </a:solidFill>
                </a:rPr>
                <a:t>37 159 645 – 2 613 914 = 34 545 731</a:t>
              </a:r>
            </a:p>
          </p:txBody>
        </p:sp>
      </p:grpSp>
      <p:sp>
        <p:nvSpPr>
          <p:cNvPr id="6" name="TextBox 5">
            <a:extLst>
              <a:ext uri="{FF2B5EF4-FFF2-40B4-BE49-F238E27FC236}">
                <a16:creationId xmlns:a16="http://schemas.microsoft.com/office/drawing/2014/main" id="{7DF24DB2-8864-5970-B328-72501062FA29}"/>
              </a:ext>
            </a:extLst>
          </p:cNvPr>
          <p:cNvSpPr txBox="1"/>
          <p:nvPr/>
        </p:nvSpPr>
        <p:spPr>
          <a:xfrm>
            <a:off x="1185087" y="4014659"/>
            <a:ext cx="609600" cy="1107996"/>
          </a:xfrm>
          <a:prstGeom prst="rect">
            <a:avLst/>
          </a:prstGeom>
          <a:noFill/>
        </p:spPr>
        <p:txBody>
          <a:bodyPr wrap="square" rtlCol="0">
            <a:spAutoFit/>
          </a:bodyPr>
          <a:lstStyle/>
          <a:p>
            <a:r>
              <a:rPr lang="en-US" sz="6600" b="1">
                <a:solidFill>
                  <a:srgbClr val="FF6600"/>
                </a:solidFill>
              </a:rPr>
              <a:t>4</a:t>
            </a:r>
          </a:p>
        </p:txBody>
      </p:sp>
      <p:sp>
        <p:nvSpPr>
          <p:cNvPr id="7" name="TextBox 6">
            <a:extLst>
              <a:ext uri="{FF2B5EF4-FFF2-40B4-BE49-F238E27FC236}">
                <a16:creationId xmlns:a16="http://schemas.microsoft.com/office/drawing/2014/main" id="{17806EDA-5716-BE03-292E-F4A71003E2B2}"/>
              </a:ext>
            </a:extLst>
          </p:cNvPr>
          <p:cNvSpPr txBox="1"/>
          <p:nvPr/>
        </p:nvSpPr>
        <p:spPr>
          <a:xfrm>
            <a:off x="5883547" y="4728286"/>
            <a:ext cx="5880015" cy="954107"/>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a:t>2 </a:t>
            </a:r>
            <a:r>
              <a:rPr lang="en-US" sz="2800" b="1"/>
              <a:t>thêm 1 </a:t>
            </a:r>
            <a:r>
              <a:rPr lang="en-US" sz="2800"/>
              <a:t>bằng 3, 7 trừ 3 bằng 4, viết 4.</a:t>
            </a:r>
          </a:p>
        </p:txBody>
      </p:sp>
      <p:sp>
        <p:nvSpPr>
          <p:cNvPr id="2" name="TextBox 1">
            <a:extLst>
              <a:ext uri="{FF2B5EF4-FFF2-40B4-BE49-F238E27FC236}">
                <a16:creationId xmlns:a16="http://schemas.microsoft.com/office/drawing/2014/main" id="{86BE0CE9-198A-46C9-644F-20B500983712}"/>
              </a:ext>
            </a:extLst>
          </p:cNvPr>
          <p:cNvSpPr txBox="1"/>
          <p:nvPr/>
        </p:nvSpPr>
        <p:spPr>
          <a:xfrm>
            <a:off x="5278980" y="361762"/>
            <a:ext cx="6901588" cy="830997"/>
          </a:xfrm>
          <a:prstGeom prst="rect">
            <a:avLst/>
          </a:prstGeom>
          <a:noFill/>
          <a:ln>
            <a:noFill/>
          </a:ln>
        </p:spPr>
        <p:txBody>
          <a:bodyPr wrap="square" rtlCol="0">
            <a:spAutoFit/>
          </a:bodyPr>
          <a:lstStyle/>
          <a:p>
            <a:pPr algn="just"/>
            <a:r>
              <a:rPr lang="en-US" sz="4600">
                <a:solidFill>
                  <a:srgbClr val="FA5A68"/>
                </a:solidFill>
              </a:rPr>
              <a:t>d) </a:t>
            </a:r>
            <a:r>
              <a:rPr lang="en-US" sz="4600"/>
              <a:t>37 159 645 – 2 613 914</a:t>
            </a:r>
          </a:p>
        </p:txBody>
      </p:sp>
      <p:sp>
        <p:nvSpPr>
          <p:cNvPr id="14" name="TextBox 13">
            <a:extLst>
              <a:ext uri="{FF2B5EF4-FFF2-40B4-BE49-F238E27FC236}">
                <a16:creationId xmlns:a16="http://schemas.microsoft.com/office/drawing/2014/main" id="{78917B63-26E9-4150-E308-5126DDBF78B6}"/>
              </a:ext>
            </a:extLst>
          </p:cNvPr>
          <p:cNvSpPr txBox="1"/>
          <p:nvPr/>
        </p:nvSpPr>
        <p:spPr>
          <a:xfrm>
            <a:off x="566417" y="4000927"/>
            <a:ext cx="609600" cy="1107996"/>
          </a:xfrm>
          <a:prstGeom prst="rect">
            <a:avLst/>
          </a:prstGeom>
          <a:noFill/>
        </p:spPr>
        <p:txBody>
          <a:bodyPr wrap="square" rtlCol="0">
            <a:spAutoFit/>
          </a:bodyPr>
          <a:lstStyle/>
          <a:p>
            <a:r>
              <a:rPr lang="en-US" sz="6600" b="1">
                <a:solidFill>
                  <a:srgbClr val="FF6600"/>
                </a:solidFill>
              </a:rPr>
              <a:t>3</a:t>
            </a:r>
          </a:p>
        </p:txBody>
      </p:sp>
      <p:sp>
        <p:nvSpPr>
          <p:cNvPr id="15" name="TextBox 14">
            <a:extLst>
              <a:ext uri="{FF2B5EF4-FFF2-40B4-BE49-F238E27FC236}">
                <a16:creationId xmlns:a16="http://schemas.microsoft.com/office/drawing/2014/main" id="{E21BAB7B-CB96-1F7D-4717-25505BDB4790}"/>
              </a:ext>
            </a:extLst>
          </p:cNvPr>
          <p:cNvSpPr txBox="1"/>
          <p:nvPr/>
        </p:nvSpPr>
        <p:spPr>
          <a:xfrm>
            <a:off x="5915692" y="5456301"/>
            <a:ext cx="5880015" cy="523220"/>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a:t>3 hạ 3, viết 3.</a:t>
            </a:r>
          </a:p>
        </p:txBody>
      </p:sp>
    </p:spTree>
    <p:extLst>
      <p:ext uri="{BB962C8B-B14F-4D97-AF65-F5344CB8AC3E}">
        <p14:creationId xmlns:p14="http://schemas.microsoft.com/office/powerpoint/2010/main" val="952244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500"/>
                                        <p:tgtEl>
                                          <p:spTgt spid="60"/>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left)">
                                      <p:cBhvr>
                                        <p:cTn id="36" dur="500"/>
                                        <p:tgtEl>
                                          <p:spTgt spid="6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left)">
                                      <p:cBhvr>
                                        <p:cTn id="54" dur="500"/>
                                        <p:tgtEl>
                                          <p:spTgt spid="64"/>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500"/>
                                        <p:tgtEl>
                                          <p:spTgt spid="65"/>
                                        </p:tgtEl>
                                      </p:cBhvr>
                                    </p:animEffec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left)">
                                      <p:cBhvr>
                                        <p:cTn id="81" dur="500"/>
                                        <p:tgtEl>
                                          <p:spTgt spid="15"/>
                                        </p:tgtEl>
                                      </p:cBhvr>
                                    </p:animEffec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childTnLst>
                                </p:cTn>
                              </p:par>
                              <p:par>
                                <p:cTn id="86" presetID="32" presetClass="emph" presetSubtype="0" fill="hold" grpId="1" nodeType="withEffect">
                                  <p:stCondLst>
                                    <p:cond delay="0"/>
                                  </p:stCondLst>
                                  <p:childTnLst>
                                    <p:animRot by="120000">
                                      <p:cBhvr>
                                        <p:cTn id="87" dur="100" fill="hold">
                                          <p:stCondLst>
                                            <p:cond delay="0"/>
                                          </p:stCondLst>
                                        </p:cTn>
                                        <p:tgtEl>
                                          <p:spTgt spid="53"/>
                                        </p:tgtEl>
                                        <p:attrNameLst>
                                          <p:attrName>r</p:attrName>
                                        </p:attrNameLst>
                                      </p:cBhvr>
                                    </p:animRot>
                                    <p:animRot by="-240000">
                                      <p:cBhvr>
                                        <p:cTn id="88" dur="200" fill="hold">
                                          <p:stCondLst>
                                            <p:cond delay="200"/>
                                          </p:stCondLst>
                                        </p:cTn>
                                        <p:tgtEl>
                                          <p:spTgt spid="53"/>
                                        </p:tgtEl>
                                        <p:attrNameLst>
                                          <p:attrName>r</p:attrName>
                                        </p:attrNameLst>
                                      </p:cBhvr>
                                    </p:animRot>
                                    <p:animRot by="240000">
                                      <p:cBhvr>
                                        <p:cTn id="89" dur="200" fill="hold">
                                          <p:stCondLst>
                                            <p:cond delay="400"/>
                                          </p:stCondLst>
                                        </p:cTn>
                                        <p:tgtEl>
                                          <p:spTgt spid="53"/>
                                        </p:tgtEl>
                                        <p:attrNameLst>
                                          <p:attrName>r</p:attrName>
                                        </p:attrNameLst>
                                      </p:cBhvr>
                                    </p:animRot>
                                    <p:animRot by="-240000">
                                      <p:cBhvr>
                                        <p:cTn id="90" dur="200" fill="hold">
                                          <p:stCondLst>
                                            <p:cond delay="600"/>
                                          </p:stCondLst>
                                        </p:cTn>
                                        <p:tgtEl>
                                          <p:spTgt spid="53"/>
                                        </p:tgtEl>
                                        <p:attrNameLst>
                                          <p:attrName>r</p:attrName>
                                        </p:attrNameLst>
                                      </p:cBhvr>
                                    </p:animRot>
                                    <p:animRot by="120000">
                                      <p:cBhvr>
                                        <p:cTn id="91" dur="200" fill="hold">
                                          <p:stCondLst>
                                            <p:cond delay="800"/>
                                          </p:stCondLst>
                                        </p:cTn>
                                        <p:tgtEl>
                                          <p:spTgt spid="53"/>
                                        </p:tgtEl>
                                        <p:attrNameLst>
                                          <p:attrName>r</p:attrName>
                                        </p:attrNameLst>
                                      </p:cBhvr>
                                    </p:animRot>
                                  </p:childTnLst>
                                </p:cTn>
                              </p:par>
                              <p:par>
                                <p:cTn id="92" presetID="32" presetClass="emph" presetSubtype="0" fill="hold" grpId="1" nodeType="withEffect">
                                  <p:stCondLst>
                                    <p:cond delay="0"/>
                                  </p:stCondLst>
                                  <p:childTnLst>
                                    <p:animRot by="120000">
                                      <p:cBhvr>
                                        <p:cTn id="93" dur="100" fill="hold">
                                          <p:stCondLst>
                                            <p:cond delay="0"/>
                                          </p:stCondLst>
                                        </p:cTn>
                                        <p:tgtEl>
                                          <p:spTgt spid="54"/>
                                        </p:tgtEl>
                                        <p:attrNameLst>
                                          <p:attrName>r</p:attrName>
                                        </p:attrNameLst>
                                      </p:cBhvr>
                                    </p:animRot>
                                    <p:animRot by="-240000">
                                      <p:cBhvr>
                                        <p:cTn id="94" dur="200" fill="hold">
                                          <p:stCondLst>
                                            <p:cond delay="200"/>
                                          </p:stCondLst>
                                        </p:cTn>
                                        <p:tgtEl>
                                          <p:spTgt spid="54"/>
                                        </p:tgtEl>
                                        <p:attrNameLst>
                                          <p:attrName>r</p:attrName>
                                        </p:attrNameLst>
                                      </p:cBhvr>
                                    </p:animRot>
                                    <p:animRot by="240000">
                                      <p:cBhvr>
                                        <p:cTn id="95" dur="200" fill="hold">
                                          <p:stCondLst>
                                            <p:cond delay="400"/>
                                          </p:stCondLst>
                                        </p:cTn>
                                        <p:tgtEl>
                                          <p:spTgt spid="54"/>
                                        </p:tgtEl>
                                        <p:attrNameLst>
                                          <p:attrName>r</p:attrName>
                                        </p:attrNameLst>
                                      </p:cBhvr>
                                    </p:animRot>
                                    <p:animRot by="-240000">
                                      <p:cBhvr>
                                        <p:cTn id="96" dur="200" fill="hold">
                                          <p:stCondLst>
                                            <p:cond delay="600"/>
                                          </p:stCondLst>
                                        </p:cTn>
                                        <p:tgtEl>
                                          <p:spTgt spid="54"/>
                                        </p:tgtEl>
                                        <p:attrNameLst>
                                          <p:attrName>r</p:attrName>
                                        </p:attrNameLst>
                                      </p:cBhvr>
                                    </p:animRot>
                                    <p:animRot by="120000">
                                      <p:cBhvr>
                                        <p:cTn id="97" dur="200" fill="hold">
                                          <p:stCondLst>
                                            <p:cond delay="800"/>
                                          </p:stCondLst>
                                        </p:cTn>
                                        <p:tgtEl>
                                          <p:spTgt spid="54"/>
                                        </p:tgtEl>
                                        <p:attrNameLst>
                                          <p:attrName>r</p:attrName>
                                        </p:attrNameLst>
                                      </p:cBhvr>
                                    </p:animRot>
                                  </p:childTnLst>
                                </p:cTn>
                              </p:par>
                              <p:par>
                                <p:cTn id="98" presetID="32" presetClass="emph" presetSubtype="0" fill="hold" grpId="1" nodeType="withEffect">
                                  <p:stCondLst>
                                    <p:cond delay="0"/>
                                  </p:stCondLst>
                                  <p:childTnLst>
                                    <p:animRot by="120000">
                                      <p:cBhvr>
                                        <p:cTn id="99" dur="100" fill="hold">
                                          <p:stCondLst>
                                            <p:cond delay="0"/>
                                          </p:stCondLst>
                                        </p:cTn>
                                        <p:tgtEl>
                                          <p:spTgt spid="55"/>
                                        </p:tgtEl>
                                        <p:attrNameLst>
                                          <p:attrName>r</p:attrName>
                                        </p:attrNameLst>
                                      </p:cBhvr>
                                    </p:animRot>
                                    <p:animRot by="-240000">
                                      <p:cBhvr>
                                        <p:cTn id="100" dur="200" fill="hold">
                                          <p:stCondLst>
                                            <p:cond delay="200"/>
                                          </p:stCondLst>
                                        </p:cTn>
                                        <p:tgtEl>
                                          <p:spTgt spid="55"/>
                                        </p:tgtEl>
                                        <p:attrNameLst>
                                          <p:attrName>r</p:attrName>
                                        </p:attrNameLst>
                                      </p:cBhvr>
                                    </p:animRot>
                                    <p:animRot by="240000">
                                      <p:cBhvr>
                                        <p:cTn id="101" dur="200" fill="hold">
                                          <p:stCondLst>
                                            <p:cond delay="400"/>
                                          </p:stCondLst>
                                        </p:cTn>
                                        <p:tgtEl>
                                          <p:spTgt spid="55"/>
                                        </p:tgtEl>
                                        <p:attrNameLst>
                                          <p:attrName>r</p:attrName>
                                        </p:attrNameLst>
                                      </p:cBhvr>
                                    </p:animRot>
                                    <p:animRot by="-240000">
                                      <p:cBhvr>
                                        <p:cTn id="102" dur="200" fill="hold">
                                          <p:stCondLst>
                                            <p:cond delay="600"/>
                                          </p:stCondLst>
                                        </p:cTn>
                                        <p:tgtEl>
                                          <p:spTgt spid="55"/>
                                        </p:tgtEl>
                                        <p:attrNameLst>
                                          <p:attrName>r</p:attrName>
                                        </p:attrNameLst>
                                      </p:cBhvr>
                                    </p:animRot>
                                    <p:animRot by="120000">
                                      <p:cBhvr>
                                        <p:cTn id="103" dur="200" fill="hold">
                                          <p:stCondLst>
                                            <p:cond delay="800"/>
                                          </p:stCondLst>
                                        </p:cTn>
                                        <p:tgtEl>
                                          <p:spTgt spid="55"/>
                                        </p:tgtEl>
                                        <p:attrNameLst>
                                          <p:attrName>r</p:attrName>
                                        </p:attrNameLst>
                                      </p:cBhvr>
                                    </p:animRot>
                                  </p:childTnLst>
                                </p:cTn>
                              </p:par>
                              <p:par>
                                <p:cTn id="104" presetID="32" presetClass="emph" presetSubtype="0" fill="hold" grpId="1" nodeType="withEffect">
                                  <p:stCondLst>
                                    <p:cond delay="0"/>
                                  </p:stCondLst>
                                  <p:childTnLst>
                                    <p:animRot by="120000">
                                      <p:cBhvr>
                                        <p:cTn id="105" dur="100" fill="hold">
                                          <p:stCondLst>
                                            <p:cond delay="0"/>
                                          </p:stCondLst>
                                        </p:cTn>
                                        <p:tgtEl>
                                          <p:spTgt spid="56"/>
                                        </p:tgtEl>
                                        <p:attrNameLst>
                                          <p:attrName>r</p:attrName>
                                        </p:attrNameLst>
                                      </p:cBhvr>
                                    </p:animRot>
                                    <p:animRot by="-240000">
                                      <p:cBhvr>
                                        <p:cTn id="106" dur="200" fill="hold">
                                          <p:stCondLst>
                                            <p:cond delay="200"/>
                                          </p:stCondLst>
                                        </p:cTn>
                                        <p:tgtEl>
                                          <p:spTgt spid="56"/>
                                        </p:tgtEl>
                                        <p:attrNameLst>
                                          <p:attrName>r</p:attrName>
                                        </p:attrNameLst>
                                      </p:cBhvr>
                                    </p:animRot>
                                    <p:animRot by="240000">
                                      <p:cBhvr>
                                        <p:cTn id="107" dur="200" fill="hold">
                                          <p:stCondLst>
                                            <p:cond delay="400"/>
                                          </p:stCondLst>
                                        </p:cTn>
                                        <p:tgtEl>
                                          <p:spTgt spid="56"/>
                                        </p:tgtEl>
                                        <p:attrNameLst>
                                          <p:attrName>r</p:attrName>
                                        </p:attrNameLst>
                                      </p:cBhvr>
                                    </p:animRot>
                                    <p:animRot by="-240000">
                                      <p:cBhvr>
                                        <p:cTn id="108" dur="200" fill="hold">
                                          <p:stCondLst>
                                            <p:cond delay="600"/>
                                          </p:stCondLst>
                                        </p:cTn>
                                        <p:tgtEl>
                                          <p:spTgt spid="56"/>
                                        </p:tgtEl>
                                        <p:attrNameLst>
                                          <p:attrName>r</p:attrName>
                                        </p:attrNameLst>
                                      </p:cBhvr>
                                    </p:animRot>
                                    <p:animRot by="120000">
                                      <p:cBhvr>
                                        <p:cTn id="109" dur="200" fill="hold">
                                          <p:stCondLst>
                                            <p:cond delay="800"/>
                                          </p:stCondLst>
                                        </p:cTn>
                                        <p:tgtEl>
                                          <p:spTgt spid="56"/>
                                        </p:tgtEl>
                                        <p:attrNameLst>
                                          <p:attrName>r</p:attrName>
                                        </p:attrNameLst>
                                      </p:cBhvr>
                                    </p:animRot>
                                  </p:childTnLst>
                                </p:cTn>
                              </p:par>
                              <p:par>
                                <p:cTn id="110" presetID="32" presetClass="emph" presetSubtype="0" fill="hold" grpId="1" nodeType="withEffect">
                                  <p:stCondLst>
                                    <p:cond delay="0"/>
                                  </p:stCondLst>
                                  <p:childTnLst>
                                    <p:animRot by="120000">
                                      <p:cBhvr>
                                        <p:cTn id="111" dur="100" fill="hold">
                                          <p:stCondLst>
                                            <p:cond delay="0"/>
                                          </p:stCondLst>
                                        </p:cTn>
                                        <p:tgtEl>
                                          <p:spTgt spid="57"/>
                                        </p:tgtEl>
                                        <p:attrNameLst>
                                          <p:attrName>r</p:attrName>
                                        </p:attrNameLst>
                                      </p:cBhvr>
                                    </p:animRot>
                                    <p:animRot by="-240000">
                                      <p:cBhvr>
                                        <p:cTn id="112" dur="200" fill="hold">
                                          <p:stCondLst>
                                            <p:cond delay="200"/>
                                          </p:stCondLst>
                                        </p:cTn>
                                        <p:tgtEl>
                                          <p:spTgt spid="57"/>
                                        </p:tgtEl>
                                        <p:attrNameLst>
                                          <p:attrName>r</p:attrName>
                                        </p:attrNameLst>
                                      </p:cBhvr>
                                    </p:animRot>
                                    <p:animRot by="240000">
                                      <p:cBhvr>
                                        <p:cTn id="113" dur="200" fill="hold">
                                          <p:stCondLst>
                                            <p:cond delay="400"/>
                                          </p:stCondLst>
                                        </p:cTn>
                                        <p:tgtEl>
                                          <p:spTgt spid="57"/>
                                        </p:tgtEl>
                                        <p:attrNameLst>
                                          <p:attrName>r</p:attrName>
                                        </p:attrNameLst>
                                      </p:cBhvr>
                                    </p:animRot>
                                    <p:animRot by="-240000">
                                      <p:cBhvr>
                                        <p:cTn id="114" dur="200" fill="hold">
                                          <p:stCondLst>
                                            <p:cond delay="600"/>
                                          </p:stCondLst>
                                        </p:cTn>
                                        <p:tgtEl>
                                          <p:spTgt spid="57"/>
                                        </p:tgtEl>
                                        <p:attrNameLst>
                                          <p:attrName>r</p:attrName>
                                        </p:attrNameLst>
                                      </p:cBhvr>
                                    </p:animRot>
                                    <p:animRot by="120000">
                                      <p:cBhvr>
                                        <p:cTn id="115" dur="200" fill="hold">
                                          <p:stCondLst>
                                            <p:cond delay="800"/>
                                          </p:stCondLst>
                                        </p:cTn>
                                        <p:tgtEl>
                                          <p:spTgt spid="57"/>
                                        </p:tgtEl>
                                        <p:attrNameLst>
                                          <p:attrName>r</p:attrName>
                                        </p:attrNameLst>
                                      </p:cBhvr>
                                    </p:animRot>
                                  </p:childTnLst>
                                </p:cTn>
                              </p:par>
                              <p:par>
                                <p:cTn id="116" presetID="32" presetClass="emph" presetSubtype="0" fill="hold" grpId="1" nodeType="withEffect">
                                  <p:stCondLst>
                                    <p:cond delay="0"/>
                                  </p:stCondLst>
                                  <p:childTnLst>
                                    <p:animRot by="120000">
                                      <p:cBhvr>
                                        <p:cTn id="117" dur="100" fill="hold">
                                          <p:stCondLst>
                                            <p:cond delay="0"/>
                                          </p:stCondLst>
                                        </p:cTn>
                                        <p:tgtEl>
                                          <p:spTgt spid="58"/>
                                        </p:tgtEl>
                                        <p:attrNameLst>
                                          <p:attrName>r</p:attrName>
                                        </p:attrNameLst>
                                      </p:cBhvr>
                                    </p:animRot>
                                    <p:animRot by="-240000">
                                      <p:cBhvr>
                                        <p:cTn id="118" dur="200" fill="hold">
                                          <p:stCondLst>
                                            <p:cond delay="200"/>
                                          </p:stCondLst>
                                        </p:cTn>
                                        <p:tgtEl>
                                          <p:spTgt spid="58"/>
                                        </p:tgtEl>
                                        <p:attrNameLst>
                                          <p:attrName>r</p:attrName>
                                        </p:attrNameLst>
                                      </p:cBhvr>
                                    </p:animRot>
                                    <p:animRot by="240000">
                                      <p:cBhvr>
                                        <p:cTn id="119" dur="200" fill="hold">
                                          <p:stCondLst>
                                            <p:cond delay="400"/>
                                          </p:stCondLst>
                                        </p:cTn>
                                        <p:tgtEl>
                                          <p:spTgt spid="58"/>
                                        </p:tgtEl>
                                        <p:attrNameLst>
                                          <p:attrName>r</p:attrName>
                                        </p:attrNameLst>
                                      </p:cBhvr>
                                    </p:animRot>
                                    <p:animRot by="-240000">
                                      <p:cBhvr>
                                        <p:cTn id="120" dur="200" fill="hold">
                                          <p:stCondLst>
                                            <p:cond delay="600"/>
                                          </p:stCondLst>
                                        </p:cTn>
                                        <p:tgtEl>
                                          <p:spTgt spid="58"/>
                                        </p:tgtEl>
                                        <p:attrNameLst>
                                          <p:attrName>r</p:attrName>
                                        </p:attrNameLst>
                                      </p:cBhvr>
                                    </p:animRot>
                                    <p:animRot by="120000">
                                      <p:cBhvr>
                                        <p:cTn id="121" dur="200" fill="hold">
                                          <p:stCondLst>
                                            <p:cond delay="800"/>
                                          </p:stCondLst>
                                        </p:cTn>
                                        <p:tgtEl>
                                          <p:spTgt spid="58"/>
                                        </p:tgtEl>
                                        <p:attrNameLst>
                                          <p:attrName>r</p:attrName>
                                        </p:attrNameLst>
                                      </p:cBhvr>
                                    </p:animRot>
                                  </p:childTnLst>
                                  <p:subTnLst>
                                    <p:audio>
                                      <p:cMediaNode>
                                        <p:cTn display="0" masterRel="sameClick">
                                          <p:stCondLst>
                                            <p:cond evt="begin" delay="0">
                                              <p:tn val="116"/>
                                            </p:cond>
                                          </p:stCondLst>
                                          <p:endCondLst>
                                            <p:cond evt="onStopAudio" delay="0">
                                              <p:tgtEl>
                                                <p:sldTgt/>
                                              </p:tgtEl>
                                            </p:cond>
                                          </p:endCondLst>
                                        </p:cTn>
                                        <p:tgtEl>
                                          <p:sndTgt r:embed="rId3" name="chimes.wav"/>
                                        </p:tgtEl>
                                      </p:cMediaNode>
                                    </p:audio>
                                  </p:subTnLst>
                                </p:cTn>
                              </p:par>
                              <p:par>
                                <p:cTn id="122" presetID="32" presetClass="emph" presetSubtype="0" fill="hold" grpId="1" nodeType="withEffect">
                                  <p:stCondLst>
                                    <p:cond delay="0"/>
                                  </p:stCondLst>
                                  <p:childTnLst>
                                    <p:animRot by="120000">
                                      <p:cBhvr>
                                        <p:cTn id="123" dur="100" fill="hold">
                                          <p:stCondLst>
                                            <p:cond delay="0"/>
                                          </p:stCondLst>
                                        </p:cTn>
                                        <p:tgtEl>
                                          <p:spTgt spid="6"/>
                                        </p:tgtEl>
                                        <p:attrNameLst>
                                          <p:attrName>r</p:attrName>
                                        </p:attrNameLst>
                                      </p:cBhvr>
                                    </p:animRot>
                                    <p:animRot by="-240000">
                                      <p:cBhvr>
                                        <p:cTn id="124" dur="200" fill="hold">
                                          <p:stCondLst>
                                            <p:cond delay="200"/>
                                          </p:stCondLst>
                                        </p:cTn>
                                        <p:tgtEl>
                                          <p:spTgt spid="6"/>
                                        </p:tgtEl>
                                        <p:attrNameLst>
                                          <p:attrName>r</p:attrName>
                                        </p:attrNameLst>
                                      </p:cBhvr>
                                    </p:animRot>
                                    <p:animRot by="240000">
                                      <p:cBhvr>
                                        <p:cTn id="125" dur="200" fill="hold">
                                          <p:stCondLst>
                                            <p:cond delay="400"/>
                                          </p:stCondLst>
                                        </p:cTn>
                                        <p:tgtEl>
                                          <p:spTgt spid="6"/>
                                        </p:tgtEl>
                                        <p:attrNameLst>
                                          <p:attrName>r</p:attrName>
                                        </p:attrNameLst>
                                      </p:cBhvr>
                                    </p:animRot>
                                    <p:animRot by="-240000">
                                      <p:cBhvr>
                                        <p:cTn id="126" dur="200" fill="hold">
                                          <p:stCondLst>
                                            <p:cond delay="600"/>
                                          </p:stCondLst>
                                        </p:cTn>
                                        <p:tgtEl>
                                          <p:spTgt spid="6"/>
                                        </p:tgtEl>
                                        <p:attrNameLst>
                                          <p:attrName>r</p:attrName>
                                        </p:attrNameLst>
                                      </p:cBhvr>
                                    </p:animRot>
                                    <p:animRot by="120000">
                                      <p:cBhvr>
                                        <p:cTn id="127" dur="200" fill="hold">
                                          <p:stCondLst>
                                            <p:cond delay="800"/>
                                          </p:stCondLst>
                                        </p:cTn>
                                        <p:tgtEl>
                                          <p:spTgt spid="6"/>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3" name="chimes.wav"/>
                                        </p:tgtEl>
                                      </p:cMediaNode>
                                    </p:audio>
                                  </p:subTnLst>
                                </p:cTn>
                              </p:par>
                              <p:par>
                                <p:cTn id="128" presetID="32" presetClass="emph" presetSubtype="0" fill="hold" grpId="1" nodeType="withEffect">
                                  <p:stCondLst>
                                    <p:cond delay="0"/>
                                  </p:stCondLst>
                                  <p:childTnLst>
                                    <p:animRot by="120000">
                                      <p:cBhvr>
                                        <p:cTn id="129" dur="100" fill="hold">
                                          <p:stCondLst>
                                            <p:cond delay="0"/>
                                          </p:stCondLst>
                                        </p:cTn>
                                        <p:tgtEl>
                                          <p:spTgt spid="14"/>
                                        </p:tgtEl>
                                        <p:attrNameLst>
                                          <p:attrName>r</p:attrName>
                                        </p:attrNameLst>
                                      </p:cBhvr>
                                    </p:animRot>
                                    <p:animRot by="-240000">
                                      <p:cBhvr>
                                        <p:cTn id="130" dur="200" fill="hold">
                                          <p:stCondLst>
                                            <p:cond delay="200"/>
                                          </p:stCondLst>
                                        </p:cTn>
                                        <p:tgtEl>
                                          <p:spTgt spid="14"/>
                                        </p:tgtEl>
                                        <p:attrNameLst>
                                          <p:attrName>r</p:attrName>
                                        </p:attrNameLst>
                                      </p:cBhvr>
                                    </p:animRot>
                                    <p:animRot by="240000">
                                      <p:cBhvr>
                                        <p:cTn id="131" dur="200" fill="hold">
                                          <p:stCondLst>
                                            <p:cond delay="400"/>
                                          </p:stCondLst>
                                        </p:cTn>
                                        <p:tgtEl>
                                          <p:spTgt spid="14"/>
                                        </p:tgtEl>
                                        <p:attrNameLst>
                                          <p:attrName>r</p:attrName>
                                        </p:attrNameLst>
                                      </p:cBhvr>
                                    </p:animRot>
                                    <p:animRot by="-240000">
                                      <p:cBhvr>
                                        <p:cTn id="132" dur="200" fill="hold">
                                          <p:stCondLst>
                                            <p:cond delay="600"/>
                                          </p:stCondLst>
                                        </p:cTn>
                                        <p:tgtEl>
                                          <p:spTgt spid="14"/>
                                        </p:tgtEl>
                                        <p:attrNameLst>
                                          <p:attrName>r</p:attrName>
                                        </p:attrNameLst>
                                      </p:cBhvr>
                                    </p:animRot>
                                    <p:animRot by="120000">
                                      <p:cBhvr>
                                        <p:cTn id="133" dur="200" fill="hold">
                                          <p:stCondLst>
                                            <p:cond delay="800"/>
                                          </p:stCondLst>
                                        </p:cTn>
                                        <p:tgtEl>
                                          <p:spTgt spid="14"/>
                                        </p:tgtEl>
                                        <p:attrNameLst>
                                          <p:attrName>r</p:attrName>
                                        </p:attrNameLst>
                                      </p:cBhvr>
                                    </p:animRot>
                                  </p:childTnLst>
                                  <p:subTnLst>
                                    <p:audio>
                                      <p:cMediaNode>
                                        <p:cTn display="0" masterRel="sameClick">
                                          <p:stCondLst>
                                            <p:cond evt="begin" delay="0">
                                              <p:tn val="128"/>
                                            </p:cond>
                                          </p:stCondLst>
                                          <p:endCondLst>
                                            <p:cond evt="onStopAudio" delay="0">
                                              <p:tgtEl>
                                                <p:sldTgt/>
                                              </p:tgtEl>
                                            </p:cond>
                                          </p:endCondLst>
                                        </p:cTn>
                                        <p:tgtEl>
                                          <p:sndTgt r:embed="rId3" name="chimes.wav"/>
                                        </p:tgtEl>
                                      </p:cMediaNode>
                                    </p:audio>
                                  </p:subTnLst>
                                </p:cTn>
                              </p:par>
                            </p:childTnLst>
                          </p:cTn>
                        </p:par>
                        <p:par>
                          <p:cTn id="134" fill="hold">
                            <p:stCondLst>
                              <p:cond delay="1500"/>
                            </p:stCondLst>
                            <p:childTnLst>
                              <p:par>
                                <p:cTn id="135" presetID="53" presetClass="entr" presetSubtype="16" fill="hold" nodeType="afterEffect">
                                  <p:stCondLst>
                                    <p:cond delay="0"/>
                                  </p:stCondLst>
                                  <p:childTnLst>
                                    <p:set>
                                      <p:cBhvr>
                                        <p:cTn id="136" dur="1" fill="hold">
                                          <p:stCondLst>
                                            <p:cond delay="0"/>
                                          </p:stCondLst>
                                        </p:cTn>
                                        <p:tgtEl>
                                          <p:spTgt spid="66"/>
                                        </p:tgtEl>
                                        <p:attrNameLst>
                                          <p:attrName>style.visibility</p:attrName>
                                        </p:attrNameLst>
                                      </p:cBhvr>
                                      <p:to>
                                        <p:strVal val="visible"/>
                                      </p:to>
                                    </p:set>
                                    <p:anim calcmode="lin" valueType="num">
                                      <p:cBhvr>
                                        <p:cTn id="137" dur="500" fill="hold"/>
                                        <p:tgtEl>
                                          <p:spTgt spid="66"/>
                                        </p:tgtEl>
                                        <p:attrNameLst>
                                          <p:attrName>ppt_w</p:attrName>
                                        </p:attrNameLst>
                                      </p:cBhvr>
                                      <p:tavLst>
                                        <p:tav tm="0">
                                          <p:val>
                                            <p:fltVal val="0"/>
                                          </p:val>
                                        </p:tav>
                                        <p:tav tm="100000">
                                          <p:val>
                                            <p:strVal val="#ppt_w"/>
                                          </p:val>
                                        </p:tav>
                                      </p:tavLst>
                                    </p:anim>
                                    <p:anim calcmode="lin" valueType="num">
                                      <p:cBhvr>
                                        <p:cTn id="138" dur="500" fill="hold"/>
                                        <p:tgtEl>
                                          <p:spTgt spid="66"/>
                                        </p:tgtEl>
                                        <p:attrNameLst>
                                          <p:attrName>ppt_h</p:attrName>
                                        </p:attrNameLst>
                                      </p:cBhvr>
                                      <p:tavLst>
                                        <p:tav tm="0">
                                          <p:val>
                                            <p:fltVal val="0"/>
                                          </p:val>
                                        </p:tav>
                                        <p:tav tm="100000">
                                          <p:val>
                                            <p:strVal val="#ppt_h"/>
                                          </p:val>
                                        </p:tav>
                                      </p:tavLst>
                                    </p:anim>
                                    <p:animEffect transition="in" filter="fade">
                                      <p:cBhvr>
                                        <p:cTn id="13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54" grpId="0"/>
      <p:bldP spid="54" grpId="1"/>
      <p:bldP spid="55" grpId="0"/>
      <p:bldP spid="55" grpId="1"/>
      <p:bldP spid="56" grpId="0"/>
      <p:bldP spid="56" grpId="1"/>
      <p:bldP spid="57" grpId="0"/>
      <p:bldP spid="57" grpId="1"/>
      <p:bldP spid="58" grpId="0"/>
      <p:bldP spid="58" grpId="1"/>
      <p:bldP spid="60" grpId="0"/>
      <p:bldP spid="61" grpId="0"/>
      <p:bldP spid="62" grpId="0"/>
      <p:bldP spid="63" grpId="0"/>
      <p:bldP spid="64" grpId="0"/>
      <p:bldP spid="65" grpId="0"/>
      <p:bldP spid="6" grpId="0"/>
      <p:bldP spid="6" grpId="1"/>
      <p:bldP spid="7" grpId="0"/>
      <p:bldP spid="14" grpId="0"/>
      <p:bldP spid="14" grpId="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id="{73B010DC-39FA-374A-AE1D-E3B4FC579385}"/>
              </a:ext>
            </a:extLst>
          </p:cNvPr>
          <p:cNvSpPr/>
          <p:nvPr/>
        </p:nvSpPr>
        <p:spPr>
          <a:xfrm>
            <a:off x="513346" y="221777"/>
            <a:ext cx="11229475" cy="6414446"/>
          </a:xfrm>
          <a:custGeom>
            <a:avLst/>
            <a:gdLst>
              <a:gd name="connsiteX0" fmla="*/ 0 w 11229475"/>
              <a:gd name="connsiteY0" fmla="*/ 844526 h 6414446"/>
              <a:gd name="connsiteX1" fmla="*/ 844526 w 11229475"/>
              <a:gd name="connsiteY1" fmla="*/ 0 h 6414446"/>
              <a:gd name="connsiteX2" fmla="*/ 10384949 w 11229475"/>
              <a:gd name="connsiteY2" fmla="*/ 0 h 6414446"/>
              <a:gd name="connsiteX3" fmla="*/ 11229475 w 11229475"/>
              <a:gd name="connsiteY3" fmla="*/ 844526 h 6414446"/>
              <a:gd name="connsiteX4" fmla="*/ 11229475 w 11229475"/>
              <a:gd name="connsiteY4" fmla="*/ 5569920 h 6414446"/>
              <a:gd name="connsiteX5" fmla="*/ 10384949 w 11229475"/>
              <a:gd name="connsiteY5" fmla="*/ 6414446 h 6414446"/>
              <a:gd name="connsiteX6" fmla="*/ 844526 w 11229475"/>
              <a:gd name="connsiteY6" fmla="*/ 6414446 h 6414446"/>
              <a:gd name="connsiteX7" fmla="*/ 0 w 11229475"/>
              <a:gd name="connsiteY7" fmla="*/ 5569920 h 6414446"/>
              <a:gd name="connsiteX8" fmla="*/ 0 w 11229475"/>
              <a:gd name="connsiteY8" fmla="*/ 84452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9475" h="6414446" fill="none" extrusionOk="0">
                <a:moveTo>
                  <a:pt x="0" y="844526"/>
                </a:moveTo>
                <a:cubicBezTo>
                  <a:pt x="-70026" y="382461"/>
                  <a:pt x="361959" y="91691"/>
                  <a:pt x="844526" y="0"/>
                </a:cubicBezTo>
                <a:cubicBezTo>
                  <a:pt x="3023874" y="77600"/>
                  <a:pt x="6191462" y="-27269"/>
                  <a:pt x="10384949" y="0"/>
                </a:cubicBezTo>
                <a:cubicBezTo>
                  <a:pt x="10888378" y="-48822"/>
                  <a:pt x="11262151" y="387726"/>
                  <a:pt x="11229475" y="844526"/>
                </a:cubicBezTo>
                <a:cubicBezTo>
                  <a:pt x="11338475" y="2439714"/>
                  <a:pt x="11151266" y="4404960"/>
                  <a:pt x="11229475" y="5569920"/>
                </a:cubicBezTo>
                <a:cubicBezTo>
                  <a:pt x="11148713" y="6004746"/>
                  <a:pt x="10783620" y="6444324"/>
                  <a:pt x="10384949" y="6414446"/>
                </a:cubicBezTo>
                <a:cubicBezTo>
                  <a:pt x="6135542" y="6463623"/>
                  <a:pt x="4364618" y="6291744"/>
                  <a:pt x="844526" y="6414446"/>
                </a:cubicBezTo>
                <a:cubicBezTo>
                  <a:pt x="369771" y="6478464"/>
                  <a:pt x="-60174" y="6088150"/>
                  <a:pt x="0" y="5569920"/>
                </a:cubicBezTo>
                <a:cubicBezTo>
                  <a:pt x="47022" y="3903157"/>
                  <a:pt x="104569" y="1393130"/>
                  <a:pt x="0" y="844526"/>
                </a:cubicBezTo>
                <a:close/>
              </a:path>
              <a:path w="11229475" h="6414446" stroke="0" extrusionOk="0">
                <a:moveTo>
                  <a:pt x="0" y="844526"/>
                </a:moveTo>
                <a:cubicBezTo>
                  <a:pt x="56560" y="371642"/>
                  <a:pt x="418561" y="-2699"/>
                  <a:pt x="844526" y="0"/>
                </a:cubicBezTo>
                <a:cubicBezTo>
                  <a:pt x="4641540" y="-129276"/>
                  <a:pt x="9201423" y="-77778"/>
                  <a:pt x="10384949" y="0"/>
                </a:cubicBezTo>
                <a:cubicBezTo>
                  <a:pt x="10829879" y="-68507"/>
                  <a:pt x="11218357" y="442218"/>
                  <a:pt x="11229475" y="844526"/>
                </a:cubicBezTo>
                <a:cubicBezTo>
                  <a:pt x="11311074" y="2138394"/>
                  <a:pt x="11383775" y="3659995"/>
                  <a:pt x="11229475" y="5569920"/>
                </a:cubicBezTo>
                <a:cubicBezTo>
                  <a:pt x="11254524" y="6089165"/>
                  <a:pt x="10791706" y="6434723"/>
                  <a:pt x="10384949" y="6414446"/>
                </a:cubicBezTo>
                <a:cubicBezTo>
                  <a:pt x="7155266" y="6458666"/>
                  <a:pt x="2213861" y="6385064"/>
                  <a:pt x="844526" y="6414446"/>
                </a:cubicBezTo>
                <a:cubicBezTo>
                  <a:pt x="359377" y="6342482"/>
                  <a:pt x="-41487" y="6026751"/>
                  <a:pt x="0" y="5569920"/>
                </a:cubicBezTo>
                <a:cubicBezTo>
                  <a:pt x="-159954" y="3290598"/>
                  <a:pt x="22140" y="2493622"/>
                  <a:pt x="0" y="844526"/>
                </a:cubicBezTo>
                <a:close/>
              </a:path>
            </a:pathLst>
          </a:custGeom>
          <a:solidFill>
            <a:schemeClr val="bg1"/>
          </a:solidFill>
          <a:ln w="76200">
            <a:solidFill>
              <a:schemeClr val="accent2"/>
            </a:solidFill>
            <a:prstDash val="dash"/>
            <a:extLst>
              <a:ext uri="{C807C97D-BFC1-408E-A445-0C87EB9F89A2}">
                <ask:lineSketchStyleProps xmlns:ask="http://schemas.microsoft.com/office/drawing/2018/sketchyshapes" sd="2925326911">
                  <a:prstGeom prst="roundRect">
                    <a:avLst>
                      <a:gd name="adj" fmla="val 13166"/>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Graphic 3">
            <a:extLst>
              <a:ext uri="{FF2B5EF4-FFF2-40B4-BE49-F238E27FC236}">
                <a16:creationId xmlns:a16="http://schemas.microsoft.com/office/drawing/2014/main" id="{B8F2C264-A8BA-494D-38EE-ABD3838BC9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11" y="2424866"/>
            <a:ext cx="4063969" cy="4343228"/>
          </a:xfrm>
          <a:prstGeom prst="rect">
            <a:avLst/>
          </a:prstGeom>
        </p:spPr>
      </p:pic>
      <p:sp>
        <p:nvSpPr>
          <p:cNvPr id="6" name="TextBox 5">
            <a:extLst>
              <a:ext uri="{FF2B5EF4-FFF2-40B4-BE49-F238E27FC236}">
                <a16:creationId xmlns:a16="http://schemas.microsoft.com/office/drawing/2014/main" id="{10DBE73F-F8D9-6B5D-CF65-1BA596EDF042}"/>
              </a:ext>
            </a:extLst>
          </p:cNvPr>
          <p:cNvSpPr txBox="1"/>
          <p:nvPr/>
        </p:nvSpPr>
        <p:spPr>
          <a:xfrm>
            <a:off x="786062" y="353648"/>
            <a:ext cx="10684042" cy="1447640"/>
          </a:xfrm>
          <a:prstGeom prst="rect">
            <a:avLst/>
          </a:prstGeom>
          <a:noFill/>
        </p:spPr>
        <p:txBody>
          <a:bodyPr wrap="square" rtlCol="0">
            <a:spAutoFit/>
          </a:bodyPr>
          <a:lstStyle/>
          <a:p>
            <a:pPr algn="ctr">
              <a:lnSpc>
                <a:spcPct val="130000"/>
              </a:lnSpc>
            </a:pPr>
            <a:r>
              <a:rPr lang="en-US" sz="3600" b="1">
                <a:solidFill>
                  <a:schemeClr val="accent2"/>
                </a:solidFill>
                <a:latin typeface="UTM Flamenco" panose="02040603050506020204" pitchFamily="18" charset="0"/>
              </a:rPr>
              <a:t>LƯU Ý KHI THỰC HIỆN PHÉP CỘNG, PHÉP TRỪ Ở THỂ LOẠI ĐẶT TÍNH RỒI TÍNH</a:t>
            </a:r>
          </a:p>
        </p:txBody>
      </p:sp>
      <p:sp>
        <p:nvSpPr>
          <p:cNvPr id="7" name="Right Brace 6">
            <a:extLst>
              <a:ext uri="{FF2B5EF4-FFF2-40B4-BE49-F238E27FC236}">
                <a16:creationId xmlns:a16="http://schemas.microsoft.com/office/drawing/2014/main" id="{60490448-E472-18D9-A4DB-D4A37742E40F}"/>
              </a:ext>
            </a:extLst>
          </p:cNvPr>
          <p:cNvSpPr/>
          <p:nvPr/>
        </p:nvSpPr>
        <p:spPr>
          <a:xfrm rot="5400000">
            <a:off x="5654841" y="-3598947"/>
            <a:ext cx="1010656" cy="11036970"/>
          </a:xfrm>
          <a:prstGeom prst="rightBrace">
            <a:avLst>
              <a:gd name="adj1" fmla="val 40385"/>
              <a:gd name="adj2" fmla="val 50587"/>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221996F2-0255-502E-7743-01605850E725}"/>
              </a:ext>
            </a:extLst>
          </p:cNvPr>
          <p:cNvSpPr txBox="1"/>
          <p:nvPr/>
        </p:nvSpPr>
        <p:spPr>
          <a:xfrm>
            <a:off x="3545307" y="2424866"/>
            <a:ext cx="8133347" cy="1520416"/>
          </a:xfrm>
          <a:prstGeom prst="rect">
            <a:avLst/>
          </a:prstGeom>
          <a:noFill/>
        </p:spPr>
        <p:txBody>
          <a:bodyPr wrap="square">
            <a:spAutoFit/>
          </a:bodyPr>
          <a:lstStyle/>
          <a:p>
            <a:pPr marL="571500" indent="-571500">
              <a:lnSpc>
                <a:spcPct val="120000"/>
              </a:lnSpc>
              <a:buFont typeface="Wingdings" panose="05000000000000000000" pitchFamily="2" charset="2"/>
              <a:buChar char="v"/>
            </a:pPr>
            <a:r>
              <a:rPr lang="en-US" sz="4000"/>
              <a:t>    Các chữ số cùng hàng đặt thẳng cột với nhau.</a:t>
            </a:r>
            <a:endParaRPr lang="en-US" sz="4000" b="1"/>
          </a:p>
        </p:txBody>
      </p:sp>
      <p:sp>
        <p:nvSpPr>
          <p:cNvPr id="10" name="TextBox 9">
            <a:extLst>
              <a:ext uri="{FF2B5EF4-FFF2-40B4-BE49-F238E27FC236}">
                <a16:creationId xmlns:a16="http://schemas.microsoft.com/office/drawing/2014/main" id="{E2A7AA2F-23E9-3D75-DFB0-3C139CAC369C}"/>
              </a:ext>
            </a:extLst>
          </p:cNvPr>
          <p:cNvSpPr txBox="1"/>
          <p:nvPr/>
        </p:nvSpPr>
        <p:spPr>
          <a:xfrm>
            <a:off x="3590902" y="4063375"/>
            <a:ext cx="8133347" cy="2259080"/>
          </a:xfrm>
          <a:prstGeom prst="rect">
            <a:avLst/>
          </a:prstGeom>
          <a:noFill/>
        </p:spPr>
        <p:txBody>
          <a:bodyPr wrap="square">
            <a:spAutoFit/>
          </a:bodyPr>
          <a:lstStyle/>
          <a:p>
            <a:pPr marL="571500" indent="-571500">
              <a:lnSpc>
                <a:spcPct val="120000"/>
              </a:lnSpc>
              <a:buFont typeface="Wingdings" panose="05000000000000000000" pitchFamily="2" charset="2"/>
              <a:buChar char="v"/>
            </a:pPr>
            <a:r>
              <a:rPr lang="en-US" sz="4000"/>
              <a:t>    Tính từ phải sang trái, tức là từ hàng đơn vị đến hàng chục, hàng trăm, hàng nghìn.</a:t>
            </a:r>
          </a:p>
        </p:txBody>
      </p:sp>
    </p:spTree>
    <p:extLst>
      <p:ext uri="{BB962C8B-B14F-4D97-AF65-F5344CB8AC3E}">
        <p14:creationId xmlns:p14="http://schemas.microsoft.com/office/powerpoint/2010/main" val="3693375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1" name="Picture 20" descr="A group of colorful birds&#10;&#10;Description automatically generated">
            <a:extLst>
              <a:ext uri="{FF2B5EF4-FFF2-40B4-BE49-F238E27FC236}">
                <a16:creationId xmlns:a16="http://schemas.microsoft.com/office/drawing/2014/main" id="{1231519B-9208-E563-EB67-82675FA77ED3}"/>
              </a:ext>
            </a:extLst>
          </p:cNvPr>
          <p:cNvPicPr>
            <a:picLocks noChangeAspect="1"/>
          </p:cNvPicPr>
          <p:nvPr/>
        </p:nvPicPr>
        <p:blipFill rotWithShape="1">
          <a:blip r:embed="rId4">
            <a:extLst>
              <a:ext uri="{28A0092B-C50C-407E-A947-70E740481C1C}">
                <a14:useLocalDpi xmlns:a14="http://schemas.microsoft.com/office/drawing/2010/main" val="0"/>
              </a:ext>
            </a:extLst>
          </a:blip>
          <a:srcRect b="57816"/>
          <a:stretch/>
        </p:blipFill>
        <p:spPr>
          <a:xfrm>
            <a:off x="4671793" y="14410"/>
            <a:ext cx="2987347" cy="1256132"/>
          </a:xfrm>
          <a:prstGeom prst="rect">
            <a:avLst/>
          </a:prstGeom>
        </p:spPr>
      </p:pic>
      <p:sp>
        <p:nvSpPr>
          <p:cNvPr id="6" name="Rectangle: Rounded Corners 2">
            <a:extLst>
              <a:ext uri="{FF2B5EF4-FFF2-40B4-BE49-F238E27FC236}">
                <a16:creationId xmlns:a16="http://schemas.microsoft.com/office/drawing/2014/main" id="{2C19EEAC-3572-AA3B-E41B-FAD00B4D9321}"/>
              </a:ext>
            </a:extLst>
          </p:cNvPr>
          <p:cNvSpPr/>
          <p:nvPr/>
        </p:nvSpPr>
        <p:spPr>
          <a:xfrm>
            <a:off x="2065992" y="994611"/>
            <a:ext cx="8060016" cy="5149515"/>
          </a:xfrm>
          <a:prstGeom prst="ellipse">
            <a:avLst/>
          </a:prstGeom>
          <a:solidFill>
            <a:schemeClr val="bg1">
              <a:alpha val="80000"/>
            </a:schemeClr>
          </a:solidFill>
          <a:ln w="28575">
            <a:noFill/>
            <a:extLst>
              <a:ext uri="{C807C97D-BFC1-408E-A445-0C87EB9F89A2}">
                <ask:lineSketchStyleProps xmlns:ask="http://schemas.microsoft.com/office/drawing/2018/sketchyshapes" sd="1219033472">
                  <a:custGeom>
                    <a:avLst/>
                    <a:gdLst>
                      <a:gd name="connsiteX0" fmla="*/ 0 w 8465318"/>
                      <a:gd name="connsiteY0" fmla="*/ 2027751 h 4055501"/>
                      <a:gd name="connsiteX1" fmla="*/ 4232659 w 8465318"/>
                      <a:gd name="connsiteY1" fmla="*/ 0 h 4055501"/>
                      <a:gd name="connsiteX2" fmla="*/ 8465318 w 8465318"/>
                      <a:gd name="connsiteY2" fmla="*/ 2027751 h 4055501"/>
                      <a:gd name="connsiteX3" fmla="*/ 4232659 w 8465318"/>
                      <a:gd name="connsiteY3" fmla="*/ 4055502 h 4055501"/>
                      <a:gd name="connsiteX4" fmla="*/ 0 w 8465318"/>
                      <a:gd name="connsiteY4" fmla="*/ 2027751 h 40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318" h="4055501" fill="none" extrusionOk="0">
                        <a:moveTo>
                          <a:pt x="0" y="2027751"/>
                        </a:moveTo>
                        <a:cubicBezTo>
                          <a:pt x="317090" y="945471"/>
                          <a:pt x="1913312" y="-37633"/>
                          <a:pt x="4232659" y="0"/>
                        </a:cubicBezTo>
                        <a:cubicBezTo>
                          <a:pt x="6480637" y="-13729"/>
                          <a:pt x="8328463" y="1036702"/>
                          <a:pt x="8465318" y="2027751"/>
                        </a:cubicBezTo>
                        <a:cubicBezTo>
                          <a:pt x="8424684" y="2760146"/>
                          <a:pt x="6478954" y="4182436"/>
                          <a:pt x="4232659" y="4055502"/>
                        </a:cubicBezTo>
                        <a:cubicBezTo>
                          <a:pt x="1995218" y="4111594"/>
                          <a:pt x="181346" y="3191250"/>
                          <a:pt x="0" y="2027751"/>
                        </a:cubicBezTo>
                        <a:close/>
                      </a:path>
                      <a:path w="8465318" h="4055501" stroke="0" extrusionOk="0">
                        <a:moveTo>
                          <a:pt x="0" y="2027751"/>
                        </a:moveTo>
                        <a:cubicBezTo>
                          <a:pt x="-91501" y="851415"/>
                          <a:pt x="1649069" y="92312"/>
                          <a:pt x="4232659" y="0"/>
                        </a:cubicBezTo>
                        <a:cubicBezTo>
                          <a:pt x="6736377" y="34965"/>
                          <a:pt x="8449066" y="908372"/>
                          <a:pt x="8465318" y="2027751"/>
                        </a:cubicBezTo>
                        <a:cubicBezTo>
                          <a:pt x="8438147" y="3174181"/>
                          <a:pt x="6496612" y="4462756"/>
                          <a:pt x="4232659" y="4055502"/>
                        </a:cubicBezTo>
                        <a:cubicBezTo>
                          <a:pt x="1882117" y="4048439"/>
                          <a:pt x="149975" y="3219306"/>
                          <a:pt x="0" y="202775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2">
            <a:extLst>
              <a:ext uri="{FF2B5EF4-FFF2-40B4-BE49-F238E27FC236}">
                <a16:creationId xmlns:a16="http://schemas.microsoft.com/office/drawing/2014/main" id="{B03EA437-9F2E-153D-F28D-D7D2EAF6DC15}"/>
              </a:ext>
            </a:extLst>
          </p:cNvPr>
          <p:cNvSpPr txBox="1"/>
          <p:nvPr/>
        </p:nvSpPr>
        <p:spPr>
          <a:xfrm>
            <a:off x="2656305" y="2987655"/>
            <a:ext cx="6567831" cy="830997"/>
          </a:xfrm>
          <a:prstGeom prst="rect">
            <a:avLst/>
          </a:prstGeom>
          <a:noFill/>
        </p:spPr>
        <p:txBody>
          <a:bodyPr wrap="square" rtlCol="0">
            <a:spAutoFit/>
          </a:bodyPr>
          <a:lstStyle/>
          <a:p>
            <a:pPr algn="ctr"/>
            <a:r>
              <a:rPr lang="en-US" sz="480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Bài</a:t>
            </a:r>
            <a:r>
              <a:rPr lang="en-US" sz="480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41 – Tiết 1</a:t>
            </a:r>
            <a:endParaRPr lang="en-US" sz="48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nvGrpSpPr>
          <p:cNvPr id="8" name="Group 7">
            <a:extLst>
              <a:ext uri="{FF2B5EF4-FFF2-40B4-BE49-F238E27FC236}">
                <a16:creationId xmlns:a16="http://schemas.microsoft.com/office/drawing/2014/main" id="{66E98EDD-C60F-FA14-F15A-42702415CC5E}"/>
              </a:ext>
            </a:extLst>
          </p:cNvPr>
          <p:cNvGrpSpPr/>
          <p:nvPr/>
        </p:nvGrpSpPr>
        <p:grpSpPr>
          <a:xfrm>
            <a:off x="3623828" y="1997191"/>
            <a:ext cx="4979001" cy="1127356"/>
            <a:chOff x="6158275" y="1504093"/>
            <a:chExt cx="4979001" cy="1127356"/>
          </a:xfrm>
        </p:grpSpPr>
        <p:sp>
          <p:nvSpPr>
            <p:cNvPr id="9" name="TextBox 8">
              <a:extLst>
                <a:ext uri="{FF2B5EF4-FFF2-40B4-BE49-F238E27FC236}">
                  <a16:creationId xmlns:a16="http://schemas.microsoft.com/office/drawing/2014/main" id="{12E28AD6-BFC4-37D7-AA21-39314B66D27F}"/>
                </a:ext>
              </a:extLst>
            </p:cNvPr>
            <p:cNvSpPr txBox="1"/>
            <p:nvPr/>
          </p:nvSpPr>
          <p:spPr>
            <a:xfrm rot="21582314">
              <a:off x="6158275" y="1523453"/>
              <a:ext cx="4969031" cy="110799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381000">
                    <a:solidFill>
                      <a:schemeClr val="bg1"/>
                    </a:solidFill>
                  </a:ln>
                  <a:solidFill>
                    <a:srgbClr val="00B050"/>
                  </a:solidFill>
                  <a:effectLst>
                    <a:innerShdw blurRad="63500" dist="50800" dir="13500000">
                      <a:prstClr val="black">
                        <a:alpha val="50000"/>
                      </a:prstClr>
                    </a:innerShdw>
                  </a:effectLst>
                  <a:uLnTx/>
                  <a:uFillTx/>
                  <a:latin typeface="LNTH-LuoLuoNotangYuanTi 1" pitchFamily="2" charset="-128"/>
                  <a:ea typeface="LNTH-LuoLuoNotangYuanTi 1" pitchFamily="2" charset="-128"/>
                  <a:cs typeface="LNTH-LuoLuoNotangYuanTi 1" pitchFamily="2" charset="-128"/>
                </a:rPr>
                <a:t>TOÁN</a:t>
              </a:r>
            </a:p>
          </p:txBody>
        </p:sp>
        <p:sp>
          <p:nvSpPr>
            <p:cNvPr id="10" name="TextBox 9">
              <a:extLst>
                <a:ext uri="{FF2B5EF4-FFF2-40B4-BE49-F238E27FC236}">
                  <a16:creationId xmlns:a16="http://schemas.microsoft.com/office/drawing/2014/main" id="{67A92955-44E2-C269-A1D4-276EE3C2F023}"/>
                </a:ext>
              </a:extLst>
            </p:cNvPr>
            <p:cNvSpPr txBox="1"/>
            <p:nvPr/>
          </p:nvSpPr>
          <p:spPr>
            <a:xfrm rot="21582314">
              <a:off x="6168245" y="1504093"/>
              <a:ext cx="496903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38100">
                    <a:solidFill>
                      <a:schemeClr val="tx1"/>
                    </a:solidFill>
                  </a:ln>
                  <a:solidFill>
                    <a:srgbClr val="FF6600"/>
                  </a:solidFill>
                  <a:uLnTx/>
                  <a:uFillTx/>
                  <a:latin typeface="LNTH-LuoLuoNotangYuanTi 1" pitchFamily="2" charset="-128"/>
                  <a:ea typeface="LNTH-LuoLuoNotangYuanTi 1" pitchFamily="2" charset="-128"/>
                  <a:cs typeface="LNTH-LuoLuoNotangYuanTi 1" pitchFamily="2" charset="-128"/>
                </a:rPr>
                <a:t>T</a:t>
              </a:r>
              <a:r>
                <a:rPr kumimoji="0" lang="en-US" sz="6600" b="1" i="0" u="none" strike="noStrike" kern="1200" cap="none" spc="0" normalizeH="0" baseline="0" noProof="0">
                  <a:ln w="38100">
                    <a:solidFill>
                      <a:schemeClr val="tx1"/>
                    </a:solidFill>
                  </a:ln>
                  <a:solidFill>
                    <a:srgbClr val="FFFF00"/>
                  </a:solidFill>
                  <a:uLnTx/>
                  <a:uFillTx/>
                  <a:latin typeface="LNTH-LuoLuoNotangYuanTi 1" pitchFamily="2" charset="-128"/>
                  <a:ea typeface="LNTH-LuoLuoNotangYuanTi 1" pitchFamily="2" charset="-128"/>
                  <a:cs typeface="LNTH-LuoLuoNotangYuanTi 1" pitchFamily="2" charset="-128"/>
                </a:rPr>
                <a:t>O</a:t>
              </a:r>
              <a:r>
                <a:rPr kumimoji="0" lang="en-US" sz="6600" b="1" i="0" u="none" strike="noStrike" kern="1200" cap="none" spc="0" normalizeH="0" baseline="0" noProof="0">
                  <a:ln w="38100">
                    <a:solidFill>
                      <a:schemeClr val="tx1"/>
                    </a:solidFill>
                  </a:ln>
                  <a:solidFill>
                    <a:srgbClr val="0070C0"/>
                  </a:solidFill>
                  <a:uLnTx/>
                  <a:uFillTx/>
                  <a:latin typeface="LNTH-LuoLuoNotangYuanTi 1" pitchFamily="2" charset="-128"/>
                  <a:ea typeface="LNTH-LuoLuoNotangYuanTi 1" pitchFamily="2" charset="-128"/>
                  <a:cs typeface="LNTH-LuoLuoNotangYuanTi 1" pitchFamily="2" charset="-128"/>
                </a:rPr>
                <a:t>Á</a:t>
              </a:r>
              <a:r>
                <a:rPr kumimoji="0" lang="en-US" sz="6600" b="1" i="0" u="none" strike="noStrike" kern="1200" cap="none" spc="0" normalizeH="0" baseline="0" noProof="0">
                  <a:ln w="38100">
                    <a:solidFill>
                      <a:schemeClr val="tx1"/>
                    </a:solidFill>
                  </a:ln>
                  <a:solidFill>
                    <a:srgbClr val="00B050"/>
                  </a:solidFill>
                  <a:uLnTx/>
                  <a:uFillTx/>
                  <a:latin typeface="LNTH-LuoLuoNotangYuanTi 1" pitchFamily="2" charset="-128"/>
                  <a:ea typeface="LNTH-LuoLuoNotangYuanTi 1" pitchFamily="2" charset="-128"/>
                  <a:cs typeface="LNTH-LuoLuoNotangYuanTi 1" pitchFamily="2" charset="-128"/>
                </a:rPr>
                <a:t>N</a:t>
              </a:r>
            </a:p>
          </p:txBody>
        </p:sp>
      </p:grpSp>
      <p:sp>
        <p:nvSpPr>
          <p:cNvPr id="14" name="TextBox 13">
            <a:extLst>
              <a:ext uri="{FF2B5EF4-FFF2-40B4-BE49-F238E27FC236}">
                <a16:creationId xmlns:a16="http://schemas.microsoft.com/office/drawing/2014/main" id="{DBF5B22C-AA66-3466-4F49-744F1FD542E8}"/>
              </a:ext>
            </a:extLst>
          </p:cNvPr>
          <p:cNvSpPr txBox="1"/>
          <p:nvPr/>
        </p:nvSpPr>
        <p:spPr>
          <a:xfrm>
            <a:off x="3002522" y="3913301"/>
            <a:ext cx="6221614" cy="1721369"/>
          </a:xfrm>
          <a:prstGeom prst="rect">
            <a:avLst/>
          </a:prstGeom>
          <a:noFill/>
        </p:spPr>
        <p:txBody>
          <a:bodyPr wrap="square" rtlCol="0">
            <a:spAutoFit/>
          </a:bodyPr>
          <a:lstStyle/>
          <a:p>
            <a:pPr algn="ctr">
              <a:lnSpc>
                <a:spcPct val="130000"/>
              </a:lnSpc>
            </a:pPr>
            <a:r>
              <a:rPr lang="en-US" sz="4200">
                <a:ln>
                  <a:solidFill>
                    <a:schemeClr val="tx1"/>
                  </a:solidFill>
                </a:ln>
                <a:solidFill>
                  <a:srgbClr val="FFFF00"/>
                </a:solidFill>
                <a:latin typeface="SVN-Gretoon" panose="02040603050506020204" pitchFamily="18" charset="0"/>
              </a:rPr>
              <a:t>P</a:t>
            </a:r>
            <a:r>
              <a:rPr lang="en-US" sz="4200">
                <a:ln>
                  <a:solidFill>
                    <a:schemeClr val="tx1"/>
                  </a:solidFill>
                </a:ln>
                <a:solidFill>
                  <a:srgbClr val="00CC00"/>
                </a:solidFill>
                <a:latin typeface="SVN-Gretoon" panose="02040603050506020204" pitchFamily="18" charset="0"/>
              </a:rPr>
              <a:t>H</a:t>
            </a:r>
            <a:r>
              <a:rPr lang="en-US" sz="4200">
                <a:ln>
                  <a:solidFill>
                    <a:schemeClr val="tx1"/>
                  </a:solidFill>
                </a:ln>
                <a:solidFill>
                  <a:srgbClr val="FF5050"/>
                </a:solidFill>
                <a:latin typeface="SVN-Gretoon" panose="02040603050506020204" pitchFamily="18" charset="0"/>
              </a:rPr>
              <a:t>É</a:t>
            </a:r>
            <a:r>
              <a:rPr lang="en-US" sz="4200">
                <a:ln>
                  <a:solidFill>
                    <a:schemeClr val="tx1"/>
                  </a:solidFill>
                </a:ln>
                <a:solidFill>
                  <a:srgbClr val="66FFFF"/>
                </a:solidFill>
                <a:latin typeface="SVN-Gretoon" panose="02040603050506020204" pitchFamily="18" charset="0"/>
              </a:rPr>
              <a:t>P</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FF00"/>
                </a:solidFill>
                <a:latin typeface="SVN-Gretoon" panose="02040603050506020204" pitchFamily="18" charset="0"/>
              </a:rPr>
              <a:t>T</a:t>
            </a:r>
            <a:r>
              <a:rPr lang="en-US" sz="4200">
                <a:ln>
                  <a:solidFill>
                    <a:schemeClr val="tx1"/>
                  </a:solidFill>
                </a:ln>
                <a:solidFill>
                  <a:srgbClr val="FFFF00"/>
                </a:solidFill>
                <a:latin typeface="SVN-Gretoon" panose="02040603050506020204" pitchFamily="18" charset="0"/>
              </a:rPr>
              <a:t>R</a:t>
            </a:r>
            <a:r>
              <a:rPr lang="en-US" sz="4200">
                <a:ln>
                  <a:solidFill>
                    <a:schemeClr val="tx1"/>
                  </a:solidFill>
                </a:ln>
                <a:solidFill>
                  <a:srgbClr val="00CCFF"/>
                </a:solidFill>
                <a:latin typeface="SVN-Gretoon" panose="02040603050506020204" pitchFamily="18" charset="0"/>
              </a:rPr>
              <a:t>Ừ</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B0F0"/>
                </a:solidFill>
                <a:latin typeface="SVN-Gretoon" panose="02040603050506020204" pitchFamily="18" charset="0"/>
              </a:rPr>
              <a:t>C</a:t>
            </a:r>
            <a:r>
              <a:rPr lang="en-US" sz="4200">
                <a:ln>
                  <a:solidFill>
                    <a:schemeClr val="tx1"/>
                  </a:solidFill>
                </a:ln>
                <a:solidFill>
                  <a:schemeClr val="accent4"/>
                </a:solidFill>
                <a:latin typeface="SVN-Gretoon" panose="02040603050506020204" pitchFamily="18" charset="0"/>
              </a:rPr>
              <a:t>Á</a:t>
            </a:r>
            <a:r>
              <a:rPr lang="en-US" sz="4200">
                <a:ln>
                  <a:solidFill>
                    <a:schemeClr val="tx1"/>
                  </a:solidFill>
                </a:ln>
                <a:solidFill>
                  <a:srgbClr val="00FF00"/>
                </a:solidFill>
                <a:latin typeface="SVN-Gretoon" panose="02040603050506020204" pitchFamily="18" charset="0"/>
              </a:rPr>
              <a:t>C</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CCFF"/>
                </a:solidFill>
                <a:latin typeface="SVN-Gretoon" panose="02040603050506020204" pitchFamily="18" charset="0"/>
              </a:rPr>
              <a:t>S</a:t>
            </a:r>
            <a:r>
              <a:rPr lang="en-US" sz="4200">
                <a:ln>
                  <a:solidFill>
                    <a:schemeClr val="tx1"/>
                  </a:solidFill>
                </a:ln>
                <a:solidFill>
                  <a:srgbClr val="FFFF00"/>
                </a:solidFill>
                <a:latin typeface="SVN-Gretoon" panose="02040603050506020204" pitchFamily="18" charset="0"/>
              </a:rPr>
              <a:t>Ố </a:t>
            </a:r>
            <a:r>
              <a:rPr lang="en-US" sz="4200">
                <a:ln>
                  <a:solidFill>
                    <a:schemeClr val="tx1"/>
                  </a:solidFill>
                </a:ln>
                <a:solidFill>
                  <a:srgbClr val="FF5050"/>
                </a:solidFill>
                <a:latin typeface="SVN-Gretoon" panose="02040603050506020204" pitchFamily="18" charset="0"/>
              </a:rPr>
              <a:t>T</a:t>
            </a:r>
            <a:r>
              <a:rPr lang="en-US" sz="4200">
                <a:ln>
                  <a:solidFill>
                    <a:schemeClr val="tx1"/>
                  </a:solidFill>
                </a:ln>
                <a:solidFill>
                  <a:srgbClr val="66FFFF"/>
                </a:solidFill>
                <a:latin typeface="SVN-Gretoon" panose="02040603050506020204" pitchFamily="18" charset="0"/>
              </a:rPr>
              <a:t>Ự</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FF9999"/>
                </a:solidFill>
                <a:latin typeface="SVN-Gretoon" panose="02040603050506020204" pitchFamily="18" charset="0"/>
              </a:rPr>
              <a:t>N</a:t>
            </a:r>
            <a:r>
              <a:rPr lang="en-US" sz="4200">
                <a:ln>
                  <a:solidFill>
                    <a:schemeClr val="tx1"/>
                  </a:solidFill>
                </a:ln>
                <a:solidFill>
                  <a:srgbClr val="00FF00"/>
                </a:solidFill>
                <a:latin typeface="SVN-Gretoon" panose="02040603050506020204" pitchFamily="18" charset="0"/>
              </a:rPr>
              <a:t>H</a:t>
            </a:r>
            <a:r>
              <a:rPr lang="en-US" sz="4200">
                <a:ln>
                  <a:solidFill>
                    <a:schemeClr val="tx1"/>
                  </a:solidFill>
                </a:ln>
                <a:solidFill>
                  <a:srgbClr val="FFFF00"/>
                </a:solidFill>
                <a:latin typeface="SVN-Gretoon" panose="02040603050506020204" pitchFamily="18" charset="0"/>
              </a:rPr>
              <a:t>I</a:t>
            </a:r>
            <a:r>
              <a:rPr lang="en-US" sz="4200">
                <a:ln>
                  <a:solidFill>
                    <a:schemeClr val="tx1"/>
                  </a:solidFill>
                </a:ln>
                <a:solidFill>
                  <a:schemeClr val="accent2"/>
                </a:solidFill>
                <a:latin typeface="SVN-Gretoon" panose="02040603050506020204" pitchFamily="18" charset="0"/>
              </a:rPr>
              <a:t>Ê</a:t>
            </a:r>
            <a:r>
              <a:rPr lang="en-US" sz="4200">
                <a:ln>
                  <a:solidFill>
                    <a:schemeClr val="tx1"/>
                  </a:solidFill>
                </a:ln>
                <a:solidFill>
                  <a:srgbClr val="7030A0"/>
                </a:solidFill>
                <a:latin typeface="SVN-Gretoon" panose="02040603050506020204" pitchFamily="18" charset="0"/>
              </a:rPr>
              <a:t>N</a:t>
            </a:r>
          </a:p>
        </p:txBody>
      </p:sp>
      <p:sp>
        <p:nvSpPr>
          <p:cNvPr id="15" name="Hộp Văn bản 22">
            <a:extLst>
              <a:ext uri="{FF2B5EF4-FFF2-40B4-BE49-F238E27FC236}">
                <a16:creationId xmlns:a16="http://schemas.microsoft.com/office/drawing/2014/main" id="{4348A2AF-9C56-15FE-64F8-8C0974DD53E0}"/>
              </a:ext>
            </a:extLst>
          </p:cNvPr>
          <p:cNvSpPr txBox="1"/>
          <p:nvPr/>
        </p:nvSpPr>
        <p:spPr>
          <a:xfrm>
            <a:off x="3054660" y="1309472"/>
            <a:ext cx="6221614" cy="730777"/>
          </a:xfrm>
          <a:prstGeom prst="rect">
            <a:avLst/>
          </a:prstGeom>
          <a:noFill/>
        </p:spPr>
        <p:txBody>
          <a:bodyPr wrap="square">
            <a:spAutoFit/>
          </a:bodyPr>
          <a:lstStyle/>
          <a:p>
            <a:pPr algn="ctr">
              <a:lnSpc>
                <a:spcPct val="150000"/>
              </a:lnSpc>
            </a:pPr>
            <a:r>
              <a:rPr lang="en-US" altLang="zh-CN" sz="3200" dirty="0" err="1">
                <a:ln w="25400">
                  <a:noFill/>
                </a:ln>
                <a:latin typeface="UTM Flamenco" panose="02040603050506020204" pitchFamily="18" charset="0"/>
                <a:ea typeface="微软雅黑" panose="020B0503020204020204" pitchFamily="34" charset="-122"/>
              </a:rPr>
              <a:t>Thứ</a:t>
            </a:r>
            <a:r>
              <a:rPr lang="en-US" altLang="zh-CN" sz="3200" dirty="0">
                <a:ln w="25400">
                  <a:noFill/>
                </a:ln>
                <a:latin typeface="UTM Flamenco" panose="02040603050506020204" pitchFamily="18" charset="0"/>
                <a:ea typeface="微软雅黑" panose="020B0503020204020204" pitchFamily="34" charset="-122"/>
              </a:rPr>
              <a:t>  </a:t>
            </a:r>
            <a:r>
              <a:rPr lang="en-US" altLang="zh-CN" sz="3200">
                <a:ln w="25400">
                  <a:noFill/>
                </a:ln>
                <a:latin typeface="UTM Flamenco" panose="02040603050506020204" pitchFamily="18" charset="0"/>
                <a:ea typeface="微软雅黑" panose="020B0503020204020204" pitchFamily="34" charset="-122"/>
              </a:rPr>
              <a:t>...  ngày ...  tháng </a:t>
            </a:r>
            <a:r>
              <a:rPr lang="en-US" altLang="zh-CN" sz="3200" dirty="0">
                <a:ln w="25400">
                  <a:noFill/>
                </a:ln>
                <a:latin typeface="UTM Flamenco" panose="02040603050506020204" pitchFamily="18" charset="0"/>
                <a:ea typeface="微软雅黑" panose="020B0503020204020204" pitchFamily="34" charset="-122"/>
              </a:rPr>
              <a:t>...  </a:t>
            </a:r>
            <a:r>
              <a:rPr lang="en-US" altLang="zh-CN" sz="3200" err="1">
                <a:ln w="25400">
                  <a:noFill/>
                </a:ln>
                <a:latin typeface="UTM Flamenco" panose="02040603050506020204" pitchFamily="18" charset="0"/>
                <a:ea typeface="微软雅黑" panose="020B0503020204020204" pitchFamily="34" charset="-122"/>
              </a:rPr>
              <a:t>năm</a:t>
            </a:r>
            <a:r>
              <a:rPr lang="en-US" altLang="zh-CN" sz="3200">
                <a:ln w="25400">
                  <a:noFill/>
                </a:ln>
                <a:latin typeface="UTM Flamenco" panose="02040603050506020204" pitchFamily="18" charset="0"/>
                <a:ea typeface="微软雅黑" panose="020B0503020204020204" pitchFamily="34" charset="-122"/>
              </a:rPr>
              <a:t> ...</a:t>
            </a:r>
            <a:endParaRPr lang="en-US" altLang="zh-CN" sz="3200" dirty="0">
              <a:ln w="25400">
                <a:noFill/>
              </a:ln>
              <a:latin typeface="UTM Flamenco" panose="02040603050506020204" pitchFamily="18" charset="0"/>
              <a:ea typeface="微软雅黑" panose="020B0503020204020204" pitchFamily="34" charset="-122"/>
            </a:endParaRPr>
          </a:p>
        </p:txBody>
      </p:sp>
      <p:pic>
        <p:nvPicPr>
          <p:cNvPr id="3" name="Picture 2" descr="A cartoon of an elephant with a butterfly on its nose&#10;&#10;Description automatically generated">
            <a:extLst>
              <a:ext uri="{FF2B5EF4-FFF2-40B4-BE49-F238E27FC236}">
                <a16:creationId xmlns:a16="http://schemas.microsoft.com/office/drawing/2014/main" id="{BED5B5BF-4A08-15AD-150E-817D7040AA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4680" y="3117962"/>
            <a:ext cx="3251790" cy="3740038"/>
          </a:xfrm>
          <a:prstGeom prst="rect">
            <a:avLst/>
          </a:prstGeom>
        </p:spPr>
      </p:pic>
      <p:pic>
        <p:nvPicPr>
          <p:cNvPr id="12" name="Picture 11" descr="A cartoon of a lion&#10;&#10;Description automatically generated">
            <a:extLst>
              <a:ext uri="{FF2B5EF4-FFF2-40B4-BE49-F238E27FC236}">
                <a16:creationId xmlns:a16="http://schemas.microsoft.com/office/drawing/2014/main" id="{78774625-28F7-15F9-C203-4F245D699F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1492" y="2656684"/>
            <a:ext cx="2889145" cy="4201316"/>
          </a:xfrm>
          <a:prstGeom prst="rect">
            <a:avLst/>
          </a:prstGeom>
        </p:spPr>
      </p:pic>
      <p:pic>
        <p:nvPicPr>
          <p:cNvPr id="16" name="Picture 15" descr="A group of mushrooms in grass&#10;&#10;Description automatically generated">
            <a:extLst>
              <a:ext uri="{FF2B5EF4-FFF2-40B4-BE49-F238E27FC236}">
                <a16:creationId xmlns:a16="http://schemas.microsoft.com/office/drawing/2014/main" id="{915CF1A1-DF56-C19D-F9CA-423FB6339C1D}"/>
              </a:ext>
            </a:extLst>
          </p:cNvPr>
          <p:cNvPicPr>
            <a:picLocks noChangeAspect="1"/>
          </p:cNvPicPr>
          <p:nvPr/>
        </p:nvPicPr>
        <p:blipFill rotWithShape="1">
          <a:blip r:embed="rId7">
            <a:extLst>
              <a:ext uri="{28A0092B-C50C-407E-A947-70E740481C1C}">
                <a14:useLocalDpi xmlns:a14="http://schemas.microsoft.com/office/drawing/2010/main" val="0"/>
              </a:ext>
            </a:extLst>
          </a:blip>
          <a:srcRect l="48171" t="50573" r="-4399"/>
          <a:stretch/>
        </p:blipFill>
        <p:spPr>
          <a:xfrm>
            <a:off x="4328286" y="5631474"/>
            <a:ext cx="1427963" cy="1226526"/>
          </a:xfrm>
          <a:prstGeom prst="rect">
            <a:avLst/>
          </a:prstGeom>
        </p:spPr>
      </p:pic>
      <p:pic>
        <p:nvPicPr>
          <p:cNvPr id="18" name="Picture 17" descr="A group of mushrooms in grass&#10;&#10;Description automatically generated">
            <a:extLst>
              <a:ext uri="{FF2B5EF4-FFF2-40B4-BE49-F238E27FC236}">
                <a16:creationId xmlns:a16="http://schemas.microsoft.com/office/drawing/2014/main" id="{CABFD8DC-AB35-5D7F-374C-D0753F6682D4}"/>
              </a:ext>
            </a:extLst>
          </p:cNvPr>
          <p:cNvPicPr>
            <a:picLocks noChangeAspect="1"/>
          </p:cNvPicPr>
          <p:nvPr/>
        </p:nvPicPr>
        <p:blipFill rotWithShape="1">
          <a:blip r:embed="rId7">
            <a:extLst>
              <a:ext uri="{28A0092B-C50C-407E-A947-70E740481C1C}">
                <a14:useLocalDpi xmlns:a14="http://schemas.microsoft.com/office/drawing/2010/main" val="0"/>
              </a:ext>
            </a:extLst>
          </a:blip>
          <a:srcRect t="50573" r="48384"/>
          <a:stretch/>
        </p:blipFill>
        <p:spPr>
          <a:xfrm>
            <a:off x="3452423" y="5631474"/>
            <a:ext cx="1310812" cy="1226526"/>
          </a:xfrm>
          <a:prstGeom prst="rect">
            <a:avLst/>
          </a:prstGeom>
        </p:spPr>
      </p:pic>
    </p:spTree>
    <p:extLst>
      <p:ext uri="{BB962C8B-B14F-4D97-AF65-F5344CB8AC3E}">
        <p14:creationId xmlns:p14="http://schemas.microsoft.com/office/powerpoint/2010/main" val="35576585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80">
                                          <p:stCondLst>
                                            <p:cond delay="0"/>
                                          </p:stCondLst>
                                        </p:cTn>
                                        <p:tgtEl>
                                          <p:spTgt spid="15"/>
                                        </p:tgtEl>
                                      </p:cBhvr>
                                    </p:animEffect>
                                    <p:anim calcmode="lin" valueType="num">
                                      <p:cBhvr>
                                        <p:cTn id="1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6" dur="26">
                                          <p:stCondLst>
                                            <p:cond delay="650"/>
                                          </p:stCondLst>
                                        </p:cTn>
                                        <p:tgtEl>
                                          <p:spTgt spid="15"/>
                                        </p:tgtEl>
                                      </p:cBhvr>
                                      <p:to x="100000" y="60000"/>
                                    </p:animScale>
                                    <p:animScale>
                                      <p:cBhvr>
                                        <p:cTn id="17" dur="166" decel="50000">
                                          <p:stCondLst>
                                            <p:cond delay="676"/>
                                          </p:stCondLst>
                                        </p:cTn>
                                        <p:tgtEl>
                                          <p:spTgt spid="15"/>
                                        </p:tgtEl>
                                      </p:cBhvr>
                                      <p:to x="100000" y="100000"/>
                                    </p:animScale>
                                    <p:animScale>
                                      <p:cBhvr>
                                        <p:cTn id="18" dur="26">
                                          <p:stCondLst>
                                            <p:cond delay="1312"/>
                                          </p:stCondLst>
                                        </p:cTn>
                                        <p:tgtEl>
                                          <p:spTgt spid="15"/>
                                        </p:tgtEl>
                                      </p:cBhvr>
                                      <p:to x="100000" y="80000"/>
                                    </p:animScale>
                                    <p:animScale>
                                      <p:cBhvr>
                                        <p:cTn id="19" dur="166" decel="50000">
                                          <p:stCondLst>
                                            <p:cond delay="1338"/>
                                          </p:stCondLst>
                                        </p:cTn>
                                        <p:tgtEl>
                                          <p:spTgt spid="15"/>
                                        </p:tgtEl>
                                      </p:cBhvr>
                                      <p:to x="100000" y="100000"/>
                                    </p:animScale>
                                    <p:animScale>
                                      <p:cBhvr>
                                        <p:cTn id="20" dur="26">
                                          <p:stCondLst>
                                            <p:cond delay="1642"/>
                                          </p:stCondLst>
                                        </p:cTn>
                                        <p:tgtEl>
                                          <p:spTgt spid="15"/>
                                        </p:tgtEl>
                                      </p:cBhvr>
                                      <p:to x="100000" y="90000"/>
                                    </p:animScale>
                                    <p:animScale>
                                      <p:cBhvr>
                                        <p:cTn id="21" dur="166" decel="50000">
                                          <p:stCondLst>
                                            <p:cond delay="1668"/>
                                          </p:stCondLst>
                                        </p:cTn>
                                        <p:tgtEl>
                                          <p:spTgt spid="15"/>
                                        </p:tgtEl>
                                      </p:cBhvr>
                                      <p:to x="100000" y="100000"/>
                                    </p:animScale>
                                    <p:animScale>
                                      <p:cBhvr>
                                        <p:cTn id="22" dur="26">
                                          <p:stCondLst>
                                            <p:cond delay="1808"/>
                                          </p:stCondLst>
                                        </p:cTn>
                                        <p:tgtEl>
                                          <p:spTgt spid="15"/>
                                        </p:tgtEl>
                                      </p:cBhvr>
                                      <p:to x="100000" y="95000"/>
                                    </p:animScale>
                                    <p:animScale>
                                      <p:cBhvr>
                                        <p:cTn id="23" dur="166" decel="50000">
                                          <p:stCondLst>
                                            <p:cond delay="1834"/>
                                          </p:stCondLst>
                                        </p:cTn>
                                        <p:tgtEl>
                                          <p:spTgt spid="15"/>
                                        </p:tgtEl>
                                      </p:cBhvr>
                                      <p:to x="100000" y="100000"/>
                                    </p:animScale>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par>
                          <p:cTn id="32" fill="hold">
                            <p:stCondLst>
                              <p:cond delay="3000"/>
                            </p:stCondLst>
                            <p:childTnLst>
                              <p:par>
                                <p:cTn id="33" presetID="23"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73C2CC20-1D0D-3B9E-5712-5DACA46E10C0}"/>
              </a:ext>
            </a:extLst>
          </p:cNvPr>
          <p:cNvSpPr/>
          <p:nvPr/>
        </p:nvSpPr>
        <p:spPr>
          <a:xfrm>
            <a:off x="502327" y="433137"/>
            <a:ext cx="11056022" cy="6079958"/>
          </a:xfrm>
          <a:custGeom>
            <a:avLst/>
            <a:gdLst>
              <a:gd name="connsiteX0" fmla="*/ 0 w 11056022"/>
              <a:gd name="connsiteY0" fmla="*/ 1013347 h 6079958"/>
              <a:gd name="connsiteX1" fmla="*/ 1013347 w 11056022"/>
              <a:gd name="connsiteY1" fmla="*/ 0 h 6079958"/>
              <a:gd name="connsiteX2" fmla="*/ 10042675 w 11056022"/>
              <a:gd name="connsiteY2" fmla="*/ 0 h 6079958"/>
              <a:gd name="connsiteX3" fmla="*/ 11056022 w 11056022"/>
              <a:gd name="connsiteY3" fmla="*/ 1013347 h 6079958"/>
              <a:gd name="connsiteX4" fmla="*/ 11056022 w 11056022"/>
              <a:gd name="connsiteY4" fmla="*/ 5066611 h 6079958"/>
              <a:gd name="connsiteX5" fmla="*/ 10042675 w 11056022"/>
              <a:gd name="connsiteY5" fmla="*/ 6079958 h 6079958"/>
              <a:gd name="connsiteX6" fmla="*/ 1013347 w 11056022"/>
              <a:gd name="connsiteY6" fmla="*/ 6079958 h 6079958"/>
              <a:gd name="connsiteX7" fmla="*/ 0 w 11056022"/>
              <a:gd name="connsiteY7" fmla="*/ 5066611 h 6079958"/>
              <a:gd name="connsiteX8" fmla="*/ 0 w 11056022"/>
              <a:gd name="connsiteY8" fmla="*/ 1013347 h 607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22" h="6079958" fill="none" extrusionOk="0">
                <a:moveTo>
                  <a:pt x="0" y="1013347"/>
                </a:moveTo>
                <a:cubicBezTo>
                  <a:pt x="-64130" y="457679"/>
                  <a:pt x="440511" y="74842"/>
                  <a:pt x="1013347" y="0"/>
                </a:cubicBezTo>
                <a:cubicBezTo>
                  <a:pt x="3959512" y="77600"/>
                  <a:pt x="5559608" y="-27269"/>
                  <a:pt x="10042675" y="0"/>
                </a:cubicBezTo>
                <a:cubicBezTo>
                  <a:pt x="10620762" y="-24314"/>
                  <a:pt x="11135890" y="477203"/>
                  <a:pt x="11056022" y="1013347"/>
                </a:cubicBezTo>
                <a:cubicBezTo>
                  <a:pt x="11165022" y="1985659"/>
                  <a:pt x="10977813" y="4483899"/>
                  <a:pt x="11056022" y="5066611"/>
                </a:cubicBezTo>
                <a:cubicBezTo>
                  <a:pt x="10958392" y="5588075"/>
                  <a:pt x="10571118" y="6093724"/>
                  <a:pt x="10042675" y="6079958"/>
                </a:cubicBezTo>
                <a:cubicBezTo>
                  <a:pt x="7002680" y="6129135"/>
                  <a:pt x="2914891" y="5957256"/>
                  <a:pt x="1013347" y="6079958"/>
                </a:cubicBezTo>
                <a:cubicBezTo>
                  <a:pt x="444661" y="6149307"/>
                  <a:pt x="-65527" y="5682687"/>
                  <a:pt x="0" y="5066611"/>
                </a:cubicBezTo>
                <a:cubicBezTo>
                  <a:pt x="47022" y="3041820"/>
                  <a:pt x="104569" y="1499102"/>
                  <a:pt x="0" y="1013347"/>
                </a:cubicBezTo>
                <a:close/>
              </a:path>
              <a:path w="11056022" h="6079958" stroke="0" extrusionOk="0">
                <a:moveTo>
                  <a:pt x="0" y="1013347"/>
                </a:moveTo>
                <a:cubicBezTo>
                  <a:pt x="58862" y="446963"/>
                  <a:pt x="549548" y="-6396"/>
                  <a:pt x="1013347" y="0"/>
                </a:cubicBezTo>
                <a:cubicBezTo>
                  <a:pt x="3328533" y="-129276"/>
                  <a:pt x="8365183" y="-77778"/>
                  <a:pt x="10042675" y="0"/>
                </a:cubicBezTo>
                <a:cubicBezTo>
                  <a:pt x="10593190" y="-29141"/>
                  <a:pt x="11041917" y="535023"/>
                  <a:pt x="11056022" y="1013347"/>
                </a:cubicBezTo>
                <a:cubicBezTo>
                  <a:pt x="11137621" y="1812659"/>
                  <a:pt x="11210322" y="3342454"/>
                  <a:pt x="11056022" y="5066611"/>
                </a:cubicBezTo>
                <a:cubicBezTo>
                  <a:pt x="11090983" y="5699997"/>
                  <a:pt x="10501399" y="6114261"/>
                  <a:pt x="10042675" y="6079958"/>
                </a:cubicBezTo>
                <a:cubicBezTo>
                  <a:pt x="6386812" y="6124178"/>
                  <a:pt x="3285402" y="6050576"/>
                  <a:pt x="1013347" y="6079958"/>
                </a:cubicBezTo>
                <a:cubicBezTo>
                  <a:pt x="451359" y="6070997"/>
                  <a:pt x="-65910" y="5611034"/>
                  <a:pt x="0" y="5066611"/>
                </a:cubicBezTo>
                <a:cubicBezTo>
                  <a:pt x="-159954" y="3103480"/>
                  <a:pt x="22140" y="2077054"/>
                  <a:pt x="0" y="1013347"/>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Nhóm 14">
            <a:extLst>
              <a:ext uri="{FF2B5EF4-FFF2-40B4-BE49-F238E27FC236}">
                <a16:creationId xmlns:a16="http://schemas.microsoft.com/office/drawing/2014/main" id="{12F23A95-E770-8EED-7FC1-013A5FF5B509}"/>
              </a:ext>
            </a:extLst>
          </p:cNvPr>
          <p:cNvGrpSpPr/>
          <p:nvPr/>
        </p:nvGrpSpPr>
        <p:grpSpPr>
          <a:xfrm>
            <a:off x="843751" y="667861"/>
            <a:ext cx="4711624" cy="868323"/>
            <a:chOff x="678426" y="556819"/>
            <a:chExt cx="4711624" cy="868323"/>
          </a:xfrm>
        </p:grpSpPr>
        <p:grpSp>
          <p:nvGrpSpPr>
            <p:cNvPr id="6" name="Nhóm 15">
              <a:extLst>
                <a:ext uri="{FF2B5EF4-FFF2-40B4-BE49-F238E27FC236}">
                  <a16:creationId xmlns:a16="http://schemas.microsoft.com/office/drawing/2014/main" id="{202241E1-3441-88FD-2339-167E0959ED31}"/>
                </a:ext>
              </a:extLst>
            </p:cNvPr>
            <p:cNvGrpSpPr/>
            <p:nvPr/>
          </p:nvGrpSpPr>
          <p:grpSpPr>
            <a:xfrm>
              <a:off x="678426" y="556819"/>
              <a:ext cx="793415" cy="818053"/>
              <a:chOff x="678426" y="556819"/>
              <a:chExt cx="793415" cy="818053"/>
            </a:xfrm>
          </p:grpSpPr>
          <p:sp>
            <p:nvSpPr>
              <p:cNvPr id="8" name="Oval 22">
                <a:extLst>
                  <a:ext uri="{FF2B5EF4-FFF2-40B4-BE49-F238E27FC236}">
                    <a16:creationId xmlns:a16="http://schemas.microsoft.com/office/drawing/2014/main" id="{1D4B490D-38A2-4AB0-0572-4A29732C0ACB}"/>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9" name="TextBox 23">
                <a:extLst>
                  <a:ext uri="{FF2B5EF4-FFF2-40B4-BE49-F238E27FC236}">
                    <a16:creationId xmlns:a16="http://schemas.microsoft.com/office/drawing/2014/main" id="{C1E2FC45-DF9B-D731-B1F9-FCA980745189}"/>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7" name="TextBox 16">
              <a:extLst>
                <a:ext uri="{FF2B5EF4-FFF2-40B4-BE49-F238E27FC236}">
                  <a16:creationId xmlns:a16="http://schemas.microsoft.com/office/drawing/2014/main" id="{487ECFCE-C724-FFF6-244F-839A97D43643}"/>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10" name="TextBox 9">
            <a:extLst>
              <a:ext uri="{FF2B5EF4-FFF2-40B4-BE49-F238E27FC236}">
                <a16:creationId xmlns:a16="http://schemas.microsoft.com/office/drawing/2014/main" id="{0A8CD457-7E9D-0821-8FC5-C652CB334BBB}"/>
              </a:ext>
            </a:extLst>
          </p:cNvPr>
          <p:cNvSpPr txBox="1"/>
          <p:nvPr/>
        </p:nvSpPr>
        <p:spPr>
          <a:xfrm>
            <a:off x="633651" y="1648010"/>
            <a:ext cx="8333887" cy="830997"/>
          </a:xfrm>
          <a:prstGeom prst="rect">
            <a:avLst/>
          </a:prstGeom>
          <a:noFill/>
          <a:ln>
            <a:noFill/>
          </a:ln>
        </p:spPr>
        <p:txBody>
          <a:bodyPr wrap="square" rtlCol="0">
            <a:spAutoFit/>
          </a:bodyPr>
          <a:lstStyle/>
          <a:p>
            <a:pPr algn="just"/>
            <a:r>
              <a:rPr lang="en-US" sz="4800">
                <a:solidFill>
                  <a:srgbClr val="FA5A68"/>
                </a:solidFill>
              </a:rPr>
              <a:t>a) </a:t>
            </a:r>
            <a:r>
              <a:rPr lang="en-US" sz="4800"/>
              <a:t>50 000 - 20 000 + 400 000</a:t>
            </a:r>
          </a:p>
        </p:txBody>
      </p:sp>
      <p:sp>
        <p:nvSpPr>
          <p:cNvPr id="11" name="TextBox 10">
            <a:extLst>
              <a:ext uri="{FF2B5EF4-FFF2-40B4-BE49-F238E27FC236}">
                <a16:creationId xmlns:a16="http://schemas.microsoft.com/office/drawing/2014/main" id="{EB38E5BA-03F6-A84D-152B-A1D841355B92}"/>
              </a:ext>
            </a:extLst>
          </p:cNvPr>
          <p:cNvSpPr txBox="1"/>
          <p:nvPr/>
        </p:nvSpPr>
        <p:spPr>
          <a:xfrm>
            <a:off x="633649" y="2887526"/>
            <a:ext cx="8333887" cy="830997"/>
          </a:xfrm>
          <a:prstGeom prst="rect">
            <a:avLst/>
          </a:prstGeom>
          <a:noFill/>
          <a:ln>
            <a:noFill/>
          </a:ln>
        </p:spPr>
        <p:txBody>
          <a:bodyPr wrap="square" rtlCol="0">
            <a:spAutoFit/>
          </a:bodyPr>
          <a:lstStyle/>
          <a:p>
            <a:pPr algn="just"/>
            <a:r>
              <a:rPr lang="en-US" sz="4800">
                <a:solidFill>
                  <a:srgbClr val="FA5A68"/>
                </a:solidFill>
              </a:rPr>
              <a:t>b) </a:t>
            </a:r>
            <a:r>
              <a:rPr lang="en-US" sz="4800"/>
              <a:t>730 000 - 30 000 - 400 000</a:t>
            </a:r>
          </a:p>
        </p:txBody>
      </p:sp>
      <p:sp>
        <p:nvSpPr>
          <p:cNvPr id="12" name="TextBox 11">
            <a:extLst>
              <a:ext uri="{FF2B5EF4-FFF2-40B4-BE49-F238E27FC236}">
                <a16:creationId xmlns:a16="http://schemas.microsoft.com/office/drawing/2014/main" id="{06BF4E9B-8215-D028-51A1-DFCE51B4925F}"/>
              </a:ext>
            </a:extLst>
          </p:cNvPr>
          <p:cNvSpPr txBox="1"/>
          <p:nvPr/>
        </p:nvSpPr>
        <p:spPr>
          <a:xfrm>
            <a:off x="633649" y="4094823"/>
            <a:ext cx="8333887" cy="830997"/>
          </a:xfrm>
          <a:prstGeom prst="rect">
            <a:avLst/>
          </a:prstGeom>
          <a:noFill/>
          <a:ln>
            <a:noFill/>
          </a:ln>
        </p:spPr>
        <p:txBody>
          <a:bodyPr wrap="square" rtlCol="0">
            <a:spAutoFit/>
          </a:bodyPr>
          <a:lstStyle/>
          <a:p>
            <a:pPr algn="just"/>
            <a:r>
              <a:rPr lang="en-US" sz="4800">
                <a:solidFill>
                  <a:srgbClr val="FA5A68"/>
                </a:solidFill>
              </a:rPr>
              <a:t>c) </a:t>
            </a:r>
            <a:r>
              <a:rPr lang="en-US" sz="4800"/>
              <a:t>970 000 – (60 000 + 10 000)</a:t>
            </a:r>
          </a:p>
        </p:txBody>
      </p:sp>
      <p:sp>
        <p:nvSpPr>
          <p:cNvPr id="13" name="TextBox 12">
            <a:extLst>
              <a:ext uri="{FF2B5EF4-FFF2-40B4-BE49-F238E27FC236}">
                <a16:creationId xmlns:a16="http://schemas.microsoft.com/office/drawing/2014/main" id="{DCD57448-B6EE-11F6-FE7C-F7A0565CB3F3}"/>
              </a:ext>
            </a:extLst>
          </p:cNvPr>
          <p:cNvSpPr txBox="1"/>
          <p:nvPr/>
        </p:nvSpPr>
        <p:spPr>
          <a:xfrm>
            <a:off x="633649" y="5334339"/>
            <a:ext cx="9843453" cy="830997"/>
          </a:xfrm>
          <a:prstGeom prst="rect">
            <a:avLst/>
          </a:prstGeom>
          <a:noFill/>
          <a:ln>
            <a:noFill/>
          </a:ln>
        </p:spPr>
        <p:txBody>
          <a:bodyPr wrap="square" rtlCol="0">
            <a:spAutoFit/>
          </a:bodyPr>
          <a:lstStyle/>
          <a:p>
            <a:pPr algn="just"/>
            <a:r>
              <a:rPr lang="en-US" sz="4800">
                <a:solidFill>
                  <a:srgbClr val="FA5A68"/>
                </a:solidFill>
              </a:rPr>
              <a:t>d) </a:t>
            </a:r>
            <a:r>
              <a:rPr lang="en-US" sz="4800"/>
              <a:t>400 000 + (90 000 - 60 000 - 30 000)</a:t>
            </a:r>
          </a:p>
        </p:txBody>
      </p:sp>
      <p:grpSp>
        <p:nvGrpSpPr>
          <p:cNvPr id="14" name="Group 13">
            <a:extLst>
              <a:ext uri="{FF2B5EF4-FFF2-40B4-BE49-F238E27FC236}">
                <a16:creationId xmlns:a16="http://schemas.microsoft.com/office/drawing/2014/main" id="{187A0FD0-BC17-002B-D0AF-B90077CB8737}"/>
              </a:ext>
            </a:extLst>
          </p:cNvPr>
          <p:cNvGrpSpPr/>
          <p:nvPr/>
        </p:nvGrpSpPr>
        <p:grpSpPr>
          <a:xfrm>
            <a:off x="7865908" y="750946"/>
            <a:ext cx="3692441" cy="4584926"/>
            <a:chOff x="7750060" y="856753"/>
            <a:chExt cx="3692441" cy="4584926"/>
          </a:xfrm>
        </p:grpSpPr>
        <p:sp>
          <p:nvSpPr>
            <p:cNvPr id="15" name="TextBox 10">
              <a:extLst>
                <a:ext uri="{FF2B5EF4-FFF2-40B4-BE49-F238E27FC236}">
                  <a16:creationId xmlns:a16="http://schemas.microsoft.com/office/drawing/2014/main" id="{ED584B2F-1381-B430-5805-CD30A66876EB}"/>
                </a:ext>
              </a:extLst>
            </p:cNvPr>
            <p:cNvSpPr txBox="1"/>
            <p:nvPr/>
          </p:nvSpPr>
          <p:spPr>
            <a:xfrm>
              <a:off x="7750060" y="856753"/>
              <a:ext cx="3692441" cy="1938992"/>
            </a:xfrm>
            <a:prstGeom prst="rect">
              <a:avLst/>
            </a:prstGeom>
            <a:noFill/>
          </p:spPr>
          <p:txBody>
            <a:bodyPr wrap="square" rtlCol="0">
              <a:spAutoFit/>
            </a:bodyPr>
            <a:lstStyle/>
            <a:p>
              <a:pPr algn="ctr"/>
              <a:r>
                <a:rPr lang="en-US" sz="6000">
                  <a:ln w="28575">
                    <a:noFill/>
                    <a:prstDash val="solid"/>
                  </a:ln>
                  <a:solidFill>
                    <a:srgbClr val="E45B23"/>
                  </a:solidFill>
                  <a:latin typeface="LNTH-LuoLuoNotangYuanTi 1" pitchFamily="2" charset="-128"/>
                  <a:ea typeface="LNTH-LuoLuoNotangYuanTi 1" pitchFamily="2" charset="-128"/>
                  <a:cs typeface="LNTH-LuoLuoNotangYuanTi 1" pitchFamily="2" charset="-128"/>
                </a:rPr>
                <a:t>THẢO LUẬN NHÓM ĐÔI</a:t>
              </a:r>
              <a:endParaRPr lang="en-US" sz="6000" dirty="0">
                <a:ln w="28575">
                  <a:noFill/>
                  <a:prstDash val="solid"/>
                </a:ln>
                <a:solidFill>
                  <a:srgbClr val="E45B23"/>
                </a:solidFill>
                <a:latin typeface="LNTH-LuoLuoNotangYuanTi 1" pitchFamily="2" charset="-128"/>
                <a:ea typeface="LNTH-LuoLuoNotangYuanTi 1" pitchFamily="2" charset="-128"/>
                <a:cs typeface="LNTH-LuoLuoNotangYuanTi 1" pitchFamily="2" charset="-128"/>
              </a:endParaRPr>
            </a:p>
          </p:txBody>
        </p:sp>
        <p:pic>
          <p:nvPicPr>
            <p:cNvPr id="16" name="Picture 15" descr="A cartoon of a child wearing glasses&#10;&#10;Description automatically generated">
              <a:extLst>
                <a:ext uri="{FF2B5EF4-FFF2-40B4-BE49-F238E27FC236}">
                  <a16:creationId xmlns:a16="http://schemas.microsoft.com/office/drawing/2014/main" id="{DAB0138A-B461-F076-D089-B9F9FA67C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010" y="2620216"/>
              <a:ext cx="2652058" cy="2821463"/>
            </a:xfrm>
            <a:prstGeom prst="rect">
              <a:avLst/>
            </a:prstGeom>
          </p:spPr>
        </p:pic>
      </p:grpSp>
    </p:spTree>
    <p:extLst>
      <p:ext uri="{BB962C8B-B14F-4D97-AF65-F5344CB8AC3E}">
        <p14:creationId xmlns:p14="http://schemas.microsoft.com/office/powerpoint/2010/main" val="3569669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4" presetID="32" presetClass="emph" presetSubtype="0" fill="hold" nodeType="with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73C2CC20-1D0D-3B9E-5712-5DACA46E10C0}"/>
              </a:ext>
            </a:extLst>
          </p:cNvPr>
          <p:cNvSpPr/>
          <p:nvPr/>
        </p:nvSpPr>
        <p:spPr>
          <a:xfrm>
            <a:off x="502327" y="433137"/>
            <a:ext cx="11056022" cy="6079958"/>
          </a:xfrm>
          <a:custGeom>
            <a:avLst/>
            <a:gdLst>
              <a:gd name="connsiteX0" fmla="*/ 0 w 11056022"/>
              <a:gd name="connsiteY0" fmla="*/ 516067 h 6079958"/>
              <a:gd name="connsiteX1" fmla="*/ 516067 w 11056022"/>
              <a:gd name="connsiteY1" fmla="*/ 0 h 6079958"/>
              <a:gd name="connsiteX2" fmla="*/ 10539955 w 11056022"/>
              <a:gd name="connsiteY2" fmla="*/ 0 h 6079958"/>
              <a:gd name="connsiteX3" fmla="*/ 11056022 w 11056022"/>
              <a:gd name="connsiteY3" fmla="*/ 516067 h 6079958"/>
              <a:gd name="connsiteX4" fmla="*/ 11056022 w 11056022"/>
              <a:gd name="connsiteY4" fmla="*/ 5563891 h 6079958"/>
              <a:gd name="connsiteX5" fmla="*/ 10539955 w 11056022"/>
              <a:gd name="connsiteY5" fmla="*/ 6079958 h 6079958"/>
              <a:gd name="connsiteX6" fmla="*/ 516067 w 11056022"/>
              <a:gd name="connsiteY6" fmla="*/ 6079958 h 6079958"/>
              <a:gd name="connsiteX7" fmla="*/ 0 w 11056022"/>
              <a:gd name="connsiteY7" fmla="*/ 5563891 h 6079958"/>
              <a:gd name="connsiteX8" fmla="*/ 0 w 11056022"/>
              <a:gd name="connsiteY8" fmla="*/ 516067 h 607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22" h="6079958" fill="none" extrusionOk="0">
                <a:moveTo>
                  <a:pt x="0" y="516067"/>
                </a:moveTo>
                <a:cubicBezTo>
                  <a:pt x="-35061" y="233231"/>
                  <a:pt x="224020" y="39922"/>
                  <a:pt x="516067" y="0"/>
                </a:cubicBezTo>
                <a:cubicBezTo>
                  <a:pt x="3724099" y="77600"/>
                  <a:pt x="6762367" y="-27269"/>
                  <a:pt x="10539955" y="0"/>
                </a:cubicBezTo>
                <a:cubicBezTo>
                  <a:pt x="10848677" y="-31272"/>
                  <a:pt x="11066688" y="234191"/>
                  <a:pt x="11056022" y="516067"/>
                </a:cubicBezTo>
                <a:cubicBezTo>
                  <a:pt x="11165022" y="1437048"/>
                  <a:pt x="10977813" y="4894159"/>
                  <a:pt x="11056022" y="5563891"/>
                </a:cubicBezTo>
                <a:cubicBezTo>
                  <a:pt x="11018694" y="5834305"/>
                  <a:pt x="10798222" y="6091755"/>
                  <a:pt x="10539955" y="6079958"/>
                </a:cubicBezTo>
                <a:cubicBezTo>
                  <a:pt x="6808952" y="6129135"/>
                  <a:pt x="5283261" y="5957256"/>
                  <a:pt x="516067" y="6079958"/>
                </a:cubicBezTo>
                <a:cubicBezTo>
                  <a:pt x="230282" y="6085868"/>
                  <a:pt x="-10692" y="5858113"/>
                  <a:pt x="0" y="5563891"/>
                </a:cubicBezTo>
                <a:cubicBezTo>
                  <a:pt x="47022" y="4121123"/>
                  <a:pt x="104569" y="1714315"/>
                  <a:pt x="0" y="516067"/>
                </a:cubicBezTo>
                <a:close/>
              </a:path>
              <a:path w="11056022" h="6079958" stroke="0" extrusionOk="0">
                <a:moveTo>
                  <a:pt x="0" y="516067"/>
                </a:moveTo>
                <a:cubicBezTo>
                  <a:pt x="50572" y="225270"/>
                  <a:pt x="238420" y="-492"/>
                  <a:pt x="516067" y="0"/>
                </a:cubicBezTo>
                <a:cubicBezTo>
                  <a:pt x="5213335" y="-129276"/>
                  <a:pt x="7284233" y="-77778"/>
                  <a:pt x="10539955" y="0"/>
                </a:cubicBezTo>
                <a:cubicBezTo>
                  <a:pt x="10817519" y="-23757"/>
                  <a:pt x="11048491" y="274477"/>
                  <a:pt x="11056022" y="516067"/>
                </a:cubicBezTo>
                <a:cubicBezTo>
                  <a:pt x="11137621" y="2220716"/>
                  <a:pt x="11210322" y="4516149"/>
                  <a:pt x="11056022" y="5563891"/>
                </a:cubicBezTo>
                <a:cubicBezTo>
                  <a:pt x="11061250" y="5859933"/>
                  <a:pt x="10798335" y="6089010"/>
                  <a:pt x="10539955" y="6079958"/>
                </a:cubicBezTo>
                <a:cubicBezTo>
                  <a:pt x="8498823" y="6124178"/>
                  <a:pt x="3145020" y="6050576"/>
                  <a:pt x="516067" y="6079958"/>
                </a:cubicBezTo>
                <a:cubicBezTo>
                  <a:pt x="227934" y="6067980"/>
                  <a:pt x="-7134" y="5847258"/>
                  <a:pt x="0" y="5563891"/>
                </a:cubicBezTo>
                <a:cubicBezTo>
                  <a:pt x="-159954" y="3090310"/>
                  <a:pt x="22140" y="2836474"/>
                  <a:pt x="0" y="516067"/>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gd name="adj" fmla="val 8488"/>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Nhóm 14">
            <a:extLst>
              <a:ext uri="{FF2B5EF4-FFF2-40B4-BE49-F238E27FC236}">
                <a16:creationId xmlns:a16="http://schemas.microsoft.com/office/drawing/2014/main" id="{12F23A95-E770-8EED-7FC1-013A5FF5B509}"/>
              </a:ext>
            </a:extLst>
          </p:cNvPr>
          <p:cNvGrpSpPr/>
          <p:nvPr/>
        </p:nvGrpSpPr>
        <p:grpSpPr>
          <a:xfrm>
            <a:off x="843751" y="667861"/>
            <a:ext cx="4711624" cy="868323"/>
            <a:chOff x="678426" y="556819"/>
            <a:chExt cx="4711624" cy="868323"/>
          </a:xfrm>
        </p:grpSpPr>
        <p:grpSp>
          <p:nvGrpSpPr>
            <p:cNvPr id="6" name="Nhóm 15">
              <a:extLst>
                <a:ext uri="{FF2B5EF4-FFF2-40B4-BE49-F238E27FC236}">
                  <a16:creationId xmlns:a16="http://schemas.microsoft.com/office/drawing/2014/main" id="{202241E1-3441-88FD-2339-167E0959ED31}"/>
                </a:ext>
              </a:extLst>
            </p:cNvPr>
            <p:cNvGrpSpPr/>
            <p:nvPr/>
          </p:nvGrpSpPr>
          <p:grpSpPr>
            <a:xfrm>
              <a:off x="678426" y="556819"/>
              <a:ext cx="793415" cy="818053"/>
              <a:chOff x="678426" y="556819"/>
              <a:chExt cx="793415" cy="818053"/>
            </a:xfrm>
          </p:grpSpPr>
          <p:sp>
            <p:nvSpPr>
              <p:cNvPr id="8" name="Oval 22">
                <a:extLst>
                  <a:ext uri="{FF2B5EF4-FFF2-40B4-BE49-F238E27FC236}">
                    <a16:creationId xmlns:a16="http://schemas.microsoft.com/office/drawing/2014/main" id="{1D4B490D-38A2-4AB0-0572-4A29732C0ACB}"/>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9" name="TextBox 23">
                <a:extLst>
                  <a:ext uri="{FF2B5EF4-FFF2-40B4-BE49-F238E27FC236}">
                    <a16:creationId xmlns:a16="http://schemas.microsoft.com/office/drawing/2014/main" id="{C1E2FC45-DF9B-D731-B1F9-FCA980745189}"/>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7" name="TextBox 16">
              <a:extLst>
                <a:ext uri="{FF2B5EF4-FFF2-40B4-BE49-F238E27FC236}">
                  <a16:creationId xmlns:a16="http://schemas.microsoft.com/office/drawing/2014/main" id="{487ECFCE-C724-FFF6-244F-839A97D43643}"/>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grpSp>
        <p:nvGrpSpPr>
          <p:cNvPr id="14" name="Group 13">
            <a:extLst>
              <a:ext uri="{FF2B5EF4-FFF2-40B4-BE49-F238E27FC236}">
                <a16:creationId xmlns:a16="http://schemas.microsoft.com/office/drawing/2014/main" id="{187A0FD0-BC17-002B-D0AF-B90077CB8737}"/>
              </a:ext>
            </a:extLst>
          </p:cNvPr>
          <p:cNvGrpSpPr/>
          <p:nvPr/>
        </p:nvGrpSpPr>
        <p:grpSpPr>
          <a:xfrm>
            <a:off x="750424" y="1603625"/>
            <a:ext cx="3692441" cy="4584926"/>
            <a:chOff x="7750060" y="856753"/>
            <a:chExt cx="3692441" cy="4584926"/>
          </a:xfrm>
        </p:grpSpPr>
        <p:sp>
          <p:nvSpPr>
            <p:cNvPr id="15" name="TextBox 10">
              <a:extLst>
                <a:ext uri="{FF2B5EF4-FFF2-40B4-BE49-F238E27FC236}">
                  <a16:creationId xmlns:a16="http://schemas.microsoft.com/office/drawing/2014/main" id="{ED584B2F-1381-B430-5805-CD30A66876EB}"/>
                </a:ext>
              </a:extLst>
            </p:cNvPr>
            <p:cNvSpPr txBox="1"/>
            <p:nvPr/>
          </p:nvSpPr>
          <p:spPr>
            <a:xfrm>
              <a:off x="7750060" y="856753"/>
              <a:ext cx="3692441" cy="1938992"/>
            </a:xfrm>
            <a:prstGeom prst="rect">
              <a:avLst/>
            </a:prstGeom>
            <a:noFill/>
          </p:spPr>
          <p:txBody>
            <a:bodyPr wrap="square" rtlCol="0">
              <a:spAutoFit/>
            </a:bodyPr>
            <a:lstStyle/>
            <a:p>
              <a:pPr algn="ctr"/>
              <a:r>
                <a:rPr lang="en-US" sz="6000">
                  <a:ln w="28575">
                    <a:noFill/>
                    <a:prstDash val="solid"/>
                  </a:ln>
                  <a:solidFill>
                    <a:srgbClr val="E45B23"/>
                  </a:solidFill>
                  <a:latin typeface="LNTH-LuoLuoNotangYuanTi 1" pitchFamily="2" charset="-128"/>
                  <a:ea typeface="LNTH-LuoLuoNotangYuanTi 1" pitchFamily="2" charset="-128"/>
                  <a:cs typeface="LNTH-LuoLuoNotangYuanTi 1" pitchFamily="2" charset="-128"/>
                </a:rPr>
                <a:t>THẢO LUẬN NHÓM ĐÔI</a:t>
              </a:r>
              <a:endParaRPr lang="en-US" sz="6000" dirty="0">
                <a:ln w="28575">
                  <a:noFill/>
                  <a:prstDash val="solid"/>
                </a:ln>
                <a:solidFill>
                  <a:srgbClr val="E45B23"/>
                </a:solidFill>
                <a:latin typeface="LNTH-LuoLuoNotangYuanTi 1" pitchFamily="2" charset="-128"/>
                <a:ea typeface="LNTH-LuoLuoNotangYuanTi 1" pitchFamily="2" charset="-128"/>
                <a:cs typeface="LNTH-LuoLuoNotangYuanTi 1" pitchFamily="2" charset="-128"/>
              </a:endParaRPr>
            </a:p>
          </p:txBody>
        </p:sp>
        <p:pic>
          <p:nvPicPr>
            <p:cNvPr id="16" name="Picture 15" descr="A cartoon of a child wearing glasses&#10;&#10;Description automatically generated">
              <a:extLst>
                <a:ext uri="{FF2B5EF4-FFF2-40B4-BE49-F238E27FC236}">
                  <a16:creationId xmlns:a16="http://schemas.microsoft.com/office/drawing/2014/main" id="{DAB0138A-B461-F076-D089-B9F9FA67C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010" y="2620216"/>
              <a:ext cx="2652058" cy="2821463"/>
            </a:xfrm>
            <a:prstGeom prst="rect">
              <a:avLst/>
            </a:prstGeom>
          </p:spPr>
        </p:pic>
      </p:grpSp>
      <p:grpSp>
        <p:nvGrpSpPr>
          <p:cNvPr id="23" name="Group 22">
            <a:extLst>
              <a:ext uri="{FF2B5EF4-FFF2-40B4-BE49-F238E27FC236}">
                <a16:creationId xmlns:a16="http://schemas.microsoft.com/office/drawing/2014/main" id="{EF645308-0182-3171-963C-90C40B722CE3}"/>
              </a:ext>
            </a:extLst>
          </p:cNvPr>
          <p:cNvGrpSpPr/>
          <p:nvPr/>
        </p:nvGrpSpPr>
        <p:grpSpPr>
          <a:xfrm>
            <a:off x="4751033" y="1463870"/>
            <a:ext cx="6629602" cy="1200329"/>
            <a:chOff x="4751033" y="1463870"/>
            <a:chExt cx="6629602" cy="1200329"/>
          </a:xfrm>
        </p:grpSpPr>
        <p:sp>
          <p:nvSpPr>
            <p:cNvPr id="3" name="Rectangle: Rounded Corners 2">
              <a:extLst>
                <a:ext uri="{FF2B5EF4-FFF2-40B4-BE49-F238E27FC236}">
                  <a16:creationId xmlns:a16="http://schemas.microsoft.com/office/drawing/2014/main" id="{4186317D-A1A7-2B2C-F3CC-832D5D33C088}"/>
                </a:ext>
              </a:extLst>
            </p:cNvPr>
            <p:cNvSpPr/>
            <p:nvPr/>
          </p:nvSpPr>
          <p:spPr>
            <a:xfrm>
              <a:off x="4751033" y="1485914"/>
              <a:ext cx="6629602" cy="1081003"/>
            </a:xfrm>
            <a:prstGeom prst="roundRect">
              <a:avLst>
                <a:gd name="adj" fmla="val 11416"/>
              </a:avLst>
            </a:prstGeom>
            <a:solidFill>
              <a:schemeClr val="accent4">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AEB632A-EDDC-A5D3-793C-9B4A336E30D8}"/>
                </a:ext>
              </a:extLst>
            </p:cNvPr>
            <p:cNvSpPr txBox="1"/>
            <p:nvPr/>
          </p:nvSpPr>
          <p:spPr>
            <a:xfrm>
              <a:off x="4751033" y="1463870"/>
              <a:ext cx="6629602" cy="1200329"/>
            </a:xfrm>
            <a:prstGeom prst="rect">
              <a:avLst/>
            </a:prstGeom>
            <a:noFill/>
          </p:spPr>
          <p:txBody>
            <a:bodyPr wrap="square" rtlCol="0">
              <a:spAutoFit/>
            </a:bodyPr>
            <a:lstStyle/>
            <a:p>
              <a:pPr algn="just"/>
              <a:r>
                <a:rPr lang="en-US" sz="3600"/>
                <a:t>Thứ tự thực hiện phép tính trong biểu thức:</a:t>
              </a:r>
            </a:p>
          </p:txBody>
        </p:sp>
      </p:grpSp>
      <p:sp>
        <p:nvSpPr>
          <p:cNvPr id="17" name="TextBox 16">
            <a:extLst>
              <a:ext uri="{FF2B5EF4-FFF2-40B4-BE49-F238E27FC236}">
                <a16:creationId xmlns:a16="http://schemas.microsoft.com/office/drawing/2014/main" id="{71D42066-5B7E-FE8D-1564-0246FA7CD1F7}"/>
              </a:ext>
            </a:extLst>
          </p:cNvPr>
          <p:cNvSpPr txBox="1"/>
          <p:nvPr/>
        </p:nvSpPr>
        <p:spPr>
          <a:xfrm>
            <a:off x="5281622" y="2702982"/>
            <a:ext cx="5568423" cy="646331"/>
          </a:xfrm>
          <a:prstGeom prst="rect">
            <a:avLst/>
          </a:prstGeom>
          <a:noFill/>
          <a:ln>
            <a:noFill/>
          </a:ln>
        </p:spPr>
        <p:txBody>
          <a:bodyPr wrap="square" rtlCol="0">
            <a:spAutoFit/>
          </a:bodyPr>
          <a:lstStyle/>
          <a:p>
            <a:pPr algn="just"/>
            <a:r>
              <a:rPr lang="en-US" sz="3600">
                <a:solidFill>
                  <a:srgbClr val="FA5A68"/>
                </a:solidFill>
              </a:rPr>
              <a:t>a) </a:t>
            </a:r>
            <a:r>
              <a:rPr lang="en-US" sz="3600"/>
              <a:t>50 000 - 20 000 + 400 000</a:t>
            </a:r>
          </a:p>
        </p:txBody>
      </p:sp>
      <p:sp>
        <p:nvSpPr>
          <p:cNvPr id="18" name="TextBox 17">
            <a:extLst>
              <a:ext uri="{FF2B5EF4-FFF2-40B4-BE49-F238E27FC236}">
                <a16:creationId xmlns:a16="http://schemas.microsoft.com/office/drawing/2014/main" id="{6AF01D25-15F2-9C57-5786-63A12F4E739D}"/>
              </a:ext>
            </a:extLst>
          </p:cNvPr>
          <p:cNvSpPr txBox="1"/>
          <p:nvPr/>
        </p:nvSpPr>
        <p:spPr>
          <a:xfrm>
            <a:off x="4620580" y="3287401"/>
            <a:ext cx="7631043" cy="584775"/>
          </a:xfrm>
          <a:prstGeom prst="rect">
            <a:avLst/>
          </a:prstGeom>
          <a:noFill/>
        </p:spPr>
        <p:txBody>
          <a:bodyPr wrap="square" rtlCol="0">
            <a:spAutoFit/>
          </a:bodyPr>
          <a:lstStyle/>
          <a:p>
            <a:pPr algn="just"/>
            <a:r>
              <a:rPr lang="en-US" sz="3200" b="1">
                <a:solidFill>
                  <a:srgbClr val="0070C0"/>
                </a:solidFill>
              </a:rPr>
              <a:t>Thực hiện theo thứ tự từ trái sang phải.</a:t>
            </a:r>
          </a:p>
        </p:txBody>
      </p:sp>
      <p:sp>
        <p:nvSpPr>
          <p:cNvPr id="19" name="TextBox 18">
            <a:extLst>
              <a:ext uri="{FF2B5EF4-FFF2-40B4-BE49-F238E27FC236}">
                <a16:creationId xmlns:a16="http://schemas.microsoft.com/office/drawing/2014/main" id="{171B667C-77A2-480C-737B-B90DF0DC6E22}"/>
              </a:ext>
            </a:extLst>
          </p:cNvPr>
          <p:cNvSpPr txBox="1"/>
          <p:nvPr/>
        </p:nvSpPr>
        <p:spPr>
          <a:xfrm>
            <a:off x="5281622" y="3925067"/>
            <a:ext cx="5847362" cy="646331"/>
          </a:xfrm>
          <a:prstGeom prst="rect">
            <a:avLst/>
          </a:prstGeom>
          <a:noFill/>
          <a:ln>
            <a:noFill/>
          </a:ln>
        </p:spPr>
        <p:txBody>
          <a:bodyPr wrap="square" rtlCol="0">
            <a:spAutoFit/>
          </a:bodyPr>
          <a:lstStyle/>
          <a:p>
            <a:pPr algn="just"/>
            <a:r>
              <a:rPr lang="en-US" sz="3600">
                <a:solidFill>
                  <a:srgbClr val="FA5A68"/>
                </a:solidFill>
              </a:rPr>
              <a:t>c) </a:t>
            </a:r>
            <a:r>
              <a:rPr lang="en-US" sz="3600"/>
              <a:t>970 000 – (60 000 + 10 000)</a:t>
            </a:r>
          </a:p>
        </p:txBody>
      </p:sp>
      <p:sp>
        <p:nvSpPr>
          <p:cNvPr id="20" name="TextBox 19">
            <a:extLst>
              <a:ext uri="{FF2B5EF4-FFF2-40B4-BE49-F238E27FC236}">
                <a16:creationId xmlns:a16="http://schemas.microsoft.com/office/drawing/2014/main" id="{30430A11-9F90-1921-9FBA-61335A419463}"/>
              </a:ext>
            </a:extLst>
          </p:cNvPr>
          <p:cNvSpPr txBox="1"/>
          <p:nvPr/>
        </p:nvSpPr>
        <p:spPr>
          <a:xfrm>
            <a:off x="4620579" y="4580466"/>
            <a:ext cx="7631043" cy="584775"/>
          </a:xfrm>
          <a:prstGeom prst="rect">
            <a:avLst/>
          </a:prstGeom>
          <a:noFill/>
        </p:spPr>
        <p:txBody>
          <a:bodyPr wrap="square" rtlCol="0">
            <a:spAutoFit/>
          </a:bodyPr>
          <a:lstStyle/>
          <a:p>
            <a:pPr algn="just"/>
            <a:r>
              <a:rPr lang="en-US" sz="3200" b="1">
                <a:solidFill>
                  <a:srgbClr val="0070C0"/>
                </a:solidFill>
              </a:rPr>
              <a:t>Thực hiện phép tính trong ngoặc trước.</a:t>
            </a:r>
          </a:p>
        </p:txBody>
      </p:sp>
      <p:grpSp>
        <p:nvGrpSpPr>
          <p:cNvPr id="24" name="Group 23">
            <a:extLst>
              <a:ext uri="{FF2B5EF4-FFF2-40B4-BE49-F238E27FC236}">
                <a16:creationId xmlns:a16="http://schemas.microsoft.com/office/drawing/2014/main" id="{642E0788-6BC0-A1CE-1E52-1A94E182202D}"/>
              </a:ext>
            </a:extLst>
          </p:cNvPr>
          <p:cNvGrpSpPr/>
          <p:nvPr/>
        </p:nvGrpSpPr>
        <p:grpSpPr>
          <a:xfrm>
            <a:off x="4751033" y="5243245"/>
            <a:ext cx="6629602" cy="1200329"/>
            <a:chOff x="4751033" y="5243245"/>
            <a:chExt cx="6629602" cy="1200329"/>
          </a:xfrm>
        </p:grpSpPr>
        <p:sp>
          <p:nvSpPr>
            <p:cNvPr id="21" name="Rectangle: Rounded Corners 20">
              <a:extLst>
                <a:ext uri="{FF2B5EF4-FFF2-40B4-BE49-F238E27FC236}">
                  <a16:creationId xmlns:a16="http://schemas.microsoft.com/office/drawing/2014/main" id="{8D101D41-234B-0EBE-64B3-C7912DC72A78}"/>
                </a:ext>
              </a:extLst>
            </p:cNvPr>
            <p:cNvSpPr/>
            <p:nvPr/>
          </p:nvSpPr>
          <p:spPr>
            <a:xfrm>
              <a:off x="4751033" y="5265289"/>
              <a:ext cx="6629602" cy="1081003"/>
            </a:xfrm>
            <a:prstGeom prst="roundRect">
              <a:avLst>
                <a:gd name="adj" fmla="val 11416"/>
              </a:avLst>
            </a:prstGeom>
            <a:solidFill>
              <a:schemeClr val="accent4">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2004418-F2DE-3881-F62A-4233C3DE98D4}"/>
                </a:ext>
              </a:extLst>
            </p:cNvPr>
            <p:cNvSpPr txBox="1"/>
            <p:nvPr/>
          </p:nvSpPr>
          <p:spPr>
            <a:xfrm>
              <a:off x="4751033" y="5243245"/>
              <a:ext cx="6629602" cy="1200329"/>
            </a:xfrm>
            <a:prstGeom prst="rect">
              <a:avLst/>
            </a:prstGeom>
            <a:noFill/>
          </p:spPr>
          <p:txBody>
            <a:bodyPr wrap="square" rtlCol="0">
              <a:spAutoFit/>
            </a:bodyPr>
            <a:lstStyle/>
            <a:p>
              <a:pPr algn="just"/>
              <a:r>
                <a:rPr lang="en-US" sz="3600" b="1"/>
                <a:t>Cách nhẩm</a:t>
              </a:r>
              <a:r>
                <a:rPr lang="en-US" sz="3600"/>
                <a:t>: coi chục nghìn là đơn vị đếm.</a:t>
              </a:r>
            </a:p>
          </p:txBody>
        </p:sp>
      </p:grpSp>
    </p:spTree>
    <p:extLst>
      <p:ext uri="{BB962C8B-B14F-4D97-AF65-F5344CB8AC3E}">
        <p14:creationId xmlns:p14="http://schemas.microsoft.com/office/powerpoint/2010/main" val="11762915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4" presetID="32" presetClass="emph" presetSubtype="0" fill="hold" nodeType="with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73C2CC20-1D0D-3B9E-5712-5DACA46E10C0}"/>
              </a:ext>
            </a:extLst>
          </p:cNvPr>
          <p:cNvSpPr/>
          <p:nvPr/>
        </p:nvSpPr>
        <p:spPr>
          <a:xfrm>
            <a:off x="502327" y="433137"/>
            <a:ext cx="11056022" cy="6079958"/>
          </a:xfrm>
          <a:custGeom>
            <a:avLst/>
            <a:gdLst>
              <a:gd name="connsiteX0" fmla="*/ 0 w 11056022"/>
              <a:gd name="connsiteY0" fmla="*/ 1013347 h 6079958"/>
              <a:gd name="connsiteX1" fmla="*/ 1013347 w 11056022"/>
              <a:gd name="connsiteY1" fmla="*/ 0 h 6079958"/>
              <a:gd name="connsiteX2" fmla="*/ 10042675 w 11056022"/>
              <a:gd name="connsiteY2" fmla="*/ 0 h 6079958"/>
              <a:gd name="connsiteX3" fmla="*/ 11056022 w 11056022"/>
              <a:gd name="connsiteY3" fmla="*/ 1013347 h 6079958"/>
              <a:gd name="connsiteX4" fmla="*/ 11056022 w 11056022"/>
              <a:gd name="connsiteY4" fmla="*/ 5066611 h 6079958"/>
              <a:gd name="connsiteX5" fmla="*/ 10042675 w 11056022"/>
              <a:gd name="connsiteY5" fmla="*/ 6079958 h 6079958"/>
              <a:gd name="connsiteX6" fmla="*/ 1013347 w 11056022"/>
              <a:gd name="connsiteY6" fmla="*/ 6079958 h 6079958"/>
              <a:gd name="connsiteX7" fmla="*/ 0 w 11056022"/>
              <a:gd name="connsiteY7" fmla="*/ 5066611 h 6079958"/>
              <a:gd name="connsiteX8" fmla="*/ 0 w 11056022"/>
              <a:gd name="connsiteY8" fmla="*/ 1013347 h 607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22" h="6079958" fill="none" extrusionOk="0">
                <a:moveTo>
                  <a:pt x="0" y="1013347"/>
                </a:moveTo>
                <a:cubicBezTo>
                  <a:pt x="-64130" y="457679"/>
                  <a:pt x="440511" y="74842"/>
                  <a:pt x="1013347" y="0"/>
                </a:cubicBezTo>
                <a:cubicBezTo>
                  <a:pt x="3959512" y="77600"/>
                  <a:pt x="5559608" y="-27269"/>
                  <a:pt x="10042675" y="0"/>
                </a:cubicBezTo>
                <a:cubicBezTo>
                  <a:pt x="10620762" y="-24314"/>
                  <a:pt x="11135890" y="477203"/>
                  <a:pt x="11056022" y="1013347"/>
                </a:cubicBezTo>
                <a:cubicBezTo>
                  <a:pt x="11165022" y="1985659"/>
                  <a:pt x="10977813" y="4483899"/>
                  <a:pt x="11056022" y="5066611"/>
                </a:cubicBezTo>
                <a:cubicBezTo>
                  <a:pt x="10958392" y="5588075"/>
                  <a:pt x="10571118" y="6093724"/>
                  <a:pt x="10042675" y="6079958"/>
                </a:cubicBezTo>
                <a:cubicBezTo>
                  <a:pt x="7002680" y="6129135"/>
                  <a:pt x="2914891" y="5957256"/>
                  <a:pt x="1013347" y="6079958"/>
                </a:cubicBezTo>
                <a:cubicBezTo>
                  <a:pt x="444661" y="6149307"/>
                  <a:pt x="-65527" y="5682687"/>
                  <a:pt x="0" y="5066611"/>
                </a:cubicBezTo>
                <a:cubicBezTo>
                  <a:pt x="47022" y="3041820"/>
                  <a:pt x="104569" y="1499102"/>
                  <a:pt x="0" y="1013347"/>
                </a:cubicBezTo>
                <a:close/>
              </a:path>
              <a:path w="11056022" h="6079958" stroke="0" extrusionOk="0">
                <a:moveTo>
                  <a:pt x="0" y="1013347"/>
                </a:moveTo>
                <a:cubicBezTo>
                  <a:pt x="58862" y="446963"/>
                  <a:pt x="549548" y="-6396"/>
                  <a:pt x="1013347" y="0"/>
                </a:cubicBezTo>
                <a:cubicBezTo>
                  <a:pt x="3328533" y="-129276"/>
                  <a:pt x="8365183" y="-77778"/>
                  <a:pt x="10042675" y="0"/>
                </a:cubicBezTo>
                <a:cubicBezTo>
                  <a:pt x="10593190" y="-29141"/>
                  <a:pt x="11041917" y="535023"/>
                  <a:pt x="11056022" y="1013347"/>
                </a:cubicBezTo>
                <a:cubicBezTo>
                  <a:pt x="11137621" y="1812659"/>
                  <a:pt x="11210322" y="3342454"/>
                  <a:pt x="11056022" y="5066611"/>
                </a:cubicBezTo>
                <a:cubicBezTo>
                  <a:pt x="11090983" y="5699997"/>
                  <a:pt x="10501399" y="6114261"/>
                  <a:pt x="10042675" y="6079958"/>
                </a:cubicBezTo>
                <a:cubicBezTo>
                  <a:pt x="6386812" y="6124178"/>
                  <a:pt x="3285402" y="6050576"/>
                  <a:pt x="1013347" y="6079958"/>
                </a:cubicBezTo>
                <a:cubicBezTo>
                  <a:pt x="451359" y="6070997"/>
                  <a:pt x="-65910" y="5611034"/>
                  <a:pt x="0" y="5066611"/>
                </a:cubicBezTo>
                <a:cubicBezTo>
                  <a:pt x="-159954" y="3103480"/>
                  <a:pt x="22140" y="2077054"/>
                  <a:pt x="0" y="1013347"/>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Nhóm 14">
            <a:extLst>
              <a:ext uri="{FF2B5EF4-FFF2-40B4-BE49-F238E27FC236}">
                <a16:creationId xmlns:a16="http://schemas.microsoft.com/office/drawing/2014/main" id="{12F23A95-E770-8EED-7FC1-013A5FF5B509}"/>
              </a:ext>
            </a:extLst>
          </p:cNvPr>
          <p:cNvGrpSpPr/>
          <p:nvPr/>
        </p:nvGrpSpPr>
        <p:grpSpPr>
          <a:xfrm>
            <a:off x="843751" y="667861"/>
            <a:ext cx="4711624" cy="868323"/>
            <a:chOff x="678426" y="556819"/>
            <a:chExt cx="4711624" cy="868323"/>
          </a:xfrm>
        </p:grpSpPr>
        <p:grpSp>
          <p:nvGrpSpPr>
            <p:cNvPr id="6" name="Nhóm 15">
              <a:extLst>
                <a:ext uri="{FF2B5EF4-FFF2-40B4-BE49-F238E27FC236}">
                  <a16:creationId xmlns:a16="http://schemas.microsoft.com/office/drawing/2014/main" id="{202241E1-3441-88FD-2339-167E0959ED31}"/>
                </a:ext>
              </a:extLst>
            </p:cNvPr>
            <p:cNvGrpSpPr/>
            <p:nvPr/>
          </p:nvGrpSpPr>
          <p:grpSpPr>
            <a:xfrm>
              <a:off x="678426" y="556819"/>
              <a:ext cx="793415" cy="818053"/>
              <a:chOff x="678426" y="556819"/>
              <a:chExt cx="793415" cy="818053"/>
            </a:xfrm>
          </p:grpSpPr>
          <p:sp>
            <p:nvSpPr>
              <p:cNvPr id="8" name="Oval 22">
                <a:extLst>
                  <a:ext uri="{FF2B5EF4-FFF2-40B4-BE49-F238E27FC236}">
                    <a16:creationId xmlns:a16="http://schemas.microsoft.com/office/drawing/2014/main" id="{1D4B490D-38A2-4AB0-0572-4A29732C0ACB}"/>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9" name="TextBox 23">
                <a:extLst>
                  <a:ext uri="{FF2B5EF4-FFF2-40B4-BE49-F238E27FC236}">
                    <a16:creationId xmlns:a16="http://schemas.microsoft.com/office/drawing/2014/main" id="{C1E2FC45-DF9B-D731-B1F9-FCA980745189}"/>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7" name="TextBox 16">
              <a:extLst>
                <a:ext uri="{FF2B5EF4-FFF2-40B4-BE49-F238E27FC236}">
                  <a16:creationId xmlns:a16="http://schemas.microsoft.com/office/drawing/2014/main" id="{487ECFCE-C724-FFF6-244F-839A97D43643}"/>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10" name="TextBox 9">
            <a:extLst>
              <a:ext uri="{FF2B5EF4-FFF2-40B4-BE49-F238E27FC236}">
                <a16:creationId xmlns:a16="http://schemas.microsoft.com/office/drawing/2014/main" id="{0A8CD457-7E9D-0821-8FC5-C652CB334BBB}"/>
              </a:ext>
            </a:extLst>
          </p:cNvPr>
          <p:cNvSpPr txBox="1"/>
          <p:nvPr/>
        </p:nvSpPr>
        <p:spPr>
          <a:xfrm>
            <a:off x="633651" y="1648010"/>
            <a:ext cx="8333887" cy="830997"/>
          </a:xfrm>
          <a:prstGeom prst="rect">
            <a:avLst/>
          </a:prstGeom>
          <a:noFill/>
          <a:ln>
            <a:noFill/>
          </a:ln>
        </p:spPr>
        <p:txBody>
          <a:bodyPr wrap="square" rtlCol="0">
            <a:spAutoFit/>
          </a:bodyPr>
          <a:lstStyle/>
          <a:p>
            <a:pPr algn="just"/>
            <a:r>
              <a:rPr lang="en-US" sz="4800">
                <a:solidFill>
                  <a:srgbClr val="FA5A68"/>
                </a:solidFill>
              </a:rPr>
              <a:t>a) </a:t>
            </a:r>
            <a:r>
              <a:rPr lang="en-US" sz="4800"/>
              <a:t>50 000 - 20 000 + 400 000</a:t>
            </a:r>
          </a:p>
        </p:txBody>
      </p:sp>
      <p:sp>
        <p:nvSpPr>
          <p:cNvPr id="11" name="TextBox 10">
            <a:extLst>
              <a:ext uri="{FF2B5EF4-FFF2-40B4-BE49-F238E27FC236}">
                <a16:creationId xmlns:a16="http://schemas.microsoft.com/office/drawing/2014/main" id="{EB38E5BA-03F6-A84D-152B-A1D841355B92}"/>
              </a:ext>
            </a:extLst>
          </p:cNvPr>
          <p:cNvSpPr txBox="1"/>
          <p:nvPr/>
        </p:nvSpPr>
        <p:spPr>
          <a:xfrm>
            <a:off x="633649" y="2887526"/>
            <a:ext cx="8333887" cy="830997"/>
          </a:xfrm>
          <a:prstGeom prst="rect">
            <a:avLst/>
          </a:prstGeom>
          <a:noFill/>
          <a:ln>
            <a:noFill/>
          </a:ln>
        </p:spPr>
        <p:txBody>
          <a:bodyPr wrap="square" rtlCol="0">
            <a:spAutoFit/>
          </a:bodyPr>
          <a:lstStyle/>
          <a:p>
            <a:pPr algn="just"/>
            <a:r>
              <a:rPr lang="en-US" sz="4800">
                <a:solidFill>
                  <a:srgbClr val="FA5A68"/>
                </a:solidFill>
              </a:rPr>
              <a:t>b) </a:t>
            </a:r>
            <a:r>
              <a:rPr lang="en-US" sz="4800"/>
              <a:t>730 000 - 30 000 - 400 000</a:t>
            </a:r>
          </a:p>
        </p:txBody>
      </p:sp>
      <p:sp>
        <p:nvSpPr>
          <p:cNvPr id="12" name="TextBox 11">
            <a:extLst>
              <a:ext uri="{FF2B5EF4-FFF2-40B4-BE49-F238E27FC236}">
                <a16:creationId xmlns:a16="http://schemas.microsoft.com/office/drawing/2014/main" id="{06BF4E9B-8215-D028-51A1-DFCE51B4925F}"/>
              </a:ext>
            </a:extLst>
          </p:cNvPr>
          <p:cNvSpPr txBox="1"/>
          <p:nvPr/>
        </p:nvSpPr>
        <p:spPr>
          <a:xfrm>
            <a:off x="633649" y="4094823"/>
            <a:ext cx="8333887" cy="830997"/>
          </a:xfrm>
          <a:prstGeom prst="rect">
            <a:avLst/>
          </a:prstGeom>
          <a:noFill/>
          <a:ln>
            <a:noFill/>
          </a:ln>
        </p:spPr>
        <p:txBody>
          <a:bodyPr wrap="square" rtlCol="0">
            <a:spAutoFit/>
          </a:bodyPr>
          <a:lstStyle/>
          <a:p>
            <a:pPr algn="just"/>
            <a:r>
              <a:rPr lang="en-US" sz="4800">
                <a:solidFill>
                  <a:srgbClr val="FA5A68"/>
                </a:solidFill>
              </a:rPr>
              <a:t>c) </a:t>
            </a:r>
            <a:r>
              <a:rPr lang="en-US" sz="4800"/>
              <a:t>970 000 – (60 000 + 10 000)</a:t>
            </a:r>
          </a:p>
        </p:txBody>
      </p:sp>
      <p:sp>
        <p:nvSpPr>
          <p:cNvPr id="13" name="TextBox 12">
            <a:extLst>
              <a:ext uri="{FF2B5EF4-FFF2-40B4-BE49-F238E27FC236}">
                <a16:creationId xmlns:a16="http://schemas.microsoft.com/office/drawing/2014/main" id="{DCD57448-B6EE-11F6-FE7C-F7A0565CB3F3}"/>
              </a:ext>
            </a:extLst>
          </p:cNvPr>
          <p:cNvSpPr txBox="1"/>
          <p:nvPr/>
        </p:nvSpPr>
        <p:spPr>
          <a:xfrm>
            <a:off x="633649" y="5334339"/>
            <a:ext cx="9843453" cy="830997"/>
          </a:xfrm>
          <a:prstGeom prst="rect">
            <a:avLst/>
          </a:prstGeom>
          <a:noFill/>
          <a:ln>
            <a:noFill/>
          </a:ln>
        </p:spPr>
        <p:txBody>
          <a:bodyPr wrap="square" rtlCol="0">
            <a:spAutoFit/>
          </a:bodyPr>
          <a:lstStyle/>
          <a:p>
            <a:pPr algn="just"/>
            <a:r>
              <a:rPr lang="en-US" sz="4800">
                <a:solidFill>
                  <a:srgbClr val="FA5A68"/>
                </a:solidFill>
              </a:rPr>
              <a:t>d) </a:t>
            </a:r>
            <a:r>
              <a:rPr lang="en-US" sz="4800"/>
              <a:t>400 000 + (90 000 - 60 000 - 30 000)</a:t>
            </a:r>
          </a:p>
        </p:txBody>
      </p:sp>
      <p:grpSp>
        <p:nvGrpSpPr>
          <p:cNvPr id="14" name="Group 13">
            <a:extLst>
              <a:ext uri="{FF2B5EF4-FFF2-40B4-BE49-F238E27FC236}">
                <a16:creationId xmlns:a16="http://schemas.microsoft.com/office/drawing/2014/main" id="{187A0FD0-BC17-002B-D0AF-B90077CB8737}"/>
              </a:ext>
            </a:extLst>
          </p:cNvPr>
          <p:cNvGrpSpPr/>
          <p:nvPr/>
        </p:nvGrpSpPr>
        <p:grpSpPr>
          <a:xfrm>
            <a:off x="7865908" y="603628"/>
            <a:ext cx="3692441" cy="4732244"/>
            <a:chOff x="7750060" y="709435"/>
            <a:chExt cx="3692441" cy="4732244"/>
          </a:xfrm>
        </p:grpSpPr>
        <p:sp>
          <p:nvSpPr>
            <p:cNvPr id="15" name="TextBox 10">
              <a:extLst>
                <a:ext uri="{FF2B5EF4-FFF2-40B4-BE49-F238E27FC236}">
                  <a16:creationId xmlns:a16="http://schemas.microsoft.com/office/drawing/2014/main" id="{ED584B2F-1381-B430-5805-CD30A66876EB}"/>
                </a:ext>
              </a:extLst>
            </p:cNvPr>
            <p:cNvSpPr txBox="1"/>
            <p:nvPr/>
          </p:nvSpPr>
          <p:spPr>
            <a:xfrm>
              <a:off x="7750060" y="709435"/>
              <a:ext cx="3692441" cy="1938992"/>
            </a:xfrm>
            <a:prstGeom prst="rect">
              <a:avLst/>
            </a:prstGeom>
            <a:noFill/>
          </p:spPr>
          <p:txBody>
            <a:bodyPr wrap="square" rtlCol="0">
              <a:spAutoFit/>
            </a:bodyPr>
            <a:lstStyle/>
            <a:p>
              <a:pPr algn="ctr"/>
              <a:r>
                <a:rPr lang="en-US" sz="6000">
                  <a:ln w="28575">
                    <a:noFill/>
                    <a:prstDash val="solid"/>
                  </a:ln>
                  <a:solidFill>
                    <a:srgbClr val="E45B23"/>
                  </a:solidFill>
                  <a:latin typeface="LNTH-LuoLuoNotangYuanTi 1" pitchFamily="2" charset="-128"/>
                  <a:ea typeface="LNTH-LuoLuoNotangYuanTi 1" pitchFamily="2" charset="-128"/>
                  <a:cs typeface="LNTH-LuoLuoNotangYuanTi 1" pitchFamily="2" charset="-128"/>
                </a:rPr>
                <a:t>THỰC HIỆN CÁ NHÂN</a:t>
              </a:r>
              <a:endParaRPr lang="en-US" sz="6000" dirty="0">
                <a:ln w="28575">
                  <a:noFill/>
                  <a:prstDash val="solid"/>
                </a:ln>
                <a:solidFill>
                  <a:srgbClr val="E45B23"/>
                </a:solidFill>
                <a:latin typeface="LNTH-LuoLuoNotangYuanTi 1" pitchFamily="2" charset="-128"/>
                <a:ea typeface="LNTH-LuoLuoNotangYuanTi 1" pitchFamily="2" charset="-128"/>
                <a:cs typeface="LNTH-LuoLuoNotangYuanTi 1" pitchFamily="2" charset="-128"/>
              </a:endParaRPr>
            </a:p>
          </p:txBody>
        </p:sp>
        <p:pic>
          <p:nvPicPr>
            <p:cNvPr id="16" name="Picture 15" descr="A cartoon of a child wearing glasses&#10;&#10;Description automatically generated">
              <a:extLst>
                <a:ext uri="{FF2B5EF4-FFF2-40B4-BE49-F238E27FC236}">
                  <a16:creationId xmlns:a16="http://schemas.microsoft.com/office/drawing/2014/main" id="{DAB0138A-B461-F076-D089-B9F9FA67C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010" y="2620216"/>
              <a:ext cx="2652058" cy="2821463"/>
            </a:xfrm>
            <a:prstGeom prst="rect">
              <a:avLst/>
            </a:prstGeom>
          </p:spPr>
        </p:pic>
      </p:grpSp>
    </p:spTree>
    <p:extLst>
      <p:ext uri="{BB962C8B-B14F-4D97-AF65-F5344CB8AC3E}">
        <p14:creationId xmlns:p14="http://schemas.microsoft.com/office/powerpoint/2010/main" val="26650845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4" presetID="32" presetClass="emph" presetSubtype="0" fill="hold" nodeType="with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73C2CC20-1D0D-3B9E-5712-5DACA46E10C0}"/>
              </a:ext>
            </a:extLst>
          </p:cNvPr>
          <p:cNvSpPr/>
          <p:nvPr/>
        </p:nvSpPr>
        <p:spPr>
          <a:xfrm>
            <a:off x="502327" y="433137"/>
            <a:ext cx="11056022" cy="6079958"/>
          </a:xfrm>
          <a:custGeom>
            <a:avLst/>
            <a:gdLst>
              <a:gd name="connsiteX0" fmla="*/ 0 w 11056022"/>
              <a:gd name="connsiteY0" fmla="*/ 1013347 h 6079958"/>
              <a:gd name="connsiteX1" fmla="*/ 1013347 w 11056022"/>
              <a:gd name="connsiteY1" fmla="*/ 0 h 6079958"/>
              <a:gd name="connsiteX2" fmla="*/ 10042675 w 11056022"/>
              <a:gd name="connsiteY2" fmla="*/ 0 h 6079958"/>
              <a:gd name="connsiteX3" fmla="*/ 11056022 w 11056022"/>
              <a:gd name="connsiteY3" fmla="*/ 1013347 h 6079958"/>
              <a:gd name="connsiteX4" fmla="*/ 11056022 w 11056022"/>
              <a:gd name="connsiteY4" fmla="*/ 5066611 h 6079958"/>
              <a:gd name="connsiteX5" fmla="*/ 10042675 w 11056022"/>
              <a:gd name="connsiteY5" fmla="*/ 6079958 h 6079958"/>
              <a:gd name="connsiteX6" fmla="*/ 1013347 w 11056022"/>
              <a:gd name="connsiteY6" fmla="*/ 6079958 h 6079958"/>
              <a:gd name="connsiteX7" fmla="*/ 0 w 11056022"/>
              <a:gd name="connsiteY7" fmla="*/ 5066611 h 6079958"/>
              <a:gd name="connsiteX8" fmla="*/ 0 w 11056022"/>
              <a:gd name="connsiteY8" fmla="*/ 1013347 h 607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22" h="6079958" fill="none" extrusionOk="0">
                <a:moveTo>
                  <a:pt x="0" y="1013347"/>
                </a:moveTo>
                <a:cubicBezTo>
                  <a:pt x="-64130" y="457679"/>
                  <a:pt x="440511" y="74842"/>
                  <a:pt x="1013347" y="0"/>
                </a:cubicBezTo>
                <a:cubicBezTo>
                  <a:pt x="3959512" y="77600"/>
                  <a:pt x="5559608" y="-27269"/>
                  <a:pt x="10042675" y="0"/>
                </a:cubicBezTo>
                <a:cubicBezTo>
                  <a:pt x="10620762" y="-24314"/>
                  <a:pt x="11135890" y="477203"/>
                  <a:pt x="11056022" y="1013347"/>
                </a:cubicBezTo>
                <a:cubicBezTo>
                  <a:pt x="11165022" y="1985659"/>
                  <a:pt x="10977813" y="4483899"/>
                  <a:pt x="11056022" y="5066611"/>
                </a:cubicBezTo>
                <a:cubicBezTo>
                  <a:pt x="10958392" y="5588075"/>
                  <a:pt x="10571118" y="6093724"/>
                  <a:pt x="10042675" y="6079958"/>
                </a:cubicBezTo>
                <a:cubicBezTo>
                  <a:pt x="7002680" y="6129135"/>
                  <a:pt x="2914891" y="5957256"/>
                  <a:pt x="1013347" y="6079958"/>
                </a:cubicBezTo>
                <a:cubicBezTo>
                  <a:pt x="444661" y="6149307"/>
                  <a:pt x="-65527" y="5682687"/>
                  <a:pt x="0" y="5066611"/>
                </a:cubicBezTo>
                <a:cubicBezTo>
                  <a:pt x="47022" y="3041820"/>
                  <a:pt x="104569" y="1499102"/>
                  <a:pt x="0" y="1013347"/>
                </a:cubicBezTo>
                <a:close/>
              </a:path>
              <a:path w="11056022" h="6079958" stroke="0" extrusionOk="0">
                <a:moveTo>
                  <a:pt x="0" y="1013347"/>
                </a:moveTo>
                <a:cubicBezTo>
                  <a:pt x="58862" y="446963"/>
                  <a:pt x="549548" y="-6396"/>
                  <a:pt x="1013347" y="0"/>
                </a:cubicBezTo>
                <a:cubicBezTo>
                  <a:pt x="3328533" y="-129276"/>
                  <a:pt x="8365183" y="-77778"/>
                  <a:pt x="10042675" y="0"/>
                </a:cubicBezTo>
                <a:cubicBezTo>
                  <a:pt x="10593190" y="-29141"/>
                  <a:pt x="11041917" y="535023"/>
                  <a:pt x="11056022" y="1013347"/>
                </a:cubicBezTo>
                <a:cubicBezTo>
                  <a:pt x="11137621" y="1812659"/>
                  <a:pt x="11210322" y="3342454"/>
                  <a:pt x="11056022" y="5066611"/>
                </a:cubicBezTo>
                <a:cubicBezTo>
                  <a:pt x="11090983" y="5699997"/>
                  <a:pt x="10501399" y="6114261"/>
                  <a:pt x="10042675" y="6079958"/>
                </a:cubicBezTo>
                <a:cubicBezTo>
                  <a:pt x="6386812" y="6124178"/>
                  <a:pt x="3285402" y="6050576"/>
                  <a:pt x="1013347" y="6079958"/>
                </a:cubicBezTo>
                <a:cubicBezTo>
                  <a:pt x="451359" y="6070997"/>
                  <a:pt x="-65910" y="5611034"/>
                  <a:pt x="0" y="5066611"/>
                </a:cubicBezTo>
                <a:cubicBezTo>
                  <a:pt x="-159954" y="3103480"/>
                  <a:pt x="22140" y="2077054"/>
                  <a:pt x="0" y="1013347"/>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Nhóm 14">
            <a:extLst>
              <a:ext uri="{FF2B5EF4-FFF2-40B4-BE49-F238E27FC236}">
                <a16:creationId xmlns:a16="http://schemas.microsoft.com/office/drawing/2014/main" id="{12F23A95-E770-8EED-7FC1-013A5FF5B509}"/>
              </a:ext>
            </a:extLst>
          </p:cNvPr>
          <p:cNvGrpSpPr/>
          <p:nvPr/>
        </p:nvGrpSpPr>
        <p:grpSpPr>
          <a:xfrm>
            <a:off x="843751" y="667861"/>
            <a:ext cx="4711624" cy="868323"/>
            <a:chOff x="678426" y="556819"/>
            <a:chExt cx="4711624" cy="868323"/>
          </a:xfrm>
        </p:grpSpPr>
        <p:grpSp>
          <p:nvGrpSpPr>
            <p:cNvPr id="6" name="Nhóm 15">
              <a:extLst>
                <a:ext uri="{FF2B5EF4-FFF2-40B4-BE49-F238E27FC236}">
                  <a16:creationId xmlns:a16="http://schemas.microsoft.com/office/drawing/2014/main" id="{202241E1-3441-88FD-2339-167E0959ED31}"/>
                </a:ext>
              </a:extLst>
            </p:cNvPr>
            <p:cNvGrpSpPr/>
            <p:nvPr/>
          </p:nvGrpSpPr>
          <p:grpSpPr>
            <a:xfrm>
              <a:off x="678426" y="556819"/>
              <a:ext cx="793415" cy="818053"/>
              <a:chOff x="678426" y="556819"/>
              <a:chExt cx="793415" cy="818053"/>
            </a:xfrm>
          </p:grpSpPr>
          <p:sp>
            <p:nvSpPr>
              <p:cNvPr id="8" name="Oval 22">
                <a:extLst>
                  <a:ext uri="{FF2B5EF4-FFF2-40B4-BE49-F238E27FC236}">
                    <a16:creationId xmlns:a16="http://schemas.microsoft.com/office/drawing/2014/main" id="{1D4B490D-38A2-4AB0-0572-4A29732C0ACB}"/>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9" name="TextBox 23">
                <a:extLst>
                  <a:ext uri="{FF2B5EF4-FFF2-40B4-BE49-F238E27FC236}">
                    <a16:creationId xmlns:a16="http://schemas.microsoft.com/office/drawing/2014/main" id="{C1E2FC45-DF9B-D731-B1F9-FCA980745189}"/>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7" name="TextBox 16">
              <a:extLst>
                <a:ext uri="{FF2B5EF4-FFF2-40B4-BE49-F238E27FC236}">
                  <a16:creationId xmlns:a16="http://schemas.microsoft.com/office/drawing/2014/main" id="{487ECFCE-C724-FFF6-244F-839A97D43643}"/>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10" name="TextBox 9">
            <a:extLst>
              <a:ext uri="{FF2B5EF4-FFF2-40B4-BE49-F238E27FC236}">
                <a16:creationId xmlns:a16="http://schemas.microsoft.com/office/drawing/2014/main" id="{0A8CD457-7E9D-0821-8FC5-C652CB334BBB}"/>
              </a:ext>
            </a:extLst>
          </p:cNvPr>
          <p:cNvSpPr txBox="1"/>
          <p:nvPr/>
        </p:nvSpPr>
        <p:spPr>
          <a:xfrm>
            <a:off x="843751" y="1536184"/>
            <a:ext cx="8333887" cy="830997"/>
          </a:xfrm>
          <a:prstGeom prst="rect">
            <a:avLst/>
          </a:prstGeom>
          <a:noFill/>
          <a:ln>
            <a:noFill/>
          </a:ln>
        </p:spPr>
        <p:txBody>
          <a:bodyPr wrap="square" rtlCol="0">
            <a:spAutoFit/>
          </a:bodyPr>
          <a:lstStyle/>
          <a:p>
            <a:pPr algn="just"/>
            <a:r>
              <a:rPr lang="en-US" sz="4800">
                <a:solidFill>
                  <a:srgbClr val="FA5A68"/>
                </a:solidFill>
              </a:rPr>
              <a:t>a) </a:t>
            </a:r>
            <a:r>
              <a:rPr lang="en-US" sz="4800"/>
              <a:t>50 000 - 20 000 + 400 000</a:t>
            </a:r>
          </a:p>
        </p:txBody>
      </p:sp>
      <p:sp>
        <p:nvSpPr>
          <p:cNvPr id="2" name="TextBox 1">
            <a:extLst>
              <a:ext uri="{FF2B5EF4-FFF2-40B4-BE49-F238E27FC236}">
                <a16:creationId xmlns:a16="http://schemas.microsoft.com/office/drawing/2014/main" id="{506C6E11-FA61-E628-8E7F-726B0346F12C}"/>
              </a:ext>
            </a:extLst>
          </p:cNvPr>
          <p:cNvSpPr txBox="1"/>
          <p:nvPr/>
        </p:nvSpPr>
        <p:spPr>
          <a:xfrm>
            <a:off x="975394" y="2425946"/>
            <a:ext cx="4061827" cy="830997"/>
          </a:xfrm>
          <a:prstGeom prst="rect">
            <a:avLst/>
          </a:prstGeom>
          <a:noFill/>
          <a:ln>
            <a:noFill/>
          </a:ln>
        </p:spPr>
        <p:txBody>
          <a:bodyPr wrap="square" rtlCol="0">
            <a:spAutoFit/>
          </a:bodyPr>
          <a:lstStyle/>
          <a:p>
            <a:pPr algn="just"/>
            <a:r>
              <a:rPr lang="en-US" sz="4800"/>
              <a:t>=</a:t>
            </a:r>
            <a:r>
              <a:rPr lang="en-US" sz="4800">
                <a:solidFill>
                  <a:srgbClr val="FA5A68"/>
                </a:solidFill>
              </a:rPr>
              <a:t> 		</a:t>
            </a:r>
            <a:r>
              <a:rPr lang="en-US" sz="4800"/>
              <a:t>30 000</a:t>
            </a:r>
          </a:p>
        </p:txBody>
      </p:sp>
      <p:sp>
        <p:nvSpPr>
          <p:cNvPr id="3" name="TextBox 2">
            <a:extLst>
              <a:ext uri="{FF2B5EF4-FFF2-40B4-BE49-F238E27FC236}">
                <a16:creationId xmlns:a16="http://schemas.microsoft.com/office/drawing/2014/main" id="{C9C20991-EFF5-F2AD-642A-3E3E29841E92}"/>
              </a:ext>
            </a:extLst>
          </p:cNvPr>
          <p:cNvSpPr txBox="1"/>
          <p:nvPr/>
        </p:nvSpPr>
        <p:spPr>
          <a:xfrm>
            <a:off x="955619" y="4096860"/>
            <a:ext cx="10149437" cy="754374"/>
          </a:xfrm>
          <a:prstGeom prst="rect">
            <a:avLst/>
          </a:prstGeom>
          <a:noFill/>
        </p:spPr>
        <p:txBody>
          <a:bodyPr wrap="square" rtlCol="0">
            <a:spAutoFit/>
          </a:bodyPr>
          <a:lstStyle/>
          <a:p>
            <a:pPr marL="571500" indent="-571500" algn="just">
              <a:lnSpc>
                <a:spcPct val="130000"/>
              </a:lnSpc>
              <a:buFont typeface="Wingdings" panose="05000000000000000000" pitchFamily="2" charset="2"/>
              <a:buChar char="ü"/>
            </a:pPr>
            <a:r>
              <a:rPr lang="en-US" sz="3600">
                <a:solidFill>
                  <a:srgbClr val="0070C0"/>
                </a:solidFill>
              </a:rPr>
              <a:t>5 chục nghìn trừ 2 chục nghìn bằng 3 chục nghìn; </a:t>
            </a:r>
          </a:p>
        </p:txBody>
      </p:sp>
      <p:sp>
        <p:nvSpPr>
          <p:cNvPr id="17" name="Right Brace 16">
            <a:extLst>
              <a:ext uri="{FF2B5EF4-FFF2-40B4-BE49-F238E27FC236}">
                <a16:creationId xmlns:a16="http://schemas.microsoft.com/office/drawing/2014/main" id="{433C2375-9981-84D1-79A6-486D7B64B1D5}"/>
              </a:ext>
            </a:extLst>
          </p:cNvPr>
          <p:cNvSpPr/>
          <p:nvPr/>
        </p:nvSpPr>
        <p:spPr>
          <a:xfrm rot="5400000">
            <a:off x="3233355" y="522955"/>
            <a:ext cx="433137" cy="3625515"/>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FB63C85-25C8-01F2-475E-82412A49FFF3}"/>
              </a:ext>
            </a:extLst>
          </p:cNvPr>
          <p:cNvSpPr txBox="1"/>
          <p:nvPr/>
        </p:nvSpPr>
        <p:spPr>
          <a:xfrm>
            <a:off x="5262681" y="2388438"/>
            <a:ext cx="4061827" cy="830997"/>
          </a:xfrm>
          <a:prstGeom prst="rect">
            <a:avLst/>
          </a:prstGeom>
          <a:noFill/>
          <a:ln>
            <a:noFill/>
          </a:ln>
        </p:spPr>
        <p:txBody>
          <a:bodyPr wrap="square" rtlCol="0">
            <a:spAutoFit/>
          </a:bodyPr>
          <a:lstStyle/>
          <a:p>
            <a:pPr algn="just"/>
            <a:r>
              <a:rPr lang="en-US" sz="4800"/>
              <a:t> +</a:t>
            </a:r>
            <a:r>
              <a:rPr lang="en-US" sz="4800">
                <a:solidFill>
                  <a:srgbClr val="FA5A68"/>
                </a:solidFill>
              </a:rPr>
              <a:t>  </a:t>
            </a:r>
            <a:r>
              <a:rPr lang="en-US" sz="4800"/>
              <a:t>400 000</a:t>
            </a:r>
          </a:p>
        </p:txBody>
      </p:sp>
      <p:sp>
        <p:nvSpPr>
          <p:cNvPr id="19" name="TextBox 18">
            <a:extLst>
              <a:ext uri="{FF2B5EF4-FFF2-40B4-BE49-F238E27FC236}">
                <a16:creationId xmlns:a16="http://schemas.microsoft.com/office/drawing/2014/main" id="{58E5D63D-388B-4C2F-40DB-5FF6C091A0C4}"/>
              </a:ext>
            </a:extLst>
          </p:cNvPr>
          <p:cNvSpPr txBox="1"/>
          <p:nvPr/>
        </p:nvSpPr>
        <p:spPr>
          <a:xfrm>
            <a:off x="975394" y="3223160"/>
            <a:ext cx="4061827" cy="830997"/>
          </a:xfrm>
          <a:prstGeom prst="rect">
            <a:avLst/>
          </a:prstGeom>
          <a:noFill/>
          <a:ln>
            <a:noFill/>
          </a:ln>
        </p:spPr>
        <p:txBody>
          <a:bodyPr wrap="square" rtlCol="0">
            <a:spAutoFit/>
          </a:bodyPr>
          <a:lstStyle/>
          <a:p>
            <a:pPr algn="just"/>
            <a:r>
              <a:rPr lang="en-US" sz="4800"/>
              <a:t>=</a:t>
            </a:r>
            <a:r>
              <a:rPr lang="en-US" sz="4800">
                <a:solidFill>
                  <a:srgbClr val="FA5A68"/>
                </a:solidFill>
              </a:rPr>
              <a:t> 		</a:t>
            </a:r>
            <a:r>
              <a:rPr lang="en-US" sz="4800"/>
              <a:t>430 000</a:t>
            </a:r>
          </a:p>
        </p:txBody>
      </p:sp>
      <p:sp>
        <p:nvSpPr>
          <p:cNvPr id="20" name="TextBox 19">
            <a:extLst>
              <a:ext uri="{FF2B5EF4-FFF2-40B4-BE49-F238E27FC236}">
                <a16:creationId xmlns:a16="http://schemas.microsoft.com/office/drawing/2014/main" id="{3D5E2EDF-9843-9E00-60BE-F0F0E28CF787}"/>
              </a:ext>
            </a:extLst>
          </p:cNvPr>
          <p:cNvSpPr txBox="1"/>
          <p:nvPr/>
        </p:nvSpPr>
        <p:spPr>
          <a:xfrm>
            <a:off x="927268" y="4851234"/>
            <a:ext cx="10149437" cy="1474571"/>
          </a:xfrm>
          <a:prstGeom prst="rect">
            <a:avLst/>
          </a:prstGeom>
          <a:noFill/>
        </p:spPr>
        <p:txBody>
          <a:bodyPr wrap="square" rtlCol="0">
            <a:spAutoFit/>
          </a:bodyPr>
          <a:lstStyle/>
          <a:p>
            <a:pPr marL="571500" indent="-571500" algn="just">
              <a:lnSpc>
                <a:spcPct val="130000"/>
              </a:lnSpc>
              <a:buFont typeface="Wingdings" panose="05000000000000000000" pitchFamily="2" charset="2"/>
              <a:buChar char="ü"/>
            </a:pPr>
            <a:r>
              <a:rPr lang="en-US" sz="3600">
                <a:solidFill>
                  <a:srgbClr val="0070C0"/>
                </a:solidFill>
              </a:rPr>
              <a:t>3 chục nghìn cộng 40 chục nghìn bằng 43 chục nghìn, tức là 4 trăm 3 mươi nghìn.</a:t>
            </a:r>
          </a:p>
        </p:txBody>
      </p:sp>
    </p:spTree>
    <p:extLst>
      <p:ext uri="{BB962C8B-B14F-4D97-AF65-F5344CB8AC3E}">
        <p14:creationId xmlns:p14="http://schemas.microsoft.com/office/powerpoint/2010/main" val="25796535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animBg="1"/>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73C2CC20-1D0D-3B9E-5712-5DACA46E10C0}"/>
              </a:ext>
            </a:extLst>
          </p:cNvPr>
          <p:cNvSpPr/>
          <p:nvPr/>
        </p:nvSpPr>
        <p:spPr>
          <a:xfrm>
            <a:off x="502327" y="240632"/>
            <a:ext cx="11056022" cy="6448925"/>
          </a:xfrm>
          <a:custGeom>
            <a:avLst/>
            <a:gdLst>
              <a:gd name="connsiteX0" fmla="*/ 0 w 11056022"/>
              <a:gd name="connsiteY0" fmla="*/ 1074842 h 6448925"/>
              <a:gd name="connsiteX1" fmla="*/ 1074842 w 11056022"/>
              <a:gd name="connsiteY1" fmla="*/ 0 h 6448925"/>
              <a:gd name="connsiteX2" fmla="*/ 9981180 w 11056022"/>
              <a:gd name="connsiteY2" fmla="*/ 0 h 6448925"/>
              <a:gd name="connsiteX3" fmla="*/ 11056022 w 11056022"/>
              <a:gd name="connsiteY3" fmla="*/ 1074842 h 6448925"/>
              <a:gd name="connsiteX4" fmla="*/ 11056022 w 11056022"/>
              <a:gd name="connsiteY4" fmla="*/ 5374083 h 6448925"/>
              <a:gd name="connsiteX5" fmla="*/ 9981180 w 11056022"/>
              <a:gd name="connsiteY5" fmla="*/ 6448925 h 6448925"/>
              <a:gd name="connsiteX6" fmla="*/ 1074842 w 11056022"/>
              <a:gd name="connsiteY6" fmla="*/ 6448925 h 6448925"/>
              <a:gd name="connsiteX7" fmla="*/ 0 w 11056022"/>
              <a:gd name="connsiteY7" fmla="*/ 5374083 h 6448925"/>
              <a:gd name="connsiteX8" fmla="*/ 0 w 11056022"/>
              <a:gd name="connsiteY8" fmla="*/ 1074842 h 644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22" h="6448925" fill="none" extrusionOk="0">
                <a:moveTo>
                  <a:pt x="0" y="1074842"/>
                </a:moveTo>
                <a:cubicBezTo>
                  <a:pt x="-50023" y="484333"/>
                  <a:pt x="465628" y="88554"/>
                  <a:pt x="1074842" y="0"/>
                </a:cubicBezTo>
                <a:cubicBezTo>
                  <a:pt x="3254962" y="77600"/>
                  <a:pt x="8294160" y="-27269"/>
                  <a:pt x="9981180" y="0"/>
                </a:cubicBezTo>
                <a:cubicBezTo>
                  <a:pt x="10597764" y="-30294"/>
                  <a:pt x="11150505" y="509038"/>
                  <a:pt x="11056022" y="1074842"/>
                </a:cubicBezTo>
                <a:cubicBezTo>
                  <a:pt x="11165022" y="2140160"/>
                  <a:pt x="10977813" y="4749518"/>
                  <a:pt x="11056022" y="5374083"/>
                </a:cubicBezTo>
                <a:cubicBezTo>
                  <a:pt x="11027144" y="5956405"/>
                  <a:pt x="10536615" y="6465765"/>
                  <a:pt x="9981180" y="6448925"/>
                </a:cubicBezTo>
                <a:cubicBezTo>
                  <a:pt x="7264465" y="6498102"/>
                  <a:pt x="3980507" y="6326223"/>
                  <a:pt x="1074842" y="6448925"/>
                </a:cubicBezTo>
                <a:cubicBezTo>
                  <a:pt x="476609" y="6484364"/>
                  <a:pt x="-9117" y="5975552"/>
                  <a:pt x="0" y="5374083"/>
                </a:cubicBezTo>
                <a:cubicBezTo>
                  <a:pt x="47022" y="3983816"/>
                  <a:pt x="104569" y="2941557"/>
                  <a:pt x="0" y="1074842"/>
                </a:cubicBezTo>
                <a:close/>
              </a:path>
              <a:path w="11056022" h="6448925" stroke="0" extrusionOk="0">
                <a:moveTo>
                  <a:pt x="0" y="1074842"/>
                </a:moveTo>
                <a:cubicBezTo>
                  <a:pt x="104578" y="469269"/>
                  <a:pt x="572237" y="-6073"/>
                  <a:pt x="1074842" y="0"/>
                </a:cubicBezTo>
                <a:cubicBezTo>
                  <a:pt x="4694834" y="-129276"/>
                  <a:pt x="8627858" y="-77778"/>
                  <a:pt x="9981180" y="0"/>
                </a:cubicBezTo>
                <a:cubicBezTo>
                  <a:pt x="10557258" y="-55922"/>
                  <a:pt x="11047240" y="531862"/>
                  <a:pt x="11056022" y="1074842"/>
                </a:cubicBezTo>
                <a:cubicBezTo>
                  <a:pt x="11137621" y="1782983"/>
                  <a:pt x="11210322" y="4001513"/>
                  <a:pt x="11056022" y="5374083"/>
                </a:cubicBezTo>
                <a:cubicBezTo>
                  <a:pt x="11082943" y="6024475"/>
                  <a:pt x="10564772" y="6452333"/>
                  <a:pt x="9981180" y="6448925"/>
                </a:cubicBezTo>
                <a:cubicBezTo>
                  <a:pt x="6730295" y="6493145"/>
                  <a:pt x="5211504" y="6419543"/>
                  <a:pt x="1074842" y="6448925"/>
                </a:cubicBezTo>
                <a:cubicBezTo>
                  <a:pt x="475216" y="6425846"/>
                  <a:pt x="-14919" y="5964254"/>
                  <a:pt x="0" y="5374083"/>
                </a:cubicBezTo>
                <a:cubicBezTo>
                  <a:pt x="-159954" y="4353252"/>
                  <a:pt x="22140" y="2958901"/>
                  <a:pt x="0" y="107484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Nhóm 14">
            <a:extLst>
              <a:ext uri="{FF2B5EF4-FFF2-40B4-BE49-F238E27FC236}">
                <a16:creationId xmlns:a16="http://schemas.microsoft.com/office/drawing/2014/main" id="{12F23A95-E770-8EED-7FC1-013A5FF5B509}"/>
              </a:ext>
            </a:extLst>
          </p:cNvPr>
          <p:cNvGrpSpPr/>
          <p:nvPr/>
        </p:nvGrpSpPr>
        <p:grpSpPr>
          <a:xfrm>
            <a:off x="843751" y="362493"/>
            <a:ext cx="4711624" cy="868323"/>
            <a:chOff x="678426" y="556819"/>
            <a:chExt cx="4711624" cy="868323"/>
          </a:xfrm>
        </p:grpSpPr>
        <p:grpSp>
          <p:nvGrpSpPr>
            <p:cNvPr id="6" name="Nhóm 15">
              <a:extLst>
                <a:ext uri="{FF2B5EF4-FFF2-40B4-BE49-F238E27FC236}">
                  <a16:creationId xmlns:a16="http://schemas.microsoft.com/office/drawing/2014/main" id="{202241E1-3441-88FD-2339-167E0959ED31}"/>
                </a:ext>
              </a:extLst>
            </p:cNvPr>
            <p:cNvGrpSpPr/>
            <p:nvPr/>
          </p:nvGrpSpPr>
          <p:grpSpPr>
            <a:xfrm>
              <a:off x="678426" y="556819"/>
              <a:ext cx="793415" cy="818053"/>
              <a:chOff x="678426" y="556819"/>
              <a:chExt cx="793415" cy="818053"/>
            </a:xfrm>
          </p:grpSpPr>
          <p:sp>
            <p:nvSpPr>
              <p:cNvPr id="8" name="Oval 22">
                <a:extLst>
                  <a:ext uri="{FF2B5EF4-FFF2-40B4-BE49-F238E27FC236}">
                    <a16:creationId xmlns:a16="http://schemas.microsoft.com/office/drawing/2014/main" id="{1D4B490D-38A2-4AB0-0572-4A29732C0ACB}"/>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9" name="TextBox 23">
                <a:extLst>
                  <a:ext uri="{FF2B5EF4-FFF2-40B4-BE49-F238E27FC236}">
                    <a16:creationId xmlns:a16="http://schemas.microsoft.com/office/drawing/2014/main" id="{C1E2FC45-DF9B-D731-B1F9-FCA980745189}"/>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7" name="TextBox 16">
              <a:extLst>
                <a:ext uri="{FF2B5EF4-FFF2-40B4-BE49-F238E27FC236}">
                  <a16:creationId xmlns:a16="http://schemas.microsoft.com/office/drawing/2014/main" id="{487ECFCE-C724-FFF6-244F-839A97D43643}"/>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2" name="TextBox 1">
            <a:extLst>
              <a:ext uri="{FF2B5EF4-FFF2-40B4-BE49-F238E27FC236}">
                <a16:creationId xmlns:a16="http://schemas.microsoft.com/office/drawing/2014/main" id="{506C6E11-FA61-E628-8E7F-726B0346F12C}"/>
              </a:ext>
            </a:extLst>
          </p:cNvPr>
          <p:cNvSpPr txBox="1"/>
          <p:nvPr/>
        </p:nvSpPr>
        <p:spPr>
          <a:xfrm>
            <a:off x="975394" y="2120578"/>
            <a:ext cx="4061827" cy="830997"/>
          </a:xfrm>
          <a:prstGeom prst="rect">
            <a:avLst/>
          </a:prstGeom>
          <a:noFill/>
          <a:ln>
            <a:noFill/>
          </a:ln>
        </p:spPr>
        <p:txBody>
          <a:bodyPr wrap="square" rtlCol="0">
            <a:spAutoFit/>
          </a:bodyPr>
          <a:lstStyle/>
          <a:p>
            <a:pPr algn="just"/>
            <a:r>
              <a:rPr lang="en-US" sz="4800"/>
              <a:t>=</a:t>
            </a:r>
            <a:r>
              <a:rPr lang="en-US" sz="4800">
                <a:solidFill>
                  <a:srgbClr val="FA5A68"/>
                </a:solidFill>
              </a:rPr>
              <a:t> 	   </a:t>
            </a:r>
            <a:r>
              <a:rPr lang="en-US" sz="4800"/>
              <a:t>700 000</a:t>
            </a:r>
          </a:p>
        </p:txBody>
      </p:sp>
      <p:sp>
        <p:nvSpPr>
          <p:cNvPr id="3" name="TextBox 2">
            <a:extLst>
              <a:ext uri="{FF2B5EF4-FFF2-40B4-BE49-F238E27FC236}">
                <a16:creationId xmlns:a16="http://schemas.microsoft.com/office/drawing/2014/main" id="{C9C20991-EFF5-F2AD-642A-3E3E29841E92}"/>
              </a:ext>
            </a:extLst>
          </p:cNvPr>
          <p:cNvSpPr txBox="1"/>
          <p:nvPr/>
        </p:nvSpPr>
        <p:spPr>
          <a:xfrm>
            <a:off x="927268" y="3683705"/>
            <a:ext cx="10149437" cy="1474571"/>
          </a:xfrm>
          <a:prstGeom prst="rect">
            <a:avLst/>
          </a:prstGeom>
          <a:noFill/>
        </p:spPr>
        <p:txBody>
          <a:bodyPr wrap="square" rtlCol="0">
            <a:spAutoFit/>
          </a:bodyPr>
          <a:lstStyle/>
          <a:p>
            <a:pPr marL="571500" indent="-571500" algn="just">
              <a:lnSpc>
                <a:spcPct val="130000"/>
              </a:lnSpc>
              <a:buFont typeface="Wingdings" panose="05000000000000000000" pitchFamily="2" charset="2"/>
              <a:buChar char="ü"/>
            </a:pPr>
            <a:r>
              <a:rPr lang="en-US" sz="3600">
                <a:solidFill>
                  <a:srgbClr val="0070C0"/>
                </a:solidFill>
              </a:rPr>
              <a:t>73 chục nghìn trừ 3 chục nghìn bằng 70 chục nghìn; </a:t>
            </a:r>
          </a:p>
        </p:txBody>
      </p:sp>
      <p:sp>
        <p:nvSpPr>
          <p:cNvPr id="17" name="Right Brace 16">
            <a:extLst>
              <a:ext uri="{FF2B5EF4-FFF2-40B4-BE49-F238E27FC236}">
                <a16:creationId xmlns:a16="http://schemas.microsoft.com/office/drawing/2014/main" id="{433C2375-9981-84D1-79A6-486D7B64B1D5}"/>
              </a:ext>
            </a:extLst>
          </p:cNvPr>
          <p:cNvSpPr/>
          <p:nvPr/>
        </p:nvSpPr>
        <p:spPr>
          <a:xfrm rot="5400000">
            <a:off x="3233355" y="217587"/>
            <a:ext cx="433137" cy="3625515"/>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FB63C85-25C8-01F2-475E-82412A49FFF3}"/>
              </a:ext>
            </a:extLst>
          </p:cNvPr>
          <p:cNvSpPr txBox="1"/>
          <p:nvPr/>
        </p:nvSpPr>
        <p:spPr>
          <a:xfrm>
            <a:off x="5262681" y="2083070"/>
            <a:ext cx="4061827" cy="830997"/>
          </a:xfrm>
          <a:prstGeom prst="rect">
            <a:avLst/>
          </a:prstGeom>
          <a:noFill/>
          <a:ln>
            <a:noFill/>
          </a:ln>
        </p:spPr>
        <p:txBody>
          <a:bodyPr wrap="square" rtlCol="0">
            <a:spAutoFit/>
          </a:bodyPr>
          <a:lstStyle/>
          <a:p>
            <a:pPr algn="just"/>
            <a:r>
              <a:rPr lang="en-US" sz="4800"/>
              <a:t> -</a:t>
            </a:r>
            <a:r>
              <a:rPr lang="en-US" sz="4800">
                <a:solidFill>
                  <a:srgbClr val="FA5A68"/>
                </a:solidFill>
              </a:rPr>
              <a:t>  </a:t>
            </a:r>
            <a:r>
              <a:rPr lang="en-US" sz="4800"/>
              <a:t>400 000</a:t>
            </a:r>
          </a:p>
        </p:txBody>
      </p:sp>
      <p:sp>
        <p:nvSpPr>
          <p:cNvPr id="19" name="TextBox 18">
            <a:extLst>
              <a:ext uri="{FF2B5EF4-FFF2-40B4-BE49-F238E27FC236}">
                <a16:creationId xmlns:a16="http://schemas.microsoft.com/office/drawing/2014/main" id="{58E5D63D-388B-4C2F-40DB-5FF6C091A0C4}"/>
              </a:ext>
            </a:extLst>
          </p:cNvPr>
          <p:cNvSpPr txBox="1"/>
          <p:nvPr/>
        </p:nvSpPr>
        <p:spPr>
          <a:xfrm>
            <a:off x="999595" y="2866096"/>
            <a:ext cx="4061827" cy="830997"/>
          </a:xfrm>
          <a:prstGeom prst="rect">
            <a:avLst/>
          </a:prstGeom>
          <a:noFill/>
          <a:ln>
            <a:noFill/>
          </a:ln>
        </p:spPr>
        <p:txBody>
          <a:bodyPr wrap="square" rtlCol="0">
            <a:spAutoFit/>
          </a:bodyPr>
          <a:lstStyle/>
          <a:p>
            <a:pPr algn="just"/>
            <a:r>
              <a:rPr lang="en-US" sz="4800"/>
              <a:t>=</a:t>
            </a:r>
            <a:r>
              <a:rPr lang="en-US" sz="4800">
                <a:solidFill>
                  <a:srgbClr val="FA5A68"/>
                </a:solidFill>
              </a:rPr>
              <a:t> 		</a:t>
            </a:r>
            <a:r>
              <a:rPr lang="en-US" sz="4800"/>
              <a:t>300 000</a:t>
            </a:r>
          </a:p>
        </p:txBody>
      </p:sp>
      <p:sp>
        <p:nvSpPr>
          <p:cNvPr id="20" name="TextBox 19">
            <a:extLst>
              <a:ext uri="{FF2B5EF4-FFF2-40B4-BE49-F238E27FC236}">
                <a16:creationId xmlns:a16="http://schemas.microsoft.com/office/drawing/2014/main" id="{3D5E2EDF-9843-9E00-60BE-F0F0E28CF787}"/>
              </a:ext>
            </a:extLst>
          </p:cNvPr>
          <p:cNvSpPr txBox="1"/>
          <p:nvPr/>
        </p:nvSpPr>
        <p:spPr>
          <a:xfrm>
            <a:off x="843751" y="5020936"/>
            <a:ext cx="10149437" cy="1474571"/>
          </a:xfrm>
          <a:prstGeom prst="rect">
            <a:avLst/>
          </a:prstGeom>
          <a:noFill/>
        </p:spPr>
        <p:txBody>
          <a:bodyPr wrap="square" rtlCol="0">
            <a:spAutoFit/>
          </a:bodyPr>
          <a:lstStyle/>
          <a:p>
            <a:pPr marL="571500" indent="-571500" algn="just">
              <a:lnSpc>
                <a:spcPct val="130000"/>
              </a:lnSpc>
              <a:buFont typeface="Wingdings" panose="05000000000000000000" pitchFamily="2" charset="2"/>
              <a:buChar char="ü"/>
            </a:pPr>
            <a:r>
              <a:rPr lang="en-US" sz="3600">
                <a:solidFill>
                  <a:srgbClr val="0070C0"/>
                </a:solidFill>
              </a:rPr>
              <a:t>70 chục nghìn trừ 40 chục nghìn bằng 30 chục nghìn, tức là 3 trăm nghìn.</a:t>
            </a:r>
          </a:p>
        </p:txBody>
      </p:sp>
      <p:sp>
        <p:nvSpPr>
          <p:cNvPr id="11" name="TextBox 10">
            <a:extLst>
              <a:ext uri="{FF2B5EF4-FFF2-40B4-BE49-F238E27FC236}">
                <a16:creationId xmlns:a16="http://schemas.microsoft.com/office/drawing/2014/main" id="{DE077E64-9D83-611A-0401-225BCFE11124}"/>
              </a:ext>
            </a:extLst>
          </p:cNvPr>
          <p:cNvSpPr txBox="1"/>
          <p:nvPr/>
        </p:nvSpPr>
        <p:spPr>
          <a:xfrm>
            <a:off x="843751" y="1072453"/>
            <a:ext cx="8333887" cy="830997"/>
          </a:xfrm>
          <a:prstGeom prst="rect">
            <a:avLst/>
          </a:prstGeom>
          <a:noFill/>
          <a:ln>
            <a:noFill/>
          </a:ln>
        </p:spPr>
        <p:txBody>
          <a:bodyPr wrap="square" rtlCol="0">
            <a:spAutoFit/>
          </a:bodyPr>
          <a:lstStyle/>
          <a:p>
            <a:pPr algn="just"/>
            <a:r>
              <a:rPr lang="en-US" sz="4800">
                <a:solidFill>
                  <a:srgbClr val="FA5A68"/>
                </a:solidFill>
              </a:rPr>
              <a:t>b) </a:t>
            </a:r>
            <a:r>
              <a:rPr lang="en-US" sz="4800"/>
              <a:t>730 000 - 30 000 - 400 000</a:t>
            </a:r>
          </a:p>
        </p:txBody>
      </p:sp>
    </p:spTree>
    <p:extLst>
      <p:ext uri="{BB962C8B-B14F-4D97-AF65-F5344CB8AC3E}">
        <p14:creationId xmlns:p14="http://schemas.microsoft.com/office/powerpoint/2010/main" val="3592647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animBg="1"/>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73C2CC20-1D0D-3B9E-5712-5DACA46E10C0}"/>
              </a:ext>
            </a:extLst>
          </p:cNvPr>
          <p:cNvSpPr/>
          <p:nvPr/>
        </p:nvSpPr>
        <p:spPr>
          <a:xfrm>
            <a:off x="502327" y="240632"/>
            <a:ext cx="11056022" cy="6448925"/>
          </a:xfrm>
          <a:custGeom>
            <a:avLst/>
            <a:gdLst>
              <a:gd name="connsiteX0" fmla="*/ 0 w 11056022"/>
              <a:gd name="connsiteY0" fmla="*/ 1074842 h 6448925"/>
              <a:gd name="connsiteX1" fmla="*/ 1074842 w 11056022"/>
              <a:gd name="connsiteY1" fmla="*/ 0 h 6448925"/>
              <a:gd name="connsiteX2" fmla="*/ 9981180 w 11056022"/>
              <a:gd name="connsiteY2" fmla="*/ 0 h 6448925"/>
              <a:gd name="connsiteX3" fmla="*/ 11056022 w 11056022"/>
              <a:gd name="connsiteY3" fmla="*/ 1074842 h 6448925"/>
              <a:gd name="connsiteX4" fmla="*/ 11056022 w 11056022"/>
              <a:gd name="connsiteY4" fmla="*/ 5374083 h 6448925"/>
              <a:gd name="connsiteX5" fmla="*/ 9981180 w 11056022"/>
              <a:gd name="connsiteY5" fmla="*/ 6448925 h 6448925"/>
              <a:gd name="connsiteX6" fmla="*/ 1074842 w 11056022"/>
              <a:gd name="connsiteY6" fmla="*/ 6448925 h 6448925"/>
              <a:gd name="connsiteX7" fmla="*/ 0 w 11056022"/>
              <a:gd name="connsiteY7" fmla="*/ 5374083 h 6448925"/>
              <a:gd name="connsiteX8" fmla="*/ 0 w 11056022"/>
              <a:gd name="connsiteY8" fmla="*/ 1074842 h 644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22" h="6448925" fill="none" extrusionOk="0">
                <a:moveTo>
                  <a:pt x="0" y="1074842"/>
                </a:moveTo>
                <a:cubicBezTo>
                  <a:pt x="-50023" y="484333"/>
                  <a:pt x="465628" y="88554"/>
                  <a:pt x="1074842" y="0"/>
                </a:cubicBezTo>
                <a:cubicBezTo>
                  <a:pt x="3254962" y="77600"/>
                  <a:pt x="8294160" y="-27269"/>
                  <a:pt x="9981180" y="0"/>
                </a:cubicBezTo>
                <a:cubicBezTo>
                  <a:pt x="10597764" y="-30294"/>
                  <a:pt x="11150505" y="509038"/>
                  <a:pt x="11056022" y="1074842"/>
                </a:cubicBezTo>
                <a:cubicBezTo>
                  <a:pt x="11165022" y="2140160"/>
                  <a:pt x="10977813" y="4749518"/>
                  <a:pt x="11056022" y="5374083"/>
                </a:cubicBezTo>
                <a:cubicBezTo>
                  <a:pt x="11027144" y="5956405"/>
                  <a:pt x="10536615" y="6465765"/>
                  <a:pt x="9981180" y="6448925"/>
                </a:cubicBezTo>
                <a:cubicBezTo>
                  <a:pt x="7264465" y="6498102"/>
                  <a:pt x="3980507" y="6326223"/>
                  <a:pt x="1074842" y="6448925"/>
                </a:cubicBezTo>
                <a:cubicBezTo>
                  <a:pt x="476609" y="6484364"/>
                  <a:pt x="-9117" y="5975552"/>
                  <a:pt x="0" y="5374083"/>
                </a:cubicBezTo>
                <a:cubicBezTo>
                  <a:pt x="47022" y="3983816"/>
                  <a:pt x="104569" y="2941557"/>
                  <a:pt x="0" y="1074842"/>
                </a:cubicBezTo>
                <a:close/>
              </a:path>
              <a:path w="11056022" h="6448925" stroke="0" extrusionOk="0">
                <a:moveTo>
                  <a:pt x="0" y="1074842"/>
                </a:moveTo>
                <a:cubicBezTo>
                  <a:pt x="104578" y="469269"/>
                  <a:pt x="572237" y="-6073"/>
                  <a:pt x="1074842" y="0"/>
                </a:cubicBezTo>
                <a:cubicBezTo>
                  <a:pt x="4694834" y="-129276"/>
                  <a:pt x="8627858" y="-77778"/>
                  <a:pt x="9981180" y="0"/>
                </a:cubicBezTo>
                <a:cubicBezTo>
                  <a:pt x="10557258" y="-55922"/>
                  <a:pt x="11047240" y="531862"/>
                  <a:pt x="11056022" y="1074842"/>
                </a:cubicBezTo>
                <a:cubicBezTo>
                  <a:pt x="11137621" y="1782983"/>
                  <a:pt x="11210322" y="4001513"/>
                  <a:pt x="11056022" y="5374083"/>
                </a:cubicBezTo>
                <a:cubicBezTo>
                  <a:pt x="11082943" y="6024475"/>
                  <a:pt x="10564772" y="6452333"/>
                  <a:pt x="9981180" y="6448925"/>
                </a:cubicBezTo>
                <a:cubicBezTo>
                  <a:pt x="6730295" y="6493145"/>
                  <a:pt x="5211504" y="6419543"/>
                  <a:pt x="1074842" y="6448925"/>
                </a:cubicBezTo>
                <a:cubicBezTo>
                  <a:pt x="475216" y="6425846"/>
                  <a:pt x="-14919" y="5964254"/>
                  <a:pt x="0" y="5374083"/>
                </a:cubicBezTo>
                <a:cubicBezTo>
                  <a:pt x="-159954" y="4353252"/>
                  <a:pt x="22140" y="2958901"/>
                  <a:pt x="0" y="107484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Nhóm 14">
            <a:extLst>
              <a:ext uri="{FF2B5EF4-FFF2-40B4-BE49-F238E27FC236}">
                <a16:creationId xmlns:a16="http://schemas.microsoft.com/office/drawing/2014/main" id="{12F23A95-E770-8EED-7FC1-013A5FF5B509}"/>
              </a:ext>
            </a:extLst>
          </p:cNvPr>
          <p:cNvGrpSpPr/>
          <p:nvPr/>
        </p:nvGrpSpPr>
        <p:grpSpPr>
          <a:xfrm>
            <a:off x="843751" y="362493"/>
            <a:ext cx="4711624" cy="868323"/>
            <a:chOff x="678426" y="556819"/>
            <a:chExt cx="4711624" cy="868323"/>
          </a:xfrm>
        </p:grpSpPr>
        <p:grpSp>
          <p:nvGrpSpPr>
            <p:cNvPr id="6" name="Nhóm 15">
              <a:extLst>
                <a:ext uri="{FF2B5EF4-FFF2-40B4-BE49-F238E27FC236}">
                  <a16:creationId xmlns:a16="http://schemas.microsoft.com/office/drawing/2014/main" id="{202241E1-3441-88FD-2339-167E0959ED31}"/>
                </a:ext>
              </a:extLst>
            </p:cNvPr>
            <p:cNvGrpSpPr/>
            <p:nvPr/>
          </p:nvGrpSpPr>
          <p:grpSpPr>
            <a:xfrm>
              <a:off x="678426" y="556819"/>
              <a:ext cx="793415" cy="818053"/>
              <a:chOff x="678426" y="556819"/>
              <a:chExt cx="793415" cy="818053"/>
            </a:xfrm>
          </p:grpSpPr>
          <p:sp>
            <p:nvSpPr>
              <p:cNvPr id="8" name="Oval 22">
                <a:extLst>
                  <a:ext uri="{FF2B5EF4-FFF2-40B4-BE49-F238E27FC236}">
                    <a16:creationId xmlns:a16="http://schemas.microsoft.com/office/drawing/2014/main" id="{1D4B490D-38A2-4AB0-0572-4A29732C0ACB}"/>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9" name="TextBox 23">
                <a:extLst>
                  <a:ext uri="{FF2B5EF4-FFF2-40B4-BE49-F238E27FC236}">
                    <a16:creationId xmlns:a16="http://schemas.microsoft.com/office/drawing/2014/main" id="{C1E2FC45-DF9B-D731-B1F9-FCA980745189}"/>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7" name="TextBox 16">
              <a:extLst>
                <a:ext uri="{FF2B5EF4-FFF2-40B4-BE49-F238E27FC236}">
                  <a16:creationId xmlns:a16="http://schemas.microsoft.com/office/drawing/2014/main" id="{487ECFCE-C724-FFF6-244F-839A97D43643}"/>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2" name="TextBox 1">
            <a:extLst>
              <a:ext uri="{FF2B5EF4-FFF2-40B4-BE49-F238E27FC236}">
                <a16:creationId xmlns:a16="http://schemas.microsoft.com/office/drawing/2014/main" id="{506C6E11-FA61-E628-8E7F-726B0346F12C}"/>
              </a:ext>
            </a:extLst>
          </p:cNvPr>
          <p:cNvSpPr txBox="1"/>
          <p:nvPr/>
        </p:nvSpPr>
        <p:spPr>
          <a:xfrm>
            <a:off x="975394" y="2120578"/>
            <a:ext cx="4061827" cy="830997"/>
          </a:xfrm>
          <a:prstGeom prst="rect">
            <a:avLst/>
          </a:prstGeom>
          <a:noFill/>
          <a:ln>
            <a:noFill/>
          </a:ln>
        </p:spPr>
        <p:txBody>
          <a:bodyPr wrap="square" rtlCol="0">
            <a:spAutoFit/>
          </a:bodyPr>
          <a:lstStyle/>
          <a:p>
            <a:pPr algn="just"/>
            <a:r>
              <a:rPr lang="en-US" sz="4800"/>
              <a:t>=</a:t>
            </a:r>
            <a:r>
              <a:rPr lang="en-US" sz="4800">
                <a:solidFill>
                  <a:srgbClr val="FA5A68"/>
                </a:solidFill>
              </a:rPr>
              <a:t> </a:t>
            </a:r>
            <a:r>
              <a:rPr lang="en-US" sz="4800"/>
              <a:t>970 000</a:t>
            </a:r>
          </a:p>
        </p:txBody>
      </p:sp>
      <p:sp>
        <p:nvSpPr>
          <p:cNvPr id="3" name="TextBox 2">
            <a:extLst>
              <a:ext uri="{FF2B5EF4-FFF2-40B4-BE49-F238E27FC236}">
                <a16:creationId xmlns:a16="http://schemas.microsoft.com/office/drawing/2014/main" id="{C9C20991-EFF5-F2AD-642A-3E3E29841E92}"/>
              </a:ext>
            </a:extLst>
          </p:cNvPr>
          <p:cNvSpPr txBox="1"/>
          <p:nvPr/>
        </p:nvSpPr>
        <p:spPr>
          <a:xfrm>
            <a:off x="927268" y="3683705"/>
            <a:ext cx="10149437" cy="1474571"/>
          </a:xfrm>
          <a:prstGeom prst="rect">
            <a:avLst/>
          </a:prstGeom>
          <a:noFill/>
        </p:spPr>
        <p:txBody>
          <a:bodyPr wrap="square" rtlCol="0">
            <a:spAutoFit/>
          </a:bodyPr>
          <a:lstStyle/>
          <a:p>
            <a:pPr marL="571500" indent="-571500" algn="just">
              <a:lnSpc>
                <a:spcPct val="130000"/>
              </a:lnSpc>
              <a:buFont typeface="Wingdings" panose="05000000000000000000" pitchFamily="2" charset="2"/>
              <a:buChar char="ü"/>
            </a:pPr>
            <a:r>
              <a:rPr lang="en-US" sz="3600">
                <a:solidFill>
                  <a:srgbClr val="0070C0"/>
                </a:solidFill>
              </a:rPr>
              <a:t>Lấy 6 chục nghìn cộng 1 chục nghìn bằng 7 chục nghìn.</a:t>
            </a:r>
          </a:p>
        </p:txBody>
      </p:sp>
      <p:sp>
        <p:nvSpPr>
          <p:cNvPr id="17" name="Right Brace 16">
            <a:extLst>
              <a:ext uri="{FF2B5EF4-FFF2-40B4-BE49-F238E27FC236}">
                <a16:creationId xmlns:a16="http://schemas.microsoft.com/office/drawing/2014/main" id="{433C2375-9981-84D1-79A6-486D7B64B1D5}"/>
              </a:ext>
            </a:extLst>
          </p:cNvPr>
          <p:cNvSpPr/>
          <p:nvPr/>
        </p:nvSpPr>
        <p:spPr>
          <a:xfrm rot="5400000">
            <a:off x="6079423" y="-336602"/>
            <a:ext cx="433137" cy="4380563"/>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FB63C85-25C8-01F2-475E-82412A49FFF3}"/>
              </a:ext>
            </a:extLst>
          </p:cNvPr>
          <p:cNvSpPr txBox="1"/>
          <p:nvPr/>
        </p:nvSpPr>
        <p:spPr>
          <a:xfrm>
            <a:off x="3524461" y="2035099"/>
            <a:ext cx="4061827" cy="830997"/>
          </a:xfrm>
          <a:prstGeom prst="rect">
            <a:avLst/>
          </a:prstGeom>
          <a:noFill/>
          <a:ln>
            <a:noFill/>
          </a:ln>
        </p:spPr>
        <p:txBody>
          <a:bodyPr wrap="square" rtlCol="0">
            <a:spAutoFit/>
          </a:bodyPr>
          <a:lstStyle/>
          <a:p>
            <a:pPr algn="just"/>
            <a:r>
              <a:rPr lang="en-US" sz="4800"/>
              <a:t> - </a:t>
            </a:r>
            <a:r>
              <a:rPr lang="en-US" sz="4800">
                <a:solidFill>
                  <a:srgbClr val="FA5A68"/>
                </a:solidFill>
              </a:rPr>
              <a:t> 		</a:t>
            </a:r>
            <a:r>
              <a:rPr lang="en-US" sz="4800"/>
              <a:t>70 000</a:t>
            </a:r>
          </a:p>
        </p:txBody>
      </p:sp>
      <p:sp>
        <p:nvSpPr>
          <p:cNvPr id="19" name="TextBox 18">
            <a:extLst>
              <a:ext uri="{FF2B5EF4-FFF2-40B4-BE49-F238E27FC236}">
                <a16:creationId xmlns:a16="http://schemas.microsoft.com/office/drawing/2014/main" id="{58E5D63D-388B-4C2F-40DB-5FF6C091A0C4}"/>
              </a:ext>
            </a:extLst>
          </p:cNvPr>
          <p:cNvSpPr txBox="1"/>
          <p:nvPr/>
        </p:nvSpPr>
        <p:spPr>
          <a:xfrm>
            <a:off x="999595" y="2866096"/>
            <a:ext cx="4061827" cy="830997"/>
          </a:xfrm>
          <a:prstGeom prst="rect">
            <a:avLst/>
          </a:prstGeom>
          <a:noFill/>
          <a:ln>
            <a:noFill/>
          </a:ln>
        </p:spPr>
        <p:txBody>
          <a:bodyPr wrap="square" rtlCol="0">
            <a:spAutoFit/>
          </a:bodyPr>
          <a:lstStyle/>
          <a:p>
            <a:pPr algn="just"/>
            <a:r>
              <a:rPr lang="en-US" sz="4800"/>
              <a:t>=</a:t>
            </a:r>
            <a:r>
              <a:rPr lang="en-US" sz="4800">
                <a:solidFill>
                  <a:srgbClr val="FA5A68"/>
                </a:solidFill>
              </a:rPr>
              <a:t> 		</a:t>
            </a:r>
            <a:r>
              <a:rPr lang="en-US" sz="4800"/>
              <a:t>900 000</a:t>
            </a:r>
          </a:p>
        </p:txBody>
      </p:sp>
      <p:sp>
        <p:nvSpPr>
          <p:cNvPr id="20" name="TextBox 19">
            <a:extLst>
              <a:ext uri="{FF2B5EF4-FFF2-40B4-BE49-F238E27FC236}">
                <a16:creationId xmlns:a16="http://schemas.microsoft.com/office/drawing/2014/main" id="{3D5E2EDF-9843-9E00-60BE-F0F0E28CF787}"/>
              </a:ext>
            </a:extLst>
          </p:cNvPr>
          <p:cNvSpPr txBox="1"/>
          <p:nvPr/>
        </p:nvSpPr>
        <p:spPr>
          <a:xfrm>
            <a:off x="843751" y="5020936"/>
            <a:ext cx="10149437" cy="1474571"/>
          </a:xfrm>
          <a:prstGeom prst="rect">
            <a:avLst/>
          </a:prstGeom>
          <a:noFill/>
        </p:spPr>
        <p:txBody>
          <a:bodyPr wrap="square" rtlCol="0">
            <a:spAutoFit/>
          </a:bodyPr>
          <a:lstStyle/>
          <a:p>
            <a:pPr marL="571500" indent="-571500" algn="just">
              <a:lnSpc>
                <a:spcPct val="130000"/>
              </a:lnSpc>
              <a:buFont typeface="Wingdings" panose="05000000000000000000" pitchFamily="2" charset="2"/>
              <a:buChar char="ü"/>
            </a:pPr>
            <a:r>
              <a:rPr lang="en-US" sz="3600">
                <a:solidFill>
                  <a:srgbClr val="0070C0"/>
                </a:solidFill>
              </a:rPr>
              <a:t>97 chục nghìn trừ 7 chục nghìn bằng 90 chục nghìn, tức là 9 trăm nghìn.</a:t>
            </a:r>
          </a:p>
        </p:txBody>
      </p:sp>
      <p:sp>
        <p:nvSpPr>
          <p:cNvPr id="10" name="TextBox 9">
            <a:extLst>
              <a:ext uri="{FF2B5EF4-FFF2-40B4-BE49-F238E27FC236}">
                <a16:creationId xmlns:a16="http://schemas.microsoft.com/office/drawing/2014/main" id="{5376305E-17AB-BF91-5F56-1AA94CE9BB90}"/>
              </a:ext>
            </a:extLst>
          </p:cNvPr>
          <p:cNvSpPr txBox="1"/>
          <p:nvPr/>
        </p:nvSpPr>
        <p:spPr>
          <a:xfrm>
            <a:off x="870277" y="1081679"/>
            <a:ext cx="8333887" cy="830997"/>
          </a:xfrm>
          <a:prstGeom prst="rect">
            <a:avLst/>
          </a:prstGeom>
          <a:noFill/>
          <a:ln>
            <a:noFill/>
          </a:ln>
        </p:spPr>
        <p:txBody>
          <a:bodyPr wrap="square" rtlCol="0">
            <a:spAutoFit/>
          </a:bodyPr>
          <a:lstStyle/>
          <a:p>
            <a:pPr algn="just"/>
            <a:r>
              <a:rPr lang="en-US" sz="4800">
                <a:solidFill>
                  <a:srgbClr val="FA5A68"/>
                </a:solidFill>
              </a:rPr>
              <a:t>c) </a:t>
            </a:r>
            <a:r>
              <a:rPr lang="en-US" sz="4800"/>
              <a:t>970 000 – (60 000 + 10 000)</a:t>
            </a:r>
          </a:p>
        </p:txBody>
      </p:sp>
    </p:spTree>
    <p:extLst>
      <p:ext uri="{BB962C8B-B14F-4D97-AF65-F5344CB8AC3E}">
        <p14:creationId xmlns:p14="http://schemas.microsoft.com/office/powerpoint/2010/main" val="8292357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animBg="1"/>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73C2CC20-1D0D-3B9E-5712-5DACA46E10C0}"/>
              </a:ext>
            </a:extLst>
          </p:cNvPr>
          <p:cNvSpPr/>
          <p:nvPr/>
        </p:nvSpPr>
        <p:spPr>
          <a:xfrm>
            <a:off x="502327" y="240632"/>
            <a:ext cx="11056022" cy="6448925"/>
          </a:xfrm>
          <a:custGeom>
            <a:avLst/>
            <a:gdLst>
              <a:gd name="connsiteX0" fmla="*/ 0 w 11056022"/>
              <a:gd name="connsiteY0" fmla="*/ 1074842 h 6448925"/>
              <a:gd name="connsiteX1" fmla="*/ 1074842 w 11056022"/>
              <a:gd name="connsiteY1" fmla="*/ 0 h 6448925"/>
              <a:gd name="connsiteX2" fmla="*/ 9981180 w 11056022"/>
              <a:gd name="connsiteY2" fmla="*/ 0 h 6448925"/>
              <a:gd name="connsiteX3" fmla="*/ 11056022 w 11056022"/>
              <a:gd name="connsiteY3" fmla="*/ 1074842 h 6448925"/>
              <a:gd name="connsiteX4" fmla="*/ 11056022 w 11056022"/>
              <a:gd name="connsiteY4" fmla="*/ 5374083 h 6448925"/>
              <a:gd name="connsiteX5" fmla="*/ 9981180 w 11056022"/>
              <a:gd name="connsiteY5" fmla="*/ 6448925 h 6448925"/>
              <a:gd name="connsiteX6" fmla="*/ 1074842 w 11056022"/>
              <a:gd name="connsiteY6" fmla="*/ 6448925 h 6448925"/>
              <a:gd name="connsiteX7" fmla="*/ 0 w 11056022"/>
              <a:gd name="connsiteY7" fmla="*/ 5374083 h 6448925"/>
              <a:gd name="connsiteX8" fmla="*/ 0 w 11056022"/>
              <a:gd name="connsiteY8" fmla="*/ 1074842 h 644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22" h="6448925" fill="none" extrusionOk="0">
                <a:moveTo>
                  <a:pt x="0" y="1074842"/>
                </a:moveTo>
                <a:cubicBezTo>
                  <a:pt x="-50023" y="484333"/>
                  <a:pt x="465628" y="88554"/>
                  <a:pt x="1074842" y="0"/>
                </a:cubicBezTo>
                <a:cubicBezTo>
                  <a:pt x="3254962" y="77600"/>
                  <a:pt x="8294160" y="-27269"/>
                  <a:pt x="9981180" y="0"/>
                </a:cubicBezTo>
                <a:cubicBezTo>
                  <a:pt x="10597764" y="-30294"/>
                  <a:pt x="11150505" y="509038"/>
                  <a:pt x="11056022" y="1074842"/>
                </a:cubicBezTo>
                <a:cubicBezTo>
                  <a:pt x="11165022" y="2140160"/>
                  <a:pt x="10977813" y="4749518"/>
                  <a:pt x="11056022" y="5374083"/>
                </a:cubicBezTo>
                <a:cubicBezTo>
                  <a:pt x="11027144" y="5956405"/>
                  <a:pt x="10536615" y="6465765"/>
                  <a:pt x="9981180" y="6448925"/>
                </a:cubicBezTo>
                <a:cubicBezTo>
                  <a:pt x="7264465" y="6498102"/>
                  <a:pt x="3980507" y="6326223"/>
                  <a:pt x="1074842" y="6448925"/>
                </a:cubicBezTo>
                <a:cubicBezTo>
                  <a:pt x="476609" y="6484364"/>
                  <a:pt x="-9117" y="5975552"/>
                  <a:pt x="0" y="5374083"/>
                </a:cubicBezTo>
                <a:cubicBezTo>
                  <a:pt x="47022" y="3983816"/>
                  <a:pt x="104569" y="2941557"/>
                  <a:pt x="0" y="1074842"/>
                </a:cubicBezTo>
                <a:close/>
              </a:path>
              <a:path w="11056022" h="6448925" stroke="0" extrusionOk="0">
                <a:moveTo>
                  <a:pt x="0" y="1074842"/>
                </a:moveTo>
                <a:cubicBezTo>
                  <a:pt x="104578" y="469269"/>
                  <a:pt x="572237" y="-6073"/>
                  <a:pt x="1074842" y="0"/>
                </a:cubicBezTo>
                <a:cubicBezTo>
                  <a:pt x="4694834" y="-129276"/>
                  <a:pt x="8627858" y="-77778"/>
                  <a:pt x="9981180" y="0"/>
                </a:cubicBezTo>
                <a:cubicBezTo>
                  <a:pt x="10557258" y="-55922"/>
                  <a:pt x="11047240" y="531862"/>
                  <a:pt x="11056022" y="1074842"/>
                </a:cubicBezTo>
                <a:cubicBezTo>
                  <a:pt x="11137621" y="1782983"/>
                  <a:pt x="11210322" y="4001513"/>
                  <a:pt x="11056022" y="5374083"/>
                </a:cubicBezTo>
                <a:cubicBezTo>
                  <a:pt x="11082943" y="6024475"/>
                  <a:pt x="10564772" y="6452333"/>
                  <a:pt x="9981180" y="6448925"/>
                </a:cubicBezTo>
                <a:cubicBezTo>
                  <a:pt x="6730295" y="6493145"/>
                  <a:pt x="5211504" y="6419543"/>
                  <a:pt x="1074842" y="6448925"/>
                </a:cubicBezTo>
                <a:cubicBezTo>
                  <a:pt x="475216" y="6425846"/>
                  <a:pt x="-14919" y="5964254"/>
                  <a:pt x="0" y="5374083"/>
                </a:cubicBezTo>
                <a:cubicBezTo>
                  <a:pt x="-159954" y="4353252"/>
                  <a:pt x="22140" y="2958901"/>
                  <a:pt x="0" y="107484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Nhóm 14">
            <a:extLst>
              <a:ext uri="{FF2B5EF4-FFF2-40B4-BE49-F238E27FC236}">
                <a16:creationId xmlns:a16="http://schemas.microsoft.com/office/drawing/2014/main" id="{12F23A95-E770-8EED-7FC1-013A5FF5B509}"/>
              </a:ext>
            </a:extLst>
          </p:cNvPr>
          <p:cNvGrpSpPr/>
          <p:nvPr/>
        </p:nvGrpSpPr>
        <p:grpSpPr>
          <a:xfrm>
            <a:off x="843751" y="362493"/>
            <a:ext cx="4711624" cy="868323"/>
            <a:chOff x="678426" y="556819"/>
            <a:chExt cx="4711624" cy="868323"/>
          </a:xfrm>
        </p:grpSpPr>
        <p:grpSp>
          <p:nvGrpSpPr>
            <p:cNvPr id="6" name="Nhóm 15">
              <a:extLst>
                <a:ext uri="{FF2B5EF4-FFF2-40B4-BE49-F238E27FC236}">
                  <a16:creationId xmlns:a16="http://schemas.microsoft.com/office/drawing/2014/main" id="{202241E1-3441-88FD-2339-167E0959ED31}"/>
                </a:ext>
              </a:extLst>
            </p:cNvPr>
            <p:cNvGrpSpPr/>
            <p:nvPr/>
          </p:nvGrpSpPr>
          <p:grpSpPr>
            <a:xfrm>
              <a:off x="678426" y="556819"/>
              <a:ext cx="793415" cy="818053"/>
              <a:chOff x="678426" y="556819"/>
              <a:chExt cx="793415" cy="818053"/>
            </a:xfrm>
          </p:grpSpPr>
          <p:sp>
            <p:nvSpPr>
              <p:cNvPr id="8" name="Oval 22">
                <a:extLst>
                  <a:ext uri="{FF2B5EF4-FFF2-40B4-BE49-F238E27FC236}">
                    <a16:creationId xmlns:a16="http://schemas.microsoft.com/office/drawing/2014/main" id="{1D4B490D-38A2-4AB0-0572-4A29732C0ACB}"/>
                  </a:ext>
                </a:extLst>
              </p:cNvPr>
              <p:cNvSpPr/>
              <p:nvPr/>
            </p:nvSpPr>
            <p:spPr>
              <a:xfrm>
                <a:off x="678426" y="556819"/>
                <a:ext cx="793415" cy="7010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9" name="TextBox 23">
                <a:extLst>
                  <a:ext uri="{FF2B5EF4-FFF2-40B4-BE49-F238E27FC236}">
                    <a16:creationId xmlns:a16="http://schemas.microsoft.com/office/drawing/2014/main" id="{C1E2FC45-DF9B-D731-B1F9-FCA980745189}"/>
                  </a:ext>
                </a:extLst>
              </p:cNvPr>
              <p:cNvSpPr txBox="1"/>
              <p:nvPr/>
            </p:nvSpPr>
            <p:spPr>
              <a:xfrm>
                <a:off x="761943" y="590042"/>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7" name="TextBox 16">
              <a:extLst>
                <a:ext uri="{FF2B5EF4-FFF2-40B4-BE49-F238E27FC236}">
                  <a16:creationId xmlns:a16="http://schemas.microsoft.com/office/drawing/2014/main" id="{487ECFCE-C724-FFF6-244F-839A97D43643}"/>
                </a:ext>
              </a:extLst>
            </p:cNvPr>
            <p:cNvSpPr txBox="1"/>
            <p:nvPr/>
          </p:nvSpPr>
          <p:spPr>
            <a:xfrm>
              <a:off x="895628" y="556819"/>
              <a:ext cx="4494422" cy="868323"/>
            </a:xfrm>
            <a:prstGeom prst="roundRect">
              <a:avLst/>
            </a:prstGeom>
            <a:noFill/>
            <a:ln>
              <a:noFill/>
            </a:ln>
          </p:spPr>
          <p:txBody>
            <a:bodyPr wrap="square" rtlCol="0">
              <a:spAutoFit/>
            </a:bodyPr>
            <a:lstStyle/>
            <a:p>
              <a:pPr algn="ctr"/>
              <a:r>
                <a:rPr lang="en-US" sz="4500" b="1"/>
                <a:t>Tính nhẩm.</a:t>
              </a:r>
              <a:endParaRPr lang="en-US" sz="4500" b="1" dirty="0"/>
            </a:p>
          </p:txBody>
        </p:sp>
      </p:grpSp>
      <p:sp>
        <p:nvSpPr>
          <p:cNvPr id="2" name="TextBox 1">
            <a:extLst>
              <a:ext uri="{FF2B5EF4-FFF2-40B4-BE49-F238E27FC236}">
                <a16:creationId xmlns:a16="http://schemas.microsoft.com/office/drawing/2014/main" id="{506C6E11-FA61-E628-8E7F-726B0346F12C}"/>
              </a:ext>
            </a:extLst>
          </p:cNvPr>
          <p:cNvSpPr txBox="1"/>
          <p:nvPr/>
        </p:nvSpPr>
        <p:spPr>
          <a:xfrm>
            <a:off x="975394" y="2120578"/>
            <a:ext cx="4061827" cy="830997"/>
          </a:xfrm>
          <a:prstGeom prst="rect">
            <a:avLst/>
          </a:prstGeom>
          <a:noFill/>
          <a:ln>
            <a:noFill/>
          </a:ln>
        </p:spPr>
        <p:txBody>
          <a:bodyPr wrap="square" rtlCol="0">
            <a:spAutoFit/>
          </a:bodyPr>
          <a:lstStyle/>
          <a:p>
            <a:pPr algn="just"/>
            <a:r>
              <a:rPr lang="en-US" sz="4800"/>
              <a:t>=</a:t>
            </a:r>
            <a:r>
              <a:rPr lang="en-US" sz="4800">
                <a:solidFill>
                  <a:srgbClr val="FA5A68"/>
                </a:solidFill>
              </a:rPr>
              <a:t> </a:t>
            </a:r>
            <a:r>
              <a:rPr lang="en-US" sz="4800"/>
              <a:t>400 000</a:t>
            </a:r>
          </a:p>
        </p:txBody>
      </p:sp>
      <p:sp>
        <p:nvSpPr>
          <p:cNvPr id="3" name="TextBox 2">
            <a:extLst>
              <a:ext uri="{FF2B5EF4-FFF2-40B4-BE49-F238E27FC236}">
                <a16:creationId xmlns:a16="http://schemas.microsoft.com/office/drawing/2014/main" id="{C9C20991-EFF5-F2AD-642A-3E3E29841E92}"/>
              </a:ext>
            </a:extLst>
          </p:cNvPr>
          <p:cNvSpPr txBox="1"/>
          <p:nvPr/>
        </p:nvSpPr>
        <p:spPr>
          <a:xfrm>
            <a:off x="927268" y="3683705"/>
            <a:ext cx="10149437" cy="1474571"/>
          </a:xfrm>
          <a:prstGeom prst="rect">
            <a:avLst/>
          </a:prstGeom>
          <a:noFill/>
        </p:spPr>
        <p:txBody>
          <a:bodyPr wrap="square" rtlCol="0">
            <a:spAutoFit/>
          </a:bodyPr>
          <a:lstStyle/>
          <a:p>
            <a:pPr marL="571500" indent="-571500" algn="just">
              <a:lnSpc>
                <a:spcPct val="130000"/>
              </a:lnSpc>
              <a:buFont typeface="Wingdings" panose="05000000000000000000" pitchFamily="2" charset="2"/>
              <a:buChar char="ü"/>
            </a:pPr>
            <a:r>
              <a:rPr lang="en-US" sz="3600">
                <a:solidFill>
                  <a:srgbClr val="0070C0"/>
                </a:solidFill>
              </a:rPr>
              <a:t>Lấy 9 chục nghìn trừ 6 chục nghìn trừ 3 chục nghìn  bằng 0.</a:t>
            </a:r>
          </a:p>
        </p:txBody>
      </p:sp>
      <p:sp>
        <p:nvSpPr>
          <p:cNvPr id="17" name="Right Brace 16">
            <a:extLst>
              <a:ext uri="{FF2B5EF4-FFF2-40B4-BE49-F238E27FC236}">
                <a16:creationId xmlns:a16="http://schemas.microsoft.com/office/drawing/2014/main" id="{433C2375-9981-84D1-79A6-486D7B64B1D5}"/>
              </a:ext>
            </a:extLst>
          </p:cNvPr>
          <p:cNvSpPr/>
          <p:nvPr/>
        </p:nvSpPr>
        <p:spPr>
          <a:xfrm rot="5400000">
            <a:off x="7122159" y="-1379339"/>
            <a:ext cx="433137" cy="6466037"/>
          </a:xfrm>
          <a:prstGeom prst="rightBrace">
            <a:avLst>
              <a:gd name="adj1" fmla="val 7367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FB63C85-25C8-01F2-475E-82412A49FFF3}"/>
              </a:ext>
            </a:extLst>
          </p:cNvPr>
          <p:cNvSpPr txBox="1"/>
          <p:nvPr/>
        </p:nvSpPr>
        <p:spPr>
          <a:xfrm>
            <a:off x="3480120" y="2052609"/>
            <a:ext cx="5730279" cy="830997"/>
          </a:xfrm>
          <a:prstGeom prst="rect">
            <a:avLst/>
          </a:prstGeom>
          <a:noFill/>
          <a:ln>
            <a:noFill/>
          </a:ln>
        </p:spPr>
        <p:txBody>
          <a:bodyPr wrap="square" rtlCol="0">
            <a:spAutoFit/>
          </a:bodyPr>
          <a:lstStyle/>
          <a:p>
            <a:pPr algn="just"/>
            <a:r>
              <a:rPr lang="en-US" sz="4800"/>
              <a:t> + </a:t>
            </a:r>
            <a:r>
              <a:rPr lang="en-US" sz="4800">
                <a:solidFill>
                  <a:srgbClr val="FA5A68"/>
                </a:solidFill>
              </a:rPr>
              <a:t> 			      </a:t>
            </a:r>
            <a:r>
              <a:rPr lang="en-US" sz="4800"/>
              <a:t>0</a:t>
            </a:r>
          </a:p>
        </p:txBody>
      </p:sp>
      <p:sp>
        <p:nvSpPr>
          <p:cNvPr id="19" name="TextBox 18">
            <a:extLst>
              <a:ext uri="{FF2B5EF4-FFF2-40B4-BE49-F238E27FC236}">
                <a16:creationId xmlns:a16="http://schemas.microsoft.com/office/drawing/2014/main" id="{58E5D63D-388B-4C2F-40DB-5FF6C091A0C4}"/>
              </a:ext>
            </a:extLst>
          </p:cNvPr>
          <p:cNvSpPr txBox="1"/>
          <p:nvPr/>
        </p:nvSpPr>
        <p:spPr>
          <a:xfrm>
            <a:off x="999595" y="2866096"/>
            <a:ext cx="4061827" cy="830997"/>
          </a:xfrm>
          <a:prstGeom prst="rect">
            <a:avLst/>
          </a:prstGeom>
          <a:noFill/>
          <a:ln>
            <a:noFill/>
          </a:ln>
        </p:spPr>
        <p:txBody>
          <a:bodyPr wrap="square" rtlCol="0">
            <a:spAutoFit/>
          </a:bodyPr>
          <a:lstStyle/>
          <a:p>
            <a:pPr algn="just"/>
            <a:r>
              <a:rPr lang="en-US" sz="4800"/>
              <a:t>=</a:t>
            </a:r>
            <a:r>
              <a:rPr lang="en-US" sz="4800">
                <a:solidFill>
                  <a:srgbClr val="FA5A68"/>
                </a:solidFill>
              </a:rPr>
              <a:t> 		</a:t>
            </a:r>
            <a:r>
              <a:rPr lang="en-US" sz="4800"/>
              <a:t>400 000</a:t>
            </a:r>
          </a:p>
        </p:txBody>
      </p:sp>
      <p:sp>
        <p:nvSpPr>
          <p:cNvPr id="20" name="TextBox 19">
            <a:extLst>
              <a:ext uri="{FF2B5EF4-FFF2-40B4-BE49-F238E27FC236}">
                <a16:creationId xmlns:a16="http://schemas.microsoft.com/office/drawing/2014/main" id="{3D5E2EDF-9843-9E00-60BE-F0F0E28CF787}"/>
              </a:ext>
            </a:extLst>
          </p:cNvPr>
          <p:cNvSpPr txBox="1"/>
          <p:nvPr/>
        </p:nvSpPr>
        <p:spPr>
          <a:xfrm>
            <a:off x="843751" y="5020936"/>
            <a:ext cx="9843453" cy="1474571"/>
          </a:xfrm>
          <a:prstGeom prst="rect">
            <a:avLst/>
          </a:prstGeom>
          <a:noFill/>
        </p:spPr>
        <p:txBody>
          <a:bodyPr wrap="square" rtlCol="0">
            <a:spAutoFit/>
          </a:bodyPr>
          <a:lstStyle/>
          <a:p>
            <a:pPr marL="571500" indent="-571500" algn="just">
              <a:lnSpc>
                <a:spcPct val="130000"/>
              </a:lnSpc>
              <a:buFont typeface="Wingdings" panose="05000000000000000000" pitchFamily="2" charset="2"/>
              <a:buChar char="ü"/>
            </a:pPr>
            <a:r>
              <a:rPr lang="en-US" sz="3600">
                <a:solidFill>
                  <a:srgbClr val="0070C0"/>
                </a:solidFill>
              </a:rPr>
              <a:t>40 chục nghìn cộng 0 bằng 40 chục nghìn, tức là 4 trăm nghìn.</a:t>
            </a:r>
          </a:p>
        </p:txBody>
      </p:sp>
      <p:sp>
        <p:nvSpPr>
          <p:cNvPr id="11" name="TextBox 10">
            <a:extLst>
              <a:ext uri="{FF2B5EF4-FFF2-40B4-BE49-F238E27FC236}">
                <a16:creationId xmlns:a16="http://schemas.microsoft.com/office/drawing/2014/main" id="{E35E2B9D-412B-6C43-9C29-C71E5A18946A}"/>
              </a:ext>
            </a:extLst>
          </p:cNvPr>
          <p:cNvSpPr txBox="1"/>
          <p:nvPr/>
        </p:nvSpPr>
        <p:spPr>
          <a:xfrm>
            <a:off x="843751" y="1068434"/>
            <a:ext cx="9843453" cy="830997"/>
          </a:xfrm>
          <a:prstGeom prst="rect">
            <a:avLst/>
          </a:prstGeom>
          <a:noFill/>
          <a:ln>
            <a:noFill/>
          </a:ln>
        </p:spPr>
        <p:txBody>
          <a:bodyPr wrap="square" rtlCol="0">
            <a:spAutoFit/>
          </a:bodyPr>
          <a:lstStyle/>
          <a:p>
            <a:pPr algn="just"/>
            <a:r>
              <a:rPr lang="en-US" sz="4800">
                <a:solidFill>
                  <a:srgbClr val="FA5A68"/>
                </a:solidFill>
              </a:rPr>
              <a:t>d) </a:t>
            </a:r>
            <a:r>
              <a:rPr lang="en-US" sz="4800"/>
              <a:t>400 000 + (90 000 - 60 000 - 30 000)</a:t>
            </a:r>
          </a:p>
        </p:txBody>
      </p:sp>
    </p:spTree>
    <p:extLst>
      <p:ext uri="{BB962C8B-B14F-4D97-AF65-F5344CB8AC3E}">
        <p14:creationId xmlns:p14="http://schemas.microsoft.com/office/powerpoint/2010/main" val="3824347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animBg="1"/>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80CEC4-ABDA-9E37-27C9-18D5F5720125}"/>
              </a:ext>
            </a:extLst>
          </p:cNvPr>
          <p:cNvGrpSpPr/>
          <p:nvPr/>
        </p:nvGrpSpPr>
        <p:grpSpPr>
          <a:xfrm>
            <a:off x="448133" y="2532210"/>
            <a:ext cx="11295734" cy="2431435"/>
            <a:chOff x="304800" y="1161693"/>
            <a:chExt cx="11887200" cy="4845950"/>
          </a:xfrm>
        </p:grpSpPr>
        <p:sp>
          <p:nvSpPr>
            <p:cNvPr id="5" name="TextBox 4">
              <a:extLst>
                <a:ext uri="{FF2B5EF4-FFF2-40B4-BE49-F238E27FC236}">
                  <a16:creationId xmlns:a16="http://schemas.microsoft.com/office/drawing/2014/main" id="{44A6870F-D8F3-2F6C-7DA8-66A37A411A99}"/>
                </a:ext>
              </a:extLst>
            </p:cNvPr>
            <p:cNvSpPr txBox="1"/>
            <p:nvPr/>
          </p:nvSpPr>
          <p:spPr>
            <a:xfrm>
              <a:off x="304800" y="1161693"/>
              <a:ext cx="11887200" cy="48459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200" b="0" i="0" u="none" strike="noStrike" kern="1200" cap="none" spc="0" normalizeH="0" baseline="0" noProof="0">
                  <a:ln w="254000">
                    <a:solidFill>
                      <a:prstClr val="white"/>
                    </a:solidFill>
                  </a:ln>
                  <a:solidFill>
                    <a:srgbClr val="FFFF00"/>
                  </a:solidFill>
                  <a:effectLst>
                    <a:outerShdw blurRad="50800" dist="38100" algn="l" rotWithShape="0">
                      <a:prstClr val="black">
                        <a:alpha val="40000"/>
                      </a:prstClr>
                    </a:outerShdw>
                  </a:effectLst>
                  <a:uLnTx/>
                  <a:uFillTx/>
                  <a:latin typeface="UTM Flamenco" panose="02040603050506020204" pitchFamily="18" charset="0"/>
                  <a:ea typeface="LNTH-LuoLuoNotangYuanTi 1" pitchFamily="2" charset="-128"/>
                  <a:cs typeface="LNTH-LuoLuoNotangYuanTi 1" pitchFamily="2" charset="-128"/>
                </a:rPr>
                <a:t>CỦNG CỐ</a:t>
              </a:r>
            </a:p>
          </p:txBody>
        </p:sp>
        <p:sp>
          <p:nvSpPr>
            <p:cNvPr id="6" name="TextBox 5">
              <a:extLst>
                <a:ext uri="{FF2B5EF4-FFF2-40B4-BE49-F238E27FC236}">
                  <a16:creationId xmlns:a16="http://schemas.microsoft.com/office/drawing/2014/main" id="{32292D33-ADE1-2D1E-2DB1-04D4F4DE0834}"/>
                </a:ext>
              </a:extLst>
            </p:cNvPr>
            <p:cNvSpPr txBox="1"/>
            <p:nvPr/>
          </p:nvSpPr>
          <p:spPr>
            <a:xfrm>
              <a:off x="304800" y="1161693"/>
              <a:ext cx="11887200" cy="48459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200" b="0" i="0" u="none" strike="noStrike" kern="1200" cap="none" spc="0" normalizeH="0" baseline="0" noProof="0">
                  <a:ln w="12700">
                    <a:solidFill>
                      <a:sysClr val="windowText" lastClr="000000"/>
                    </a:solidFill>
                  </a:ln>
                  <a:solidFill>
                    <a:srgbClr val="FFFF00"/>
                  </a:solidFill>
                  <a:effectLst/>
                  <a:uLnTx/>
                  <a:uFillTx/>
                  <a:latin typeface="UTM Flamenco" panose="02040603050506020204" pitchFamily="18" charset="0"/>
                  <a:ea typeface="LNTH-LuoLuoNotangYuanTi 1" pitchFamily="2" charset="-128"/>
                  <a:cs typeface="LNTH-LuoLuoNotangYuanTi 1" pitchFamily="2" charset="-128"/>
                </a:rPr>
                <a:t>C</a:t>
              </a:r>
              <a:r>
                <a:rPr kumimoji="0" lang="en-US" sz="15200" b="0" i="0" u="none" strike="noStrike" kern="1200" cap="none" spc="0" normalizeH="0" baseline="0" noProof="0">
                  <a:ln w="12700">
                    <a:solidFill>
                      <a:sysClr val="windowText" lastClr="000000"/>
                    </a:solidFill>
                  </a:ln>
                  <a:solidFill>
                    <a:srgbClr val="00B050"/>
                  </a:solidFill>
                  <a:effectLst/>
                  <a:uLnTx/>
                  <a:uFillTx/>
                  <a:latin typeface="UTM Flamenco" panose="02040603050506020204" pitchFamily="18" charset="0"/>
                  <a:ea typeface="LNTH-LuoLuoNotangYuanTi 1" pitchFamily="2" charset="-128"/>
                  <a:cs typeface="LNTH-LuoLuoNotangYuanTi 1" pitchFamily="2" charset="-128"/>
                </a:rPr>
                <a:t>Ủ</a:t>
              </a:r>
              <a:r>
                <a:rPr lang="en-US" sz="15200">
                  <a:ln w="12700">
                    <a:solidFill>
                      <a:sysClr val="windowText" lastClr="000000"/>
                    </a:solidFill>
                  </a:ln>
                  <a:solidFill>
                    <a:srgbClr val="FF5050"/>
                  </a:solidFill>
                  <a:latin typeface="UTM Flamenco" panose="02040603050506020204" pitchFamily="18" charset="0"/>
                  <a:ea typeface="LNTH-LuoLuoNotangYuanTi 1" pitchFamily="2" charset="-128"/>
                  <a:cs typeface="LNTH-LuoLuoNotangYuanTi 1" pitchFamily="2" charset="-128"/>
                </a:rPr>
                <a:t>N</a:t>
              </a:r>
              <a:r>
                <a:rPr lang="en-US" sz="15200">
                  <a:ln w="12700">
                    <a:solidFill>
                      <a:sysClr val="windowText" lastClr="000000"/>
                    </a:solidFill>
                  </a:ln>
                  <a:solidFill>
                    <a:srgbClr val="00CCFF"/>
                  </a:solidFill>
                  <a:latin typeface="UTM Flamenco" panose="02040603050506020204" pitchFamily="18" charset="0"/>
                  <a:ea typeface="LNTH-LuoLuoNotangYuanTi 1" pitchFamily="2" charset="-128"/>
                  <a:cs typeface="LNTH-LuoLuoNotangYuanTi 1" pitchFamily="2" charset="-128"/>
                </a:rPr>
                <a:t>G</a:t>
              </a:r>
              <a:r>
                <a:rPr kumimoji="0" lang="en-US" sz="15200" b="0" i="0" u="none" strike="noStrike" kern="1200" cap="none" spc="0" normalizeH="0" baseline="0" noProof="0">
                  <a:ln w="12700">
                    <a:solidFill>
                      <a:sysClr val="windowText" lastClr="000000"/>
                    </a:solidFill>
                  </a:ln>
                  <a:solidFill>
                    <a:prstClr val="black"/>
                  </a:solidFill>
                  <a:effectLst/>
                  <a:uLnTx/>
                  <a:uFillTx/>
                  <a:latin typeface="UTM Flamenco" panose="02040603050506020204" pitchFamily="18" charset="0"/>
                  <a:ea typeface="LNTH-LuoLuoNotangYuanTi 1" pitchFamily="2" charset="-128"/>
                  <a:cs typeface="LNTH-LuoLuoNotangYuanTi 1" pitchFamily="2" charset="-128"/>
                </a:rPr>
                <a:t> </a:t>
              </a:r>
              <a:r>
                <a:rPr kumimoji="0" lang="en-US" sz="15200" b="0" i="0" u="none" strike="noStrike" kern="1200" cap="none" spc="0" normalizeH="0" baseline="0" noProof="0">
                  <a:ln w="12700">
                    <a:solidFill>
                      <a:sysClr val="windowText" lastClr="000000"/>
                    </a:solidFill>
                  </a:ln>
                  <a:solidFill>
                    <a:srgbClr val="00B0F0"/>
                  </a:solidFill>
                  <a:effectLst/>
                  <a:uLnTx/>
                  <a:uFillTx/>
                  <a:latin typeface="UTM Flamenco" panose="02040603050506020204" pitchFamily="18" charset="0"/>
                  <a:ea typeface="LNTH-LuoLuoNotangYuanTi 1" pitchFamily="2" charset="-128"/>
                  <a:cs typeface="LNTH-LuoLuoNotangYuanTi 1" pitchFamily="2" charset="-128"/>
                </a:rPr>
                <a:t>C</a:t>
              </a:r>
              <a:r>
                <a:rPr lang="en-US" sz="15200">
                  <a:ln w="12700">
                    <a:solidFill>
                      <a:sysClr val="windowText" lastClr="000000"/>
                    </a:solidFill>
                  </a:ln>
                  <a:solidFill>
                    <a:srgbClr val="FFFF00"/>
                  </a:solidFill>
                  <a:latin typeface="UTM Flamenco" panose="02040603050506020204" pitchFamily="18" charset="0"/>
                  <a:ea typeface="LNTH-LuoLuoNotangYuanTi 1" pitchFamily="2" charset="-128"/>
                  <a:cs typeface="LNTH-LuoLuoNotangYuanTi 1" pitchFamily="2" charset="-128"/>
                </a:rPr>
                <a:t>Ố</a:t>
              </a:r>
              <a:endParaRPr kumimoji="0" lang="en-US" sz="15200" b="0" i="0" u="none" strike="noStrike" kern="1200" cap="none" spc="0" normalizeH="0" baseline="0" noProof="0">
                <a:ln w="12700">
                  <a:solidFill>
                    <a:sysClr val="windowText" lastClr="000000"/>
                  </a:solidFill>
                </a:ln>
                <a:solidFill>
                  <a:srgbClr val="00FF00"/>
                </a:solidFill>
                <a:effectLst/>
                <a:uLnTx/>
                <a:uFillTx/>
                <a:latin typeface="UTM Flamenco"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0970447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4449973C-9B5E-8FDC-C3CB-35F89A5D634F}"/>
              </a:ext>
            </a:extLst>
          </p:cNvPr>
          <p:cNvSpPr/>
          <p:nvPr/>
        </p:nvSpPr>
        <p:spPr>
          <a:xfrm>
            <a:off x="336883" y="256674"/>
            <a:ext cx="11653833" cy="6432883"/>
          </a:xfrm>
          <a:custGeom>
            <a:avLst/>
            <a:gdLst>
              <a:gd name="connsiteX0" fmla="*/ 0 w 11653833"/>
              <a:gd name="connsiteY0" fmla="*/ 1072169 h 6432883"/>
              <a:gd name="connsiteX1" fmla="*/ 1072169 w 11653833"/>
              <a:gd name="connsiteY1" fmla="*/ 0 h 6432883"/>
              <a:gd name="connsiteX2" fmla="*/ 1666512 w 11653833"/>
              <a:gd name="connsiteY2" fmla="*/ 0 h 6432883"/>
              <a:gd name="connsiteX3" fmla="*/ 2355951 w 11653833"/>
              <a:gd name="connsiteY3" fmla="*/ 0 h 6432883"/>
              <a:gd name="connsiteX4" fmla="*/ 3045389 w 11653833"/>
              <a:gd name="connsiteY4" fmla="*/ 0 h 6432883"/>
              <a:gd name="connsiteX5" fmla="*/ 3734828 w 11653833"/>
              <a:gd name="connsiteY5" fmla="*/ 0 h 6432883"/>
              <a:gd name="connsiteX6" fmla="*/ 4329171 w 11653833"/>
              <a:gd name="connsiteY6" fmla="*/ 0 h 6432883"/>
              <a:gd name="connsiteX7" fmla="*/ 5113704 w 11653833"/>
              <a:gd name="connsiteY7" fmla="*/ 0 h 6432883"/>
              <a:gd name="connsiteX8" fmla="*/ 5422763 w 11653833"/>
              <a:gd name="connsiteY8" fmla="*/ 0 h 6432883"/>
              <a:gd name="connsiteX9" fmla="*/ 6112201 w 11653833"/>
              <a:gd name="connsiteY9" fmla="*/ 0 h 6432883"/>
              <a:gd name="connsiteX10" fmla="*/ 6706545 w 11653833"/>
              <a:gd name="connsiteY10" fmla="*/ 0 h 6432883"/>
              <a:gd name="connsiteX11" fmla="*/ 7300888 w 11653833"/>
              <a:gd name="connsiteY11" fmla="*/ 0 h 6432883"/>
              <a:gd name="connsiteX12" fmla="*/ 7895232 w 11653833"/>
              <a:gd name="connsiteY12" fmla="*/ 0 h 6432883"/>
              <a:gd name="connsiteX13" fmla="*/ 8584670 w 11653833"/>
              <a:gd name="connsiteY13" fmla="*/ 0 h 6432883"/>
              <a:gd name="connsiteX14" fmla="*/ 9179013 w 11653833"/>
              <a:gd name="connsiteY14" fmla="*/ 0 h 6432883"/>
              <a:gd name="connsiteX15" fmla="*/ 9963547 w 11653833"/>
              <a:gd name="connsiteY15" fmla="*/ 0 h 6432883"/>
              <a:gd name="connsiteX16" fmla="*/ 10581664 w 11653833"/>
              <a:gd name="connsiteY16" fmla="*/ 0 h 6432883"/>
              <a:gd name="connsiteX17" fmla="*/ 11653833 w 11653833"/>
              <a:gd name="connsiteY17" fmla="*/ 1072169 h 6432883"/>
              <a:gd name="connsiteX18" fmla="*/ 11653833 w 11653833"/>
              <a:gd name="connsiteY18" fmla="*/ 1479581 h 6432883"/>
              <a:gd name="connsiteX19" fmla="*/ 11653833 w 11653833"/>
              <a:gd name="connsiteY19" fmla="*/ 2101420 h 6432883"/>
              <a:gd name="connsiteX20" fmla="*/ 11653833 w 11653833"/>
              <a:gd name="connsiteY20" fmla="*/ 2680373 h 6432883"/>
              <a:gd name="connsiteX21" fmla="*/ 11653833 w 11653833"/>
              <a:gd name="connsiteY21" fmla="*/ 3173556 h 6432883"/>
              <a:gd name="connsiteX22" fmla="*/ 11653833 w 11653833"/>
              <a:gd name="connsiteY22" fmla="*/ 3580968 h 6432883"/>
              <a:gd name="connsiteX23" fmla="*/ 11653833 w 11653833"/>
              <a:gd name="connsiteY23" fmla="*/ 4031265 h 6432883"/>
              <a:gd name="connsiteX24" fmla="*/ 11653833 w 11653833"/>
              <a:gd name="connsiteY24" fmla="*/ 4524448 h 6432883"/>
              <a:gd name="connsiteX25" fmla="*/ 11653833 w 11653833"/>
              <a:gd name="connsiteY25" fmla="*/ 5360714 h 6432883"/>
              <a:gd name="connsiteX26" fmla="*/ 10581664 w 11653833"/>
              <a:gd name="connsiteY26" fmla="*/ 6432883 h 6432883"/>
              <a:gd name="connsiteX27" fmla="*/ 9987321 w 11653833"/>
              <a:gd name="connsiteY27" fmla="*/ 6432883 h 6432883"/>
              <a:gd name="connsiteX28" fmla="*/ 9297882 w 11653833"/>
              <a:gd name="connsiteY28" fmla="*/ 6432883 h 6432883"/>
              <a:gd name="connsiteX29" fmla="*/ 8893729 w 11653833"/>
              <a:gd name="connsiteY29" fmla="*/ 6432883 h 6432883"/>
              <a:gd name="connsiteX30" fmla="*/ 8204290 w 11653833"/>
              <a:gd name="connsiteY30" fmla="*/ 6432883 h 6432883"/>
              <a:gd name="connsiteX31" fmla="*/ 7705042 w 11653833"/>
              <a:gd name="connsiteY31" fmla="*/ 6432883 h 6432883"/>
              <a:gd name="connsiteX32" fmla="*/ 7300888 w 11653833"/>
              <a:gd name="connsiteY32" fmla="*/ 6432883 h 6432883"/>
              <a:gd name="connsiteX33" fmla="*/ 6896735 w 11653833"/>
              <a:gd name="connsiteY33" fmla="*/ 6432883 h 6432883"/>
              <a:gd name="connsiteX34" fmla="*/ 6492581 w 11653833"/>
              <a:gd name="connsiteY34" fmla="*/ 6432883 h 6432883"/>
              <a:gd name="connsiteX35" fmla="*/ 6088428 w 11653833"/>
              <a:gd name="connsiteY35" fmla="*/ 6432883 h 6432883"/>
              <a:gd name="connsiteX36" fmla="*/ 5303894 w 11653833"/>
              <a:gd name="connsiteY36" fmla="*/ 6432883 h 6432883"/>
              <a:gd name="connsiteX37" fmla="*/ 4519361 w 11653833"/>
              <a:gd name="connsiteY37" fmla="*/ 6432883 h 6432883"/>
              <a:gd name="connsiteX38" fmla="*/ 4210302 w 11653833"/>
              <a:gd name="connsiteY38" fmla="*/ 6432883 h 6432883"/>
              <a:gd name="connsiteX39" fmla="*/ 3901244 w 11653833"/>
              <a:gd name="connsiteY39" fmla="*/ 6432883 h 6432883"/>
              <a:gd name="connsiteX40" fmla="*/ 3592185 w 11653833"/>
              <a:gd name="connsiteY40" fmla="*/ 6432883 h 6432883"/>
              <a:gd name="connsiteX41" fmla="*/ 3283127 w 11653833"/>
              <a:gd name="connsiteY41" fmla="*/ 6432883 h 6432883"/>
              <a:gd name="connsiteX42" fmla="*/ 2974068 w 11653833"/>
              <a:gd name="connsiteY42" fmla="*/ 6432883 h 6432883"/>
              <a:gd name="connsiteX43" fmla="*/ 2379725 w 11653833"/>
              <a:gd name="connsiteY43" fmla="*/ 6432883 h 6432883"/>
              <a:gd name="connsiteX44" fmla="*/ 1975571 w 11653833"/>
              <a:gd name="connsiteY44" fmla="*/ 6432883 h 6432883"/>
              <a:gd name="connsiteX45" fmla="*/ 1072169 w 11653833"/>
              <a:gd name="connsiteY45" fmla="*/ 6432883 h 6432883"/>
              <a:gd name="connsiteX46" fmla="*/ 0 w 11653833"/>
              <a:gd name="connsiteY46" fmla="*/ 5360714 h 6432883"/>
              <a:gd name="connsiteX47" fmla="*/ 0 w 11653833"/>
              <a:gd name="connsiteY47" fmla="*/ 4953302 h 6432883"/>
              <a:gd name="connsiteX48" fmla="*/ 0 w 11653833"/>
              <a:gd name="connsiteY48" fmla="*/ 4503005 h 6432883"/>
              <a:gd name="connsiteX49" fmla="*/ 0 w 11653833"/>
              <a:gd name="connsiteY49" fmla="*/ 3881166 h 6432883"/>
              <a:gd name="connsiteX50" fmla="*/ 0 w 11653833"/>
              <a:gd name="connsiteY50" fmla="*/ 3259327 h 6432883"/>
              <a:gd name="connsiteX51" fmla="*/ 0 w 11653833"/>
              <a:gd name="connsiteY51" fmla="*/ 2723259 h 6432883"/>
              <a:gd name="connsiteX52" fmla="*/ 0 w 11653833"/>
              <a:gd name="connsiteY52" fmla="*/ 2187191 h 6432883"/>
              <a:gd name="connsiteX53" fmla="*/ 0 w 11653833"/>
              <a:gd name="connsiteY53" fmla="*/ 1779779 h 6432883"/>
              <a:gd name="connsiteX54" fmla="*/ 0 w 11653833"/>
              <a:gd name="connsiteY54" fmla="*/ 1072169 h 643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3833" h="6432883" fill="none" extrusionOk="0">
                <a:moveTo>
                  <a:pt x="0" y="1072169"/>
                </a:moveTo>
                <a:cubicBezTo>
                  <a:pt x="97702" y="388065"/>
                  <a:pt x="545985" y="16002"/>
                  <a:pt x="1072169" y="0"/>
                </a:cubicBezTo>
                <a:cubicBezTo>
                  <a:pt x="1295386" y="-60611"/>
                  <a:pt x="1469992" y="1865"/>
                  <a:pt x="1666512" y="0"/>
                </a:cubicBezTo>
                <a:cubicBezTo>
                  <a:pt x="1863032" y="-1865"/>
                  <a:pt x="2040211" y="68026"/>
                  <a:pt x="2355951" y="0"/>
                </a:cubicBezTo>
                <a:cubicBezTo>
                  <a:pt x="2671691" y="-68026"/>
                  <a:pt x="2905087" y="35546"/>
                  <a:pt x="3045389" y="0"/>
                </a:cubicBezTo>
                <a:cubicBezTo>
                  <a:pt x="3185691" y="-35546"/>
                  <a:pt x="3423212" y="67219"/>
                  <a:pt x="3734828" y="0"/>
                </a:cubicBezTo>
                <a:cubicBezTo>
                  <a:pt x="4046444" y="-67219"/>
                  <a:pt x="4052382" y="33341"/>
                  <a:pt x="4329171" y="0"/>
                </a:cubicBezTo>
                <a:cubicBezTo>
                  <a:pt x="4605960" y="-33341"/>
                  <a:pt x="4743479" y="91246"/>
                  <a:pt x="5113704" y="0"/>
                </a:cubicBezTo>
                <a:cubicBezTo>
                  <a:pt x="5483929" y="-91246"/>
                  <a:pt x="5344069" y="31696"/>
                  <a:pt x="5422763" y="0"/>
                </a:cubicBezTo>
                <a:cubicBezTo>
                  <a:pt x="5501457" y="-31696"/>
                  <a:pt x="5941870" y="39597"/>
                  <a:pt x="6112201" y="0"/>
                </a:cubicBezTo>
                <a:cubicBezTo>
                  <a:pt x="6282532" y="-39597"/>
                  <a:pt x="6489633" y="18558"/>
                  <a:pt x="6706545" y="0"/>
                </a:cubicBezTo>
                <a:cubicBezTo>
                  <a:pt x="6923457" y="-18558"/>
                  <a:pt x="7083080" y="60900"/>
                  <a:pt x="7300888" y="0"/>
                </a:cubicBezTo>
                <a:cubicBezTo>
                  <a:pt x="7518696" y="-60900"/>
                  <a:pt x="7627050" y="39778"/>
                  <a:pt x="7895232" y="0"/>
                </a:cubicBezTo>
                <a:cubicBezTo>
                  <a:pt x="8163414" y="-39778"/>
                  <a:pt x="8392747" y="79408"/>
                  <a:pt x="8584670" y="0"/>
                </a:cubicBezTo>
                <a:cubicBezTo>
                  <a:pt x="8776593" y="-79408"/>
                  <a:pt x="8958143" y="8723"/>
                  <a:pt x="9179013" y="0"/>
                </a:cubicBezTo>
                <a:cubicBezTo>
                  <a:pt x="9399883" y="-8723"/>
                  <a:pt x="9695137" y="22454"/>
                  <a:pt x="9963547" y="0"/>
                </a:cubicBezTo>
                <a:cubicBezTo>
                  <a:pt x="10231957" y="-22454"/>
                  <a:pt x="10289418" y="52698"/>
                  <a:pt x="10581664" y="0"/>
                </a:cubicBezTo>
                <a:cubicBezTo>
                  <a:pt x="11017506" y="-46117"/>
                  <a:pt x="11630585" y="477953"/>
                  <a:pt x="11653833" y="1072169"/>
                </a:cubicBezTo>
                <a:cubicBezTo>
                  <a:pt x="11701363" y="1268544"/>
                  <a:pt x="11619980" y="1314369"/>
                  <a:pt x="11653833" y="1479581"/>
                </a:cubicBezTo>
                <a:cubicBezTo>
                  <a:pt x="11687686" y="1644793"/>
                  <a:pt x="11638552" y="1813146"/>
                  <a:pt x="11653833" y="2101420"/>
                </a:cubicBezTo>
                <a:cubicBezTo>
                  <a:pt x="11669114" y="2389694"/>
                  <a:pt x="11601389" y="2514267"/>
                  <a:pt x="11653833" y="2680373"/>
                </a:cubicBezTo>
                <a:cubicBezTo>
                  <a:pt x="11706277" y="2846479"/>
                  <a:pt x="11600852" y="2979748"/>
                  <a:pt x="11653833" y="3173556"/>
                </a:cubicBezTo>
                <a:cubicBezTo>
                  <a:pt x="11706814" y="3367364"/>
                  <a:pt x="11647166" y="3426495"/>
                  <a:pt x="11653833" y="3580968"/>
                </a:cubicBezTo>
                <a:cubicBezTo>
                  <a:pt x="11660500" y="3735441"/>
                  <a:pt x="11628042" y="3924400"/>
                  <a:pt x="11653833" y="4031265"/>
                </a:cubicBezTo>
                <a:cubicBezTo>
                  <a:pt x="11679624" y="4138130"/>
                  <a:pt x="11650202" y="4403045"/>
                  <a:pt x="11653833" y="4524448"/>
                </a:cubicBezTo>
                <a:cubicBezTo>
                  <a:pt x="11657464" y="4645851"/>
                  <a:pt x="11578538" y="5049310"/>
                  <a:pt x="11653833" y="5360714"/>
                </a:cubicBezTo>
                <a:cubicBezTo>
                  <a:pt x="11650803" y="5978662"/>
                  <a:pt x="11277386" y="6458043"/>
                  <a:pt x="10581664" y="6432883"/>
                </a:cubicBezTo>
                <a:cubicBezTo>
                  <a:pt x="10365134" y="6442107"/>
                  <a:pt x="10137611" y="6427367"/>
                  <a:pt x="9987321" y="6432883"/>
                </a:cubicBezTo>
                <a:cubicBezTo>
                  <a:pt x="9837031" y="6438399"/>
                  <a:pt x="9501725" y="6353164"/>
                  <a:pt x="9297882" y="6432883"/>
                </a:cubicBezTo>
                <a:cubicBezTo>
                  <a:pt x="9094039" y="6512602"/>
                  <a:pt x="9010162" y="6424051"/>
                  <a:pt x="8893729" y="6432883"/>
                </a:cubicBezTo>
                <a:cubicBezTo>
                  <a:pt x="8777296" y="6441715"/>
                  <a:pt x="8479122" y="6368243"/>
                  <a:pt x="8204290" y="6432883"/>
                </a:cubicBezTo>
                <a:cubicBezTo>
                  <a:pt x="7929458" y="6497523"/>
                  <a:pt x="7875391" y="6391680"/>
                  <a:pt x="7705042" y="6432883"/>
                </a:cubicBezTo>
                <a:cubicBezTo>
                  <a:pt x="7534693" y="6474086"/>
                  <a:pt x="7454584" y="6429265"/>
                  <a:pt x="7300888" y="6432883"/>
                </a:cubicBezTo>
                <a:cubicBezTo>
                  <a:pt x="7147192" y="6436501"/>
                  <a:pt x="7070450" y="6388362"/>
                  <a:pt x="6896735" y="6432883"/>
                </a:cubicBezTo>
                <a:cubicBezTo>
                  <a:pt x="6723020" y="6477404"/>
                  <a:pt x="6634322" y="6428955"/>
                  <a:pt x="6492581" y="6432883"/>
                </a:cubicBezTo>
                <a:cubicBezTo>
                  <a:pt x="6350840" y="6436811"/>
                  <a:pt x="6286295" y="6431680"/>
                  <a:pt x="6088428" y="6432883"/>
                </a:cubicBezTo>
                <a:cubicBezTo>
                  <a:pt x="5890561" y="6434086"/>
                  <a:pt x="5563184" y="6379752"/>
                  <a:pt x="5303894" y="6432883"/>
                </a:cubicBezTo>
                <a:cubicBezTo>
                  <a:pt x="5044604" y="6486014"/>
                  <a:pt x="4793907" y="6342773"/>
                  <a:pt x="4519361" y="6432883"/>
                </a:cubicBezTo>
                <a:cubicBezTo>
                  <a:pt x="4244815" y="6522993"/>
                  <a:pt x="4330687" y="6401039"/>
                  <a:pt x="4210302" y="6432883"/>
                </a:cubicBezTo>
                <a:cubicBezTo>
                  <a:pt x="4089917" y="6464727"/>
                  <a:pt x="4053192" y="6425137"/>
                  <a:pt x="3901244" y="6432883"/>
                </a:cubicBezTo>
                <a:cubicBezTo>
                  <a:pt x="3749296" y="6440629"/>
                  <a:pt x="3699607" y="6402851"/>
                  <a:pt x="3592185" y="6432883"/>
                </a:cubicBezTo>
                <a:cubicBezTo>
                  <a:pt x="3484763" y="6462915"/>
                  <a:pt x="3349244" y="6432112"/>
                  <a:pt x="3283127" y="6432883"/>
                </a:cubicBezTo>
                <a:cubicBezTo>
                  <a:pt x="3217010" y="6433654"/>
                  <a:pt x="3044144" y="6429270"/>
                  <a:pt x="2974068" y="6432883"/>
                </a:cubicBezTo>
                <a:cubicBezTo>
                  <a:pt x="2903992" y="6436496"/>
                  <a:pt x="2637906" y="6363931"/>
                  <a:pt x="2379725" y="6432883"/>
                </a:cubicBezTo>
                <a:cubicBezTo>
                  <a:pt x="2121544" y="6501835"/>
                  <a:pt x="2142098" y="6384459"/>
                  <a:pt x="1975571" y="6432883"/>
                </a:cubicBezTo>
                <a:cubicBezTo>
                  <a:pt x="1809044" y="6481307"/>
                  <a:pt x="1390036" y="6348633"/>
                  <a:pt x="1072169" y="6432883"/>
                </a:cubicBezTo>
                <a:cubicBezTo>
                  <a:pt x="575333" y="6299527"/>
                  <a:pt x="63767" y="5800449"/>
                  <a:pt x="0" y="5360714"/>
                </a:cubicBezTo>
                <a:cubicBezTo>
                  <a:pt x="-26503" y="5165508"/>
                  <a:pt x="29573" y="5124820"/>
                  <a:pt x="0" y="4953302"/>
                </a:cubicBezTo>
                <a:cubicBezTo>
                  <a:pt x="-29573" y="4781784"/>
                  <a:pt x="22217" y="4684256"/>
                  <a:pt x="0" y="4503005"/>
                </a:cubicBezTo>
                <a:cubicBezTo>
                  <a:pt x="-22217" y="4321754"/>
                  <a:pt x="66580" y="4070483"/>
                  <a:pt x="0" y="3881166"/>
                </a:cubicBezTo>
                <a:cubicBezTo>
                  <a:pt x="-66580" y="3691849"/>
                  <a:pt x="69689" y="3409815"/>
                  <a:pt x="0" y="3259327"/>
                </a:cubicBezTo>
                <a:cubicBezTo>
                  <a:pt x="-69689" y="3108839"/>
                  <a:pt x="38686" y="2883442"/>
                  <a:pt x="0" y="2723259"/>
                </a:cubicBezTo>
                <a:cubicBezTo>
                  <a:pt x="-38686" y="2563076"/>
                  <a:pt x="9142" y="2334747"/>
                  <a:pt x="0" y="2187191"/>
                </a:cubicBezTo>
                <a:cubicBezTo>
                  <a:pt x="-9142" y="2039635"/>
                  <a:pt x="10091" y="1970582"/>
                  <a:pt x="0" y="1779779"/>
                </a:cubicBezTo>
                <a:cubicBezTo>
                  <a:pt x="-10091" y="1588976"/>
                  <a:pt x="46704" y="1242832"/>
                  <a:pt x="0" y="1072169"/>
                </a:cubicBezTo>
                <a:close/>
              </a:path>
              <a:path w="11653833" h="6432883" stroke="0" extrusionOk="0">
                <a:moveTo>
                  <a:pt x="0" y="1072169"/>
                </a:moveTo>
                <a:cubicBezTo>
                  <a:pt x="157693" y="462001"/>
                  <a:pt x="543307" y="-4223"/>
                  <a:pt x="1072169" y="0"/>
                </a:cubicBezTo>
                <a:cubicBezTo>
                  <a:pt x="1409477" y="-27376"/>
                  <a:pt x="1615693" y="32347"/>
                  <a:pt x="1761607" y="0"/>
                </a:cubicBezTo>
                <a:cubicBezTo>
                  <a:pt x="1907521" y="-32347"/>
                  <a:pt x="2257461" y="76837"/>
                  <a:pt x="2546141" y="0"/>
                </a:cubicBezTo>
                <a:cubicBezTo>
                  <a:pt x="2834821" y="-76837"/>
                  <a:pt x="2762798" y="46448"/>
                  <a:pt x="2950294" y="0"/>
                </a:cubicBezTo>
                <a:cubicBezTo>
                  <a:pt x="3137790" y="-46448"/>
                  <a:pt x="3290679" y="25413"/>
                  <a:pt x="3449543" y="0"/>
                </a:cubicBezTo>
                <a:cubicBezTo>
                  <a:pt x="3608407" y="-25413"/>
                  <a:pt x="3903338" y="70253"/>
                  <a:pt x="4043886" y="0"/>
                </a:cubicBezTo>
                <a:cubicBezTo>
                  <a:pt x="4184434" y="-70253"/>
                  <a:pt x="4239261" y="23236"/>
                  <a:pt x="4352945" y="0"/>
                </a:cubicBezTo>
                <a:cubicBezTo>
                  <a:pt x="4466629" y="-23236"/>
                  <a:pt x="4692368" y="27485"/>
                  <a:pt x="4947288" y="0"/>
                </a:cubicBezTo>
                <a:cubicBezTo>
                  <a:pt x="5202208" y="-27485"/>
                  <a:pt x="5254101" y="55937"/>
                  <a:pt x="5446537" y="0"/>
                </a:cubicBezTo>
                <a:cubicBezTo>
                  <a:pt x="5638973" y="-55937"/>
                  <a:pt x="5958882" y="50527"/>
                  <a:pt x="6135975" y="0"/>
                </a:cubicBezTo>
                <a:cubicBezTo>
                  <a:pt x="6313068" y="-50527"/>
                  <a:pt x="6554234" y="86243"/>
                  <a:pt x="6920508" y="0"/>
                </a:cubicBezTo>
                <a:cubicBezTo>
                  <a:pt x="7286782" y="-86243"/>
                  <a:pt x="7360435" y="28782"/>
                  <a:pt x="7514852" y="0"/>
                </a:cubicBezTo>
                <a:cubicBezTo>
                  <a:pt x="7669269" y="-28782"/>
                  <a:pt x="7901964" y="63753"/>
                  <a:pt x="8109195" y="0"/>
                </a:cubicBezTo>
                <a:cubicBezTo>
                  <a:pt x="8316426" y="-63753"/>
                  <a:pt x="8668127" y="7507"/>
                  <a:pt x="8893729" y="0"/>
                </a:cubicBezTo>
                <a:cubicBezTo>
                  <a:pt x="9119331" y="-7507"/>
                  <a:pt x="9428397" y="21267"/>
                  <a:pt x="9583167" y="0"/>
                </a:cubicBezTo>
                <a:cubicBezTo>
                  <a:pt x="9737937" y="-21267"/>
                  <a:pt x="9818380" y="6944"/>
                  <a:pt x="9987321" y="0"/>
                </a:cubicBezTo>
                <a:cubicBezTo>
                  <a:pt x="10156262" y="-6944"/>
                  <a:pt x="10409395" y="45745"/>
                  <a:pt x="10581664" y="0"/>
                </a:cubicBezTo>
                <a:cubicBezTo>
                  <a:pt x="11043996" y="-29566"/>
                  <a:pt x="11632806" y="641513"/>
                  <a:pt x="11653833" y="1072169"/>
                </a:cubicBezTo>
                <a:cubicBezTo>
                  <a:pt x="11670907" y="1286932"/>
                  <a:pt x="11622997" y="1429322"/>
                  <a:pt x="11653833" y="1565352"/>
                </a:cubicBezTo>
                <a:cubicBezTo>
                  <a:pt x="11684669" y="1701382"/>
                  <a:pt x="11587933" y="1891375"/>
                  <a:pt x="11653833" y="2187191"/>
                </a:cubicBezTo>
                <a:cubicBezTo>
                  <a:pt x="11719733" y="2483007"/>
                  <a:pt x="11628496" y="2451757"/>
                  <a:pt x="11653833" y="2680373"/>
                </a:cubicBezTo>
                <a:cubicBezTo>
                  <a:pt x="11679170" y="2908989"/>
                  <a:pt x="11619985" y="2962901"/>
                  <a:pt x="11653833" y="3087785"/>
                </a:cubicBezTo>
                <a:cubicBezTo>
                  <a:pt x="11687681" y="3212669"/>
                  <a:pt x="11646812" y="3457000"/>
                  <a:pt x="11653833" y="3580968"/>
                </a:cubicBezTo>
                <a:cubicBezTo>
                  <a:pt x="11660854" y="3704936"/>
                  <a:pt x="11603231" y="3993316"/>
                  <a:pt x="11653833" y="4117036"/>
                </a:cubicBezTo>
                <a:cubicBezTo>
                  <a:pt x="11704435" y="4240756"/>
                  <a:pt x="11651243" y="4456405"/>
                  <a:pt x="11653833" y="4610219"/>
                </a:cubicBezTo>
                <a:cubicBezTo>
                  <a:pt x="11656423" y="4764033"/>
                  <a:pt x="11609325" y="5040837"/>
                  <a:pt x="11653833" y="5360714"/>
                </a:cubicBezTo>
                <a:cubicBezTo>
                  <a:pt x="11581048" y="5999808"/>
                  <a:pt x="11051441" y="6389778"/>
                  <a:pt x="10581664" y="6432883"/>
                </a:cubicBezTo>
                <a:cubicBezTo>
                  <a:pt x="10428912" y="6438841"/>
                  <a:pt x="10395267" y="6404675"/>
                  <a:pt x="10272605" y="6432883"/>
                </a:cubicBezTo>
                <a:cubicBezTo>
                  <a:pt x="10149943" y="6461091"/>
                  <a:pt x="10029208" y="6420628"/>
                  <a:pt x="9963547" y="6432883"/>
                </a:cubicBezTo>
                <a:cubicBezTo>
                  <a:pt x="9897886" y="6445138"/>
                  <a:pt x="9666940" y="6409516"/>
                  <a:pt x="9559393" y="6432883"/>
                </a:cubicBezTo>
                <a:cubicBezTo>
                  <a:pt x="9451846" y="6456250"/>
                  <a:pt x="9267079" y="6425140"/>
                  <a:pt x="9060145" y="6432883"/>
                </a:cubicBezTo>
                <a:cubicBezTo>
                  <a:pt x="8853211" y="6440626"/>
                  <a:pt x="8834274" y="6417579"/>
                  <a:pt x="8751086" y="6432883"/>
                </a:cubicBezTo>
                <a:cubicBezTo>
                  <a:pt x="8667898" y="6448187"/>
                  <a:pt x="8224163" y="6386231"/>
                  <a:pt x="7966553" y="6432883"/>
                </a:cubicBezTo>
                <a:cubicBezTo>
                  <a:pt x="7708943" y="6479535"/>
                  <a:pt x="7756267" y="6396048"/>
                  <a:pt x="7657494" y="6432883"/>
                </a:cubicBezTo>
                <a:cubicBezTo>
                  <a:pt x="7558721" y="6469718"/>
                  <a:pt x="7286152" y="6415511"/>
                  <a:pt x="7158246" y="6432883"/>
                </a:cubicBezTo>
                <a:cubicBezTo>
                  <a:pt x="7030340" y="6450255"/>
                  <a:pt x="6718237" y="6380922"/>
                  <a:pt x="6563902" y="6432883"/>
                </a:cubicBezTo>
                <a:cubicBezTo>
                  <a:pt x="6409567" y="6484844"/>
                  <a:pt x="6211684" y="6409489"/>
                  <a:pt x="5969559" y="6432883"/>
                </a:cubicBezTo>
                <a:cubicBezTo>
                  <a:pt x="5727434" y="6456277"/>
                  <a:pt x="5753650" y="6398765"/>
                  <a:pt x="5660500" y="6432883"/>
                </a:cubicBezTo>
                <a:cubicBezTo>
                  <a:pt x="5567350" y="6467001"/>
                  <a:pt x="5346742" y="6417099"/>
                  <a:pt x="5161252" y="6432883"/>
                </a:cubicBezTo>
                <a:cubicBezTo>
                  <a:pt x="4975762" y="6448667"/>
                  <a:pt x="4540114" y="6413574"/>
                  <a:pt x="4376719" y="6432883"/>
                </a:cubicBezTo>
                <a:cubicBezTo>
                  <a:pt x="4213324" y="6452192"/>
                  <a:pt x="4075578" y="6419112"/>
                  <a:pt x="3877470" y="6432883"/>
                </a:cubicBezTo>
                <a:cubicBezTo>
                  <a:pt x="3679362" y="6446654"/>
                  <a:pt x="3301746" y="6375370"/>
                  <a:pt x="3092937" y="6432883"/>
                </a:cubicBezTo>
                <a:cubicBezTo>
                  <a:pt x="2884128" y="6490396"/>
                  <a:pt x="2620757" y="6367324"/>
                  <a:pt x="2498593" y="6432883"/>
                </a:cubicBezTo>
                <a:cubicBezTo>
                  <a:pt x="2376429" y="6498442"/>
                  <a:pt x="2235095" y="6412151"/>
                  <a:pt x="1999345" y="6432883"/>
                </a:cubicBezTo>
                <a:cubicBezTo>
                  <a:pt x="1763595" y="6453615"/>
                  <a:pt x="1730354" y="6407777"/>
                  <a:pt x="1595191" y="6432883"/>
                </a:cubicBezTo>
                <a:cubicBezTo>
                  <a:pt x="1460028" y="6457989"/>
                  <a:pt x="1313084" y="6406024"/>
                  <a:pt x="1072169" y="6432883"/>
                </a:cubicBezTo>
                <a:cubicBezTo>
                  <a:pt x="515371" y="6271732"/>
                  <a:pt x="175391" y="5938309"/>
                  <a:pt x="0" y="5360714"/>
                </a:cubicBezTo>
                <a:cubicBezTo>
                  <a:pt x="-62527" y="5224767"/>
                  <a:pt x="27639" y="5041618"/>
                  <a:pt x="0" y="4824646"/>
                </a:cubicBezTo>
                <a:cubicBezTo>
                  <a:pt x="-27639" y="4607674"/>
                  <a:pt x="14793" y="4510582"/>
                  <a:pt x="0" y="4417234"/>
                </a:cubicBezTo>
                <a:cubicBezTo>
                  <a:pt x="-14793" y="4323886"/>
                  <a:pt x="44598" y="4049521"/>
                  <a:pt x="0" y="3924051"/>
                </a:cubicBezTo>
                <a:cubicBezTo>
                  <a:pt x="-44598" y="3798581"/>
                  <a:pt x="37049" y="3540391"/>
                  <a:pt x="0" y="3430869"/>
                </a:cubicBezTo>
                <a:cubicBezTo>
                  <a:pt x="-37049" y="3321347"/>
                  <a:pt x="64232" y="3148330"/>
                  <a:pt x="0" y="2894801"/>
                </a:cubicBezTo>
                <a:cubicBezTo>
                  <a:pt x="-64232" y="2641272"/>
                  <a:pt x="38956" y="2559390"/>
                  <a:pt x="0" y="2444503"/>
                </a:cubicBezTo>
                <a:cubicBezTo>
                  <a:pt x="-38956" y="2329616"/>
                  <a:pt x="3236" y="2051175"/>
                  <a:pt x="0" y="1951321"/>
                </a:cubicBezTo>
                <a:cubicBezTo>
                  <a:pt x="-3236" y="1851467"/>
                  <a:pt x="104458" y="1276357"/>
                  <a:pt x="0" y="1072169"/>
                </a:cubicBezTo>
                <a:close/>
              </a:path>
            </a:pathLst>
          </a:custGeom>
          <a:solidFill>
            <a:schemeClr val="bg1">
              <a:alpha val="95000"/>
            </a:schemeClr>
          </a:solidFill>
          <a:ln w="76200">
            <a:solidFill>
              <a:srgbClr val="00B050"/>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A7FF7CB9-7BB3-B875-2AC1-EDF916E03F8C}"/>
              </a:ext>
            </a:extLst>
          </p:cNvPr>
          <p:cNvGrpSpPr/>
          <p:nvPr/>
        </p:nvGrpSpPr>
        <p:grpSpPr>
          <a:xfrm>
            <a:off x="377395" y="2704143"/>
            <a:ext cx="5723965" cy="1561788"/>
            <a:chOff x="-321995" y="4353970"/>
            <a:chExt cx="7536506" cy="2024202"/>
          </a:xfrm>
        </p:grpSpPr>
        <p:sp>
          <p:nvSpPr>
            <p:cNvPr id="6" name="a">
              <a:extLst>
                <a:ext uri="{FF2B5EF4-FFF2-40B4-BE49-F238E27FC236}">
                  <a16:creationId xmlns:a16="http://schemas.microsoft.com/office/drawing/2014/main" id="{F751DD56-6903-8CD3-AC61-F5C035C0C5EB}"/>
                </a:ext>
              </a:extLst>
            </p:cNvPr>
            <p:cNvSpPr/>
            <p:nvPr/>
          </p:nvSpPr>
          <p:spPr>
            <a:xfrm>
              <a:off x="1260956" y="4539610"/>
              <a:ext cx="5953555"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450 129</a:t>
              </a:r>
              <a:endParaRPr lang="en-US" sz="6000" b="1" dirty="0">
                <a:solidFill>
                  <a:srgbClr val="009999"/>
                </a:solidFill>
                <a:latin typeface="Calibri" panose="020F0502020204030204"/>
              </a:endParaRPr>
            </a:p>
          </p:txBody>
        </p:sp>
        <p:pic>
          <p:nvPicPr>
            <p:cNvPr id="7" name="Picture 4">
              <a:extLst>
                <a:ext uri="{FF2B5EF4-FFF2-40B4-BE49-F238E27FC236}">
                  <a16:creationId xmlns:a16="http://schemas.microsoft.com/office/drawing/2014/main" id="{02777335-091A-BC26-F3A8-22FF31DFDA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1995" y="4353970"/>
              <a:ext cx="1803591" cy="1998442"/>
            </a:xfrm>
            <a:prstGeom prst="rect">
              <a:avLst/>
            </a:prstGeom>
          </p:spPr>
        </p:pic>
      </p:grpSp>
      <p:grpSp>
        <p:nvGrpSpPr>
          <p:cNvPr id="8" name="Group 7">
            <a:extLst>
              <a:ext uri="{FF2B5EF4-FFF2-40B4-BE49-F238E27FC236}">
                <a16:creationId xmlns:a16="http://schemas.microsoft.com/office/drawing/2014/main" id="{E933FAC1-C796-8DE1-A90A-73BE9DBA9F4E}"/>
              </a:ext>
            </a:extLst>
          </p:cNvPr>
          <p:cNvGrpSpPr/>
          <p:nvPr/>
        </p:nvGrpSpPr>
        <p:grpSpPr>
          <a:xfrm>
            <a:off x="6378008" y="2758373"/>
            <a:ext cx="5477109" cy="1542347"/>
            <a:chOff x="8893180" y="4517540"/>
            <a:chExt cx="6353461" cy="1999004"/>
          </a:xfrm>
        </p:grpSpPr>
        <p:sp>
          <p:nvSpPr>
            <p:cNvPr id="9" name="b">
              <a:extLst>
                <a:ext uri="{FF2B5EF4-FFF2-40B4-BE49-F238E27FC236}">
                  <a16:creationId xmlns:a16="http://schemas.microsoft.com/office/drawing/2014/main" id="{600F3BA6-6046-54F7-5F4B-DE43BC413048}"/>
                </a:ext>
              </a:extLst>
            </p:cNvPr>
            <p:cNvSpPr/>
            <p:nvPr/>
          </p:nvSpPr>
          <p:spPr>
            <a:xfrm>
              <a:off x="10332301" y="4622054"/>
              <a:ext cx="4914340"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450 139</a:t>
              </a:r>
              <a:endParaRPr lang="en-US" sz="6000" b="1" dirty="0">
                <a:solidFill>
                  <a:srgbClr val="009999"/>
                </a:solidFill>
                <a:latin typeface="Calibri" panose="020F0502020204030204"/>
              </a:endParaRPr>
            </a:p>
          </p:txBody>
        </p:sp>
        <p:pic>
          <p:nvPicPr>
            <p:cNvPr id="10" name="Picture 11">
              <a:extLst>
                <a:ext uri="{FF2B5EF4-FFF2-40B4-BE49-F238E27FC236}">
                  <a16:creationId xmlns:a16="http://schemas.microsoft.com/office/drawing/2014/main" id="{3FEED325-5F1D-87E1-50E0-F9DDC0144B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93180" y="4517540"/>
              <a:ext cx="1796604" cy="1999004"/>
            </a:xfrm>
            <a:prstGeom prst="rect">
              <a:avLst/>
            </a:prstGeom>
          </p:spPr>
        </p:pic>
      </p:grpSp>
      <p:grpSp>
        <p:nvGrpSpPr>
          <p:cNvPr id="11" name="Group 10">
            <a:extLst>
              <a:ext uri="{FF2B5EF4-FFF2-40B4-BE49-F238E27FC236}">
                <a16:creationId xmlns:a16="http://schemas.microsoft.com/office/drawing/2014/main" id="{BE883719-B17A-9D0D-2934-49E74B53CD75}"/>
              </a:ext>
            </a:extLst>
          </p:cNvPr>
          <p:cNvGrpSpPr/>
          <p:nvPr/>
        </p:nvGrpSpPr>
        <p:grpSpPr>
          <a:xfrm>
            <a:off x="513846" y="4986643"/>
            <a:ext cx="5508637" cy="1533889"/>
            <a:chOff x="2326762" y="4759487"/>
            <a:chExt cx="7252993" cy="1988039"/>
          </a:xfrm>
        </p:grpSpPr>
        <p:sp>
          <p:nvSpPr>
            <p:cNvPr id="12" name="c">
              <a:extLst>
                <a:ext uri="{FF2B5EF4-FFF2-40B4-BE49-F238E27FC236}">
                  <a16:creationId xmlns:a16="http://schemas.microsoft.com/office/drawing/2014/main" id="{AEB5A862-744F-345D-BD4A-6EAF9B29E366}"/>
                </a:ext>
              </a:extLst>
            </p:cNvPr>
            <p:cNvSpPr/>
            <p:nvPr/>
          </p:nvSpPr>
          <p:spPr>
            <a:xfrm>
              <a:off x="3626200" y="4759487"/>
              <a:ext cx="5953555"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550 129</a:t>
              </a:r>
              <a:endParaRPr lang="en-US" sz="6000" b="1" dirty="0">
                <a:solidFill>
                  <a:srgbClr val="009999"/>
                </a:solidFill>
                <a:latin typeface="Calibri" panose="020F0502020204030204"/>
              </a:endParaRPr>
            </a:p>
          </p:txBody>
        </p:sp>
        <p:pic>
          <p:nvPicPr>
            <p:cNvPr id="13" name="Picture 12">
              <a:extLst>
                <a:ext uri="{FF2B5EF4-FFF2-40B4-BE49-F238E27FC236}">
                  <a16:creationId xmlns:a16="http://schemas.microsoft.com/office/drawing/2014/main" id="{590372FA-844C-68B3-3681-E1D993EBAC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326762" y="4975158"/>
              <a:ext cx="1623932" cy="1772368"/>
            </a:xfrm>
            <a:prstGeom prst="rect">
              <a:avLst/>
            </a:prstGeom>
          </p:spPr>
        </p:pic>
      </p:grpSp>
      <p:grpSp>
        <p:nvGrpSpPr>
          <p:cNvPr id="14" name="Group 13">
            <a:extLst>
              <a:ext uri="{FF2B5EF4-FFF2-40B4-BE49-F238E27FC236}">
                <a16:creationId xmlns:a16="http://schemas.microsoft.com/office/drawing/2014/main" id="{94593D72-D607-3A43-FCCF-1200CE6CB320}"/>
              </a:ext>
            </a:extLst>
          </p:cNvPr>
          <p:cNvGrpSpPr/>
          <p:nvPr/>
        </p:nvGrpSpPr>
        <p:grpSpPr>
          <a:xfrm>
            <a:off x="6471736" y="4960430"/>
            <a:ext cx="5436393" cy="1527618"/>
            <a:chOff x="10335809" y="7296944"/>
            <a:chExt cx="7861584" cy="2201104"/>
          </a:xfrm>
        </p:grpSpPr>
        <p:sp>
          <p:nvSpPr>
            <p:cNvPr id="15" name="d">
              <a:extLst>
                <a:ext uri="{FF2B5EF4-FFF2-40B4-BE49-F238E27FC236}">
                  <a16:creationId xmlns:a16="http://schemas.microsoft.com/office/drawing/2014/main" id="{8274AEB3-B73B-61AB-31E1-258BB04369F1}"/>
                </a:ext>
              </a:extLst>
            </p:cNvPr>
            <p:cNvSpPr/>
            <p:nvPr/>
          </p:nvSpPr>
          <p:spPr>
            <a:xfrm>
              <a:off x="12070991" y="7296944"/>
              <a:ext cx="612640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550 139</a:t>
              </a:r>
              <a:endParaRPr lang="en-US" sz="6000" b="1" dirty="0">
                <a:solidFill>
                  <a:srgbClr val="009999"/>
                </a:solidFill>
                <a:latin typeface="Calibri" panose="020F0502020204030204"/>
              </a:endParaRPr>
            </a:p>
          </p:txBody>
        </p:sp>
        <p:pic>
          <p:nvPicPr>
            <p:cNvPr id="16" name="Picture 13">
              <a:extLst>
                <a:ext uri="{FF2B5EF4-FFF2-40B4-BE49-F238E27FC236}">
                  <a16:creationId xmlns:a16="http://schemas.microsoft.com/office/drawing/2014/main" id="{3695E70E-0CC0-3ABB-AFE6-B6711273A31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35809" y="7334715"/>
              <a:ext cx="1968633" cy="2163333"/>
            </a:xfrm>
            <a:prstGeom prst="rect">
              <a:avLst/>
            </a:prstGeom>
          </p:spPr>
        </p:pic>
      </p:grpSp>
      <p:pic>
        <p:nvPicPr>
          <p:cNvPr id="17" name="Đúng">
            <a:extLst>
              <a:ext uri="{FF2B5EF4-FFF2-40B4-BE49-F238E27FC236}">
                <a16:creationId xmlns:a16="http://schemas.microsoft.com/office/drawing/2014/main" id="{973E3663-3698-8849-C6C2-859069183A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3907" y="2814889"/>
            <a:ext cx="1631474" cy="1305178"/>
          </a:xfrm>
          <a:prstGeom prst="rect">
            <a:avLst/>
          </a:prstGeom>
        </p:spPr>
      </p:pic>
      <p:pic>
        <p:nvPicPr>
          <p:cNvPr id="18" name="Picture 17">
            <a:extLst>
              <a:ext uri="{FF2B5EF4-FFF2-40B4-BE49-F238E27FC236}">
                <a16:creationId xmlns:a16="http://schemas.microsoft.com/office/drawing/2014/main" id="{4B070B2A-061A-6252-0030-50D558886B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176534" y="2221445"/>
            <a:ext cx="1404701" cy="1636544"/>
          </a:xfrm>
          <a:prstGeom prst="rect">
            <a:avLst/>
          </a:prstGeom>
        </p:spPr>
      </p:pic>
      <p:sp>
        <p:nvSpPr>
          <p:cNvPr id="19" name="TextBox 18">
            <a:extLst>
              <a:ext uri="{FF2B5EF4-FFF2-40B4-BE49-F238E27FC236}">
                <a16:creationId xmlns:a16="http://schemas.microsoft.com/office/drawing/2014/main" id="{4B11242B-1D57-962E-D819-05D06298763E}"/>
              </a:ext>
            </a:extLst>
          </p:cNvPr>
          <p:cNvSpPr txBox="1"/>
          <p:nvPr/>
        </p:nvSpPr>
        <p:spPr>
          <a:xfrm>
            <a:off x="541974" y="223775"/>
            <a:ext cx="11108052" cy="2123658"/>
          </a:xfrm>
          <a:prstGeom prst="rect">
            <a:avLst/>
          </a:prstGeom>
          <a:noFill/>
        </p:spPr>
        <p:txBody>
          <a:bodyPr wrap="square" rtlCol="0">
            <a:spAutoFit/>
          </a:bodyPr>
          <a:lstStyle/>
          <a:p>
            <a:r>
              <a:rPr lang="en-US" sz="6600" b="1"/>
              <a:t>Câu 1: Tính</a:t>
            </a:r>
          </a:p>
          <a:p>
            <a:pPr algn="ctr"/>
            <a:r>
              <a:rPr lang="en-US" sz="6600" b="1">
                <a:solidFill>
                  <a:srgbClr val="0070C0"/>
                </a:solidFill>
              </a:rPr>
              <a:t>725 094 – 274 965</a:t>
            </a:r>
          </a:p>
        </p:txBody>
      </p:sp>
    </p:spTree>
    <p:extLst>
      <p:ext uri="{BB962C8B-B14F-4D97-AF65-F5344CB8AC3E}">
        <p14:creationId xmlns:p14="http://schemas.microsoft.com/office/powerpoint/2010/main" val="1341957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667">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70667">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70667">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70667">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70667">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70667">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14:bounceEnd="70667">
                                          <p:cBhvr additive="base">
                                            <p:cTn id="22" dur="1000" fill="hold"/>
                                            <p:tgtEl>
                                              <p:spTgt spid="14"/>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hammer.wav"/>
                                            </p:tgtEl>
                                          </p:cMediaNode>
                                        </p:audio>
                                      </p:sub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360"/>
                                              </p:val>
                                            </p:tav>
                                            <p:tav tm="100000">
                                              <p:val>
                                                <p:fltVal val="0"/>
                                              </p:val>
                                            </p:tav>
                                          </p:tavLst>
                                        </p:anim>
                                        <p:animEffect transition="in" filter="fade">
                                          <p:cBhvr>
                                            <p:cTn id="36"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par>
                                    <p:cTn id="37" presetID="32" presetClass="emph" presetSubtype="0"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par>
                                    <p:cTn id="43" presetID="31" presetClass="exit" presetSubtype="0" fill="hold" nodeType="withEffect">
                                      <p:stCondLst>
                                        <p:cond delay="0"/>
                                      </p:stCondLst>
                                      <p:childTnLst>
                                        <p:anim calcmode="lin" valueType="num">
                                          <p:cBhvr>
                                            <p:cTn id="44" dur="1000"/>
                                            <p:tgtEl>
                                              <p:spTgt spid="8"/>
                                            </p:tgtEl>
                                            <p:attrNameLst>
                                              <p:attrName>ppt_w</p:attrName>
                                            </p:attrNameLst>
                                          </p:cBhvr>
                                          <p:tavLst>
                                            <p:tav tm="0">
                                              <p:val>
                                                <p:strVal val="ppt_w"/>
                                              </p:val>
                                            </p:tav>
                                            <p:tav tm="100000">
                                              <p:val>
                                                <p:fltVal val="0"/>
                                              </p:val>
                                            </p:tav>
                                          </p:tavLst>
                                        </p:anim>
                                        <p:anim calcmode="lin" valueType="num">
                                          <p:cBhvr>
                                            <p:cTn id="45" dur="1000"/>
                                            <p:tgtEl>
                                              <p:spTgt spid="8"/>
                                            </p:tgtEl>
                                            <p:attrNameLst>
                                              <p:attrName>ppt_h</p:attrName>
                                            </p:attrNameLst>
                                          </p:cBhvr>
                                          <p:tavLst>
                                            <p:tav tm="0">
                                              <p:val>
                                                <p:strVal val="ppt_h"/>
                                              </p:val>
                                            </p:tav>
                                            <p:tav tm="100000">
                                              <p:val>
                                                <p:fltVal val="0"/>
                                              </p:val>
                                            </p:tav>
                                          </p:tavLst>
                                        </p:anim>
                                        <p:anim calcmode="lin" valueType="num">
                                          <p:cBhvr>
                                            <p:cTn id="46" dur="1000"/>
                                            <p:tgtEl>
                                              <p:spTgt spid="8"/>
                                            </p:tgtEl>
                                            <p:attrNameLst>
                                              <p:attrName>style.rotation</p:attrName>
                                            </p:attrNameLst>
                                          </p:cBhvr>
                                          <p:tavLst>
                                            <p:tav tm="0">
                                              <p:val>
                                                <p:fltVal val="0"/>
                                              </p:val>
                                            </p:tav>
                                            <p:tav tm="100000">
                                              <p:val>
                                                <p:fltVal val="90"/>
                                              </p:val>
                                            </p:tav>
                                          </p:tavLst>
                                        </p:anim>
                                        <p:animEffect transition="out" filter="fade">
                                          <p:cBhvr>
                                            <p:cTn id="47" dur="1000"/>
                                            <p:tgtEl>
                                              <p:spTgt spid="8"/>
                                            </p:tgtEl>
                                          </p:cBhvr>
                                        </p:animEffect>
                                        <p:set>
                                          <p:cBhvr>
                                            <p:cTn id="48" dur="1" fill="hold">
                                              <p:stCondLst>
                                                <p:cond delay="999"/>
                                              </p:stCondLst>
                                            </p:cTn>
                                            <p:tgtEl>
                                              <p:spTgt spid="8"/>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14"/>
                                            </p:tgtEl>
                                            <p:attrNameLst>
                                              <p:attrName>ppt_w</p:attrName>
                                            </p:attrNameLst>
                                          </p:cBhvr>
                                          <p:tavLst>
                                            <p:tav tm="0">
                                              <p:val>
                                                <p:strVal val="ppt_w"/>
                                              </p:val>
                                            </p:tav>
                                            <p:tav tm="100000">
                                              <p:val>
                                                <p:fltVal val="0"/>
                                              </p:val>
                                            </p:tav>
                                          </p:tavLst>
                                        </p:anim>
                                        <p:anim calcmode="lin" valueType="num">
                                          <p:cBhvr>
                                            <p:cTn id="51" dur="1000"/>
                                            <p:tgtEl>
                                              <p:spTgt spid="14"/>
                                            </p:tgtEl>
                                            <p:attrNameLst>
                                              <p:attrName>ppt_h</p:attrName>
                                            </p:attrNameLst>
                                          </p:cBhvr>
                                          <p:tavLst>
                                            <p:tav tm="0">
                                              <p:val>
                                                <p:strVal val="ppt_h"/>
                                              </p:val>
                                            </p:tav>
                                            <p:tav tm="100000">
                                              <p:val>
                                                <p:fltVal val="0"/>
                                              </p:val>
                                            </p:tav>
                                          </p:tavLst>
                                        </p:anim>
                                        <p:anim calcmode="lin" valueType="num">
                                          <p:cBhvr>
                                            <p:cTn id="52" dur="1000"/>
                                            <p:tgtEl>
                                              <p:spTgt spid="14"/>
                                            </p:tgtEl>
                                            <p:attrNameLst>
                                              <p:attrName>style.rotation</p:attrName>
                                            </p:attrNameLst>
                                          </p:cBhvr>
                                          <p:tavLst>
                                            <p:tav tm="0">
                                              <p:val>
                                                <p:fltVal val="0"/>
                                              </p:val>
                                            </p:tav>
                                            <p:tav tm="100000">
                                              <p:val>
                                                <p:fltVal val="90"/>
                                              </p:val>
                                            </p:tav>
                                          </p:tavLst>
                                        </p:anim>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11"/>
                                            </p:tgtEl>
                                            <p:attrNameLst>
                                              <p:attrName>ppt_w</p:attrName>
                                            </p:attrNameLst>
                                          </p:cBhvr>
                                          <p:tavLst>
                                            <p:tav tm="0">
                                              <p:val>
                                                <p:strVal val="ppt_w"/>
                                              </p:val>
                                            </p:tav>
                                            <p:tav tm="100000">
                                              <p:val>
                                                <p:fltVal val="0"/>
                                              </p:val>
                                            </p:tav>
                                          </p:tavLst>
                                        </p:anim>
                                        <p:anim calcmode="lin" valueType="num">
                                          <p:cBhvr>
                                            <p:cTn id="57" dur="1000"/>
                                            <p:tgtEl>
                                              <p:spTgt spid="11"/>
                                            </p:tgtEl>
                                            <p:attrNameLst>
                                              <p:attrName>ppt_h</p:attrName>
                                            </p:attrNameLst>
                                          </p:cBhvr>
                                          <p:tavLst>
                                            <p:tav tm="0">
                                              <p:val>
                                                <p:strVal val="ppt_h"/>
                                              </p:val>
                                            </p:tav>
                                            <p:tav tm="100000">
                                              <p:val>
                                                <p:fltVal val="0"/>
                                              </p:val>
                                            </p:tav>
                                          </p:tavLst>
                                        </p:anim>
                                        <p:anim calcmode="lin" valueType="num">
                                          <p:cBhvr>
                                            <p:cTn id="58" dur="1000"/>
                                            <p:tgtEl>
                                              <p:spTgt spid="11"/>
                                            </p:tgtEl>
                                            <p:attrNameLst>
                                              <p:attrName>style.rotation</p:attrName>
                                            </p:attrNameLst>
                                          </p:cBhvr>
                                          <p:tavLst>
                                            <p:tav tm="0">
                                              <p:val>
                                                <p:fltVal val="0"/>
                                              </p:val>
                                            </p:tav>
                                            <p:tav tm="100000">
                                              <p:val>
                                                <p:fltVal val="90"/>
                                              </p:val>
                                            </p:tav>
                                          </p:tavLst>
                                        </p:anim>
                                        <p:animEffect transition="out" filter="fade">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withEffect">
                                      <p:stCondLst>
                                        <p:cond delay="0"/>
                                      </p:stCondLst>
                                      <p:childTnLst>
                                        <p:animEffect transition="out" filter="fade">
                                          <p:cBhvr>
                                            <p:cTn id="68" dur="500" tmFilter="0, 0; .2, .5; .8, .5; 1, 0"/>
                                            <p:tgtEl>
                                              <p:spTgt spid="11"/>
                                            </p:tgtEl>
                                          </p:cBhvr>
                                        </p:animEffect>
                                        <p:animScale>
                                          <p:cBhvr>
                                            <p:cTn id="69" dur="250" autoRev="1" fill="hold"/>
                                            <p:tgtEl>
                                              <p:spTgt spid="11"/>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hammer.wav"/>
                                            </p:tgtEl>
                                          </p:cMediaNode>
                                        </p:audio>
                                      </p:subTnLst>
                                    </p:cTn>
                                  </p:par>
                                </p:childTnLst>
                              </p:cTn>
                            </p:par>
                            <p:par>
                              <p:cTn id="70" fill="hold">
                                <p:stCondLst>
                                  <p:cond delay="500"/>
                                </p:stCondLst>
                                <p:childTnLst>
                                  <p:par>
                                    <p:cTn id="71" presetID="31" presetClass="exit" presetSubtype="0" fill="hold" nodeType="afterEffect">
                                      <p:stCondLst>
                                        <p:cond delay="0"/>
                                      </p:stCondLst>
                                      <p:childTnLst>
                                        <p:anim calcmode="lin" valueType="num">
                                          <p:cBhvr>
                                            <p:cTn id="72" dur="1000"/>
                                            <p:tgtEl>
                                              <p:spTgt spid="11"/>
                                            </p:tgtEl>
                                            <p:attrNameLst>
                                              <p:attrName>ppt_w</p:attrName>
                                            </p:attrNameLst>
                                          </p:cBhvr>
                                          <p:tavLst>
                                            <p:tav tm="0">
                                              <p:val>
                                                <p:strVal val="ppt_w"/>
                                              </p:val>
                                            </p:tav>
                                            <p:tav tm="100000">
                                              <p:val>
                                                <p:fltVal val="0"/>
                                              </p:val>
                                            </p:tav>
                                          </p:tavLst>
                                        </p:anim>
                                        <p:anim calcmode="lin" valueType="num">
                                          <p:cBhvr>
                                            <p:cTn id="73" dur="1000"/>
                                            <p:tgtEl>
                                              <p:spTgt spid="11"/>
                                            </p:tgtEl>
                                            <p:attrNameLst>
                                              <p:attrName>ppt_h</p:attrName>
                                            </p:attrNameLst>
                                          </p:cBhvr>
                                          <p:tavLst>
                                            <p:tav tm="0">
                                              <p:val>
                                                <p:strVal val="ppt_h"/>
                                              </p:val>
                                            </p:tav>
                                            <p:tav tm="100000">
                                              <p:val>
                                                <p:fltVal val="0"/>
                                              </p:val>
                                            </p:tav>
                                          </p:tavLst>
                                        </p:anim>
                                        <p:anim calcmode="lin" valueType="num">
                                          <p:cBhvr>
                                            <p:cTn id="74" dur="1000"/>
                                            <p:tgtEl>
                                              <p:spTgt spid="11"/>
                                            </p:tgtEl>
                                            <p:attrNameLst>
                                              <p:attrName>style.rotation</p:attrName>
                                            </p:attrNameLst>
                                          </p:cBhvr>
                                          <p:tavLst>
                                            <p:tav tm="0">
                                              <p:val>
                                                <p:fltVal val="0"/>
                                              </p:val>
                                            </p:tav>
                                            <p:tav tm="100000">
                                              <p:val>
                                                <p:fltVal val="90"/>
                                              </p:val>
                                            </p:tav>
                                          </p:tavLst>
                                        </p:anim>
                                        <p:animEffect transition="out" filter="fade">
                                          <p:cBhvr>
                                            <p:cTn id="75" dur="1000"/>
                                            <p:tgtEl>
                                              <p:spTgt spid="11"/>
                                            </p:tgtEl>
                                          </p:cBhvr>
                                        </p:animEffect>
                                        <p:set>
                                          <p:cBhvr>
                                            <p:cTn id="7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8"/>
                                            </p:tgtEl>
                                            <p:attrNameLst>
                                              <p:attrName>ppt_w</p:attrName>
                                            </p:attrNameLst>
                                          </p:cBhvr>
                                          <p:tavLst>
                                            <p:tav tm="0">
                                              <p:val>
                                                <p:strVal val="ppt_w"/>
                                              </p:val>
                                            </p:tav>
                                            <p:tav tm="100000">
                                              <p:val>
                                                <p:fltVal val="0"/>
                                              </p:val>
                                            </p:tav>
                                          </p:tavLst>
                                        </p:anim>
                                        <p:anim calcmode="lin" valueType="num">
                                          <p:cBhvr>
                                            <p:cTn id="86" dur="1000"/>
                                            <p:tgtEl>
                                              <p:spTgt spid="8"/>
                                            </p:tgtEl>
                                            <p:attrNameLst>
                                              <p:attrName>ppt_h</p:attrName>
                                            </p:attrNameLst>
                                          </p:cBhvr>
                                          <p:tavLst>
                                            <p:tav tm="0">
                                              <p:val>
                                                <p:strVal val="ppt_h"/>
                                              </p:val>
                                            </p:tav>
                                            <p:tav tm="100000">
                                              <p:val>
                                                <p:fltVal val="0"/>
                                              </p:val>
                                            </p:tav>
                                          </p:tavLst>
                                        </p:anim>
                                        <p:anim calcmode="lin" valueType="num">
                                          <p:cBhvr>
                                            <p:cTn id="87" dur="1000"/>
                                            <p:tgtEl>
                                              <p:spTgt spid="8"/>
                                            </p:tgtEl>
                                            <p:attrNameLst>
                                              <p:attrName>style.rotation</p:attrName>
                                            </p:attrNameLst>
                                          </p:cBhvr>
                                          <p:tavLst>
                                            <p:tav tm="0">
                                              <p:val>
                                                <p:fltVal val="0"/>
                                              </p:val>
                                            </p:tav>
                                            <p:tav tm="100000">
                                              <p:val>
                                                <p:fltVal val="90"/>
                                              </p:val>
                                            </p:tav>
                                          </p:tavLst>
                                        </p:anim>
                                        <p:animEffect transition="out" filter="fade">
                                          <p:cBhvr>
                                            <p:cTn id="88" dur="1000"/>
                                            <p:tgtEl>
                                              <p:spTgt spid="8"/>
                                            </p:tgtEl>
                                          </p:cBhvr>
                                        </p:animEffect>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click.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14"/>
                                            </p:tgtEl>
                                            <p:attrNameLst>
                                              <p:attrName>ppt_w</p:attrName>
                                            </p:attrNameLst>
                                          </p:cBhvr>
                                          <p:tavLst>
                                            <p:tav tm="0">
                                              <p:val>
                                                <p:strVal val="ppt_w"/>
                                              </p:val>
                                            </p:tav>
                                            <p:tav tm="100000">
                                              <p:val>
                                                <p:fltVal val="0"/>
                                              </p:val>
                                            </p:tav>
                                          </p:tavLst>
                                        </p:anim>
                                        <p:anim calcmode="lin" valueType="num">
                                          <p:cBhvr>
                                            <p:cTn id="99" dur="1000"/>
                                            <p:tgtEl>
                                              <p:spTgt spid="14"/>
                                            </p:tgtEl>
                                            <p:attrNameLst>
                                              <p:attrName>ppt_h</p:attrName>
                                            </p:attrNameLst>
                                          </p:cBhvr>
                                          <p:tavLst>
                                            <p:tav tm="0">
                                              <p:val>
                                                <p:strVal val="ppt_h"/>
                                              </p:val>
                                            </p:tav>
                                            <p:tav tm="100000">
                                              <p:val>
                                                <p:fltVal val="0"/>
                                              </p:val>
                                            </p:tav>
                                          </p:tavLst>
                                        </p:anim>
                                        <p:anim calcmode="lin" valueType="num">
                                          <p:cBhvr>
                                            <p:cTn id="100" dur="1000"/>
                                            <p:tgtEl>
                                              <p:spTgt spid="14"/>
                                            </p:tgtEl>
                                            <p:attrNameLst>
                                              <p:attrName>style.rotation</p:attrName>
                                            </p:attrNameLst>
                                          </p:cBhvr>
                                          <p:tavLst>
                                            <p:tav tm="0">
                                              <p:val>
                                                <p:fltVal val="0"/>
                                              </p:val>
                                            </p:tav>
                                            <p:tav tm="100000">
                                              <p:val>
                                                <p:fltVal val="90"/>
                                              </p:val>
                                            </p:tav>
                                          </p:tavLst>
                                        </p:anim>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7" name="hammer.wav"/>
                                            </p:tgtEl>
                                          </p:cMediaNode>
                                        </p:audio>
                                      </p:sub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360"/>
                                              </p:val>
                                            </p:tav>
                                            <p:tav tm="100000">
                                              <p:val>
                                                <p:fltVal val="0"/>
                                              </p:val>
                                            </p:tav>
                                          </p:tavLst>
                                        </p:anim>
                                        <p:animEffect transition="in" filter="fade">
                                          <p:cBhvr>
                                            <p:cTn id="36"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18" name="chimes.wav"/>
                                            </p:tgtEl>
                                          </p:cMediaNode>
                                        </p:audio>
                                      </p:subTnLst>
                                    </p:cTn>
                                  </p:par>
                                  <p:par>
                                    <p:cTn id="37" presetID="32" presetClass="emph" presetSubtype="0"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par>
                                    <p:cTn id="43" presetID="31" presetClass="exit" presetSubtype="0" fill="hold" nodeType="withEffect">
                                      <p:stCondLst>
                                        <p:cond delay="0"/>
                                      </p:stCondLst>
                                      <p:childTnLst>
                                        <p:anim calcmode="lin" valueType="num">
                                          <p:cBhvr>
                                            <p:cTn id="44" dur="1000"/>
                                            <p:tgtEl>
                                              <p:spTgt spid="8"/>
                                            </p:tgtEl>
                                            <p:attrNameLst>
                                              <p:attrName>ppt_w</p:attrName>
                                            </p:attrNameLst>
                                          </p:cBhvr>
                                          <p:tavLst>
                                            <p:tav tm="0">
                                              <p:val>
                                                <p:strVal val="ppt_w"/>
                                              </p:val>
                                            </p:tav>
                                            <p:tav tm="100000">
                                              <p:val>
                                                <p:fltVal val="0"/>
                                              </p:val>
                                            </p:tav>
                                          </p:tavLst>
                                        </p:anim>
                                        <p:anim calcmode="lin" valueType="num">
                                          <p:cBhvr>
                                            <p:cTn id="45" dur="1000"/>
                                            <p:tgtEl>
                                              <p:spTgt spid="8"/>
                                            </p:tgtEl>
                                            <p:attrNameLst>
                                              <p:attrName>ppt_h</p:attrName>
                                            </p:attrNameLst>
                                          </p:cBhvr>
                                          <p:tavLst>
                                            <p:tav tm="0">
                                              <p:val>
                                                <p:strVal val="ppt_h"/>
                                              </p:val>
                                            </p:tav>
                                            <p:tav tm="100000">
                                              <p:val>
                                                <p:fltVal val="0"/>
                                              </p:val>
                                            </p:tav>
                                          </p:tavLst>
                                        </p:anim>
                                        <p:anim calcmode="lin" valueType="num">
                                          <p:cBhvr>
                                            <p:cTn id="46" dur="1000"/>
                                            <p:tgtEl>
                                              <p:spTgt spid="8"/>
                                            </p:tgtEl>
                                            <p:attrNameLst>
                                              <p:attrName>style.rotation</p:attrName>
                                            </p:attrNameLst>
                                          </p:cBhvr>
                                          <p:tavLst>
                                            <p:tav tm="0">
                                              <p:val>
                                                <p:fltVal val="0"/>
                                              </p:val>
                                            </p:tav>
                                            <p:tav tm="100000">
                                              <p:val>
                                                <p:fltVal val="90"/>
                                              </p:val>
                                            </p:tav>
                                          </p:tavLst>
                                        </p:anim>
                                        <p:animEffect transition="out" filter="fade">
                                          <p:cBhvr>
                                            <p:cTn id="47" dur="1000"/>
                                            <p:tgtEl>
                                              <p:spTgt spid="8"/>
                                            </p:tgtEl>
                                          </p:cBhvr>
                                        </p:animEffect>
                                        <p:set>
                                          <p:cBhvr>
                                            <p:cTn id="48" dur="1" fill="hold">
                                              <p:stCondLst>
                                                <p:cond delay="999"/>
                                              </p:stCondLst>
                                            </p:cTn>
                                            <p:tgtEl>
                                              <p:spTgt spid="8"/>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14"/>
                                            </p:tgtEl>
                                            <p:attrNameLst>
                                              <p:attrName>ppt_w</p:attrName>
                                            </p:attrNameLst>
                                          </p:cBhvr>
                                          <p:tavLst>
                                            <p:tav tm="0">
                                              <p:val>
                                                <p:strVal val="ppt_w"/>
                                              </p:val>
                                            </p:tav>
                                            <p:tav tm="100000">
                                              <p:val>
                                                <p:fltVal val="0"/>
                                              </p:val>
                                            </p:tav>
                                          </p:tavLst>
                                        </p:anim>
                                        <p:anim calcmode="lin" valueType="num">
                                          <p:cBhvr>
                                            <p:cTn id="51" dur="1000"/>
                                            <p:tgtEl>
                                              <p:spTgt spid="14"/>
                                            </p:tgtEl>
                                            <p:attrNameLst>
                                              <p:attrName>ppt_h</p:attrName>
                                            </p:attrNameLst>
                                          </p:cBhvr>
                                          <p:tavLst>
                                            <p:tav tm="0">
                                              <p:val>
                                                <p:strVal val="ppt_h"/>
                                              </p:val>
                                            </p:tav>
                                            <p:tav tm="100000">
                                              <p:val>
                                                <p:fltVal val="0"/>
                                              </p:val>
                                            </p:tav>
                                          </p:tavLst>
                                        </p:anim>
                                        <p:anim calcmode="lin" valueType="num">
                                          <p:cBhvr>
                                            <p:cTn id="52" dur="1000"/>
                                            <p:tgtEl>
                                              <p:spTgt spid="14"/>
                                            </p:tgtEl>
                                            <p:attrNameLst>
                                              <p:attrName>style.rotation</p:attrName>
                                            </p:attrNameLst>
                                          </p:cBhvr>
                                          <p:tavLst>
                                            <p:tav tm="0">
                                              <p:val>
                                                <p:fltVal val="0"/>
                                              </p:val>
                                            </p:tav>
                                            <p:tav tm="100000">
                                              <p:val>
                                                <p:fltVal val="90"/>
                                              </p:val>
                                            </p:tav>
                                          </p:tavLst>
                                        </p:anim>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11"/>
                                            </p:tgtEl>
                                            <p:attrNameLst>
                                              <p:attrName>ppt_w</p:attrName>
                                            </p:attrNameLst>
                                          </p:cBhvr>
                                          <p:tavLst>
                                            <p:tav tm="0">
                                              <p:val>
                                                <p:strVal val="ppt_w"/>
                                              </p:val>
                                            </p:tav>
                                            <p:tav tm="100000">
                                              <p:val>
                                                <p:fltVal val="0"/>
                                              </p:val>
                                            </p:tav>
                                          </p:tavLst>
                                        </p:anim>
                                        <p:anim calcmode="lin" valueType="num">
                                          <p:cBhvr>
                                            <p:cTn id="57" dur="1000"/>
                                            <p:tgtEl>
                                              <p:spTgt spid="11"/>
                                            </p:tgtEl>
                                            <p:attrNameLst>
                                              <p:attrName>ppt_h</p:attrName>
                                            </p:attrNameLst>
                                          </p:cBhvr>
                                          <p:tavLst>
                                            <p:tav tm="0">
                                              <p:val>
                                                <p:strVal val="ppt_h"/>
                                              </p:val>
                                            </p:tav>
                                            <p:tav tm="100000">
                                              <p:val>
                                                <p:fltVal val="0"/>
                                              </p:val>
                                            </p:tav>
                                          </p:tavLst>
                                        </p:anim>
                                        <p:anim calcmode="lin" valueType="num">
                                          <p:cBhvr>
                                            <p:cTn id="58" dur="1000"/>
                                            <p:tgtEl>
                                              <p:spTgt spid="11"/>
                                            </p:tgtEl>
                                            <p:attrNameLst>
                                              <p:attrName>style.rotation</p:attrName>
                                            </p:attrNameLst>
                                          </p:cBhvr>
                                          <p:tavLst>
                                            <p:tav tm="0">
                                              <p:val>
                                                <p:fltVal val="0"/>
                                              </p:val>
                                            </p:tav>
                                            <p:tav tm="100000">
                                              <p:val>
                                                <p:fltVal val="90"/>
                                              </p:val>
                                            </p:tav>
                                          </p:tavLst>
                                        </p:anim>
                                        <p:animEffect transition="out" filter="fade">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withEffect">
                                      <p:stCondLst>
                                        <p:cond delay="0"/>
                                      </p:stCondLst>
                                      <p:childTnLst>
                                        <p:animEffect transition="out" filter="fade">
                                          <p:cBhvr>
                                            <p:cTn id="68" dur="500" tmFilter="0, 0; .2, .5; .8, .5; 1, 0"/>
                                            <p:tgtEl>
                                              <p:spTgt spid="11"/>
                                            </p:tgtEl>
                                          </p:cBhvr>
                                        </p:animEffect>
                                        <p:animScale>
                                          <p:cBhvr>
                                            <p:cTn id="69" dur="250" autoRev="1" fill="hold"/>
                                            <p:tgtEl>
                                              <p:spTgt spid="11"/>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17" name="hammer.wav"/>
                                            </p:tgtEl>
                                          </p:cMediaNode>
                                        </p:audio>
                                      </p:subTnLst>
                                    </p:cTn>
                                  </p:par>
                                </p:childTnLst>
                              </p:cTn>
                            </p:par>
                            <p:par>
                              <p:cTn id="70" fill="hold">
                                <p:stCondLst>
                                  <p:cond delay="500"/>
                                </p:stCondLst>
                                <p:childTnLst>
                                  <p:par>
                                    <p:cTn id="71" presetID="31" presetClass="exit" presetSubtype="0" fill="hold" nodeType="afterEffect">
                                      <p:stCondLst>
                                        <p:cond delay="0"/>
                                      </p:stCondLst>
                                      <p:childTnLst>
                                        <p:anim calcmode="lin" valueType="num">
                                          <p:cBhvr>
                                            <p:cTn id="72" dur="1000"/>
                                            <p:tgtEl>
                                              <p:spTgt spid="11"/>
                                            </p:tgtEl>
                                            <p:attrNameLst>
                                              <p:attrName>ppt_w</p:attrName>
                                            </p:attrNameLst>
                                          </p:cBhvr>
                                          <p:tavLst>
                                            <p:tav tm="0">
                                              <p:val>
                                                <p:strVal val="ppt_w"/>
                                              </p:val>
                                            </p:tav>
                                            <p:tav tm="100000">
                                              <p:val>
                                                <p:fltVal val="0"/>
                                              </p:val>
                                            </p:tav>
                                          </p:tavLst>
                                        </p:anim>
                                        <p:anim calcmode="lin" valueType="num">
                                          <p:cBhvr>
                                            <p:cTn id="73" dur="1000"/>
                                            <p:tgtEl>
                                              <p:spTgt spid="11"/>
                                            </p:tgtEl>
                                            <p:attrNameLst>
                                              <p:attrName>ppt_h</p:attrName>
                                            </p:attrNameLst>
                                          </p:cBhvr>
                                          <p:tavLst>
                                            <p:tav tm="0">
                                              <p:val>
                                                <p:strVal val="ppt_h"/>
                                              </p:val>
                                            </p:tav>
                                            <p:tav tm="100000">
                                              <p:val>
                                                <p:fltVal val="0"/>
                                              </p:val>
                                            </p:tav>
                                          </p:tavLst>
                                        </p:anim>
                                        <p:anim calcmode="lin" valueType="num">
                                          <p:cBhvr>
                                            <p:cTn id="74" dur="1000"/>
                                            <p:tgtEl>
                                              <p:spTgt spid="11"/>
                                            </p:tgtEl>
                                            <p:attrNameLst>
                                              <p:attrName>style.rotation</p:attrName>
                                            </p:attrNameLst>
                                          </p:cBhvr>
                                          <p:tavLst>
                                            <p:tav tm="0">
                                              <p:val>
                                                <p:fltVal val="0"/>
                                              </p:val>
                                            </p:tav>
                                            <p:tav tm="100000">
                                              <p:val>
                                                <p:fltVal val="90"/>
                                              </p:val>
                                            </p:tav>
                                          </p:tavLst>
                                        </p:anim>
                                        <p:animEffect transition="out" filter="fade">
                                          <p:cBhvr>
                                            <p:cTn id="75" dur="1000"/>
                                            <p:tgtEl>
                                              <p:spTgt spid="11"/>
                                            </p:tgtEl>
                                          </p:cBhvr>
                                        </p:animEffect>
                                        <p:set>
                                          <p:cBhvr>
                                            <p:cTn id="7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17"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8"/>
                                            </p:tgtEl>
                                            <p:attrNameLst>
                                              <p:attrName>ppt_w</p:attrName>
                                            </p:attrNameLst>
                                          </p:cBhvr>
                                          <p:tavLst>
                                            <p:tav tm="0">
                                              <p:val>
                                                <p:strVal val="ppt_w"/>
                                              </p:val>
                                            </p:tav>
                                            <p:tav tm="100000">
                                              <p:val>
                                                <p:fltVal val="0"/>
                                              </p:val>
                                            </p:tav>
                                          </p:tavLst>
                                        </p:anim>
                                        <p:anim calcmode="lin" valueType="num">
                                          <p:cBhvr>
                                            <p:cTn id="86" dur="1000"/>
                                            <p:tgtEl>
                                              <p:spTgt spid="8"/>
                                            </p:tgtEl>
                                            <p:attrNameLst>
                                              <p:attrName>ppt_h</p:attrName>
                                            </p:attrNameLst>
                                          </p:cBhvr>
                                          <p:tavLst>
                                            <p:tav tm="0">
                                              <p:val>
                                                <p:strVal val="ppt_h"/>
                                              </p:val>
                                            </p:tav>
                                            <p:tav tm="100000">
                                              <p:val>
                                                <p:fltVal val="0"/>
                                              </p:val>
                                            </p:tav>
                                          </p:tavLst>
                                        </p:anim>
                                        <p:anim calcmode="lin" valueType="num">
                                          <p:cBhvr>
                                            <p:cTn id="87" dur="1000"/>
                                            <p:tgtEl>
                                              <p:spTgt spid="8"/>
                                            </p:tgtEl>
                                            <p:attrNameLst>
                                              <p:attrName>style.rotation</p:attrName>
                                            </p:attrNameLst>
                                          </p:cBhvr>
                                          <p:tavLst>
                                            <p:tav tm="0">
                                              <p:val>
                                                <p:fltVal val="0"/>
                                              </p:val>
                                            </p:tav>
                                            <p:tav tm="100000">
                                              <p:val>
                                                <p:fltVal val="90"/>
                                              </p:val>
                                            </p:tav>
                                          </p:tavLst>
                                        </p:anim>
                                        <p:animEffect transition="out" filter="fade">
                                          <p:cBhvr>
                                            <p:cTn id="88" dur="1000"/>
                                            <p:tgtEl>
                                              <p:spTgt spid="8"/>
                                            </p:tgtEl>
                                          </p:cBhvr>
                                        </p:animEffect>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19" name="click.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14"/>
                                            </p:tgtEl>
                                            <p:attrNameLst>
                                              <p:attrName>ppt_w</p:attrName>
                                            </p:attrNameLst>
                                          </p:cBhvr>
                                          <p:tavLst>
                                            <p:tav tm="0">
                                              <p:val>
                                                <p:strVal val="ppt_w"/>
                                              </p:val>
                                            </p:tav>
                                            <p:tav tm="100000">
                                              <p:val>
                                                <p:fltVal val="0"/>
                                              </p:val>
                                            </p:tav>
                                          </p:tavLst>
                                        </p:anim>
                                        <p:anim calcmode="lin" valueType="num">
                                          <p:cBhvr>
                                            <p:cTn id="99" dur="1000"/>
                                            <p:tgtEl>
                                              <p:spTgt spid="14"/>
                                            </p:tgtEl>
                                            <p:attrNameLst>
                                              <p:attrName>ppt_h</p:attrName>
                                            </p:attrNameLst>
                                          </p:cBhvr>
                                          <p:tavLst>
                                            <p:tav tm="0">
                                              <p:val>
                                                <p:strVal val="ppt_h"/>
                                              </p:val>
                                            </p:tav>
                                            <p:tav tm="100000">
                                              <p:val>
                                                <p:fltVal val="0"/>
                                              </p:val>
                                            </p:tav>
                                          </p:tavLst>
                                        </p:anim>
                                        <p:anim calcmode="lin" valueType="num">
                                          <p:cBhvr>
                                            <p:cTn id="100" dur="1000"/>
                                            <p:tgtEl>
                                              <p:spTgt spid="14"/>
                                            </p:tgtEl>
                                            <p:attrNameLst>
                                              <p:attrName>style.rotation</p:attrName>
                                            </p:attrNameLst>
                                          </p:cBhvr>
                                          <p:tavLst>
                                            <p:tav tm="0">
                                              <p:val>
                                                <p:fltVal val="0"/>
                                              </p:val>
                                            </p:tav>
                                            <p:tav tm="100000">
                                              <p:val>
                                                <p:fltVal val="90"/>
                                              </p:val>
                                            </p:tav>
                                          </p:tavLst>
                                        </p:anim>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4449973C-9B5E-8FDC-C3CB-35F89A5D634F}"/>
              </a:ext>
            </a:extLst>
          </p:cNvPr>
          <p:cNvSpPr/>
          <p:nvPr/>
        </p:nvSpPr>
        <p:spPr>
          <a:xfrm>
            <a:off x="336883" y="256674"/>
            <a:ext cx="11653833" cy="6432883"/>
          </a:xfrm>
          <a:custGeom>
            <a:avLst/>
            <a:gdLst>
              <a:gd name="connsiteX0" fmla="*/ 0 w 11653833"/>
              <a:gd name="connsiteY0" fmla="*/ 1072169 h 6432883"/>
              <a:gd name="connsiteX1" fmla="*/ 1072169 w 11653833"/>
              <a:gd name="connsiteY1" fmla="*/ 0 h 6432883"/>
              <a:gd name="connsiteX2" fmla="*/ 1666512 w 11653833"/>
              <a:gd name="connsiteY2" fmla="*/ 0 h 6432883"/>
              <a:gd name="connsiteX3" fmla="*/ 2355951 w 11653833"/>
              <a:gd name="connsiteY3" fmla="*/ 0 h 6432883"/>
              <a:gd name="connsiteX4" fmla="*/ 3045389 w 11653833"/>
              <a:gd name="connsiteY4" fmla="*/ 0 h 6432883"/>
              <a:gd name="connsiteX5" fmla="*/ 3734828 w 11653833"/>
              <a:gd name="connsiteY5" fmla="*/ 0 h 6432883"/>
              <a:gd name="connsiteX6" fmla="*/ 4329171 w 11653833"/>
              <a:gd name="connsiteY6" fmla="*/ 0 h 6432883"/>
              <a:gd name="connsiteX7" fmla="*/ 5113704 w 11653833"/>
              <a:gd name="connsiteY7" fmla="*/ 0 h 6432883"/>
              <a:gd name="connsiteX8" fmla="*/ 5422763 w 11653833"/>
              <a:gd name="connsiteY8" fmla="*/ 0 h 6432883"/>
              <a:gd name="connsiteX9" fmla="*/ 6112201 w 11653833"/>
              <a:gd name="connsiteY9" fmla="*/ 0 h 6432883"/>
              <a:gd name="connsiteX10" fmla="*/ 6706545 w 11653833"/>
              <a:gd name="connsiteY10" fmla="*/ 0 h 6432883"/>
              <a:gd name="connsiteX11" fmla="*/ 7300888 w 11653833"/>
              <a:gd name="connsiteY11" fmla="*/ 0 h 6432883"/>
              <a:gd name="connsiteX12" fmla="*/ 7895232 w 11653833"/>
              <a:gd name="connsiteY12" fmla="*/ 0 h 6432883"/>
              <a:gd name="connsiteX13" fmla="*/ 8584670 w 11653833"/>
              <a:gd name="connsiteY13" fmla="*/ 0 h 6432883"/>
              <a:gd name="connsiteX14" fmla="*/ 9179013 w 11653833"/>
              <a:gd name="connsiteY14" fmla="*/ 0 h 6432883"/>
              <a:gd name="connsiteX15" fmla="*/ 9963547 w 11653833"/>
              <a:gd name="connsiteY15" fmla="*/ 0 h 6432883"/>
              <a:gd name="connsiteX16" fmla="*/ 10581664 w 11653833"/>
              <a:gd name="connsiteY16" fmla="*/ 0 h 6432883"/>
              <a:gd name="connsiteX17" fmla="*/ 11653833 w 11653833"/>
              <a:gd name="connsiteY17" fmla="*/ 1072169 h 6432883"/>
              <a:gd name="connsiteX18" fmla="*/ 11653833 w 11653833"/>
              <a:gd name="connsiteY18" fmla="*/ 1479581 h 6432883"/>
              <a:gd name="connsiteX19" fmla="*/ 11653833 w 11653833"/>
              <a:gd name="connsiteY19" fmla="*/ 2101420 h 6432883"/>
              <a:gd name="connsiteX20" fmla="*/ 11653833 w 11653833"/>
              <a:gd name="connsiteY20" fmla="*/ 2680373 h 6432883"/>
              <a:gd name="connsiteX21" fmla="*/ 11653833 w 11653833"/>
              <a:gd name="connsiteY21" fmla="*/ 3173556 h 6432883"/>
              <a:gd name="connsiteX22" fmla="*/ 11653833 w 11653833"/>
              <a:gd name="connsiteY22" fmla="*/ 3580968 h 6432883"/>
              <a:gd name="connsiteX23" fmla="*/ 11653833 w 11653833"/>
              <a:gd name="connsiteY23" fmla="*/ 4031265 h 6432883"/>
              <a:gd name="connsiteX24" fmla="*/ 11653833 w 11653833"/>
              <a:gd name="connsiteY24" fmla="*/ 4524448 h 6432883"/>
              <a:gd name="connsiteX25" fmla="*/ 11653833 w 11653833"/>
              <a:gd name="connsiteY25" fmla="*/ 5360714 h 6432883"/>
              <a:gd name="connsiteX26" fmla="*/ 10581664 w 11653833"/>
              <a:gd name="connsiteY26" fmla="*/ 6432883 h 6432883"/>
              <a:gd name="connsiteX27" fmla="*/ 9987321 w 11653833"/>
              <a:gd name="connsiteY27" fmla="*/ 6432883 h 6432883"/>
              <a:gd name="connsiteX28" fmla="*/ 9297882 w 11653833"/>
              <a:gd name="connsiteY28" fmla="*/ 6432883 h 6432883"/>
              <a:gd name="connsiteX29" fmla="*/ 8893729 w 11653833"/>
              <a:gd name="connsiteY29" fmla="*/ 6432883 h 6432883"/>
              <a:gd name="connsiteX30" fmla="*/ 8204290 w 11653833"/>
              <a:gd name="connsiteY30" fmla="*/ 6432883 h 6432883"/>
              <a:gd name="connsiteX31" fmla="*/ 7705042 w 11653833"/>
              <a:gd name="connsiteY31" fmla="*/ 6432883 h 6432883"/>
              <a:gd name="connsiteX32" fmla="*/ 7300888 w 11653833"/>
              <a:gd name="connsiteY32" fmla="*/ 6432883 h 6432883"/>
              <a:gd name="connsiteX33" fmla="*/ 6896735 w 11653833"/>
              <a:gd name="connsiteY33" fmla="*/ 6432883 h 6432883"/>
              <a:gd name="connsiteX34" fmla="*/ 6492581 w 11653833"/>
              <a:gd name="connsiteY34" fmla="*/ 6432883 h 6432883"/>
              <a:gd name="connsiteX35" fmla="*/ 6088428 w 11653833"/>
              <a:gd name="connsiteY35" fmla="*/ 6432883 h 6432883"/>
              <a:gd name="connsiteX36" fmla="*/ 5303894 w 11653833"/>
              <a:gd name="connsiteY36" fmla="*/ 6432883 h 6432883"/>
              <a:gd name="connsiteX37" fmla="*/ 4519361 w 11653833"/>
              <a:gd name="connsiteY37" fmla="*/ 6432883 h 6432883"/>
              <a:gd name="connsiteX38" fmla="*/ 4210302 w 11653833"/>
              <a:gd name="connsiteY38" fmla="*/ 6432883 h 6432883"/>
              <a:gd name="connsiteX39" fmla="*/ 3901244 w 11653833"/>
              <a:gd name="connsiteY39" fmla="*/ 6432883 h 6432883"/>
              <a:gd name="connsiteX40" fmla="*/ 3592185 w 11653833"/>
              <a:gd name="connsiteY40" fmla="*/ 6432883 h 6432883"/>
              <a:gd name="connsiteX41" fmla="*/ 3283127 w 11653833"/>
              <a:gd name="connsiteY41" fmla="*/ 6432883 h 6432883"/>
              <a:gd name="connsiteX42" fmla="*/ 2974068 w 11653833"/>
              <a:gd name="connsiteY42" fmla="*/ 6432883 h 6432883"/>
              <a:gd name="connsiteX43" fmla="*/ 2379725 w 11653833"/>
              <a:gd name="connsiteY43" fmla="*/ 6432883 h 6432883"/>
              <a:gd name="connsiteX44" fmla="*/ 1975571 w 11653833"/>
              <a:gd name="connsiteY44" fmla="*/ 6432883 h 6432883"/>
              <a:gd name="connsiteX45" fmla="*/ 1072169 w 11653833"/>
              <a:gd name="connsiteY45" fmla="*/ 6432883 h 6432883"/>
              <a:gd name="connsiteX46" fmla="*/ 0 w 11653833"/>
              <a:gd name="connsiteY46" fmla="*/ 5360714 h 6432883"/>
              <a:gd name="connsiteX47" fmla="*/ 0 w 11653833"/>
              <a:gd name="connsiteY47" fmla="*/ 4953302 h 6432883"/>
              <a:gd name="connsiteX48" fmla="*/ 0 w 11653833"/>
              <a:gd name="connsiteY48" fmla="*/ 4503005 h 6432883"/>
              <a:gd name="connsiteX49" fmla="*/ 0 w 11653833"/>
              <a:gd name="connsiteY49" fmla="*/ 3881166 h 6432883"/>
              <a:gd name="connsiteX50" fmla="*/ 0 w 11653833"/>
              <a:gd name="connsiteY50" fmla="*/ 3259327 h 6432883"/>
              <a:gd name="connsiteX51" fmla="*/ 0 w 11653833"/>
              <a:gd name="connsiteY51" fmla="*/ 2723259 h 6432883"/>
              <a:gd name="connsiteX52" fmla="*/ 0 w 11653833"/>
              <a:gd name="connsiteY52" fmla="*/ 2187191 h 6432883"/>
              <a:gd name="connsiteX53" fmla="*/ 0 w 11653833"/>
              <a:gd name="connsiteY53" fmla="*/ 1779779 h 6432883"/>
              <a:gd name="connsiteX54" fmla="*/ 0 w 11653833"/>
              <a:gd name="connsiteY54" fmla="*/ 1072169 h 643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3833" h="6432883" fill="none" extrusionOk="0">
                <a:moveTo>
                  <a:pt x="0" y="1072169"/>
                </a:moveTo>
                <a:cubicBezTo>
                  <a:pt x="97702" y="388065"/>
                  <a:pt x="545985" y="16002"/>
                  <a:pt x="1072169" y="0"/>
                </a:cubicBezTo>
                <a:cubicBezTo>
                  <a:pt x="1295386" y="-60611"/>
                  <a:pt x="1469992" y="1865"/>
                  <a:pt x="1666512" y="0"/>
                </a:cubicBezTo>
                <a:cubicBezTo>
                  <a:pt x="1863032" y="-1865"/>
                  <a:pt x="2040211" y="68026"/>
                  <a:pt x="2355951" y="0"/>
                </a:cubicBezTo>
                <a:cubicBezTo>
                  <a:pt x="2671691" y="-68026"/>
                  <a:pt x="2905087" y="35546"/>
                  <a:pt x="3045389" y="0"/>
                </a:cubicBezTo>
                <a:cubicBezTo>
                  <a:pt x="3185691" y="-35546"/>
                  <a:pt x="3423212" y="67219"/>
                  <a:pt x="3734828" y="0"/>
                </a:cubicBezTo>
                <a:cubicBezTo>
                  <a:pt x="4046444" y="-67219"/>
                  <a:pt x="4052382" y="33341"/>
                  <a:pt x="4329171" y="0"/>
                </a:cubicBezTo>
                <a:cubicBezTo>
                  <a:pt x="4605960" y="-33341"/>
                  <a:pt x="4743479" y="91246"/>
                  <a:pt x="5113704" y="0"/>
                </a:cubicBezTo>
                <a:cubicBezTo>
                  <a:pt x="5483929" y="-91246"/>
                  <a:pt x="5344069" y="31696"/>
                  <a:pt x="5422763" y="0"/>
                </a:cubicBezTo>
                <a:cubicBezTo>
                  <a:pt x="5501457" y="-31696"/>
                  <a:pt x="5941870" y="39597"/>
                  <a:pt x="6112201" y="0"/>
                </a:cubicBezTo>
                <a:cubicBezTo>
                  <a:pt x="6282532" y="-39597"/>
                  <a:pt x="6489633" y="18558"/>
                  <a:pt x="6706545" y="0"/>
                </a:cubicBezTo>
                <a:cubicBezTo>
                  <a:pt x="6923457" y="-18558"/>
                  <a:pt x="7083080" y="60900"/>
                  <a:pt x="7300888" y="0"/>
                </a:cubicBezTo>
                <a:cubicBezTo>
                  <a:pt x="7518696" y="-60900"/>
                  <a:pt x="7627050" y="39778"/>
                  <a:pt x="7895232" y="0"/>
                </a:cubicBezTo>
                <a:cubicBezTo>
                  <a:pt x="8163414" y="-39778"/>
                  <a:pt x="8392747" y="79408"/>
                  <a:pt x="8584670" y="0"/>
                </a:cubicBezTo>
                <a:cubicBezTo>
                  <a:pt x="8776593" y="-79408"/>
                  <a:pt x="8958143" y="8723"/>
                  <a:pt x="9179013" y="0"/>
                </a:cubicBezTo>
                <a:cubicBezTo>
                  <a:pt x="9399883" y="-8723"/>
                  <a:pt x="9695137" y="22454"/>
                  <a:pt x="9963547" y="0"/>
                </a:cubicBezTo>
                <a:cubicBezTo>
                  <a:pt x="10231957" y="-22454"/>
                  <a:pt x="10289418" y="52698"/>
                  <a:pt x="10581664" y="0"/>
                </a:cubicBezTo>
                <a:cubicBezTo>
                  <a:pt x="11017506" y="-46117"/>
                  <a:pt x="11630585" y="477953"/>
                  <a:pt x="11653833" y="1072169"/>
                </a:cubicBezTo>
                <a:cubicBezTo>
                  <a:pt x="11701363" y="1268544"/>
                  <a:pt x="11619980" y="1314369"/>
                  <a:pt x="11653833" y="1479581"/>
                </a:cubicBezTo>
                <a:cubicBezTo>
                  <a:pt x="11687686" y="1644793"/>
                  <a:pt x="11638552" y="1813146"/>
                  <a:pt x="11653833" y="2101420"/>
                </a:cubicBezTo>
                <a:cubicBezTo>
                  <a:pt x="11669114" y="2389694"/>
                  <a:pt x="11601389" y="2514267"/>
                  <a:pt x="11653833" y="2680373"/>
                </a:cubicBezTo>
                <a:cubicBezTo>
                  <a:pt x="11706277" y="2846479"/>
                  <a:pt x="11600852" y="2979748"/>
                  <a:pt x="11653833" y="3173556"/>
                </a:cubicBezTo>
                <a:cubicBezTo>
                  <a:pt x="11706814" y="3367364"/>
                  <a:pt x="11647166" y="3426495"/>
                  <a:pt x="11653833" y="3580968"/>
                </a:cubicBezTo>
                <a:cubicBezTo>
                  <a:pt x="11660500" y="3735441"/>
                  <a:pt x="11628042" y="3924400"/>
                  <a:pt x="11653833" y="4031265"/>
                </a:cubicBezTo>
                <a:cubicBezTo>
                  <a:pt x="11679624" y="4138130"/>
                  <a:pt x="11650202" y="4403045"/>
                  <a:pt x="11653833" y="4524448"/>
                </a:cubicBezTo>
                <a:cubicBezTo>
                  <a:pt x="11657464" y="4645851"/>
                  <a:pt x="11578538" y="5049310"/>
                  <a:pt x="11653833" y="5360714"/>
                </a:cubicBezTo>
                <a:cubicBezTo>
                  <a:pt x="11650803" y="5978662"/>
                  <a:pt x="11277386" y="6458043"/>
                  <a:pt x="10581664" y="6432883"/>
                </a:cubicBezTo>
                <a:cubicBezTo>
                  <a:pt x="10365134" y="6442107"/>
                  <a:pt x="10137611" y="6427367"/>
                  <a:pt x="9987321" y="6432883"/>
                </a:cubicBezTo>
                <a:cubicBezTo>
                  <a:pt x="9837031" y="6438399"/>
                  <a:pt x="9501725" y="6353164"/>
                  <a:pt x="9297882" y="6432883"/>
                </a:cubicBezTo>
                <a:cubicBezTo>
                  <a:pt x="9094039" y="6512602"/>
                  <a:pt x="9010162" y="6424051"/>
                  <a:pt x="8893729" y="6432883"/>
                </a:cubicBezTo>
                <a:cubicBezTo>
                  <a:pt x="8777296" y="6441715"/>
                  <a:pt x="8479122" y="6368243"/>
                  <a:pt x="8204290" y="6432883"/>
                </a:cubicBezTo>
                <a:cubicBezTo>
                  <a:pt x="7929458" y="6497523"/>
                  <a:pt x="7875391" y="6391680"/>
                  <a:pt x="7705042" y="6432883"/>
                </a:cubicBezTo>
                <a:cubicBezTo>
                  <a:pt x="7534693" y="6474086"/>
                  <a:pt x="7454584" y="6429265"/>
                  <a:pt x="7300888" y="6432883"/>
                </a:cubicBezTo>
                <a:cubicBezTo>
                  <a:pt x="7147192" y="6436501"/>
                  <a:pt x="7070450" y="6388362"/>
                  <a:pt x="6896735" y="6432883"/>
                </a:cubicBezTo>
                <a:cubicBezTo>
                  <a:pt x="6723020" y="6477404"/>
                  <a:pt x="6634322" y="6428955"/>
                  <a:pt x="6492581" y="6432883"/>
                </a:cubicBezTo>
                <a:cubicBezTo>
                  <a:pt x="6350840" y="6436811"/>
                  <a:pt x="6286295" y="6431680"/>
                  <a:pt x="6088428" y="6432883"/>
                </a:cubicBezTo>
                <a:cubicBezTo>
                  <a:pt x="5890561" y="6434086"/>
                  <a:pt x="5563184" y="6379752"/>
                  <a:pt x="5303894" y="6432883"/>
                </a:cubicBezTo>
                <a:cubicBezTo>
                  <a:pt x="5044604" y="6486014"/>
                  <a:pt x="4793907" y="6342773"/>
                  <a:pt x="4519361" y="6432883"/>
                </a:cubicBezTo>
                <a:cubicBezTo>
                  <a:pt x="4244815" y="6522993"/>
                  <a:pt x="4330687" y="6401039"/>
                  <a:pt x="4210302" y="6432883"/>
                </a:cubicBezTo>
                <a:cubicBezTo>
                  <a:pt x="4089917" y="6464727"/>
                  <a:pt x="4053192" y="6425137"/>
                  <a:pt x="3901244" y="6432883"/>
                </a:cubicBezTo>
                <a:cubicBezTo>
                  <a:pt x="3749296" y="6440629"/>
                  <a:pt x="3699607" y="6402851"/>
                  <a:pt x="3592185" y="6432883"/>
                </a:cubicBezTo>
                <a:cubicBezTo>
                  <a:pt x="3484763" y="6462915"/>
                  <a:pt x="3349244" y="6432112"/>
                  <a:pt x="3283127" y="6432883"/>
                </a:cubicBezTo>
                <a:cubicBezTo>
                  <a:pt x="3217010" y="6433654"/>
                  <a:pt x="3044144" y="6429270"/>
                  <a:pt x="2974068" y="6432883"/>
                </a:cubicBezTo>
                <a:cubicBezTo>
                  <a:pt x="2903992" y="6436496"/>
                  <a:pt x="2637906" y="6363931"/>
                  <a:pt x="2379725" y="6432883"/>
                </a:cubicBezTo>
                <a:cubicBezTo>
                  <a:pt x="2121544" y="6501835"/>
                  <a:pt x="2142098" y="6384459"/>
                  <a:pt x="1975571" y="6432883"/>
                </a:cubicBezTo>
                <a:cubicBezTo>
                  <a:pt x="1809044" y="6481307"/>
                  <a:pt x="1390036" y="6348633"/>
                  <a:pt x="1072169" y="6432883"/>
                </a:cubicBezTo>
                <a:cubicBezTo>
                  <a:pt x="575333" y="6299527"/>
                  <a:pt x="63767" y="5800449"/>
                  <a:pt x="0" y="5360714"/>
                </a:cubicBezTo>
                <a:cubicBezTo>
                  <a:pt x="-26503" y="5165508"/>
                  <a:pt x="29573" y="5124820"/>
                  <a:pt x="0" y="4953302"/>
                </a:cubicBezTo>
                <a:cubicBezTo>
                  <a:pt x="-29573" y="4781784"/>
                  <a:pt x="22217" y="4684256"/>
                  <a:pt x="0" y="4503005"/>
                </a:cubicBezTo>
                <a:cubicBezTo>
                  <a:pt x="-22217" y="4321754"/>
                  <a:pt x="66580" y="4070483"/>
                  <a:pt x="0" y="3881166"/>
                </a:cubicBezTo>
                <a:cubicBezTo>
                  <a:pt x="-66580" y="3691849"/>
                  <a:pt x="69689" y="3409815"/>
                  <a:pt x="0" y="3259327"/>
                </a:cubicBezTo>
                <a:cubicBezTo>
                  <a:pt x="-69689" y="3108839"/>
                  <a:pt x="38686" y="2883442"/>
                  <a:pt x="0" y="2723259"/>
                </a:cubicBezTo>
                <a:cubicBezTo>
                  <a:pt x="-38686" y="2563076"/>
                  <a:pt x="9142" y="2334747"/>
                  <a:pt x="0" y="2187191"/>
                </a:cubicBezTo>
                <a:cubicBezTo>
                  <a:pt x="-9142" y="2039635"/>
                  <a:pt x="10091" y="1970582"/>
                  <a:pt x="0" y="1779779"/>
                </a:cubicBezTo>
                <a:cubicBezTo>
                  <a:pt x="-10091" y="1588976"/>
                  <a:pt x="46704" y="1242832"/>
                  <a:pt x="0" y="1072169"/>
                </a:cubicBezTo>
                <a:close/>
              </a:path>
              <a:path w="11653833" h="6432883" stroke="0" extrusionOk="0">
                <a:moveTo>
                  <a:pt x="0" y="1072169"/>
                </a:moveTo>
                <a:cubicBezTo>
                  <a:pt x="157693" y="462001"/>
                  <a:pt x="543307" y="-4223"/>
                  <a:pt x="1072169" y="0"/>
                </a:cubicBezTo>
                <a:cubicBezTo>
                  <a:pt x="1409477" y="-27376"/>
                  <a:pt x="1615693" y="32347"/>
                  <a:pt x="1761607" y="0"/>
                </a:cubicBezTo>
                <a:cubicBezTo>
                  <a:pt x="1907521" y="-32347"/>
                  <a:pt x="2257461" y="76837"/>
                  <a:pt x="2546141" y="0"/>
                </a:cubicBezTo>
                <a:cubicBezTo>
                  <a:pt x="2834821" y="-76837"/>
                  <a:pt x="2762798" y="46448"/>
                  <a:pt x="2950294" y="0"/>
                </a:cubicBezTo>
                <a:cubicBezTo>
                  <a:pt x="3137790" y="-46448"/>
                  <a:pt x="3290679" y="25413"/>
                  <a:pt x="3449543" y="0"/>
                </a:cubicBezTo>
                <a:cubicBezTo>
                  <a:pt x="3608407" y="-25413"/>
                  <a:pt x="3903338" y="70253"/>
                  <a:pt x="4043886" y="0"/>
                </a:cubicBezTo>
                <a:cubicBezTo>
                  <a:pt x="4184434" y="-70253"/>
                  <a:pt x="4239261" y="23236"/>
                  <a:pt x="4352945" y="0"/>
                </a:cubicBezTo>
                <a:cubicBezTo>
                  <a:pt x="4466629" y="-23236"/>
                  <a:pt x="4692368" y="27485"/>
                  <a:pt x="4947288" y="0"/>
                </a:cubicBezTo>
                <a:cubicBezTo>
                  <a:pt x="5202208" y="-27485"/>
                  <a:pt x="5254101" y="55937"/>
                  <a:pt x="5446537" y="0"/>
                </a:cubicBezTo>
                <a:cubicBezTo>
                  <a:pt x="5638973" y="-55937"/>
                  <a:pt x="5958882" y="50527"/>
                  <a:pt x="6135975" y="0"/>
                </a:cubicBezTo>
                <a:cubicBezTo>
                  <a:pt x="6313068" y="-50527"/>
                  <a:pt x="6554234" y="86243"/>
                  <a:pt x="6920508" y="0"/>
                </a:cubicBezTo>
                <a:cubicBezTo>
                  <a:pt x="7286782" y="-86243"/>
                  <a:pt x="7360435" y="28782"/>
                  <a:pt x="7514852" y="0"/>
                </a:cubicBezTo>
                <a:cubicBezTo>
                  <a:pt x="7669269" y="-28782"/>
                  <a:pt x="7901964" y="63753"/>
                  <a:pt x="8109195" y="0"/>
                </a:cubicBezTo>
                <a:cubicBezTo>
                  <a:pt x="8316426" y="-63753"/>
                  <a:pt x="8668127" y="7507"/>
                  <a:pt x="8893729" y="0"/>
                </a:cubicBezTo>
                <a:cubicBezTo>
                  <a:pt x="9119331" y="-7507"/>
                  <a:pt x="9428397" y="21267"/>
                  <a:pt x="9583167" y="0"/>
                </a:cubicBezTo>
                <a:cubicBezTo>
                  <a:pt x="9737937" y="-21267"/>
                  <a:pt x="9818380" y="6944"/>
                  <a:pt x="9987321" y="0"/>
                </a:cubicBezTo>
                <a:cubicBezTo>
                  <a:pt x="10156262" y="-6944"/>
                  <a:pt x="10409395" y="45745"/>
                  <a:pt x="10581664" y="0"/>
                </a:cubicBezTo>
                <a:cubicBezTo>
                  <a:pt x="11043996" y="-29566"/>
                  <a:pt x="11632806" y="641513"/>
                  <a:pt x="11653833" y="1072169"/>
                </a:cubicBezTo>
                <a:cubicBezTo>
                  <a:pt x="11670907" y="1286932"/>
                  <a:pt x="11622997" y="1429322"/>
                  <a:pt x="11653833" y="1565352"/>
                </a:cubicBezTo>
                <a:cubicBezTo>
                  <a:pt x="11684669" y="1701382"/>
                  <a:pt x="11587933" y="1891375"/>
                  <a:pt x="11653833" y="2187191"/>
                </a:cubicBezTo>
                <a:cubicBezTo>
                  <a:pt x="11719733" y="2483007"/>
                  <a:pt x="11628496" y="2451757"/>
                  <a:pt x="11653833" y="2680373"/>
                </a:cubicBezTo>
                <a:cubicBezTo>
                  <a:pt x="11679170" y="2908989"/>
                  <a:pt x="11619985" y="2962901"/>
                  <a:pt x="11653833" y="3087785"/>
                </a:cubicBezTo>
                <a:cubicBezTo>
                  <a:pt x="11687681" y="3212669"/>
                  <a:pt x="11646812" y="3457000"/>
                  <a:pt x="11653833" y="3580968"/>
                </a:cubicBezTo>
                <a:cubicBezTo>
                  <a:pt x="11660854" y="3704936"/>
                  <a:pt x="11603231" y="3993316"/>
                  <a:pt x="11653833" y="4117036"/>
                </a:cubicBezTo>
                <a:cubicBezTo>
                  <a:pt x="11704435" y="4240756"/>
                  <a:pt x="11651243" y="4456405"/>
                  <a:pt x="11653833" y="4610219"/>
                </a:cubicBezTo>
                <a:cubicBezTo>
                  <a:pt x="11656423" y="4764033"/>
                  <a:pt x="11609325" y="5040837"/>
                  <a:pt x="11653833" y="5360714"/>
                </a:cubicBezTo>
                <a:cubicBezTo>
                  <a:pt x="11581048" y="5999808"/>
                  <a:pt x="11051441" y="6389778"/>
                  <a:pt x="10581664" y="6432883"/>
                </a:cubicBezTo>
                <a:cubicBezTo>
                  <a:pt x="10428912" y="6438841"/>
                  <a:pt x="10395267" y="6404675"/>
                  <a:pt x="10272605" y="6432883"/>
                </a:cubicBezTo>
                <a:cubicBezTo>
                  <a:pt x="10149943" y="6461091"/>
                  <a:pt x="10029208" y="6420628"/>
                  <a:pt x="9963547" y="6432883"/>
                </a:cubicBezTo>
                <a:cubicBezTo>
                  <a:pt x="9897886" y="6445138"/>
                  <a:pt x="9666940" y="6409516"/>
                  <a:pt x="9559393" y="6432883"/>
                </a:cubicBezTo>
                <a:cubicBezTo>
                  <a:pt x="9451846" y="6456250"/>
                  <a:pt x="9267079" y="6425140"/>
                  <a:pt x="9060145" y="6432883"/>
                </a:cubicBezTo>
                <a:cubicBezTo>
                  <a:pt x="8853211" y="6440626"/>
                  <a:pt x="8834274" y="6417579"/>
                  <a:pt x="8751086" y="6432883"/>
                </a:cubicBezTo>
                <a:cubicBezTo>
                  <a:pt x="8667898" y="6448187"/>
                  <a:pt x="8224163" y="6386231"/>
                  <a:pt x="7966553" y="6432883"/>
                </a:cubicBezTo>
                <a:cubicBezTo>
                  <a:pt x="7708943" y="6479535"/>
                  <a:pt x="7756267" y="6396048"/>
                  <a:pt x="7657494" y="6432883"/>
                </a:cubicBezTo>
                <a:cubicBezTo>
                  <a:pt x="7558721" y="6469718"/>
                  <a:pt x="7286152" y="6415511"/>
                  <a:pt x="7158246" y="6432883"/>
                </a:cubicBezTo>
                <a:cubicBezTo>
                  <a:pt x="7030340" y="6450255"/>
                  <a:pt x="6718237" y="6380922"/>
                  <a:pt x="6563902" y="6432883"/>
                </a:cubicBezTo>
                <a:cubicBezTo>
                  <a:pt x="6409567" y="6484844"/>
                  <a:pt x="6211684" y="6409489"/>
                  <a:pt x="5969559" y="6432883"/>
                </a:cubicBezTo>
                <a:cubicBezTo>
                  <a:pt x="5727434" y="6456277"/>
                  <a:pt x="5753650" y="6398765"/>
                  <a:pt x="5660500" y="6432883"/>
                </a:cubicBezTo>
                <a:cubicBezTo>
                  <a:pt x="5567350" y="6467001"/>
                  <a:pt x="5346742" y="6417099"/>
                  <a:pt x="5161252" y="6432883"/>
                </a:cubicBezTo>
                <a:cubicBezTo>
                  <a:pt x="4975762" y="6448667"/>
                  <a:pt x="4540114" y="6413574"/>
                  <a:pt x="4376719" y="6432883"/>
                </a:cubicBezTo>
                <a:cubicBezTo>
                  <a:pt x="4213324" y="6452192"/>
                  <a:pt x="4075578" y="6419112"/>
                  <a:pt x="3877470" y="6432883"/>
                </a:cubicBezTo>
                <a:cubicBezTo>
                  <a:pt x="3679362" y="6446654"/>
                  <a:pt x="3301746" y="6375370"/>
                  <a:pt x="3092937" y="6432883"/>
                </a:cubicBezTo>
                <a:cubicBezTo>
                  <a:pt x="2884128" y="6490396"/>
                  <a:pt x="2620757" y="6367324"/>
                  <a:pt x="2498593" y="6432883"/>
                </a:cubicBezTo>
                <a:cubicBezTo>
                  <a:pt x="2376429" y="6498442"/>
                  <a:pt x="2235095" y="6412151"/>
                  <a:pt x="1999345" y="6432883"/>
                </a:cubicBezTo>
                <a:cubicBezTo>
                  <a:pt x="1763595" y="6453615"/>
                  <a:pt x="1730354" y="6407777"/>
                  <a:pt x="1595191" y="6432883"/>
                </a:cubicBezTo>
                <a:cubicBezTo>
                  <a:pt x="1460028" y="6457989"/>
                  <a:pt x="1313084" y="6406024"/>
                  <a:pt x="1072169" y="6432883"/>
                </a:cubicBezTo>
                <a:cubicBezTo>
                  <a:pt x="515371" y="6271732"/>
                  <a:pt x="175391" y="5938309"/>
                  <a:pt x="0" y="5360714"/>
                </a:cubicBezTo>
                <a:cubicBezTo>
                  <a:pt x="-62527" y="5224767"/>
                  <a:pt x="27639" y="5041618"/>
                  <a:pt x="0" y="4824646"/>
                </a:cubicBezTo>
                <a:cubicBezTo>
                  <a:pt x="-27639" y="4607674"/>
                  <a:pt x="14793" y="4510582"/>
                  <a:pt x="0" y="4417234"/>
                </a:cubicBezTo>
                <a:cubicBezTo>
                  <a:pt x="-14793" y="4323886"/>
                  <a:pt x="44598" y="4049521"/>
                  <a:pt x="0" y="3924051"/>
                </a:cubicBezTo>
                <a:cubicBezTo>
                  <a:pt x="-44598" y="3798581"/>
                  <a:pt x="37049" y="3540391"/>
                  <a:pt x="0" y="3430869"/>
                </a:cubicBezTo>
                <a:cubicBezTo>
                  <a:pt x="-37049" y="3321347"/>
                  <a:pt x="64232" y="3148330"/>
                  <a:pt x="0" y="2894801"/>
                </a:cubicBezTo>
                <a:cubicBezTo>
                  <a:pt x="-64232" y="2641272"/>
                  <a:pt x="38956" y="2559390"/>
                  <a:pt x="0" y="2444503"/>
                </a:cubicBezTo>
                <a:cubicBezTo>
                  <a:pt x="-38956" y="2329616"/>
                  <a:pt x="3236" y="2051175"/>
                  <a:pt x="0" y="1951321"/>
                </a:cubicBezTo>
                <a:cubicBezTo>
                  <a:pt x="-3236" y="1851467"/>
                  <a:pt x="104458" y="1276357"/>
                  <a:pt x="0" y="1072169"/>
                </a:cubicBezTo>
                <a:close/>
              </a:path>
            </a:pathLst>
          </a:custGeom>
          <a:solidFill>
            <a:schemeClr val="bg1">
              <a:alpha val="95000"/>
            </a:schemeClr>
          </a:solidFill>
          <a:ln w="76200">
            <a:solidFill>
              <a:srgbClr val="00B050"/>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A7FF7CB9-7BB3-B875-2AC1-EDF916E03F8C}"/>
              </a:ext>
            </a:extLst>
          </p:cNvPr>
          <p:cNvGrpSpPr/>
          <p:nvPr/>
        </p:nvGrpSpPr>
        <p:grpSpPr>
          <a:xfrm>
            <a:off x="377395" y="2704143"/>
            <a:ext cx="5723965" cy="1561788"/>
            <a:chOff x="-321995" y="4353970"/>
            <a:chExt cx="7536506" cy="2024202"/>
          </a:xfrm>
        </p:grpSpPr>
        <p:sp>
          <p:nvSpPr>
            <p:cNvPr id="6" name="a">
              <a:extLst>
                <a:ext uri="{FF2B5EF4-FFF2-40B4-BE49-F238E27FC236}">
                  <a16:creationId xmlns:a16="http://schemas.microsoft.com/office/drawing/2014/main" id="{F751DD56-6903-8CD3-AC61-F5C035C0C5EB}"/>
                </a:ext>
              </a:extLst>
            </p:cNvPr>
            <p:cNvSpPr/>
            <p:nvPr/>
          </p:nvSpPr>
          <p:spPr>
            <a:xfrm>
              <a:off x="1260956" y="4539610"/>
              <a:ext cx="5953555"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100 000</a:t>
              </a:r>
              <a:endParaRPr lang="en-US" sz="6000" b="1" dirty="0">
                <a:solidFill>
                  <a:srgbClr val="009999"/>
                </a:solidFill>
                <a:latin typeface="Calibri" panose="020F0502020204030204"/>
              </a:endParaRPr>
            </a:p>
          </p:txBody>
        </p:sp>
        <p:pic>
          <p:nvPicPr>
            <p:cNvPr id="7" name="Picture 4">
              <a:extLst>
                <a:ext uri="{FF2B5EF4-FFF2-40B4-BE49-F238E27FC236}">
                  <a16:creationId xmlns:a16="http://schemas.microsoft.com/office/drawing/2014/main" id="{02777335-091A-BC26-F3A8-22FF31DFDA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1995" y="4353970"/>
              <a:ext cx="1803591" cy="1998442"/>
            </a:xfrm>
            <a:prstGeom prst="rect">
              <a:avLst/>
            </a:prstGeom>
          </p:spPr>
        </p:pic>
      </p:grpSp>
      <p:grpSp>
        <p:nvGrpSpPr>
          <p:cNvPr id="8" name="Group 7">
            <a:extLst>
              <a:ext uri="{FF2B5EF4-FFF2-40B4-BE49-F238E27FC236}">
                <a16:creationId xmlns:a16="http://schemas.microsoft.com/office/drawing/2014/main" id="{E933FAC1-C796-8DE1-A90A-73BE9DBA9F4E}"/>
              </a:ext>
            </a:extLst>
          </p:cNvPr>
          <p:cNvGrpSpPr/>
          <p:nvPr/>
        </p:nvGrpSpPr>
        <p:grpSpPr>
          <a:xfrm>
            <a:off x="6378008" y="2758373"/>
            <a:ext cx="5477109" cy="1542347"/>
            <a:chOff x="8893180" y="4517540"/>
            <a:chExt cx="6353461" cy="1999004"/>
          </a:xfrm>
        </p:grpSpPr>
        <p:sp>
          <p:nvSpPr>
            <p:cNvPr id="9" name="b">
              <a:extLst>
                <a:ext uri="{FF2B5EF4-FFF2-40B4-BE49-F238E27FC236}">
                  <a16:creationId xmlns:a16="http://schemas.microsoft.com/office/drawing/2014/main" id="{600F3BA6-6046-54F7-5F4B-DE43BC413048}"/>
                </a:ext>
              </a:extLst>
            </p:cNvPr>
            <p:cNvSpPr/>
            <p:nvPr/>
          </p:nvSpPr>
          <p:spPr>
            <a:xfrm>
              <a:off x="10332301" y="4622054"/>
              <a:ext cx="4914340"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200 000</a:t>
              </a:r>
              <a:endParaRPr lang="en-US" sz="6000" b="1" dirty="0">
                <a:solidFill>
                  <a:srgbClr val="009999"/>
                </a:solidFill>
                <a:latin typeface="Calibri" panose="020F0502020204030204"/>
              </a:endParaRPr>
            </a:p>
          </p:txBody>
        </p:sp>
        <p:pic>
          <p:nvPicPr>
            <p:cNvPr id="10" name="Picture 11">
              <a:extLst>
                <a:ext uri="{FF2B5EF4-FFF2-40B4-BE49-F238E27FC236}">
                  <a16:creationId xmlns:a16="http://schemas.microsoft.com/office/drawing/2014/main" id="{3FEED325-5F1D-87E1-50E0-F9DDC0144B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93180" y="4517540"/>
              <a:ext cx="1796604" cy="1999004"/>
            </a:xfrm>
            <a:prstGeom prst="rect">
              <a:avLst/>
            </a:prstGeom>
          </p:spPr>
        </p:pic>
      </p:grpSp>
      <p:grpSp>
        <p:nvGrpSpPr>
          <p:cNvPr id="11" name="Group 10">
            <a:extLst>
              <a:ext uri="{FF2B5EF4-FFF2-40B4-BE49-F238E27FC236}">
                <a16:creationId xmlns:a16="http://schemas.microsoft.com/office/drawing/2014/main" id="{BE883719-B17A-9D0D-2934-49E74B53CD75}"/>
              </a:ext>
            </a:extLst>
          </p:cNvPr>
          <p:cNvGrpSpPr/>
          <p:nvPr/>
        </p:nvGrpSpPr>
        <p:grpSpPr>
          <a:xfrm>
            <a:off x="513846" y="4986643"/>
            <a:ext cx="5508637" cy="1533889"/>
            <a:chOff x="2326762" y="4759487"/>
            <a:chExt cx="7252993" cy="1988039"/>
          </a:xfrm>
        </p:grpSpPr>
        <p:sp>
          <p:nvSpPr>
            <p:cNvPr id="12" name="c">
              <a:extLst>
                <a:ext uri="{FF2B5EF4-FFF2-40B4-BE49-F238E27FC236}">
                  <a16:creationId xmlns:a16="http://schemas.microsoft.com/office/drawing/2014/main" id="{AEB5A862-744F-345D-BD4A-6EAF9B29E366}"/>
                </a:ext>
              </a:extLst>
            </p:cNvPr>
            <p:cNvSpPr/>
            <p:nvPr/>
          </p:nvSpPr>
          <p:spPr>
            <a:xfrm>
              <a:off x="3626200" y="4759487"/>
              <a:ext cx="5953555"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300 000</a:t>
              </a:r>
              <a:endParaRPr lang="en-US" sz="6000" b="1" dirty="0">
                <a:solidFill>
                  <a:srgbClr val="009999"/>
                </a:solidFill>
                <a:latin typeface="Calibri" panose="020F0502020204030204"/>
              </a:endParaRPr>
            </a:p>
          </p:txBody>
        </p:sp>
        <p:pic>
          <p:nvPicPr>
            <p:cNvPr id="13" name="Picture 12">
              <a:extLst>
                <a:ext uri="{FF2B5EF4-FFF2-40B4-BE49-F238E27FC236}">
                  <a16:creationId xmlns:a16="http://schemas.microsoft.com/office/drawing/2014/main" id="{590372FA-844C-68B3-3681-E1D993EBAC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326762" y="4975158"/>
              <a:ext cx="1623932" cy="1772368"/>
            </a:xfrm>
            <a:prstGeom prst="rect">
              <a:avLst/>
            </a:prstGeom>
          </p:spPr>
        </p:pic>
      </p:grpSp>
      <p:grpSp>
        <p:nvGrpSpPr>
          <p:cNvPr id="14" name="Group 13">
            <a:extLst>
              <a:ext uri="{FF2B5EF4-FFF2-40B4-BE49-F238E27FC236}">
                <a16:creationId xmlns:a16="http://schemas.microsoft.com/office/drawing/2014/main" id="{94593D72-D607-3A43-FCCF-1200CE6CB320}"/>
              </a:ext>
            </a:extLst>
          </p:cNvPr>
          <p:cNvGrpSpPr/>
          <p:nvPr/>
        </p:nvGrpSpPr>
        <p:grpSpPr>
          <a:xfrm>
            <a:off x="6471736" y="4960430"/>
            <a:ext cx="5436393" cy="1527618"/>
            <a:chOff x="10335809" y="7296944"/>
            <a:chExt cx="7861584" cy="2201104"/>
          </a:xfrm>
        </p:grpSpPr>
        <p:sp>
          <p:nvSpPr>
            <p:cNvPr id="15" name="d">
              <a:extLst>
                <a:ext uri="{FF2B5EF4-FFF2-40B4-BE49-F238E27FC236}">
                  <a16:creationId xmlns:a16="http://schemas.microsoft.com/office/drawing/2014/main" id="{8274AEB3-B73B-61AB-31E1-258BB04369F1}"/>
                </a:ext>
              </a:extLst>
            </p:cNvPr>
            <p:cNvSpPr/>
            <p:nvPr/>
          </p:nvSpPr>
          <p:spPr>
            <a:xfrm>
              <a:off x="12070991" y="7296944"/>
              <a:ext cx="612640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400 000</a:t>
              </a:r>
              <a:endParaRPr lang="en-US" sz="6000" b="1" dirty="0">
                <a:solidFill>
                  <a:srgbClr val="009999"/>
                </a:solidFill>
                <a:latin typeface="Calibri" panose="020F0502020204030204"/>
              </a:endParaRPr>
            </a:p>
          </p:txBody>
        </p:sp>
        <p:pic>
          <p:nvPicPr>
            <p:cNvPr id="16" name="Picture 13">
              <a:extLst>
                <a:ext uri="{FF2B5EF4-FFF2-40B4-BE49-F238E27FC236}">
                  <a16:creationId xmlns:a16="http://schemas.microsoft.com/office/drawing/2014/main" id="{3695E70E-0CC0-3ABB-AFE6-B6711273A31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35809" y="7334715"/>
              <a:ext cx="1968633" cy="2163333"/>
            </a:xfrm>
            <a:prstGeom prst="rect">
              <a:avLst/>
            </a:prstGeom>
          </p:spPr>
        </p:pic>
      </p:grpSp>
      <p:pic>
        <p:nvPicPr>
          <p:cNvPr id="17" name="Đúng">
            <a:extLst>
              <a:ext uri="{FF2B5EF4-FFF2-40B4-BE49-F238E27FC236}">
                <a16:creationId xmlns:a16="http://schemas.microsoft.com/office/drawing/2014/main" id="{973E3663-3698-8849-C6C2-859069183A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44426" y="2814889"/>
            <a:ext cx="1631474" cy="1305178"/>
          </a:xfrm>
          <a:prstGeom prst="rect">
            <a:avLst/>
          </a:prstGeom>
        </p:spPr>
      </p:pic>
      <p:pic>
        <p:nvPicPr>
          <p:cNvPr id="18" name="Picture 17">
            <a:extLst>
              <a:ext uri="{FF2B5EF4-FFF2-40B4-BE49-F238E27FC236}">
                <a16:creationId xmlns:a16="http://schemas.microsoft.com/office/drawing/2014/main" id="{4B070B2A-061A-6252-0030-50D558886B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5957053" y="2221445"/>
            <a:ext cx="1404701" cy="1636544"/>
          </a:xfrm>
          <a:prstGeom prst="rect">
            <a:avLst/>
          </a:prstGeom>
        </p:spPr>
      </p:pic>
      <p:sp>
        <p:nvSpPr>
          <p:cNvPr id="19" name="TextBox 18">
            <a:extLst>
              <a:ext uri="{FF2B5EF4-FFF2-40B4-BE49-F238E27FC236}">
                <a16:creationId xmlns:a16="http://schemas.microsoft.com/office/drawing/2014/main" id="{4B11242B-1D57-962E-D819-05D06298763E}"/>
              </a:ext>
            </a:extLst>
          </p:cNvPr>
          <p:cNvSpPr txBox="1"/>
          <p:nvPr/>
        </p:nvSpPr>
        <p:spPr>
          <a:xfrm>
            <a:off x="541974" y="223775"/>
            <a:ext cx="11108052" cy="2123658"/>
          </a:xfrm>
          <a:prstGeom prst="rect">
            <a:avLst/>
          </a:prstGeom>
          <a:noFill/>
        </p:spPr>
        <p:txBody>
          <a:bodyPr wrap="square" rtlCol="0">
            <a:spAutoFit/>
          </a:bodyPr>
          <a:lstStyle/>
          <a:p>
            <a:r>
              <a:rPr lang="en-US" sz="6600" b="1"/>
              <a:t>Câu 2: Tính nhẩm</a:t>
            </a:r>
          </a:p>
          <a:p>
            <a:pPr algn="ctr"/>
            <a:r>
              <a:rPr lang="en-US" sz="6600" b="1">
                <a:solidFill>
                  <a:srgbClr val="0070C0"/>
                </a:solidFill>
              </a:rPr>
              <a:t>520 000 – 300 000 – 20 000</a:t>
            </a:r>
          </a:p>
        </p:txBody>
      </p:sp>
    </p:spTree>
    <p:extLst>
      <p:ext uri="{BB962C8B-B14F-4D97-AF65-F5344CB8AC3E}">
        <p14:creationId xmlns:p14="http://schemas.microsoft.com/office/powerpoint/2010/main" val="2219658803"/>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667">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70667">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70667">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70667">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70667">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70667">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14:bounceEnd="70667">
                                          <p:cBhvr additive="base">
                                            <p:cTn id="22" dur="1000" fill="hold"/>
                                            <p:tgtEl>
                                              <p:spTgt spid="14"/>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hammer.wav"/>
                                            </p:tgtEl>
                                          </p:cMediaNode>
                                        </p:audio>
                                      </p:subTnLst>
                                    </p:cTn>
                                  </p:par>
                                </p:childTnLst>
                              </p:cTn>
                            </p:par>
                            <p:par>
                              <p:cTn id="30" fill="hold">
                                <p:stCondLst>
                                  <p:cond delay="500"/>
                                </p:stCondLst>
                                <p:childTnLst>
                                  <p:par>
                                    <p:cTn id="31" presetID="31" presetClass="exit" presetSubtype="0" fill="hold" nodeType="afterEffect">
                                      <p:stCondLst>
                                        <p:cond delay="0"/>
                                      </p:stCondLst>
                                      <p:childTnLst>
                                        <p:anim calcmode="lin" valueType="num">
                                          <p:cBhvr>
                                            <p:cTn id="32" dur="1000"/>
                                            <p:tgtEl>
                                              <p:spTgt spid="5"/>
                                            </p:tgtEl>
                                            <p:attrNameLst>
                                              <p:attrName>ppt_w</p:attrName>
                                            </p:attrNameLst>
                                          </p:cBhvr>
                                          <p:tavLst>
                                            <p:tav tm="0">
                                              <p:val>
                                                <p:strVal val="ppt_w"/>
                                              </p:val>
                                            </p:tav>
                                            <p:tav tm="100000">
                                              <p:val>
                                                <p:fltVal val="0"/>
                                              </p:val>
                                            </p:tav>
                                          </p:tavLst>
                                        </p:anim>
                                        <p:anim calcmode="lin" valueType="num">
                                          <p:cBhvr>
                                            <p:cTn id="33" dur="1000"/>
                                            <p:tgtEl>
                                              <p:spTgt spid="5"/>
                                            </p:tgtEl>
                                            <p:attrNameLst>
                                              <p:attrName>ppt_h</p:attrName>
                                            </p:attrNameLst>
                                          </p:cBhvr>
                                          <p:tavLst>
                                            <p:tav tm="0">
                                              <p:val>
                                                <p:strVal val="ppt_h"/>
                                              </p:val>
                                            </p:tav>
                                            <p:tav tm="100000">
                                              <p:val>
                                                <p:fltVal val="0"/>
                                              </p:val>
                                            </p:tav>
                                          </p:tavLst>
                                        </p:anim>
                                        <p:anim calcmode="lin" valueType="num">
                                          <p:cBhvr>
                                            <p:cTn id="34" dur="1000"/>
                                            <p:tgtEl>
                                              <p:spTgt spid="5"/>
                                            </p:tgtEl>
                                            <p:attrNameLst>
                                              <p:attrName>style.rotation</p:attrName>
                                            </p:attrNameLst>
                                          </p:cBhvr>
                                          <p:tavLst>
                                            <p:tav tm="0">
                                              <p:val>
                                                <p:fltVal val="0"/>
                                              </p:val>
                                            </p:tav>
                                            <p:tav tm="100000">
                                              <p:val>
                                                <p:fltVal val="90"/>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3" fill="hold">
                                <p:stCondLst>
                                  <p:cond delay="500"/>
                                </p:stCondLst>
                                <p:childTnLst>
                                  <p:par>
                                    <p:cTn id="44" presetID="31" presetClass="exit" presetSubtype="0" fill="hold" nodeType="afterEffect">
                                      <p:stCondLst>
                                        <p:cond delay="0"/>
                                      </p:stCondLst>
                                      <p:childTnLst>
                                        <p:anim calcmode="lin" valueType="num">
                                          <p:cBhvr>
                                            <p:cTn id="45" dur="1000"/>
                                            <p:tgtEl>
                                              <p:spTgt spid="11"/>
                                            </p:tgtEl>
                                            <p:attrNameLst>
                                              <p:attrName>ppt_w</p:attrName>
                                            </p:attrNameLst>
                                          </p:cBhvr>
                                          <p:tavLst>
                                            <p:tav tm="0">
                                              <p:val>
                                                <p:strVal val="ppt_w"/>
                                              </p:val>
                                            </p:tav>
                                            <p:tav tm="100000">
                                              <p:val>
                                                <p:fltVal val="0"/>
                                              </p:val>
                                            </p:tav>
                                          </p:tavLst>
                                        </p:anim>
                                        <p:anim calcmode="lin" valueType="num">
                                          <p:cBhvr>
                                            <p:cTn id="46" dur="1000"/>
                                            <p:tgtEl>
                                              <p:spTgt spid="11"/>
                                            </p:tgtEl>
                                            <p:attrNameLst>
                                              <p:attrName>ppt_h</p:attrName>
                                            </p:attrNameLst>
                                          </p:cBhvr>
                                          <p:tavLst>
                                            <p:tav tm="0">
                                              <p:val>
                                                <p:strVal val="ppt_h"/>
                                              </p:val>
                                            </p:tav>
                                            <p:tav tm="100000">
                                              <p:val>
                                                <p:fltVal val="0"/>
                                              </p:val>
                                            </p:tav>
                                          </p:tavLst>
                                        </p:anim>
                                        <p:anim calcmode="lin" valueType="num">
                                          <p:cBhvr>
                                            <p:cTn id="47" dur="1000"/>
                                            <p:tgtEl>
                                              <p:spTgt spid="11"/>
                                            </p:tgtEl>
                                            <p:attrNameLst>
                                              <p:attrName>style.rotation</p:attrName>
                                            </p:attrNameLst>
                                          </p:cBhvr>
                                          <p:tavLst>
                                            <p:tav tm="0">
                                              <p:val>
                                                <p:fltVal val="0"/>
                                              </p:val>
                                            </p:tav>
                                            <p:tav tm="100000">
                                              <p:val>
                                                <p:fltVal val="90"/>
                                              </p:val>
                                            </p:tav>
                                          </p:tavLst>
                                        </p:anim>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8"/>
                                            </p:tgtEl>
                                          </p:cBhvr>
                                        </p:animEffect>
                                        <p:animScale>
                                          <p:cBhvr>
                                            <p:cTn id="55" dur="250" autoRev="1" fill="hold"/>
                                            <p:tgtEl>
                                              <p:spTgt spid="8"/>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p:stCondLst>
                                  <p:cond delay="500"/>
                                </p:stCondLst>
                                <p:childTnLst>
                                  <p:par>
                                    <p:cTn id="57" presetID="49" presetClass="entr" presetSubtype="0" decel="10000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style.rotation</p:attrName>
                                            </p:attrNameLst>
                                          </p:cBhvr>
                                          <p:tavLst>
                                            <p:tav tm="0">
                                              <p:val>
                                                <p:fltVal val="360"/>
                                              </p:val>
                                            </p:tav>
                                            <p:tav tm="100000">
                                              <p:val>
                                                <p:fltVal val="0"/>
                                              </p:val>
                                            </p:tav>
                                          </p:tavLst>
                                        </p:anim>
                                        <p:animEffect transition="in" filter="fade">
                                          <p:cBhvr>
                                            <p:cTn id="62" dur="500"/>
                                            <p:tgtEl>
                                              <p:spTgt spid="17"/>
                                            </p:tgtEl>
                                          </p:cBhvr>
                                        </p:animEffect>
                                      </p:childTnLst>
                                      <p:subTnLst>
                                        <p:audio>
                                          <p:cMediaNode>
                                            <p:cTn display="0" masterRel="sameClick">
                                              <p:stCondLst>
                                                <p:cond evt="begin" delay="0">
                                                  <p:tn val="57"/>
                                                </p:cond>
                                              </p:stCondLst>
                                              <p:endCondLst>
                                                <p:cond evt="onStopAudio" delay="0">
                                                  <p:tgtEl>
                                                    <p:sldTgt/>
                                                  </p:tgtEl>
                                                </p:cond>
                                              </p:endCondLst>
                                            </p:cTn>
                                            <p:tgtEl>
                                              <p:sndTgt r:embed="rId4" name="chimes.wav"/>
                                            </p:tgtEl>
                                          </p:cMediaNode>
                                        </p:audio>
                                      </p:subTnLst>
                                    </p:cTn>
                                  </p:par>
                                  <p:par>
                                    <p:cTn id="63" presetID="32" presetClass="emph" presetSubtype="0" fill="hold" nodeType="withEffect">
                                      <p:stCondLst>
                                        <p:cond delay="0"/>
                                      </p:stCondLst>
                                      <p:childTnLst>
                                        <p:animRot by="120000">
                                          <p:cBhvr>
                                            <p:cTn id="64" dur="100" fill="hold">
                                              <p:stCondLst>
                                                <p:cond delay="0"/>
                                              </p:stCondLst>
                                            </p:cTn>
                                            <p:tgtEl>
                                              <p:spTgt spid="17"/>
                                            </p:tgtEl>
                                            <p:attrNameLst>
                                              <p:attrName>r</p:attrName>
                                            </p:attrNameLst>
                                          </p:cBhvr>
                                        </p:animRot>
                                        <p:animRot by="-240000">
                                          <p:cBhvr>
                                            <p:cTn id="65" dur="200" fill="hold">
                                              <p:stCondLst>
                                                <p:cond delay="200"/>
                                              </p:stCondLst>
                                            </p:cTn>
                                            <p:tgtEl>
                                              <p:spTgt spid="17"/>
                                            </p:tgtEl>
                                            <p:attrNameLst>
                                              <p:attrName>r</p:attrName>
                                            </p:attrNameLst>
                                          </p:cBhvr>
                                        </p:animRot>
                                        <p:animRot by="240000">
                                          <p:cBhvr>
                                            <p:cTn id="66" dur="200" fill="hold">
                                              <p:stCondLst>
                                                <p:cond delay="400"/>
                                              </p:stCondLst>
                                            </p:cTn>
                                            <p:tgtEl>
                                              <p:spTgt spid="17"/>
                                            </p:tgtEl>
                                            <p:attrNameLst>
                                              <p:attrName>r</p:attrName>
                                            </p:attrNameLst>
                                          </p:cBhvr>
                                        </p:animRot>
                                        <p:animRot by="-240000">
                                          <p:cBhvr>
                                            <p:cTn id="67" dur="200" fill="hold">
                                              <p:stCondLst>
                                                <p:cond delay="600"/>
                                              </p:stCondLst>
                                            </p:cTn>
                                            <p:tgtEl>
                                              <p:spTgt spid="17"/>
                                            </p:tgtEl>
                                            <p:attrNameLst>
                                              <p:attrName>r</p:attrName>
                                            </p:attrNameLst>
                                          </p:cBhvr>
                                        </p:animRot>
                                        <p:animRot by="120000">
                                          <p:cBhvr>
                                            <p:cTn id="68" dur="200" fill="hold">
                                              <p:stCondLst>
                                                <p:cond delay="800"/>
                                              </p:stCondLst>
                                            </p:cTn>
                                            <p:tgtEl>
                                              <p:spTgt spid="17"/>
                                            </p:tgtEl>
                                            <p:attrNameLst>
                                              <p:attrName>r</p:attrName>
                                            </p:attrNameLst>
                                          </p:cBhvr>
                                        </p:animRot>
                                      </p:childTnLst>
                                    </p:cTn>
                                  </p:par>
                                  <p:par>
                                    <p:cTn id="69" presetID="31" presetClass="exit" presetSubtype="0" fill="hold" nodeType="withEffect">
                                      <p:stCondLst>
                                        <p:cond delay="0"/>
                                      </p:stCondLst>
                                      <p:childTnLst>
                                        <p:anim calcmode="lin" valueType="num">
                                          <p:cBhvr>
                                            <p:cTn id="70" dur="1000"/>
                                            <p:tgtEl>
                                              <p:spTgt spid="14"/>
                                            </p:tgtEl>
                                            <p:attrNameLst>
                                              <p:attrName>ppt_w</p:attrName>
                                            </p:attrNameLst>
                                          </p:cBhvr>
                                          <p:tavLst>
                                            <p:tav tm="0">
                                              <p:val>
                                                <p:strVal val="ppt_w"/>
                                              </p:val>
                                            </p:tav>
                                            <p:tav tm="100000">
                                              <p:val>
                                                <p:fltVal val="0"/>
                                              </p:val>
                                            </p:tav>
                                          </p:tavLst>
                                        </p:anim>
                                        <p:anim calcmode="lin" valueType="num">
                                          <p:cBhvr>
                                            <p:cTn id="71" dur="1000"/>
                                            <p:tgtEl>
                                              <p:spTgt spid="14"/>
                                            </p:tgtEl>
                                            <p:attrNameLst>
                                              <p:attrName>ppt_h</p:attrName>
                                            </p:attrNameLst>
                                          </p:cBhvr>
                                          <p:tavLst>
                                            <p:tav tm="0">
                                              <p:val>
                                                <p:strVal val="ppt_h"/>
                                              </p:val>
                                            </p:tav>
                                            <p:tav tm="100000">
                                              <p:val>
                                                <p:fltVal val="0"/>
                                              </p:val>
                                            </p:tav>
                                          </p:tavLst>
                                        </p:anim>
                                        <p:anim calcmode="lin" valueType="num">
                                          <p:cBhvr>
                                            <p:cTn id="72" dur="1000"/>
                                            <p:tgtEl>
                                              <p:spTgt spid="14"/>
                                            </p:tgtEl>
                                            <p:attrNameLst>
                                              <p:attrName>style.rotation</p:attrName>
                                            </p:attrNameLst>
                                          </p:cBhvr>
                                          <p:tavLst>
                                            <p:tav tm="0">
                                              <p:val>
                                                <p:fltVal val="0"/>
                                              </p:val>
                                            </p:tav>
                                            <p:tav tm="100000">
                                              <p:val>
                                                <p:fltVal val="90"/>
                                              </p:val>
                                            </p:tav>
                                          </p:tavLst>
                                        </p:anim>
                                        <p:animEffect transition="out" filter="fade">
                                          <p:cBhvr>
                                            <p:cTn id="73" dur="1000"/>
                                            <p:tgtEl>
                                              <p:spTgt spid="14"/>
                                            </p:tgtEl>
                                          </p:cBhvr>
                                        </p:animEffect>
                                        <p:set>
                                          <p:cBhvr>
                                            <p:cTn id="74" dur="1" fill="hold">
                                              <p:stCondLst>
                                                <p:cond delay="999"/>
                                              </p:stCondLst>
                                            </p:cTn>
                                            <p:tgtEl>
                                              <p:spTgt spid="14"/>
                                            </p:tgtEl>
                                            <p:attrNameLst>
                                              <p:attrName>style.visibility</p:attrName>
                                            </p:attrNameLst>
                                          </p:cBhvr>
                                          <p:to>
                                            <p:strVal val="hidden"/>
                                          </p:to>
                                        </p:set>
                                      </p:childTnLst>
                                    </p:cTn>
                                  </p:par>
                                  <p:par>
                                    <p:cTn id="75" presetID="31" presetClass="exit" presetSubtype="0" fill="hold" nodeType="withEffect">
                                      <p:stCondLst>
                                        <p:cond delay="0"/>
                                      </p:stCondLst>
                                      <p:childTnLst>
                                        <p:anim calcmode="lin" valueType="num">
                                          <p:cBhvr>
                                            <p:cTn id="76" dur="1000"/>
                                            <p:tgtEl>
                                              <p:spTgt spid="5"/>
                                            </p:tgtEl>
                                            <p:attrNameLst>
                                              <p:attrName>ppt_w</p:attrName>
                                            </p:attrNameLst>
                                          </p:cBhvr>
                                          <p:tavLst>
                                            <p:tav tm="0">
                                              <p:val>
                                                <p:strVal val="ppt_w"/>
                                              </p:val>
                                            </p:tav>
                                            <p:tav tm="100000">
                                              <p:val>
                                                <p:fltVal val="0"/>
                                              </p:val>
                                            </p:tav>
                                          </p:tavLst>
                                        </p:anim>
                                        <p:anim calcmode="lin" valueType="num">
                                          <p:cBhvr>
                                            <p:cTn id="77" dur="1000"/>
                                            <p:tgtEl>
                                              <p:spTgt spid="5"/>
                                            </p:tgtEl>
                                            <p:attrNameLst>
                                              <p:attrName>ppt_h</p:attrName>
                                            </p:attrNameLst>
                                          </p:cBhvr>
                                          <p:tavLst>
                                            <p:tav tm="0">
                                              <p:val>
                                                <p:strVal val="ppt_h"/>
                                              </p:val>
                                            </p:tav>
                                            <p:tav tm="100000">
                                              <p:val>
                                                <p:fltVal val="0"/>
                                              </p:val>
                                            </p:tav>
                                          </p:tavLst>
                                        </p:anim>
                                        <p:anim calcmode="lin" valueType="num">
                                          <p:cBhvr>
                                            <p:cTn id="78" dur="1000"/>
                                            <p:tgtEl>
                                              <p:spTgt spid="5"/>
                                            </p:tgtEl>
                                            <p:attrNameLst>
                                              <p:attrName>style.rotation</p:attrName>
                                            </p:attrNameLst>
                                          </p:cBhvr>
                                          <p:tavLst>
                                            <p:tav tm="0">
                                              <p:val>
                                                <p:fltVal val="0"/>
                                              </p:val>
                                            </p:tav>
                                            <p:tav tm="100000">
                                              <p:val>
                                                <p:fltVal val="90"/>
                                              </p:val>
                                            </p:tav>
                                          </p:tavLst>
                                        </p:anim>
                                        <p:animEffect transition="out" filter="fade">
                                          <p:cBhvr>
                                            <p:cTn id="79" dur="1000"/>
                                            <p:tgtEl>
                                              <p:spTgt spid="5"/>
                                            </p:tgtEl>
                                          </p:cBhvr>
                                        </p:animEffect>
                                        <p:set>
                                          <p:cBhvr>
                                            <p:cTn id="80" dur="1" fill="hold">
                                              <p:stCondLst>
                                                <p:cond delay="999"/>
                                              </p:stCondLst>
                                            </p:cTn>
                                            <p:tgtEl>
                                              <p:spTgt spid="5"/>
                                            </p:tgtEl>
                                            <p:attrNameLst>
                                              <p:attrName>style.visibility</p:attrName>
                                            </p:attrNameLst>
                                          </p:cBhvr>
                                          <p:to>
                                            <p:strVal val="hidden"/>
                                          </p:to>
                                        </p:set>
                                      </p:childTnLst>
                                    </p:cTn>
                                  </p:par>
                                  <p:par>
                                    <p:cTn id="81" presetID="31" presetClass="exit" presetSubtype="0" fill="hold" nodeType="withEffect">
                                      <p:stCondLst>
                                        <p:cond delay="0"/>
                                      </p:stCondLst>
                                      <p:childTnLst>
                                        <p:anim calcmode="lin" valueType="num">
                                          <p:cBhvr>
                                            <p:cTn id="82" dur="1000"/>
                                            <p:tgtEl>
                                              <p:spTgt spid="11"/>
                                            </p:tgtEl>
                                            <p:attrNameLst>
                                              <p:attrName>ppt_w</p:attrName>
                                            </p:attrNameLst>
                                          </p:cBhvr>
                                          <p:tavLst>
                                            <p:tav tm="0">
                                              <p:val>
                                                <p:strVal val="ppt_w"/>
                                              </p:val>
                                            </p:tav>
                                            <p:tav tm="100000">
                                              <p:val>
                                                <p:fltVal val="0"/>
                                              </p:val>
                                            </p:tav>
                                          </p:tavLst>
                                        </p:anim>
                                        <p:anim calcmode="lin" valueType="num">
                                          <p:cBhvr>
                                            <p:cTn id="83" dur="1000"/>
                                            <p:tgtEl>
                                              <p:spTgt spid="11"/>
                                            </p:tgtEl>
                                            <p:attrNameLst>
                                              <p:attrName>ppt_h</p:attrName>
                                            </p:attrNameLst>
                                          </p:cBhvr>
                                          <p:tavLst>
                                            <p:tav tm="0">
                                              <p:val>
                                                <p:strVal val="ppt_h"/>
                                              </p:val>
                                            </p:tav>
                                            <p:tav tm="100000">
                                              <p:val>
                                                <p:fltVal val="0"/>
                                              </p:val>
                                            </p:tav>
                                          </p:tavLst>
                                        </p:anim>
                                        <p:anim calcmode="lin" valueType="num">
                                          <p:cBhvr>
                                            <p:cTn id="84" dur="1000"/>
                                            <p:tgtEl>
                                              <p:spTgt spid="11"/>
                                            </p:tgtEl>
                                            <p:attrNameLst>
                                              <p:attrName>style.rotation</p:attrName>
                                            </p:attrNameLst>
                                          </p:cBhvr>
                                          <p:tavLst>
                                            <p:tav tm="0">
                                              <p:val>
                                                <p:fltVal val="0"/>
                                              </p:val>
                                            </p:tav>
                                            <p:tav tm="100000">
                                              <p:val>
                                                <p:fltVal val="90"/>
                                              </p:val>
                                            </p:tav>
                                          </p:tavLst>
                                        </p:anim>
                                        <p:animEffect transition="out" filter="fade">
                                          <p:cBhvr>
                                            <p:cTn id="85" dur="1000"/>
                                            <p:tgtEl>
                                              <p:spTgt spid="11"/>
                                            </p:tgtEl>
                                          </p:cBhvr>
                                        </p:animEffect>
                                        <p:set>
                                          <p:cBhvr>
                                            <p:cTn id="86" dur="1" fill="hold">
                                              <p:stCondLst>
                                                <p:cond delay="999"/>
                                              </p:stCondLst>
                                            </p:cTn>
                                            <p:tgtEl>
                                              <p:spTgt spid="11"/>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click.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14"/>
                                            </p:tgtEl>
                                            <p:attrNameLst>
                                              <p:attrName>ppt_w</p:attrName>
                                            </p:attrNameLst>
                                          </p:cBhvr>
                                          <p:tavLst>
                                            <p:tav tm="0">
                                              <p:val>
                                                <p:strVal val="ppt_w"/>
                                              </p:val>
                                            </p:tav>
                                            <p:tav tm="100000">
                                              <p:val>
                                                <p:fltVal val="0"/>
                                              </p:val>
                                            </p:tav>
                                          </p:tavLst>
                                        </p:anim>
                                        <p:anim calcmode="lin" valueType="num">
                                          <p:cBhvr>
                                            <p:cTn id="99" dur="1000"/>
                                            <p:tgtEl>
                                              <p:spTgt spid="14"/>
                                            </p:tgtEl>
                                            <p:attrNameLst>
                                              <p:attrName>ppt_h</p:attrName>
                                            </p:attrNameLst>
                                          </p:cBhvr>
                                          <p:tavLst>
                                            <p:tav tm="0">
                                              <p:val>
                                                <p:strVal val="ppt_h"/>
                                              </p:val>
                                            </p:tav>
                                            <p:tav tm="100000">
                                              <p:val>
                                                <p:fltVal val="0"/>
                                              </p:val>
                                            </p:tav>
                                          </p:tavLst>
                                        </p:anim>
                                        <p:anim calcmode="lin" valueType="num">
                                          <p:cBhvr>
                                            <p:cTn id="100" dur="1000"/>
                                            <p:tgtEl>
                                              <p:spTgt spid="14"/>
                                            </p:tgtEl>
                                            <p:attrNameLst>
                                              <p:attrName>style.rotation</p:attrName>
                                            </p:attrNameLst>
                                          </p:cBhvr>
                                          <p:tavLst>
                                            <p:tav tm="0">
                                              <p:val>
                                                <p:fltVal val="0"/>
                                              </p:val>
                                            </p:tav>
                                            <p:tav tm="100000">
                                              <p:val>
                                                <p:fltVal val="90"/>
                                              </p:val>
                                            </p:tav>
                                          </p:tavLst>
                                        </p:anim>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7" name="hammer.wav"/>
                                            </p:tgtEl>
                                          </p:cMediaNode>
                                        </p:audio>
                                      </p:subTnLst>
                                    </p:cTn>
                                  </p:par>
                                </p:childTnLst>
                              </p:cTn>
                            </p:par>
                            <p:par>
                              <p:cTn id="30" fill="hold">
                                <p:stCondLst>
                                  <p:cond delay="500"/>
                                </p:stCondLst>
                                <p:childTnLst>
                                  <p:par>
                                    <p:cTn id="31" presetID="31" presetClass="exit" presetSubtype="0" fill="hold" nodeType="afterEffect">
                                      <p:stCondLst>
                                        <p:cond delay="0"/>
                                      </p:stCondLst>
                                      <p:childTnLst>
                                        <p:anim calcmode="lin" valueType="num">
                                          <p:cBhvr>
                                            <p:cTn id="32" dur="1000"/>
                                            <p:tgtEl>
                                              <p:spTgt spid="5"/>
                                            </p:tgtEl>
                                            <p:attrNameLst>
                                              <p:attrName>ppt_w</p:attrName>
                                            </p:attrNameLst>
                                          </p:cBhvr>
                                          <p:tavLst>
                                            <p:tav tm="0">
                                              <p:val>
                                                <p:strVal val="ppt_w"/>
                                              </p:val>
                                            </p:tav>
                                            <p:tav tm="100000">
                                              <p:val>
                                                <p:fltVal val="0"/>
                                              </p:val>
                                            </p:tav>
                                          </p:tavLst>
                                        </p:anim>
                                        <p:anim calcmode="lin" valueType="num">
                                          <p:cBhvr>
                                            <p:cTn id="33" dur="1000"/>
                                            <p:tgtEl>
                                              <p:spTgt spid="5"/>
                                            </p:tgtEl>
                                            <p:attrNameLst>
                                              <p:attrName>ppt_h</p:attrName>
                                            </p:attrNameLst>
                                          </p:cBhvr>
                                          <p:tavLst>
                                            <p:tav tm="0">
                                              <p:val>
                                                <p:strVal val="ppt_h"/>
                                              </p:val>
                                            </p:tav>
                                            <p:tav tm="100000">
                                              <p:val>
                                                <p:fltVal val="0"/>
                                              </p:val>
                                            </p:tav>
                                          </p:tavLst>
                                        </p:anim>
                                        <p:anim calcmode="lin" valueType="num">
                                          <p:cBhvr>
                                            <p:cTn id="34" dur="1000"/>
                                            <p:tgtEl>
                                              <p:spTgt spid="5"/>
                                            </p:tgtEl>
                                            <p:attrNameLst>
                                              <p:attrName>style.rotation</p:attrName>
                                            </p:attrNameLst>
                                          </p:cBhvr>
                                          <p:tavLst>
                                            <p:tav tm="0">
                                              <p:val>
                                                <p:fltVal val="0"/>
                                              </p:val>
                                            </p:tav>
                                            <p:tav tm="100000">
                                              <p:val>
                                                <p:fltVal val="90"/>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7" name="hammer.wav"/>
                                            </p:tgtEl>
                                          </p:cMediaNode>
                                        </p:audio>
                                      </p:subTnLst>
                                    </p:cTn>
                                  </p:par>
                                </p:childTnLst>
                              </p:cTn>
                            </p:par>
                            <p:par>
                              <p:cTn id="43" fill="hold">
                                <p:stCondLst>
                                  <p:cond delay="500"/>
                                </p:stCondLst>
                                <p:childTnLst>
                                  <p:par>
                                    <p:cTn id="44" presetID="31" presetClass="exit" presetSubtype="0" fill="hold" nodeType="afterEffect">
                                      <p:stCondLst>
                                        <p:cond delay="0"/>
                                      </p:stCondLst>
                                      <p:childTnLst>
                                        <p:anim calcmode="lin" valueType="num">
                                          <p:cBhvr>
                                            <p:cTn id="45" dur="1000"/>
                                            <p:tgtEl>
                                              <p:spTgt spid="11"/>
                                            </p:tgtEl>
                                            <p:attrNameLst>
                                              <p:attrName>ppt_w</p:attrName>
                                            </p:attrNameLst>
                                          </p:cBhvr>
                                          <p:tavLst>
                                            <p:tav tm="0">
                                              <p:val>
                                                <p:strVal val="ppt_w"/>
                                              </p:val>
                                            </p:tav>
                                            <p:tav tm="100000">
                                              <p:val>
                                                <p:fltVal val="0"/>
                                              </p:val>
                                            </p:tav>
                                          </p:tavLst>
                                        </p:anim>
                                        <p:anim calcmode="lin" valueType="num">
                                          <p:cBhvr>
                                            <p:cTn id="46" dur="1000"/>
                                            <p:tgtEl>
                                              <p:spTgt spid="11"/>
                                            </p:tgtEl>
                                            <p:attrNameLst>
                                              <p:attrName>ppt_h</p:attrName>
                                            </p:attrNameLst>
                                          </p:cBhvr>
                                          <p:tavLst>
                                            <p:tav tm="0">
                                              <p:val>
                                                <p:strVal val="ppt_h"/>
                                              </p:val>
                                            </p:tav>
                                            <p:tav tm="100000">
                                              <p:val>
                                                <p:fltVal val="0"/>
                                              </p:val>
                                            </p:tav>
                                          </p:tavLst>
                                        </p:anim>
                                        <p:anim calcmode="lin" valueType="num">
                                          <p:cBhvr>
                                            <p:cTn id="47" dur="1000"/>
                                            <p:tgtEl>
                                              <p:spTgt spid="11"/>
                                            </p:tgtEl>
                                            <p:attrNameLst>
                                              <p:attrName>style.rotation</p:attrName>
                                            </p:attrNameLst>
                                          </p:cBhvr>
                                          <p:tavLst>
                                            <p:tav tm="0">
                                              <p:val>
                                                <p:fltVal val="0"/>
                                              </p:val>
                                            </p:tav>
                                            <p:tav tm="100000">
                                              <p:val>
                                                <p:fltVal val="90"/>
                                              </p:val>
                                            </p:tav>
                                          </p:tavLst>
                                        </p:anim>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8"/>
                                            </p:tgtEl>
                                          </p:cBhvr>
                                        </p:animEffect>
                                        <p:animScale>
                                          <p:cBhvr>
                                            <p:cTn id="55" dur="250" autoRev="1" fill="hold"/>
                                            <p:tgtEl>
                                              <p:spTgt spid="8"/>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7" name="hammer.wav"/>
                                            </p:tgtEl>
                                          </p:cMediaNode>
                                        </p:audio>
                                      </p:subTnLst>
                                    </p:cTn>
                                  </p:par>
                                </p:childTnLst>
                              </p:cTn>
                            </p:par>
                            <p:par>
                              <p:cTn id="56" fill="hold">
                                <p:stCondLst>
                                  <p:cond delay="500"/>
                                </p:stCondLst>
                                <p:childTnLst>
                                  <p:par>
                                    <p:cTn id="57" presetID="49" presetClass="entr" presetSubtype="0" decel="10000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style.rotation</p:attrName>
                                            </p:attrNameLst>
                                          </p:cBhvr>
                                          <p:tavLst>
                                            <p:tav tm="0">
                                              <p:val>
                                                <p:fltVal val="360"/>
                                              </p:val>
                                            </p:tav>
                                            <p:tav tm="100000">
                                              <p:val>
                                                <p:fltVal val="0"/>
                                              </p:val>
                                            </p:tav>
                                          </p:tavLst>
                                        </p:anim>
                                        <p:animEffect transition="in" filter="fade">
                                          <p:cBhvr>
                                            <p:cTn id="62" dur="500"/>
                                            <p:tgtEl>
                                              <p:spTgt spid="17"/>
                                            </p:tgtEl>
                                          </p:cBhvr>
                                        </p:animEffect>
                                      </p:childTnLst>
                                      <p:subTnLst>
                                        <p:audio>
                                          <p:cMediaNode>
                                            <p:cTn display="0" masterRel="sameClick">
                                              <p:stCondLst>
                                                <p:cond evt="begin" delay="0">
                                                  <p:tn val="57"/>
                                                </p:cond>
                                              </p:stCondLst>
                                              <p:endCondLst>
                                                <p:cond evt="onStopAudio" delay="0">
                                                  <p:tgtEl>
                                                    <p:sldTgt/>
                                                  </p:tgtEl>
                                                </p:cond>
                                              </p:endCondLst>
                                            </p:cTn>
                                            <p:tgtEl>
                                              <p:sndTgt r:embed="rId18" name="chimes.wav"/>
                                            </p:tgtEl>
                                          </p:cMediaNode>
                                        </p:audio>
                                      </p:subTnLst>
                                    </p:cTn>
                                  </p:par>
                                  <p:par>
                                    <p:cTn id="63" presetID="32" presetClass="emph" presetSubtype="0" fill="hold" nodeType="withEffect">
                                      <p:stCondLst>
                                        <p:cond delay="0"/>
                                      </p:stCondLst>
                                      <p:childTnLst>
                                        <p:animRot by="120000">
                                          <p:cBhvr>
                                            <p:cTn id="64" dur="100" fill="hold">
                                              <p:stCondLst>
                                                <p:cond delay="0"/>
                                              </p:stCondLst>
                                            </p:cTn>
                                            <p:tgtEl>
                                              <p:spTgt spid="17"/>
                                            </p:tgtEl>
                                            <p:attrNameLst>
                                              <p:attrName>r</p:attrName>
                                            </p:attrNameLst>
                                          </p:cBhvr>
                                        </p:animRot>
                                        <p:animRot by="-240000">
                                          <p:cBhvr>
                                            <p:cTn id="65" dur="200" fill="hold">
                                              <p:stCondLst>
                                                <p:cond delay="200"/>
                                              </p:stCondLst>
                                            </p:cTn>
                                            <p:tgtEl>
                                              <p:spTgt spid="17"/>
                                            </p:tgtEl>
                                            <p:attrNameLst>
                                              <p:attrName>r</p:attrName>
                                            </p:attrNameLst>
                                          </p:cBhvr>
                                        </p:animRot>
                                        <p:animRot by="240000">
                                          <p:cBhvr>
                                            <p:cTn id="66" dur="200" fill="hold">
                                              <p:stCondLst>
                                                <p:cond delay="400"/>
                                              </p:stCondLst>
                                            </p:cTn>
                                            <p:tgtEl>
                                              <p:spTgt spid="17"/>
                                            </p:tgtEl>
                                            <p:attrNameLst>
                                              <p:attrName>r</p:attrName>
                                            </p:attrNameLst>
                                          </p:cBhvr>
                                        </p:animRot>
                                        <p:animRot by="-240000">
                                          <p:cBhvr>
                                            <p:cTn id="67" dur="200" fill="hold">
                                              <p:stCondLst>
                                                <p:cond delay="600"/>
                                              </p:stCondLst>
                                            </p:cTn>
                                            <p:tgtEl>
                                              <p:spTgt spid="17"/>
                                            </p:tgtEl>
                                            <p:attrNameLst>
                                              <p:attrName>r</p:attrName>
                                            </p:attrNameLst>
                                          </p:cBhvr>
                                        </p:animRot>
                                        <p:animRot by="120000">
                                          <p:cBhvr>
                                            <p:cTn id="68" dur="200" fill="hold">
                                              <p:stCondLst>
                                                <p:cond delay="800"/>
                                              </p:stCondLst>
                                            </p:cTn>
                                            <p:tgtEl>
                                              <p:spTgt spid="17"/>
                                            </p:tgtEl>
                                            <p:attrNameLst>
                                              <p:attrName>r</p:attrName>
                                            </p:attrNameLst>
                                          </p:cBhvr>
                                        </p:animRot>
                                      </p:childTnLst>
                                    </p:cTn>
                                  </p:par>
                                  <p:par>
                                    <p:cTn id="69" presetID="31" presetClass="exit" presetSubtype="0" fill="hold" nodeType="withEffect">
                                      <p:stCondLst>
                                        <p:cond delay="0"/>
                                      </p:stCondLst>
                                      <p:childTnLst>
                                        <p:anim calcmode="lin" valueType="num">
                                          <p:cBhvr>
                                            <p:cTn id="70" dur="1000"/>
                                            <p:tgtEl>
                                              <p:spTgt spid="14"/>
                                            </p:tgtEl>
                                            <p:attrNameLst>
                                              <p:attrName>ppt_w</p:attrName>
                                            </p:attrNameLst>
                                          </p:cBhvr>
                                          <p:tavLst>
                                            <p:tav tm="0">
                                              <p:val>
                                                <p:strVal val="ppt_w"/>
                                              </p:val>
                                            </p:tav>
                                            <p:tav tm="100000">
                                              <p:val>
                                                <p:fltVal val="0"/>
                                              </p:val>
                                            </p:tav>
                                          </p:tavLst>
                                        </p:anim>
                                        <p:anim calcmode="lin" valueType="num">
                                          <p:cBhvr>
                                            <p:cTn id="71" dur="1000"/>
                                            <p:tgtEl>
                                              <p:spTgt spid="14"/>
                                            </p:tgtEl>
                                            <p:attrNameLst>
                                              <p:attrName>ppt_h</p:attrName>
                                            </p:attrNameLst>
                                          </p:cBhvr>
                                          <p:tavLst>
                                            <p:tav tm="0">
                                              <p:val>
                                                <p:strVal val="ppt_h"/>
                                              </p:val>
                                            </p:tav>
                                            <p:tav tm="100000">
                                              <p:val>
                                                <p:fltVal val="0"/>
                                              </p:val>
                                            </p:tav>
                                          </p:tavLst>
                                        </p:anim>
                                        <p:anim calcmode="lin" valueType="num">
                                          <p:cBhvr>
                                            <p:cTn id="72" dur="1000"/>
                                            <p:tgtEl>
                                              <p:spTgt spid="14"/>
                                            </p:tgtEl>
                                            <p:attrNameLst>
                                              <p:attrName>style.rotation</p:attrName>
                                            </p:attrNameLst>
                                          </p:cBhvr>
                                          <p:tavLst>
                                            <p:tav tm="0">
                                              <p:val>
                                                <p:fltVal val="0"/>
                                              </p:val>
                                            </p:tav>
                                            <p:tav tm="100000">
                                              <p:val>
                                                <p:fltVal val="90"/>
                                              </p:val>
                                            </p:tav>
                                          </p:tavLst>
                                        </p:anim>
                                        <p:animEffect transition="out" filter="fade">
                                          <p:cBhvr>
                                            <p:cTn id="73" dur="1000"/>
                                            <p:tgtEl>
                                              <p:spTgt spid="14"/>
                                            </p:tgtEl>
                                          </p:cBhvr>
                                        </p:animEffect>
                                        <p:set>
                                          <p:cBhvr>
                                            <p:cTn id="74" dur="1" fill="hold">
                                              <p:stCondLst>
                                                <p:cond delay="999"/>
                                              </p:stCondLst>
                                            </p:cTn>
                                            <p:tgtEl>
                                              <p:spTgt spid="14"/>
                                            </p:tgtEl>
                                            <p:attrNameLst>
                                              <p:attrName>style.visibility</p:attrName>
                                            </p:attrNameLst>
                                          </p:cBhvr>
                                          <p:to>
                                            <p:strVal val="hidden"/>
                                          </p:to>
                                        </p:set>
                                      </p:childTnLst>
                                    </p:cTn>
                                  </p:par>
                                  <p:par>
                                    <p:cTn id="75" presetID="31" presetClass="exit" presetSubtype="0" fill="hold" nodeType="withEffect">
                                      <p:stCondLst>
                                        <p:cond delay="0"/>
                                      </p:stCondLst>
                                      <p:childTnLst>
                                        <p:anim calcmode="lin" valueType="num">
                                          <p:cBhvr>
                                            <p:cTn id="76" dur="1000"/>
                                            <p:tgtEl>
                                              <p:spTgt spid="5"/>
                                            </p:tgtEl>
                                            <p:attrNameLst>
                                              <p:attrName>ppt_w</p:attrName>
                                            </p:attrNameLst>
                                          </p:cBhvr>
                                          <p:tavLst>
                                            <p:tav tm="0">
                                              <p:val>
                                                <p:strVal val="ppt_w"/>
                                              </p:val>
                                            </p:tav>
                                            <p:tav tm="100000">
                                              <p:val>
                                                <p:fltVal val="0"/>
                                              </p:val>
                                            </p:tav>
                                          </p:tavLst>
                                        </p:anim>
                                        <p:anim calcmode="lin" valueType="num">
                                          <p:cBhvr>
                                            <p:cTn id="77" dur="1000"/>
                                            <p:tgtEl>
                                              <p:spTgt spid="5"/>
                                            </p:tgtEl>
                                            <p:attrNameLst>
                                              <p:attrName>ppt_h</p:attrName>
                                            </p:attrNameLst>
                                          </p:cBhvr>
                                          <p:tavLst>
                                            <p:tav tm="0">
                                              <p:val>
                                                <p:strVal val="ppt_h"/>
                                              </p:val>
                                            </p:tav>
                                            <p:tav tm="100000">
                                              <p:val>
                                                <p:fltVal val="0"/>
                                              </p:val>
                                            </p:tav>
                                          </p:tavLst>
                                        </p:anim>
                                        <p:anim calcmode="lin" valueType="num">
                                          <p:cBhvr>
                                            <p:cTn id="78" dur="1000"/>
                                            <p:tgtEl>
                                              <p:spTgt spid="5"/>
                                            </p:tgtEl>
                                            <p:attrNameLst>
                                              <p:attrName>style.rotation</p:attrName>
                                            </p:attrNameLst>
                                          </p:cBhvr>
                                          <p:tavLst>
                                            <p:tav tm="0">
                                              <p:val>
                                                <p:fltVal val="0"/>
                                              </p:val>
                                            </p:tav>
                                            <p:tav tm="100000">
                                              <p:val>
                                                <p:fltVal val="90"/>
                                              </p:val>
                                            </p:tav>
                                          </p:tavLst>
                                        </p:anim>
                                        <p:animEffect transition="out" filter="fade">
                                          <p:cBhvr>
                                            <p:cTn id="79" dur="1000"/>
                                            <p:tgtEl>
                                              <p:spTgt spid="5"/>
                                            </p:tgtEl>
                                          </p:cBhvr>
                                        </p:animEffect>
                                        <p:set>
                                          <p:cBhvr>
                                            <p:cTn id="80" dur="1" fill="hold">
                                              <p:stCondLst>
                                                <p:cond delay="999"/>
                                              </p:stCondLst>
                                            </p:cTn>
                                            <p:tgtEl>
                                              <p:spTgt spid="5"/>
                                            </p:tgtEl>
                                            <p:attrNameLst>
                                              <p:attrName>style.visibility</p:attrName>
                                            </p:attrNameLst>
                                          </p:cBhvr>
                                          <p:to>
                                            <p:strVal val="hidden"/>
                                          </p:to>
                                        </p:set>
                                      </p:childTnLst>
                                    </p:cTn>
                                  </p:par>
                                  <p:par>
                                    <p:cTn id="81" presetID="31" presetClass="exit" presetSubtype="0" fill="hold" nodeType="withEffect">
                                      <p:stCondLst>
                                        <p:cond delay="0"/>
                                      </p:stCondLst>
                                      <p:childTnLst>
                                        <p:anim calcmode="lin" valueType="num">
                                          <p:cBhvr>
                                            <p:cTn id="82" dur="1000"/>
                                            <p:tgtEl>
                                              <p:spTgt spid="11"/>
                                            </p:tgtEl>
                                            <p:attrNameLst>
                                              <p:attrName>ppt_w</p:attrName>
                                            </p:attrNameLst>
                                          </p:cBhvr>
                                          <p:tavLst>
                                            <p:tav tm="0">
                                              <p:val>
                                                <p:strVal val="ppt_w"/>
                                              </p:val>
                                            </p:tav>
                                            <p:tav tm="100000">
                                              <p:val>
                                                <p:fltVal val="0"/>
                                              </p:val>
                                            </p:tav>
                                          </p:tavLst>
                                        </p:anim>
                                        <p:anim calcmode="lin" valueType="num">
                                          <p:cBhvr>
                                            <p:cTn id="83" dur="1000"/>
                                            <p:tgtEl>
                                              <p:spTgt spid="11"/>
                                            </p:tgtEl>
                                            <p:attrNameLst>
                                              <p:attrName>ppt_h</p:attrName>
                                            </p:attrNameLst>
                                          </p:cBhvr>
                                          <p:tavLst>
                                            <p:tav tm="0">
                                              <p:val>
                                                <p:strVal val="ppt_h"/>
                                              </p:val>
                                            </p:tav>
                                            <p:tav tm="100000">
                                              <p:val>
                                                <p:fltVal val="0"/>
                                              </p:val>
                                            </p:tav>
                                          </p:tavLst>
                                        </p:anim>
                                        <p:anim calcmode="lin" valueType="num">
                                          <p:cBhvr>
                                            <p:cTn id="84" dur="1000"/>
                                            <p:tgtEl>
                                              <p:spTgt spid="11"/>
                                            </p:tgtEl>
                                            <p:attrNameLst>
                                              <p:attrName>style.rotation</p:attrName>
                                            </p:attrNameLst>
                                          </p:cBhvr>
                                          <p:tavLst>
                                            <p:tav tm="0">
                                              <p:val>
                                                <p:fltVal val="0"/>
                                              </p:val>
                                            </p:tav>
                                            <p:tav tm="100000">
                                              <p:val>
                                                <p:fltVal val="90"/>
                                              </p:val>
                                            </p:tav>
                                          </p:tavLst>
                                        </p:anim>
                                        <p:animEffect transition="out" filter="fade">
                                          <p:cBhvr>
                                            <p:cTn id="85" dur="1000"/>
                                            <p:tgtEl>
                                              <p:spTgt spid="11"/>
                                            </p:tgtEl>
                                          </p:cBhvr>
                                        </p:animEffect>
                                        <p:set>
                                          <p:cBhvr>
                                            <p:cTn id="86" dur="1" fill="hold">
                                              <p:stCondLst>
                                                <p:cond delay="999"/>
                                              </p:stCondLst>
                                            </p:cTn>
                                            <p:tgtEl>
                                              <p:spTgt spid="11"/>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19" name="click.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14"/>
                                            </p:tgtEl>
                                            <p:attrNameLst>
                                              <p:attrName>ppt_w</p:attrName>
                                            </p:attrNameLst>
                                          </p:cBhvr>
                                          <p:tavLst>
                                            <p:tav tm="0">
                                              <p:val>
                                                <p:strVal val="ppt_w"/>
                                              </p:val>
                                            </p:tav>
                                            <p:tav tm="100000">
                                              <p:val>
                                                <p:fltVal val="0"/>
                                              </p:val>
                                            </p:tav>
                                          </p:tavLst>
                                        </p:anim>
                                        <p:anim calcmode="lin" valueType="num">
                                          <p:cBhvr>
                                            <p:cTn id="99" dur="1000"/>
                                            <p:tgtEl>
                                              <p:spTgt spid="14"/>
                                            </p:tgtEl>
                                            <p:attrNameLst>
                                              <p:attrName>ppt_h</p:attrName>
                                            </p:attrNameLst>
                                          </p:cBhvr>
                                          <p:tavLst>
                                            <p:tav tm="0">
                                              <p:val>
                                                <p:strVal val="ppt_h"/>
                                              </p:val>
                                            </p:tav>
                                            <p:tav tm="100000">
                                              <p:val>
                                                <p:fltVal val="0"/>
                                              </p:val>
                                            </p:tav>
                                          </p:tavLst>
                                        </p:anim>
                                        <p:anim calcmode="lin" valueType="num">
                                          <p:cBhvr>
                                            <p:cTn id="100" dur="1000"/>
                                            <p:tgtEl>
                                              <p:spTgt spid="14"/>
                                            </p:tgtEl>
                                            <p:attrNameLst>
                                              <p:attrName>style.rotation</p:attrName>
                                            </p:attrNameLst>
                                          </p:cBhvr>
                                          <p:tavLst>
                                            <p:tav tm="0">
                                              <p:val>
                                                <p:fltVal val="0"/>
                                              </p:val>
                                            </p:tav>
                                            <p:tav tm="100000">
                                              <p:val>
                                                <p:fltVal val="90"/>
                                              </p:val>
                                            </p:tav>
                                          </p:tavLst>
                                        </p:anim>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786BF04-AC2F-23D7-5982-1596DE9A8F90}"/>
              </a:ext>
            </a:extLst>
          </p:cNvPr>
          <p:cNvGrpSpPr/>
          <p:nvPr/>
        </p:nvGrpSpPr>
        <p:grpSpPr>
          <a:xfrm>
            <a:off x="4177572" y="-1405"/>
            <a:ext cx="4154905" cy="1130512"/>
            <a:chOff x="4018546" y="-41196"/>
            <a:chExt cx="4154905" cy="1130512"/>
          </a:xfrm>
        </p:grpSpPr>
        <p:sp>
          <p:nvSpPr>
            <p:cNvPr id="6" name="TextBox 5">
              <a:extLst>
                <a:ext uri="{FF2B5EF4-FFF2-40B4-BE49-F238E27FC236}">
                  <a16:creationId xmlns:a16="http://schemas.microsoft.com/office/drawing/2014/main" id="{3DB1FD93-93D7-DF77-35B9-0B90C19DE4DA}"/>
                </a:ext>
              </a:extLst>
            </p:cNvPr>
            <p:cNvSpPr txBox="1"/>
            <p:nvPr/>
          </p:nvSpPr>
          <p:spPr>
            <a:xfrm>
              <a:off x="4018546" y="-18680"/>
              <a:ext cx="4154905" cy="1107996"/>
            </a:xfrm>
            <a:prstGeom prst="rect">
              <a:avLst/>
            </a:prstGeom>
            <a:noFill/>
          </p:spPr>
          <p:txBody>
            <a:bodyPr wrap="square" rtlCol="0">
              <a:spAutoFit/>
            </a:bodyPr>
            <a:lstStyle/>
            <a:p>
              <a:r>
                <a:rPr lang="en-US" sz="6600">
                  <a:ln w="381000">
                    <a:solidFill>
                      <a:schemeClr val="bg1"/>
                    </a:solidFill>
                  </a:ln>
                  <a:effectLst>
                    <a:innerShdw blurRad="63500" dist="50800" dir="13500000">
                      <a:prstClr val="black">
                        <a:alpha val="50000"/>
                      </a:prstClr>
                    </a:innerShdw>
                  </a:effectLst>
                  <a:latin typeface="UTM Mother" panose="02040603050506020204" pitchFamily="18" charset="0"/>
                </a:rPr>
                <a:t>Mục tiêu</a:t>
              </a:r>
            </a:p>
          </p:txBody>
        </p:sp>
        <p:sp>
          <p:nvSpPr>
            <p:cNvPr id="7" name="TextBox 6">
              <a:extLst>
                <a:ext uri="{FF2B5EF4-FFF2-40B4-BE49-F238E27FC236}">
                  <a16:creationId xmlns:a16="http://schemas.microsoft.com/office/drawing/2014/main" id="{4FAF027C-A354-A502-8260-1800C3D394C1}"/>
                </a:ext>
              </a:extLst>
            </p:cNvPr>
            <p:cNvSpPr txBox="1"/>
            <p:nvPr/>
          </p:nvSpPr>
          <p:spPr>
            <a:xfrm>
              <a:off x="4018546" y="-41196"/>
              <a:ext cx="4154905" cy="1107996"/>
            </a:xfrm>
            <a:prstGeom prst="rect">
              <a:avLst/>
            </a:prstGeom>
            <a:noFill/>
          </p:spPr>
          <p:txBody>
            <a:bodyPr wrap="square" rtlCol="0">
              <a:spAutoFit/>
            </a:bodyPr>
            <a:lstStyle/>
            <a:p>
              <a:r>
                <a:rPr lang="en-US" sz="6600">
                  <a:ln>
                    <a:solidFill>
                      <a:schemeClr val="tx1"/>
                    </a:solidFill>
                  </a:ln>
                  <a:solidFill>
                    <a:srgbClr val="00FF00"/>
                  </a:solidFill>
                  <a:latin typeface="UTM Mother" panose="02040603050506020204" pitchFamily="18" charset="0"/>
                </a:rPr>
                <a:t>Mục tiêu</a:t>
              </a:r>
            </a:p>
          </p:txBody>
        </p:sp>
      </p:grpSp>
      <p:grpSp>
        <p:nvGrpSpPr>
          <p:cNvPr id="35" name="Group 34">
            <a:extLst>
              <a:ext uri="{FF2B5EF4-FFF2-40B4-BE49-F238E27FC236}">
                <a16:creationId xmlns:a16="http://schemas.microsoft.com/office/drawing/2014/main" id="{8936CB9F-CE55-61E6-290A-D84C532E4275}"/>
              </a:ext>
            </a:extLst>
          </p:cNvPr>
          <p:cNvGrpSpPr/>
          <p:nvPr/>
        </p:nvGrpSpPr>
        <p:grpSpPr>
          <a:xfrm>
            <a:off x="514088" y="2922879"/>
            <a:ext cx="11016739" cy="1200329"/>
            <a:chOff x="514088" y="2922879"/>
            <a:chExt cx="11016739" cy="1200329"/>
          </a:xfrm>
        </p:grpSpPr>
        <p:sp>
          <p:nvSpPr>
            <p:cNvPr id="23" name="Text Placeholder 7">
              <a:extLst>
                <a:ext uri="{FF2B5EF4-FFF2-40B4-BE49-F238E27FC236}">
                  <a16:creationId xmlns:a16="http://schemas.microsoft.com/office/drawing/2014/main" id="{BC6DC5CA-EC1D-51DC-8805-49BD4D726BFD}"/>
                </a:ext>
              </a:extLst>
            </p:cNvPr>
            <p:cNvSpPr txBox="1">
              <a:spLocks/>
            </p:cNvSpPr>
            <p:nvPr/>
          </p:nvSpPr>
          <p:spPr>
            <a:xfrm>
              <a:off x="514088" y="2937894"/>
              <a:ext cx="10992678" cy="1169525"/>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3600" b="0">
                  <a:solidFill>
                    <a:schemeClr val="tx1"/>
                  </a:solidFill>
                  <a:latin typeface="Calibri" panose="020F0502020204030204" pitchFamily="34" charset="0"/>
                  <a:cs typeface="Calibri" panose="020F0502020204030204" pitchFamily="34" charset="0"/>
                  <a:sym typeface="+mn-lt"/>
                </a:rPr>
                <a:t>         </a:t>
              </a:r>
              <a:endParaRPr lang="en-US" altLang="zh-CN" sz="3600" b="0" dirty="0">
                <a:solidFill>
                  <a:schemeClr val="tx1"/>
                </a:solidFill>
                <a:latin typeface="Calibri" panose="020F0502020204030204" pitchFamily="34" charset="0"/>
                <a:cs typeface="Calibri" panose="020F0502020204030204" pitchFamily="34" charset="0"/>
                <a:sym typeface="+mn-lt"/>
              </a:endParaRPr>
            </a:p>
          </p:txBody>
        </p:sp>
        <p:sp>
          <p:nvSpPr>
            <p:cNvPr id="29" name="TextBox 28">
              <a:extLst>
                <a:ext uri="{FF2B5EF4-FFF2-40B4-BE49-F238E27FC236}">
                  <a16:creationId xmlns:a16="http://schemas.microsoft.com/office/drawing/2014/main" id="{6EF12EEA-C8D3-C01D-C3DA-6283F158ABE1}"/>
                </a:ext>
              </a:extLst>
            </p:cNvPr>
            <p:cNvSpPr txBox="1"/>
            <p:nvPr/>
          </p:nvSpPr>
          <p:spPr>
            <a:xfrm>
              <a:off x="538149" y="2922879"/>
              <a:ext cx="10992678" cy="1200329"/>
            </a:xfrm>
            <a:prstGeom prst="rect">
              <a:avLst/>
            </a:prstGeom>
            <a:noFill/>
          </p:spPr>
          <p:txBody>
            <a:bodyPr wrap="square">
              <a:spAutoFit/>
            </a:bodyPr>
            <a:lstStyle/>
            <a:p>
              <a:pPr algn="just"/>
              <a:r>
                <a:rPr lang="en-US" altLang="zh-CN" sz="3600" b="0">
                  <a:solidFill>
                    <a:schemeClr val="tx1"/>
                  </a:solidFill>
                  <a:latin typeface="Calibri" panose="020F0502020204030204" pitchFamily="34" charset="0"/>
                  <a:cs typeface="Calibri" panose="020F0502020204030204" pitchFamily="34" charset="0"/>
                  <a:sym typeface="+mn-lt"/>
                </a:rPr>
                <a:t>	Giải quyết vấn đề đơn giản liên quan đến phép cộng, phép trừ các số tự nhiên có nhiều chữ số.</a:t>
              </a:r>
              <a:endParaRPr lang="en-US" sz="3600"/>
            </a:p>
          </p:txBody>
        </p:sp>
      </p:grpSp>
      <p:grpSp>
        <p:nvGrpSpPr>
          <p:cNvPr id="34" name="Group 33">
            <a:extLst>
              <a:ext uri="{FF2B5EF4-FFF2-40B4-BE49-F238E27FC236}">
                <a16:creationId xmlns:a16="http://schemas.microsoft.com/office/drawing/2014/main" id="{293EC779-8E87-A844-3093-F6A987429E8F}"/>
              </a:ext>
            </a:extLst>
          </p:cNvPr>
          <p:cNvGrpSpPr/>
          <p:nvPr/>
        </p:nvGrpSpPr>
        <p:grpSpPr>
          <a:xfrm>
            <a:off x="514960" y="1363385"/>
            <a:ext cx="10992678" cy="1321925"/>
            <a:chOff x="514960" y="1363385"/>
            <a:chExt cx="10992678" cy="1321925"/>
          </a:xfrm>
        </p:grpSpPr>
        <p:sp>
          <p:nvSpPr>
            <p:cNvPr id="20" name="Text Placeholder 7">
              <a:extLst>
                <a:ext uri="{FF2B5EF4-FFF2-40B4-BE49-F238E27FC236}">
                  <a16:creationId xmlns:a16="http://schemas.microsoft.com/office/drawing/2014/main" id="{453FBAC9-5905-E25F-BBCA-D5B57E64E0A0}"/>
                </a:ext>
              </a:extLst>
            </p:cNvPr>
            <p:cNvSpPr txBox="1">
              <a:spLocks/>
            </p:cNvSpPr>
            <p:nvPr/>
          </p:nvSpPr>
          <p:spPr>
            <a:xfrm>
              <a:off x="514960" y="1363385"/>
              <a:ext cx="10992678" cy="1321925"/>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3600" b="0">
                  <a:solidFill>
                    <a:schemeClr val="tx1"/>
                  </a:solidFill>
                  <a:latin typeface="Calibri" panose="020F0502020204030204" pitchFamily="34" charset="0"/>
                  <a:cs typeface="Calibri" panose="020F0502020204030204" pitchFamily="34" charset="0"/>
                  <a:sym typeface="+mn-lt"/>
                </a:rPr>
                <a:t>        </a:t>
              </a:r>
              <a:endParaRPr lang="en-US" altLang="zh-CN" sz="3600" b="0" dirty="0">
                <a:solidFill>
                  <a:schemeClr val="tx1"/>
                </a:solidFill>
                <a:latin typeface="Calibri" panose="020F0502020204030204" pitchFamily="34" charset="0"/>
                <a:cs typeface="Calibri" panose="020F0502020204030204" pitchFamily="34" charset="0"/>
                <a:sym typeface="+mn-lt"/>
              </a:endParaRPr>
            </a:p>
          </p:txBody>
        </p:sp>
        <p:sp>
          <p:nvSpPr>
            <p:cNvPr id="31" name="TextBox 30">
              <a:extLst>
                <a:ext uri="{FF2B5EF4-FFF2-40B4-BE49-F238E27FC236}">
                  <a16:creationId xmlns:a16="http://schemas.microsoft.com/office/drawing/2014/main" id="{C75F0EF6-7FA0-CF31-BC8E-B93E6BF03BCF}"/>
                </a:ext>
              </a:extLst>
            </p:cNvPr>
            <p:cNvSpPr txBox="1"/>
            <p:nvPr/>
          </p:nvSpPr>
          <p:spPr>
            <a:xfrm>
              <a:off x="637976" y="1414188"/>
              <a:ext cx="10793023" cy="1200329"/>
            </a:xfrm>
            <a:prstGeom prst="rect">
              <a:avLst/>
            </a:prstGeom>
            <a:noFill/>
          </p:spPr>
          <p:txBody>
            <a:bodyPr wrap="square">
              <a:spAutoFit/>
            </a:bodyPr>
            <a:lstStyle/>
            <a:p>
              <a:pPr algn="just"/>
              <a:r>
                <a:rPr lang="en-US" altLang="zh-CN" sz="3600" b="0">
                  <a:solidFill>
                    <a:schemeClr val="tx1"/>
                  </a:solidFill>
                  <a:latin typeface="Calibri" panose="020F0502020204030204" pitchFamily="34" charset="0"/>
                  <a:cs typeface="Calibri" panose="020F0502020204030204" pitchFamily="34" charset="0"/>
                  <a:sym typeface="+mn-lt"/>
                </a:rPr>
                <a:t>	Học sinh thực hiện được phép trừ các số tự nhiên có nhiều chữ số.</a:t>
              </a:r>
              <a:endParaRPr lang="en-US" sz="3600"/>
            </a:p>
          </p:txBody>
        </p:sp>
      </p:grpSp>
      <p:grpSp>
        <p:nvGrpSpPr>
          <p:cNvPr id="36" name="Group 35">
            <a:extLst>
              <a:ext uri="{FF2B5EF4-FFF2-40B4-BE49-F238E27FC236}">
                <a16:creationId xmlns:a16="http://schemas.microsoft.com/office/drawing/2014/main" id="{A332388C-DEB1-DF37-2DA2-B70EA5D78098}"/>
              </a:ext>
            </a:extLst>
          </p:cNvPr>
          <p:cNvGrpSpPr/>
          <p:nvPr/>
        </p:nvGrpSpPr>
        <p:grpSpPr>
          <a:xfrm>
            <a:off x="514960" y="4288438"/>
            <a:ext cx="11039060" cy="2335234"/>
            <a:chOff x="514960" y="4288438"/>
            <a:chExt cx="11039060" cy="2335234"/>
          </a:xfrm>
        </p:grpSpPr>
        <p:sp>
          <p:nvSpPr>
            <p:cNvPr id="26" name="Text Placeholder 7">
              <a:extLst>
                <a:ext uri="{FF2B5EF4-FFF2-40B4-BE49-F238E27FC236}">
                  <a16:creationId xmlns:a16="http://schemas.microsoft.com/office/drawing/2014/main" id="{FDBE5BC5-DD2E-29BE-F567-31838F55F512}"/>
                </a:ext>
              </a:extLst>
            </p:cNvPr>
            <p:cNvSpPr txBox="1">
              <a:spLocks/>
            </p:cNvSpPr>
            <p:nvPr/>
          </p:nvSpPr>
          <p:spPr>
            <a:xfrm>
              <a:off x="514960" y="4288438"/>
              <a:ext cx="10992678" cy="2231631"/>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3600" b="0">
                  <a:solidFill>
                    <a:schemeClr val="tx1"/>
                  </a:solidFill>
                  <a:latin typeface="Calibri" panose="020F0502020204030204" pitchFamily="34" charset="0"/>
                  <a:cs typeface="Calibri" panose="020F0502020204030204" pitchFamily="34" charset="0"/>
                  <a:sym typeface="+mn-lt"/>
                </a:rPr>
                <a:t>        </a:t>
              </a:r>
              <a:endParaRPr lang="en-US" altLang="zh-CN" sz="3600" b="0" dirty="0">
                <a:solidFill>
                  <a:schemeClr val="tx1"/>
                </a:solidFill>
                <a:latin typeface="Calibri" panose="020F0502020204030204" pitchFamily="34" charset="0"/>
                <a:cs typeface="Calibri" panose="020F0502020204030204" pitchFamily="34" charset="0"/>
                <a:sym typeface="+mn-lt"/>
              </a:endParaRPr>
            </a:p>
          </p:txBody>
        </p:sp>
        <p:sp>
          <p:nvSpPr>
            <p:cNvPr id="33" name="TextBox 32">
              <a:extLst>
                <a:ext uri="{FF2B5EF4-FFF2-40B4-BE49-F238E27FC236}">
                  <a16:creationId xmlns:a16="http://schemas.microsoft.com/office/drawing/2014/main" id="{04A24171-9194-2C8F-E14B-699D758144CC}"/>
                </a:ext>
              </a:extLst>
            </p:cNvPr>
            <p:cNvSpPr txBox="1"/>
            <p:nvPr/>
          </p:nvSpPr>
          <p:spPr>
            <a:xfrm>
              <a:off x="637976" y="4315348"/>
              <a:ext cx="10916044" cy="2308324"/>
            </a:xfrm>
            <a:prstGeom prst="rect">
              <a:avLst/>
            </a:prstGeom>
            <a:noFill/>
          </p:spPr>
          <p:txBody>
            <a:bodyPr wrap="square">
              <a:spAutoFit/>
            </a:bodyPr>
            <a:lstStyle/>
            <a:p>
              <a:pPr algn="just"/>
              <a:r>
                <a:rPr lang="en-US" altLang="zh-CN" sz="3600" b="0">
                  <a:solidFill>
                    <a:schemeClr val="tx1"/>
                  </a:solidFill>
                  <a:latin typeface="Calibri" panose="020F0502020204030204" pitchFamily="34" charset="0"/>
                  <a:cs typeface="Calibri" panose="020F0502020204030204" pitchFamily="34" charset="0"/>
                  <a:sym typeface="+mn-lt"/>
                </a:rPr>
                <a:t>	Học sinh có cơ hội phát triển các năng lực tư duy và lập luận toán học, giao tiếp toán học, mô hình hóa toán học, giải quyết vấn đề toán học và các phẩm chất yêu nước, chăm chỉ, trách nhiệm.</a:t>
              </a:r>
              <a:endParaRPr lang="en-US" sz="3600"/>
            </a:p>
          </p:txBody>
        </p:sp>
      </p:grpSp>
    </p:spTree>
    <p:extLst>
      <p:ext uri="{BB962C8B-B14F-4D97-AF65-F5344CB8AC3E}">
        <p14:creationId xmlns:p14="http://schemas.microsoft.com/office/powerpoint/2010/main" val="71421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4449973C-9B5E-8FDC-C3CB-35F89A5D634F}"/>
              </a:ext>
            </a:extLst>
          </p:cNvPr>
          <p:cNvSpPr/>
          <p:nvPr/>
        </p:nvSpPr>
        <p:spPr>
          <a:xfrm>
            <a:off x="336883" y="256674"/>
            <a:ext cx="11653833" cy="6432883"/>
          </a:xfrm>
          <a:custGeom>
            <a:avLst/>
            <a:gdLst>
              <a:gd name="connsiteX0" fmla="*/ 0 w 11653833"/>
              <a:gd name="connsiteY0" fmla="*/ 1072169 h 6432883"/>
              <a:gd name="connsiteX1" fmla="*/ 1072169 w 11653833"/>
              <a:gd name="connsiteY1" fmla="*/ 0 h 6432883"/>
              <a:gd name="connsiteX2" fmla="*/ 1666512 w 11653833"/>
              <a:gd name="connsiteY2" fmla="*/ 0 h 6432883"/>
              <a:gd name="connsiteX3" fmla="*/ 2355951 w 11653833"/>
              <a:gd name="connsiteY3" fmla="*/ 0 h 6432883"/>
              <a:gd name="connsiteX4" fmla="*/ 3045389 w 11653833"/>
              <a:gd name="connsiteY4" fmla="*/ 0 h 6432883"/>
              <a:gd name="connsiteX5" fmla="*/ 3734828 w 11653833"/>
              <a:gd name="connsiteY5" fmla="*/ 0 h 6432883"/>
              <a:gd name="connsiteX6" fmla="*/ 4329171 w 11653833"/>
              <a:gd name="connsiteY6" fmla="*/ 0 h 6432883"/>
              <a:gd name="connsiteX7" fmla="*/ 5113704 w 11653833"/>
              <a:gd name="connsiteY7" fmla="*/ 0 h 6432883"/>
              <a:gd name="connsiteX8" fmla="*/ 5422763 w 11653833"/>
              <a:gd name="connsiteY8" fmla="*/ 0 h 6432883"/>
              <a:gd name="connsiteX9" fmla="*/ 6112201 w 11653833"/>
              <a:gd name="connsiteY9" fmla="*/ 0 h 6432883"/>
              <a:gd name="connsiteX10" fmla="*/ 6706545 w 11653833"/>
              <a:gd name="connsiteY10" fmla="*/ 0 h 6432883"/>
              <a:gd name="connsiteX11" fmla="*/ 7300888 w 11653833"/>
              <a:gd name="connsiteY11" fmla="*/ 0 h 6432883"/>
              <a:gd name="connsiteX12" fmla="*/ 7895232 w 11653833"/>
              <a:gd name="connsiteY12" fmla="*/ 0 h 6432883"/>
              <a:gd name="connsiteX13" fmla="*/ 8584670 w 11653833"/>
              <a:gd name="connsiteY13" fmla="*/ 0 h 6432883"/>
              <a:gd name="connsiteX14" fmla="*/ 9179013 w 11653833"/>
              <a:gd name="connsiteY14" fmla="*/ 0 h 6432883"/>
              <a:gd name="connsiteX15" fmla="*/ 9963547 w 11653833"/>
              <a:gd name="connsiteY15" fmla="*/ 0 h 6432883"/>
              <a:gd name="connsiteX16" fmla="*/ 10581664 w 11653833"/>
              <a:gd name="connsiteY16" fmla="*/ 0 h 6432883"/>
              <a:gd name="connsiteX17" fmla="*/ 11653833 w 11653833"/>
              <a:gd name="connsiteY17" fmla="*/ 1072169 h 6432883"/>
              <a:gd name="connsiteX18" fmla="*/ 11653833 w 11653833"/>
              <a:gd name="connsiteY18" fmla="*/ 1479581 h 6432883"/>
              <a:gd name="connsiteX19" fmla="*/ 11653833 w 11653833"/>
              <a:gd name="connsiteY19" fmla="*/ 2101420 h 6432883"/>
              <a:gd name="connsiteX20" fmla="*/ 11653833 w 11653833"/>
              <a:gd name="connsiteY20" fmla="*/ 2680373 h 6432883"/>
              <a:gd name="connsiteX21" fmla="*/ 11653833 w 11653833"/>
              <a:gd name="connsiteY21" fmla="*/ 3173556 h 6432883"/>
              <a:gd name="connsiteX22" fmla="*/ 11653833 w 11653833"/>
              <a:gd name="connsiteY22" fmla="*/ 3580968 h 6432883"/>
              <a:gd name="connsiteX23" fmla="*/ 11653833 w 11653833"/>
              <a:gd name="connsiteY23" fmla="*/ 4031265 h 6432883"/>
              <a:gd name="connsiteX24" fmla="*/ 11653833 w 11653833"/>
              <a:gd name="connsiteY24" fmla="*/ 4524448 h 6432883"/>
              <a:gd name="connsiteX25" fmla="*/ 11653833 w 11653833"/>
              <a:gd name="connsiteY25" fmla="*/ 5360714 h 6432883"/>
              <a:gd name="connsiteX26" fmla="*/ 10581664 w 11653833"/>
              <a:gd name="connsiteY26" fmla="*/ 6432883 h 6432883"/>
              <a:gd name="connsiteX27" fmla="*/ 9987321 w 11653833"/>
              <a:gd name="connsiteY27" fmla="*/ 6432883 h 6432883"/>
              <a:gd name="connsiteX28" fmla="*/ 9297882 w 11653833"/>
              <a:gd name="connsiteY28" fmla="*/ 6432883 h 6432883"/>
              <a:gd name="connsiteX29" fmla="*/ 8893729 w 11653833"/>
              <a:gd name="connsiteY29" fmla="*/ 6432883 h 6432883"/>
              <a:gd name="connsiteX30" fmla="*/ 8204290 w 11653833"/>
              <a:gd name="connsiteY30" fmla="*/ 6432883 h 6432883"/>
              <a:gd name="connsiteX31" fmla="*/ 7705042 w 11653833"/>
              <a:gd name="connsiteY31" fmla="*/ 6432883 h 6432883"/>
              <a:gd name="connsiteX32" fmla="*/ 7300888 w 11653833"/>
              <a:gd name="connsiteY32" fmla="*/ 6432883 h 6432883"/>
              <a:gd name="connsiteX33" fmla="*/ 6896735 w 11653833"/>
              <a:gd name="connsiteY33" fmla="*/ 6432883 h 6432883"/>
              <a:gd name="connsiteX34" fmla="*/ 6492581 w 11653833"/>
              <a:gd name="connsiteY34" fmla="*/ 6432883 h 6432883"/>
              <a:gd name="connsiteX35" fmla="*/ 6088428 w 11653833"/>
              <a:gd name="connsiteY35" fmla="*/ 6432883 h 6432883"/>
              <a:gd name="connsiteX36" fmla="*/ 5303894 w 11653833"/>
              <a:gd name="connsiteY36" fmla="*/ 6432883 h 6432883"/>
              <a:gd name="connsiteX37" fmla="*/ 4519361 w 11653833"/>
              <a:gd name="connsiteY37" fmla="*/ 6432883 h 6432883"/>
              <a:gd name="connsiteX38" fmla="*/ 4210302 w 11653833"/>
              <a:gd name="connsiteY38" fmla="*/ 6432883 h 6432883"/>
              <a:gd name="connsiteX39" fmla="*/ 3901244 w 11653833"/>
              <a:gd name="connsiteY39" fmla="*/ 6432883 h 6432883"/>
              <a:gd name="connsiteX40" fmla="*/ 3592185 w 11653833"/>
              <a:gd name="connsiteY40" fmla="*/ 6432883 h 6432883"/>
              <a:gd name="connsiteX41" fmla="*/ 3283127 w 11653833"/>
              <a:gd name="connsiteY41" fmla="*/ 6432883 h 6432883"/>
              <a:gd name="connsiteX42" fmla="*/ 2974068 w 11653833"/>
              <a:gd name="connsiteY42" fmla="*/ 6432883 h 6432883"/>
              <a:gd name="connsiteX43" fmla="*/ 2379725 w 11653833"/>
              <a:gd name="connsiteY43" fmla="*/ 6432883 h 6432883"/>
              <a:gd name="connsiteX44" fmla="*/ 1975571 w 11653833"/>
              <a:gd name="connsiteY44" fmla="*/ 6432883 h 6432883"/>
              <a:gd name="connsiteX45" fmla="*/ 1072169 w 11653833"/>
              <a:gd name="connsiteY45" fmla="*/ 6432883 h 6432883"/>
              <a:gd name="connsiteX46" fmla="*/ 0 w 11653833"/>
              <a:gd name="connsiteY46" fmla="*/ 5360714 h 6432883"/>
              <a:gd name="connsiteX47" fmla="*/ 0 w 11653833"/>
              <a:gd name="connsiteY47" fmla="*/ 4953302 h 6432883"/>
              <a:gd name="connsiteX48" fmla="*/ 0 w 11653833"/>
              <a:gd name="connsiteY48" fmla="*/ 4503005 h 6432883"/>
              <a:gd name="connsiteX49" fmla="*/ 0 w 11653833"/>
              <a:gd name="connsiteY49" fmla="*/ 3881166 h 6432883"/>
              <a:gd name="connsiteX50" fmla="*/ 0 w 11653833"/>
              <a:gd name="connsiteY50" fmla="*/ 3259327 h 6432883"/>
              <a:gd name="connsiteX51" fmla="*/ 0 w 11653833"/>
              <a:gd name="connsiteY51" fmla="*/ 2723259 h 6432883"/>
              <a:gd name="connsiteX52" fmla="*/ 0 w 11653833"/>
              <a:gd name="connsiteY52" fmla="*/ 2187191 h 6432883"/>
              <a:gd name="connsiteX53" fmla="*/ 0 w 11653833"/>
              <a:gd name="connsiteY53" fmla="*/ 1779779 h 6432883"/>
              <a:gd name="connsiteX54" fmla="*/ 0 w 11653833"/>
              <a:gd name="connsiteY54" fmla="*/ 1072169 h 643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3833" h="6432883" fill="none" extrusionOk="0">
                <a:moveTo>
                  <a:pt x="0" y="1072169"/>
                </a:moveTo>
                <a:cubicBezTo>
                  <a:pt x="97702" y="388065"/>
                  <a:pt x="545985" y="16002"/>
                  <a:pt x="1072169" y="0"/>
                </a:cubicBezTo>
                <a:cubicBezTo>
                  <a:pt x="1295386" y="-60611"/>
                  <a:pt x="1469992" y="1865"/>
                  <a:pt x="1666512" y="0"/>
                </a:cubicBezTo>
                <a:cubicBezTo>
                  <a:pt x="1863032" y="-1865"/>
                  <a:pt x="2040211" y="68026"/>
                  <a:pt x="2355951" y="0"/>
                </a:cubicBezTo>
                <a:cubicBezTo>
                  <a:pt x="2671691" y="-68026"/>
                  <a:pt x="2905087" y="35546"/>
                  <a:pt x="3045389" y="0"/>
                </a:cubicBezTo>
                <a:cubicBezTo>
                  <a:pt x="3185691" y="-35546"/>
                  <a:pt x="3423212" y="67219"/>
                  <a:pt x="3734828" y="0"/>
                </a:cubicBezTo>
                <a:cubicBezTo>
                  <a:pt x="4046444" y="-67219"/>
                  <a:pt x="4052382" y="33341"/>
                  <a:pt x="4329171" y="0"/>
                </a:cubicBezTo>
                <a:cubicBezTo>
                  <a:pt x="4605960" y="-33341"/>
                  <a:pt x="4743479" y="91246"/>
                  <a:pt x="5113704" y="0"/>
                </a:cubicBezTo>
                <a:cubicBezTo>
                  <a:pt x="5483929" y="-91246"/>
                  <a:pt x="5344069" y="31696"/>
                  <a:pt x="5422763" y="0"/>
                </a:cubicBezTo>
                <a:cubicBezTo>
                  <a:pt x="5501457" y="-31696"/>
                  <a:pt x="5941870" y="39597"/>
                  <a:pt x="6112201" y="0"/>
                </a:cubicBezTo>
                <a:cubicBezTo>
                  <a:pt x="6282532" y="-39597"/>
                  <a:pt x="6489633" y="18558"/>
                  <a:pt x="6706545" y="0"/>
                </a:cubicBezTo>
                <a:cubicBezTo>
                  <a:pt x="6923457" y="-18558"/>
                  <a:pt x="7083080" y="60900"/>
                  <a:pt x="7300888" y="0"/>
                </a:cubicBezTo>
                <a:cubicBezTo>
                  <a:pt x="7518696" y="-60900"/>
                  <a:pt x="7627050" y="39778"/>
                  <a:pt x="7895232" y="0"/>
                </a:cubicBezTo>
                <a:cubicBezTo>
                  <a:pt x="8163414" y="-39778"/>
                  <a:pt x="8392747" y="79408"/>
                  <a:pt x="8584670" y="0"/>
                </a:cubicBezTo>
                <a:cubicBezTo>
                  <a:pt x="8776593" y="-79408"/>
                  <a:pt x="8958143" y="8723"/>
                  <a:pt x="9179013" y="0"/>
                </a:cubicBezTo>
                <a:cubicBezTo>
                  <a:pt x="9399883" y="-8723"/>
                  <a:pt x="9695137" y="22454"/>
                  <a:pt x="9963547" y="0"/>
                </a:cubicBezTo>
                <a:cubicBezTo>
                  <a:pt x="10231957" y="-22454"/>
                  <a:pt x="10289418" y="52698"/>
                  <a:pt x="10581664" y="0"/>
                </a:cubicBezTo>
                <a:cubicBezTo>
                  <a:pt x="11017506" y="-46117"/>
                  <a:pt x="11630585" y="477953"/>
                  <a:pt x="11653833" y="1072169"/>
                </a:cubicBezTo>
                <a:cubicBezTo>
                  <a:pt x="11701363" y="1268544"/>
                  <a:pt x="11619980" y="1314369"/>
                  <a:pt x="11653833" y="1479581"/>
                </a:cubicBezTo>
                <a:cubicBezTo>
                  <a:pt x="11687686" y="1644793"/>
                  <a:pt x="11638552" y="1813146"/>
                  <a:pt x="11653833" y="2101420"/>
                </a:cubicBezTo>
                <a:cubicBezTo>
                  <a:pt x="11669114" y="2389694"/>
                  <a:pt x="11601389" y="2514267"/>
                  <a:pt x="11653833" y="2680373"/>
                </a:cubicBezTo>
                <a:cubicBezTo>
                  <a:pt x="11706277" y="2846479"/>
                  <a:pt x="11600852" y="2979748"/>
                  <a:pt x="11653833" y="3173556"/>
                </a:cubicBezTo>
                <a:cubicBezTo>
                  <a:pt x="11706814" y="3367364"/>
                  <a:pt x="11647166" y="3426495"/>
                  <a:pt x="11653833" y="3580968"/>
                </a:cubicBezTo>
                <a:cubicBezTo>
                  <a:pt x="11660500" y="3735441"/>
                  <a:pt x="11628042" y="3924400"/>
                  <a:pt x="11653833" y="4031265"/>
                </a:cubicBezTo>
                <a:cubicBezTo>
                  <a:pt x="11679624" y="4138130"/>
                  <a:pt x="11650202" y="4403045"/>
                  <a:pt x="11653833" y="4524448"/>
                </a:cubicBezTo>
                <a:cubicBezTo>
                  <a:pt x="11657464" y="4645851"/>
                  <a:pt x="11578538" y="5049310"/>
                  <a:pt x="11653833" y="5360714"/>
                </a:cubicBezTo>
                <a:cubicBezTo>
                  <a:pt x="11650803" y="5978662"/>
                  <a:pt x="11277386" y="6458043"/>
                  <a:pt x="10581664" y="6432883"/>
                </a:cubicBezTo>
                <a:cubicBezTo>
                  <a:pt x="10365134" y="6442107"/>
                  <a:pt x="10137611" y="6427367"/>
                  <a:pt x="9987321" y="6432883"/>
                </a:cubicBezTo>
                <a:cubicBezTo>
                  <a:pt x="9837031" y="6438399"/>
                  <a:pt x="9501725" y="6353164"/>
                  <a:pt x="9297882" y="6432883"/>
                </a:cubicBezTo>
                <a:cubicBezTo>
                  <a:pt x="9094039" y="6512602"/>
                  <a:pt x="9010162" y="6424051"/>
                  <a:pt x="8893729" y="6432883"/>
                </a:cubicBezTo>
                <a:cubicBezTo>
                  <a:pt x="8777296" y="6441715"/>
                  <a:pt x="8479122" y="6368243"/>
                  <a:pt x="8204290" y="6432883"/>
                </a:cubicBezTo>
                <a:cubicBezTo>
                  <a:pt x="7929458" y="6497523"/>
                  <a:pt x="7875391" y="6391680"/>
                  <a:pt x="7705042" y="6432883"/>
                </a:cubicBezTo>
                <a:cubicBezTo>
                  <a:pt x="7534693" y="6474086"/>
                  <a:pt x="7454584" y="6429265"/>
                  <a:pt x="7300888" y="6432883"/>
                </a:cubicBezTo>
                <a:cubicBezTo>
                  <a:pt x="7147192" y="6436501"/>
                  <a:pt x="7070450" y="6388362"/>
                  <a:pt x="6896735" y="6432883"/>
                </a:cubicBezTo>
                <a:cubicBezTo>
                  <a:pt x="6723020" y="6477404"/>
                  <a:pt x="6634322" y="6428955"/>
                  <a:pt x="6492581" y="6432883"/>
                </a:cubicBezTo>
                <a:cubicBezTo>
                  <a:pt x="6350840" y="6436811"/>
                  <a:pt x="6286295" y="6431680"/>
                  <a:pt x="6088428" y="6432883"/>
                </a:cubicBezTo>
                <a:cubicBezTo>
                  <a:pt x="5890561" y="6434086"/>
                  <a:pt x="5563184" y="6379752"/>
                  <a:pt x="5303894" y="6432883"/>
                </a:cubicBezTo>
                <a:cubicBezTo>
                  <a:pt x="5044604" y="6486014"/>
                  <a:pt x="4793907" y="6342773"/>
                  <a:pt x="4519361" y="6432883"/>
                </a:cubicBezTo>
                <a:cubicBezTo>
                  <a:pt x="4244815" y="6522993"/>
                  <a:pt x="4330687" y="6401039"/>
                  <a:pt x="4210302" y="6432883"/>
                </a:cubicBezTo>
                <a:cubicBezTo>
                  <a:pt x="4089917" y="6464727"/>
                  <a:pt x="4053192" y="6425137"/>
                  <a:pt x="3901244" y="6432883"/>
                </a:cubicBezTo>
                <a:cubicBezTo>
                  <a:pt x="3749296" y="6440629"/>
                  <a:pt x="3699607" y="6402851"/>
                  <a:pt x="3592185" y="6432883"/>
                </a:cubicBezTo>
                <a:cubicBezTo>
                  <a:pt x="3484763" y="6462915"/>
                  <a:pt x="3349244" y="6432112"/>
                  <a:pt x="3283127" y="6432883"/>
                </a:cubicBezTo>
                <a:cubicBezTo>
                  <a:pt x="3217010" y="6433654"/>
                  <a:pt x="3044144" y="6429270"/>
                  <a:pt x="2974068" y="6432883"/>
                </a:cubicBezTo>
                <a:cubicBezTo>
                  <a:pt x="2903992" y="6436496"/>
                  <a:pt x="2637906" y="6363931"/>
                  <a:pt x="2379725" y="6432883"/>
                </a:cubicBezTo>
                <a:cubicBezTo>
                  <a:pt x="2121544" y="6501835"/>
                  <a:pt x="2142098" y="6384459"/>
                  <a:pt x="1975571" y="6432883"/>
                </a:cubicBezTo>
                <a:cubicBezTo>
                  <a:pt x="1809044" y="6481307"/>
                  <a:pt x="1390036" y="6348633"/>
                  <a:pt x="1072169" y="6432883"/>
                </a:cubicBezTo>
                <a:cubicBezTo>
                  <a:pt x="575333" y="6299527"/>
                  <a:pt x="63767" y="5800449"/>
                  <a:pt x="0" y="5360714"/>
                </a:cubicBezTo>
                <a:cubicBezTo>
                  <a:pt x="-26503" y="5165508"/>
                  <a:pt x="29573" y="5124820"/>
                  <a:pt x="0" y="4953302"/>
                </a:cubicBezTo>
                <a:cubicBezTo>
                  <a:pt x="-29573" y="4781784"/>
                  <a:pt x="22217" y="4684256"/>
                  <a:pt x="0" y="4503005"/>
                </a:cubicBezTo>
                <a:cubicBezTo>
                  <a:pt x="-22217" y="4321754"/>
                  <a:pt x="66580" y="4070483"/>
                  <a:pt x="0" y="3881166"/>
                </a:cubicBezTo>
                <a:cubicBezTo>
                  <a:pt x="-66580" y="3691849"/>
                  <a:pt x="69689" y="3409815"/>
                  <a:pt x="0" y="3259327"/>
                </a:cubicBezTo>
                <a:cubicBezTo>
                  <a:pt x="-69689" y="3108839"/>
                  <a:pt x="38686" y="2883442"/>
                  <a:pt x="0" y="2723259"/>
                </a:cubicBezTo>
                <a:cubicBezTo>
                  <a:pt x="-38686" y="2563076"/>
                  <a:pt x="9142" y="2334747"/>
                  <a:pt x="0" y="2187191"/>
                </a:cubicBezTo>
                <a:cubicBezTo>
                  <a:pt x="-9142" y="2039635"/>
                  <a:pt x="10091" y="1970582"/>
                  <a:pt x="0" y="1779779"/>
                </a:cubicBezTo>
                <a:cubicBezTo>
                  <a:pt x="-10091" y="1588976"/>
                  <a:pt x="46704" y="1242832"/>
                  <a:pt x="0" y="1072169"/>
                </a:cubicBezTo>
                <a:close/>
              </a:path>
              <a:path w="11653833" h="6432883" stroke="0" extrusionOk="0">
                <a:moveTo>
                  <a:pt x="0" y="1072169"/>
                </a:moveTo>
                <a:cubicBezTo>
                  <a:pt x="157693" y="462001"/>
                  <a:pt x="543307" y="-4223"/>
                  <a:pt x="1072169" y="0"/>
                </a:cubicBezTo>
                <a:cubicBezTo>
                  <a:pt x="1409477" y="-27376"/>
                  <a:pt x="1615693" y="32347"/>
                  <a:pt x="1761607" y="0"/>
                </a:cubicBezTo>
                <a:cubicBezTo>
                  <a:pt x="1907521" y="-32347"/>
                  <a:pt x="2257461" y="76837"/>
                  <a:pt x="2546141" y="0"/>
                </a:cubicBezTo>
                <a:cubicBezTo>
                  <a:pt x="2834821" y="-76837"/>
                  <a:pt x="2762798" y="46448"/>
                  <a:pt x="2950294" y="0"/>
                </a:cubicBezTo>
                <a:cubicBezTo>
                  <a:pt x="3137790" y="-46448"/>
                  <a:pt x="3290679" y="25413"/>
                  <a:pt x="3449543" y="0"/>
                </a:cubicBezTo>
                <a:cubicBezTo>
                  <a:pt x="3608407" y="-25413"/>
                  <a:pt x="3903338" y="70253"/>
                  <a:pt x="4043886" y="0"/>
                </a:cubicBezTo>
                <a:cubicBezTo>
                  <a:pt x="4184434" y="-70253"/>
                  <a:pt x="4239261" y="23236"/>
                  <a:pt x="4352945" y="0"/>
                </a:cubicBezTo>
                <a:cubicBezTo>
                  <a:pt x="4466629" y="-23236"/>
                  <a:pt x="4692368" y="27485"/>
                  <a:pt x="4947288" y="0"/>
                </a:cubicBezTo>
                <a:cubicBezTo>
                  <a:pt x="5202208" y="-27485"/>
                  <a:pt x="5254101" y="55937"/>
                  <a:pt x="5446537" y="0"/>
                </a:cubicBezTo>
                <a:cubicBezTo>
                  <a:pt x="5638973" y="-55937"/>
                  <a:pt x="5958882" y="50527"/>
                  <a:pt x="6135975" y="0"/>
                </a:cubicBezTo>
                <a:cubicBezTo>
                  <a:pt x="6313068" y="-50527"/>
                  <a:pt x="6554234" y="86243"/>
                  <a:pt x="6920508" y="0"/>
                </a:cubicBezTo>
                <a:cubicBezTo>
                  <a:pt x="7286782" y="-86243"/>
                  <a:pt x="7360435" y="28782"/>
                  <a:pt x="7514852" y="0"/>
                </a:cubicBezTo>
                <a:cubicBezTo>
                  <a:pt x="7669269" y="-28782"/>
                  <a:pt x="7901964" y="63753"/>
                  <a:pt x="8109195" y="0"/>
                </a:cubicBezTo>
                <a:cubicBezTo>
                  <a:pt x="8316426" y="-63753"/>
                  <a:pt x="8668127" y="7507"/>
                  <a:pt x="8893729" y="0"/>
                </a:cubicBezTo>
                <a:cubicBezTo>
                  <a:pt x="9119331" y="-7507"/>
                  <a:pt x="9428397" y="21267"/>
                  <a:pt x="9583167" y="0"/>
                </a:cubicBezTo>
                <a:cubicBezTo>
                  <a:pt x="9737937" y="-21267"/>
                  <a:pt x="9818380" y="6944"/>
                  <a:pt x="9987321" y="0"/>
                </a:cubicBezTo>
                <a:cubicBezTo>
                  <a:pt x="10156262" y="-6944"/>
                  <a:pt x="10409395" y="45745"/>
                  <a:pt x="10581664" y="0"/>
                </a:cubicBezTo>
                <a:cubicBezTo>
                  <a:pt x="11043996" y="-29566"/>
                  <a:pt x="11632806" y="641513"/>
                  <a:pt x="11653833" y="1072169"/>
                </a:cubicBezTo>
                <a:cubicBezTo>
                  <a:pt x="11670907" y="1286932"/>
                  <a:pt x="11622997" y="1429322"/>
                  <a:pt x="11653833" y="1565352"/>
                </a:cubicBezTo>
                <a:cubicBezTo>
                  <a:pt x="11684669" y="1701382"/>
                  <a:pt x="11587933" y="1891375"/>
                  <a:pt x="11653833" y="2187191"/>
                </a:cubicBezTo>
                <a:cubicBezTo>
                  <a:pt x="11719733" y="2483007"/>
                  <a:pt x="11628496" y="2451757"/>
                  <a:pt x="11653833" y="2680373"/>
                </a:cubicBezTo>
                <a:cubicBezTo>
                  <a:pt x="11679170" y="2908989"/>
                  <a:pt x="11619985" y="2962901"/>
                  <a:pt x="11653833" y="3087785"/>
                </a:cubicBezTo>
                <a:cubicBezTo>
                  <a:pt x="11687681" y="3212669"/>
                  <a:pt x="11646812" y="3457000"/>
                  <a:pt x="11653833" y="3580968"/>
                </a:cubicBezTo>
                <a:cubicBezTo>
                  <a:pt x="11660854" y="3704936"/>
                  <a:pt x="11603231" y="3993316"/>
                  <a:pt x="11653833" y="4117036"/>
                </a:cubicBezTo>
                <a:cubicBezTo>
                  <a:pt x="11704435" y="4240756"/>
                  <a:pt x="11651243" y="4456405"/>
                  <a:pt x="11653833" y="4610219"/>
                </a:cubicBezTo>
                <a:cubicBezTo>
                  <a:pt x="11656423" y="4764033"/>
                  <a:pt x="11609325" y="5040837"/>
                  <a:pt x="11653833" y="5360714"/>
                </a:cubicBezTo>
                <a:cubicBezTo>
                  <a:pt x="11581048" y="5999808"/>
                  <a:pt x="11051441" y="6389778"/>
                  <a:pt x="10581664" y="6432883"/>
                </a:cubicBezTo>
                <a:cubicBezTo>
                  <a:pt x="10428912" y="6438841"/>
                  <a:pt x="10395267" y="6404675"/>
                  <a:pt x="10272605" y="6432883"/>
                </a:cubicBezTo>
                <a:cubicBezTo>
                  <a:pt x="10149943" y="6461091"/>
                  <a:pt x="10029208" y="6420628"/>
                  <a:pt x="9963547" y="6432883"/>
                </a:cubicBezTo>
                <a:cubicBezTo>
                  <a:pt x="9897886" y="6445138"/>
                  <a:pt x="9666940" y="6409516"/>
                  <a:pt x="9559393" y="6432883"/>
                </a:cubicBezTo>
                <a:cubicBezTo>
                  <a:pt x="9451846" y="6456250"/>
                  <a:pt x="9267079" y="6425140"/>
                  <a:pt x="9060145" y="6432883"/>
                </a:cubicBezTo>
                <a:cubicBezTo>
                  <a:pt x="8853211" y="6440626"/>
                  <a:pt x="8834274" y="6417579"/>
                  <a:pt x="8751086" y="6432883"/>
                </a:cubicBezTo>
                <a:cubicBezTo>
                  <a:pt x="8667898" y="6448187"/>
                  <a:pt x="8224163" y="6386231"/>
                  <a:pt x="7966553" y="6432883"/>
                </a:cubicBezTo>
                <a:cubicBezTo>
                  <a:pt x="7708943" y="6479535"/>
                  <a:pt x="7756267" y="6396048"/>
                  <a:pt x="7657494" y="6432883"/>
                </a:cubicBezTo>
                <a:cubicBezTo>
                  <a:pt x="7558721" y="6469718"/>
                  <a:pt x="7286152" y="6415511"/>
                  <a:pt x="7158246" y="6432883"/>
                </a:cubicBezTo>
                <a:cubicBezTo>
                  <a:pt x="7030340" y="6450255"/>
                  <a:pt x="6718237" y="6380922"/>
                  <a:pt x="6563902" y="6432883"/>
                </a:cubicBezTo>
                <a:cubicBezTo>
                  <a:pt x="6409567" y="6484844"/>
                  <a:pt x="6211684" y="6409489"/>
                  <a:pt x="5969559" y="6432883"/>
                </a:cubicBezTo>
                <a:cubicBezTo>
                  <a:pt x="5727434" y="6456277"/>
                  <a:pt x="5753650" y="6398765"/>
                  <a:pt x="5660500" y="6432883"/>
                </a:cubicBezTo>
                <a:cubicBezTo>
                  <a:pt x="5567350" y="6467001"/>
                  <a:pt x="5346742" y="6417099"/>
                  <a:pt x="5161252" y="6432883"/>
                </a:cubicBezTo>
                <a:cubicBezTo>
                  <a:pt x="4975762" y="6448667"/>
                  <a:pt x="4540114" y="6413574"/>
                  <a:pt x="4376719" y="6432883"/>
                </a:cubicBezTo>
                <a:cubicBezTo>
                  <a:pt x="4213324" y="6452192"/>
                  <a:pt x="4075578" y="6419112"/>
                  <a:pt x="3877470" y="6432883"/>
                </a:cubicBezTo>
                <a:cubicBezTo>
                  <a:pt x="3679362" y="6446654"/>
                  <a:pt x="3301746" y="6375370"/>
                  <a:pt x="3092937" y="6432883"/>
                </a:cubicBezTo>
                <a:cubicBezTo>
                  <a:pt x="2884128" y="6490396"/>
                  <a:pt x="2620757" y="6367324"/>
                  <a:pt x="2498593" y="6432883"/>
                </a:cubicBezTo>
                <a:cubicBezTo>
                  <a:pt x="2376429" y="6498442"/>
                  <a:pt x="2235095" y="6412151"/>
                  <a:pt x="1999345" y="6432883"/>
                </a:cubicBezTo>
                <a:cubicBezTo>
                  <a:pt x="1763595" y="6453615"/>
                  <a:pt x="1730354" y="6407777"/>
                  <a:pt x="1595191" y="6432883"/>
                </a:cubicBezTo>
                <a:cubicBezTo>
                  <a:pt x="1460028" y="6457989"/>
                  <a:pt x="1313084" y="6406024"/>
                  <a:pt x="1072169" y="6432883"/>
                </a:cubicBezTo>
                <a:cubicBezTo>
                  <a:pt x="515371" y="6271732"/>
                  <a:pt x="175391" y="5938309"/>
                  <a:pt x="0" y="5360714"/>
                </a:cubicBezTo>
                <a:cubicBezTo>
                  <a:pt x="-62527" y="5224767"/>
                  <a:pt x="27639" y="5041618"/>
                  <a:pt x="0" y="4824646"/>
                </a:cubicBezTo>
                <a:cubicBezTo>
                  <a:pt x="-27639" y="4607674"/>
                  <a:pt x="14793" y="4510582"/>
                  <a:pt x="0" y="4417234"/>
                </a:cubicBezTo>
                <a:cubicBezTo>
                  <a:pt x="-14793" y="4323886"/>
                  <a:pt x="44598" y="4049521"/>
                  <a:pt x="0" y="3924051"/>
                </a:cubicBezTo>
                <a:cubicBezTo>
                  <a:pt x="-44598" y="3798581"/>
                  <a:pt x="37049" y="3540391"/>
                  <a:pt x="0" y="3430869"/>
                </a:cubicBezTo>
                <a:cubicBezTo>
                  <a:pt x="-37049" y="3321347"/>
                  <a:pt x="64232" y="3148330"/>
                  <a:pt x="0" y="2894801"/>
                </a:cubicBezTo>
                <a:cubicBezTo>
                  <a:pt x="-64232" y="2641272"/>
                  <a:pt x="38956" y="2559390"/>
                  <a:pt x="0" y="2444503"/>
                </a:cubicBezTo>
                <a:cubicBezTo>
                  <a:pt x="-38956" y="2329616"/>
                  <a:pt x="3236" y="2051175"/>
                  <a:pt x="0" y="1951321"/>
                </a:cubicBezTo>
                <a:cubicBezTo>
                  <a:pt x="-3236" y="1851467"/>
                  <a:pt x="104458" y="1276357"/>
                  <a:pt x="0" y="1072169"/>
                </a:cubicBezTo>
                <a:close/>
              </a:path>
            </a:pathLst>
          </a:custGeom>
          <a:solidFill>
            <a:schemeClr val="bg1">
              <a:alpha val="95000"/>
            </a:schemeClr>
          </a:solidFill>
          <a:ln w="76200">
            <a:solidFill>
              <a:srgbClr val="00B050"/>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A7FF7CB9-7BB3-B875-2AC1-EDF916E03F8C}"/>
              </a:ext>
            </a:extLst>
          </p:cNvPr>
          <p:cNvGrpSpPr/>
          <p:nvPr/>
        </p:nvGrpSpPr>
        <p:grpSpPr>
          <a:xfrm>
            <a:off x="377395" y="2704143"/>
            <a:ext cx="5723965" cy="1561788"/>
            <a:chOff x="-321995" y="4353970"/>
            <a:chExt cx="7536506" cy="2024202"/>
          </a:xfrm>
        </p:grpSpPr>
        <p:sp>
          <p:nvSpPr>
            <p:cNvPr id="6" name="a">
              <a:extLst>
                <a:ext uri="{FF2B5EF4-FFF2-40B4-BE49-F238E27FC236}">
                  <a16:creationId xmlns:a16="http://schemas.microsoft.com/office/drawing/2014/main" id="{F751DD56-6903-8CD3-AC61-F5C035C0C5EB}"/>
                </a:ext>
              </a:extLst>
            </p:cNvPr>
            <p:cNvSpPr/>
            <p:nvPr/>
          </p:nvSpPr>
          <p:spPr>
            <a:xfrm>
              <a:off x="1260956" y="4539610"/>
              <a:ext cx="5953555"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200 000</a:t>
              </a:r>
              <a:endParaRPr lang="en-US" sz="6000" b="1" dirty="0">
                <a:solidFill>
                  <a:srgbClr val="009999"/>
                </a:solidFill>
                <a:latin typeface="Calibri" panose="020F0502020204030204"/>
              </a:endParaRPr>
            </a:p>
          </p:txBody>
        </p:sp>
        <p:pic>
          <p:nvPicPr>
            <p:cNvPr id="7" name="Picture 4">
              <a:extLst>
                <a:ext uri="{FF2B5EF4-FFF2-40B4-BE49-F238E27FC236}">
                  <a16:creationId xmlns:a16="http://schemas.microsoft.com/office/drawing/2014/main" id="{02777335-091A-BC26-F3A8-22FF31DFDA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1995" y="4353970"/>
              <a:ext cx="1803591" cy="1998442"/>
            </a:xfrm>
            <a:prstGeom prst="rect">
              <a:avLst/>
            </a:prstGeom>
          </p:spPr>
        </p:pic>
      </p:grpSp>
      <p:grpSp>
        <p:nvGrpSpPr>
          <p:cNvPr id="8" name="Group 7">
            <a:extLst>
              <a:ext uri="{FF2B5EF4-FFF2-40B4-BE49-F238E27FC236}">
                <a16:creationId xmlns:a16="http://schemas.microsoft.com/office/drawing/2014/main" id="{E933FAC1-C796-8DE1-A90A-73BE9DBA9F4E}"/>
              </a:ext>
            </a:extLst>
          </p:cNvPr>
          <p:cNvGrpSpPr/>
          <p:nvPr/>
        </p:nvGrpSpPr>
        <p:grpSpPr>
          <a:xfrm>
            <a:off x="6378008" y="2758373"/>
            <a:ext cx="5477109" cy="1542347"/>
            <a:chOff x="8893180" y="4517540"/>
            <a:chExt cx="6353461" cy="1999004"/>
          </a:xfrm>
        </p:grpSpPr>
        <p:sp>
          <p:nvSpPr>
            <p:cNvPr id="9" name="b">
              <a:extLst>
                <a:ext uri="{FF2B5EF4-FFF2-40B4-BE49-F238E27FC236}">
                  <a16:creationId xmlns:a16="http://schemas.microsoft.com/office/drawing/2014/main" id="{600F3BA6-6046-54F7-5F4B-DE43BC413048}"/>
                </a:ext>
              </a:extLst>
            </p:cNvPr>
            <p:cNvSpPr/>
            <p:nvPr/>
          </p:nvSpPr>
          <p:spPr>
            <a:xfrm>
              <a:off x="10332301" y="4622054"/>
              <a:ext cx="4914340"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300 000</a:t>
              </a:r>
              <a:endParaRPr lang="en-US" sz="6000" b="1" dirty="0">
                <a:solidFill>
                  <a:srgbClr val="009999"/>
                </a:solidFill>
                <a:latin typeface="Calibri" panose="020F0502020204030204"/>
              </a:endParaRPr>
            </a:p>
          </p:txBody>
        </p:sp>
        <p:pic>
          <p:nvPicPr>
            <p:cNvPr id="10" name="Picture 11">
              <a:extLst>
                <a:ext uri="{FF2B5EF4-FFF2-40B4-BE49-F238E27FC236}">
                  <a16:creationId xmlns:a16="http://schemas.microsoft.com/office/drawing/2014/main" id="{3FEED325-5F1D-87E1-50E0-F9DDC0144B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93180" y="4517540"/>
              <a:ext cx="1796604" cy="1999004"/>
            </a:xfrm>
            <a:prstGeom prst="rect">
              <a:avLst/>
            </a:prstGeom>
          </p:spPr>
        </p:pic>
      </p:grpSp>
      <p:grpSp>
        <p:nvGrpSpPr>
          <p:cNvPr id="11" name="Group 10">
            <a:extLst>
              <a:ext uri="{FF2B5EF4-FFF2-40B4-BE49-F238E27FC236}">
                <a16:creationId xmlns:a16="http://schemas.microsoft.com/office/drawing/2014/main" id="{BE883719-B17A-9D0D-2934-49E74B53CD75}"/>
              </a:ext>
            </a:extLst>
          </p:cNvPr>
          <p:cNvGrpSpPr/>
          <p:nvPr/>
        </p:nvGrpSpPr>
        <p:grpSpPr>
          <a:xfrm>
            <a:off x="513846" y="4986643"/>
            <a:ext cx="5508637" cy="1533889"/>
            <a:chOff x="2326762" y="4759487"/>
            <a:chExt cx="7252993" cy="1988039"/>
          </a:xfrm>
        </p:grpSpPr>
        <p:sp>
          <p:nvSpPr>
            <p:cNvPr id="12" name="c">
              <a:extLst>
                <a:ext uri="{FF2B5EF4-FFF2-40B4-BE49-F238E27FC236}">
                  <a16:creationId xmlns:a16="http://schemas.microsoft.com/office/drawing/2014/main" id="{AEB5A862-744F-345D-BD4A-6EAF9B29E366}"/>
                </a:ext>
              </a:extLst>
            </p:cNvPr>
            <p:cNvSpPr/>
            <p:nvPr/>
          </p:nvSpPr>
          <p:spPr>
            <a:xfrm>
              <a:off x="3626200" y="4759487"/>
              <a:ext cx="5953555"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400 000</a:t>
              </a:r>
              <a:endParaRPr lang="en-US" sz="6000" b="1" dirty="0">
                <a:solidFill>
                  <a:srgbClr val="009999"/>
                </a:solidFill>
                <a:latin typeface="Calibri" panose="020F0502020204030204"/>
              </a:endParaRPr>
            </a:p>
          </p:txBody>
        </p:sp>
        <p:pic>
          <p:nvPicPr>
            <p:cNvPr id="13" name="Picture 12">
              <a:extLst>
                <a:ext uri="{FF2B5EF4-FFF2-40B4-BE49-F238E27FC236}">
                  <a16:creationId xmlns:a16="http://schemas.microsoft.com/office/drawing/2014/main" id="{590372FA-844C-68B3-3681-E1D993EBAC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326762" y="4975158"/>
              <a:ext cx="1623932" cy="1772368"/>
            </a:xfrm>
            <a:prstGeom prst="rect">
              <a:avLst/>
            </a:prstGeom>
          </p:spPr>
        </p:pic>
      </p:grpSp>
      <p:grpSp>
        <p:nvGrpSpPr>
          <p:cNvPr id="14" name="Group 13">
            <a:extLst>
              <a:ext uri="{FF2B5EF4-FFF2-40B4-BE49-F238E27FC236}">
                <a16:creationId xmlns:a16="http://schemas.microsoft.com/office/drawing/2014/main" id="{94593D72-D607-3A43-FCCF-1200CE6CB320}"/>
              </a:ext>
            </a:extLst>
          </p:cNvPr>
          <p:cNvGrpSpPr/>
          <p:nvPr/>
        </p:nvGrpSpPr>
        <p:grpSpPr>
          <a:xfrm>
            <a:off x="6471736" y="4960430"/>
            <a:ext cx="5436393" cy="1527618"/>
            <a:chOff x="10335809" y="7296944"/>
            <a:chExt cx="7861584" cy="2201104"/>
          </a:xfrm>
        </p:grpSpPr>
        <p:sp>
          <p:nvSpPr>
            <p:cNvPr id="15" name="d">
              <a:extLst>
                <a:ext uri="{FF2B5EF4-FFF2-40B4-BE49-F238E27FC236}">
                  <a16:creationId xmlns:a16="http://schemas.microsoft.com/office/drawing/2014/main" id="{8274AEB3-B73B-61AB-31E1-258BB04369F1}"/>
                </a:ext>
              </a:extLst>
            </p:cNvPr>
            <p:cNvSpPr/>
            <p:nvPr/>
          </p:nvSpPr>
          <p:spPr>
            <a:xfrm>
              <a:off x="12070991" y="7296944"/>
              <a:ext cx="612640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500 000</a:t>
              </a:r>
              <a:endParaRPr lang="en-US" sz="6000" b="1" dirty="0">
                <a:solidFill>
                  <a:srgbClr val="009999"/>
                </a:solidFill>
                <a:latin typeface="Calibri" panose="020F0502020204030204"/>
              </a:endParaRPr>
            </a:p>
          </p:txBody>
        </p:sp>
        <p:pic>
          <p:nvPicPr>
            <p:cNvPr id="16" name="Picture 13">
              <a:extLst>
                <a:ext uri="{FF2B5EF4-FFF2-40B4-BE49-F238E27FC236}">
                  <a16:creationId xmlns:a16="http://schemas.microsoft.com/office/drawing/2014/main" id="{3695E70E-0CC0-3ABB-AFE6-B6711273A31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35809" y="7334715"/>
              <a:ext cx="1968633" cy="2163333"/>
            </a:xfrm>
            <a:prstGeom prst="rect">
              <a:avLst/>
            </a:prstGeom>
          </p:spPr>
        </p:pic>
      </p:grpSp>
      <p:pic>
        <p:nvPicPr>
          <p:cNvPr id="17" name="Đúng">
            <a:extLst>
              <a:ext uri="{FF2B5EF4-FFF2-40B4-BE49-F238E27FC236}">
                <a16:creationId xmlns:a16="http://schemas.microsoft.com/office/drawing/2014/main" id="{973E3663-3698-8849-C6C2-859069183A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71736" y="5058200"/>
            <a:ext cx="1631474" cy="1305178"/>
          </a:xfrm>
          <a:prstGeom prst="rect">
            <a:avLst/>
          </a:prstGeom>
        </p:spPr>
      </p:pic>
      <p:pic>
        <p:nvPicPr>
          <p:cNvPr id="18" name="Picture 17">
            <a:extLst>
              <a:ext uri="{FF2B5EF4-FFF2-40B4-BE49-F238E27FC236}">
                <a16:creationId xmlns:a16="http://schemas.microsoft.com/office/drawing/2014/main" id="{4B070B2A-061A-6252-0030-50D558886B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5884363" y="4464756"/>
            <a:ext cx="1404701" cy="1636544"/>
          </a:xfrm>
          <a:prstGeom prst="rect">
            <a:avLst/>
          </a:prstGeom>
        </p:spPr>
      </p:pic>
      <p:sp>
        <p:nvSpPr>
          <p:cNvPr id="19" name="TextBox 18">
            <a:extLst>
              <a:ext uri="{FF2B5EF4-FFF2-40B4-BE49-F238E27FC236}">
                <a16:creationId xmlns:a16="http://schemas.microsoft.com/office/drawing/2014/main" id="{4B11242B-1D57-962E-D819-05D06298763E}"/>
              </a:ext>
            </a:extLst>
          </p:cNvPr>
          <p:cNvSpPr txBox="1"/>
          <p:nvPr/>
        </p:nvSpPr>
        <p:spPr>
          <a:xfrm>
            <a:off x="541974" y="223775"/>
            <a:ext cx="11108052" cy="2123658"/>
          </a:xfrm>
          <a:prstGeom prst="rect">
            <a:avLst/>
          </a:prstGeom>
          <a:noFill/>
        </p:spPr>
        <p:txBody>
          <a:bodyPr wrap="square" rtlCol="0">
            <a:spAutoFit/>
          </a:bodyPr>
          <a:lstStyle/>
          <a:p>
            <a:r>
              <a:rPr lang="en-US" sz="6600" b="1"/>
              <a:t>Câu 3: Tính nhẩm</a:t>
            </a:r>
          </a:p>
          <a:p>
            <a:pPr algn="ctr"/>
            <a:r>
              <a:rPr lang="en-US" sz="6600" b="1">
                <a:solidFill>
                  <a:srgbClr val="0070C0"/>
                </a:solidFill>
              </a:rPr>
              <a:t>720 000 – 300 000 + 80 000</a:t>
            </a:r>
          </a:p>
        </p:txBody>
      </p:sp>
    </p:spTree>
    <p:extLst>
      <p:ext uri="{BB962C8B-B14F-4D97-AF65-F5344CB8AC3E}">
        <p14:creationId xmlns:p14="http://schemas.microsoft.com/office/powerpoint/2010/main" val="128524631"/>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667">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70667">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70667">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70667">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70667">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70667">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14:bounceEnd="70667">
                                          <p:cBhvr additive="base">
                                            <p:cTn id="22" dur="1000" fill="hold"/>
                                            <p:tgtEl>
                                              <p:spTgt spid="14"/>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hammer.wav"/>
                                            </p:tgtEl>
                                          </p:cMediaNode>
                                        </p:audio>
                                      </p:subTnLst>
                                    </p:cTn>
                                  </p:par>
                                </p:childTnLst>
                              </p:cTn>
                            </p:par>
                            <p:par>
                              <p:cTn id="30" fill="hold">
                                <p:stCondLst>
                                  <p:cond delay="500"/>
                                </p:stCondLst>
                                <p:childTnLst>
                                  <p:par>
                                    <p:cTn id="31" presetID="31" presetClass="exit" presetSubtype="0" fill="hold" nodeType="afterEffect">
                                      <p:stCondLst>
                                        <p:cond delay="0"/>
                                      </p:stCondLst>
                                      <p:childTnLst>
                                        <p:anim calcmode="lin" valueType="num">
                                          <p:cBhvr>
                                            <p:cTn id="32" dur="1000"/>
                                            <p:tgtEl>
                                              <p:spTgt spid="5"/>
                                            </p:tgtEl>
                                            <p:attrNameLst>
                                              <p:attrName>ppt_w</p:attrName>
                                            </p:attrNameLst>
                                          </p:cBhvr>
                                          <p:tavLst>
                                            <p:tav tm="0">
                                              <p:val>
                                                <p:strVal val="ppt_w"/>
                                              </p:val>
                                            </p:tav>
                                            <p:tav tm="100000">
                                              <p:val>
                                                <p:fltVal val="0"/>
                                              </p:val>
                                            </p:tav>
                                          </p:tavLst>
                                        </p:anim>
                                        <p:anim calcmode="lin" valueType="num">
                                          <p:cBhvr>
                                            <p:cTn id="33" dur="1000"/>
                                            <p:tgtEl>
                                              <p:spTgt spid="5"/>
                                            </p:tgtEl>
                                            <p:attrNameLst>
                                              <p:attrName>ppt_h</p:attrName>
                                            </p:attrNameLst>
                                          </p:cBhvr>
                                          <p:tavLst>
                                            <p:tav tm="0">
                                              <p:val>
                                                <p:strVal val="ppt_h"/>
                                              </p:val>
                                            </p:tav>
                                            <p:tav tm="100000">
                                              <p:val>
                                                <p:fltVal val="0"/>
                                              </p:val>
                                            </p:tav>
                                          </p:tavLst>
                                        </p:anim>
                                        <p:anim calcmode="lin" valueType="num">
                                          <p:cBhvr>
                                            <p:cTn id="34" dur="1000"/>
                                            <p:tgtEl>
                                              <p:spTgt spid="5"/>
                                            </p:tgtEl>
                                            <p:attrNameLst>
                                              <p:attrName>style.rotation</p:attrName>
                                            </p:attrNameLst>
                                          </p:cBhvr>
                                          <p:tavLst>
                                            <p:tav tm="0">
                                              <p:val>
                                                <p:fltVal val="0"/>
                                              </p:val>
                                            </p:tav>
                                            <p:tav tm="100000">
                                              <p:val>
                                                <p:fltVal val="90"/>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3" fill="hold">
                                <p:stCondLst>
                                  <p:cond delay="500"/>
                                </p:stCondLst>
                                <p:childTnLst>
                                  <p:par>
                                    <p:cTn id="44" presetID="31" presetClass="exit" presetSubtype="0" fill="hold" nodeType="afterEffect">
                                      <p:stCondLst>
                                        <p:cond delay="0"/>
                                      </p:stCondLst>
                                      <p:childTnLst>
                                        <p:anim calcmode="lin" valueType="num">
                                          <p:cBhvr>
                                            <p:cTn id="45" dur="1000"/>
                                            <p:tgtEl>
                                              <p:spTgt spid="11"/>
                                            </p:tgtEl>
                                            <p:attrNameLst>
                                              <p:attrName>ppt_w</p:attrName>
                                            </p:attrNameLst>
                                          </p:cBhvr>
                                          <p:tavLst>
                                            <p:tav tm="0">
                                              <p:val>
                                                <p:strVal val="ppt_w"/>
                                              </p:val>
                                            </p:tav>
                                            <p:tav tm="100000">
                                              <p:val>
                                                <p:fltVal val="0"/>
                                              </p:val>
                                            </p:tav>
                                          </p:tavLst>
                                        </p:anim>
                                        <p:anim calcmode="lin" valueType="num">
                                          <p:cBhvr>
                                            <p:cTn id="46" dur="1000"/>
                                            <p:tgtEl>
                                              <p:spTgt spid="11"/>
                                            </p:tgtEl>
                                            <p:attrNameLst>
                                              <p:attrName>ppt_h</p:attrName>
                                            </p:attrNameLst>
                                          </p:cBhvr>
                                          <p:tavLst>
                                            <p:tav tm="0">
                                              <p:val>
                                                <p:strVal val="ppt_h"/>
                                              </p:val>
                                            </p:tav>
                                            <p:tav tm="100000">
                                              <p:val>
                                                <p:fltVal val="0"/>
                                              </p:val>
                                            </p:tav>
                                          </p:tavLst>
                                        </p:anim>
                                        <p:anim calcmode="lin" valueType="num">
                                          <p:cBhvr>
                                            <p:cTn id="47" dur="1000"/>
                                            <p:tgtEl>
                                              <p:spTgt spid="11"/>
                                            </p:tgtEl>
                                            <p:attrNameLst>
                                              <p:attrName>style.rotation</p:attrName>
                                            </p:attrNameLst>
                                          </p:cBhvr>
                                          <p:tavLst>
                                            <p:tav tm="0">
                                              <p:val>
                                                <p:fltVal val="0"/>
                                              </p:val>
                                            </p:tav>
                                            <p:tav tm="100000">
                                              <p:val>
                                                <p:fltVal val="90"/>
                                              </p:val>
                                            </p:tav>
                                          </p:tavLst>
                                        </p:anim>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8"/>
                                            </p:tgtEl>
                                          </p:cBhvr>
                                        </p:animEffect>
                                        <p:animScale>
                                          <p:cBhvr>
                                            <p:cTn id="55" dur="250" autoRev="1" fill="hold"/>
                                            <p:tgtEl>
                                              <p:spTgt spid="8"/>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p:stCondLst>
                                  <p:cond delay="500"/>
                                </p:stCondLst>
                                <p:childTnLst>
                                  <p:par>
                                    <p:cTn id="57" presetID="31" presetClass="exit" presetSubtype="0" fill="hold" nodeType="afterEffect">
                                      <p:stCondLst>
                                        <p:cond delay="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withEffect">
                                      <p:stCondLst>
                                        <p:cond delay="0"/>
                                      </p:stCondLst>
                                      <p:childTnLst>
                                        <p:animEffect transition="out" filter="fade">
                                          <p:cBhvr>
                                            <p:cTn id="67" dur="500" tmFilter="0, 0; .2, .5; .8, .5; 1, 0"/>
                                            <p:tgtEl>
                                              <p:spTgt spid="14"/>
                                            </p:tgtEl>
                                          </p:cBhvr>
                                        </p:animEffect>
                                        <p:animScale>
                                          <p:cBhvr>
                                            <p:cTn id="68" dur="250" autoRev="1" fill="hold"/>
                                            <p:tgtEl>
                                              <p:spTgt spid="14"/>
                                            </p:tgtEl>
                                          </p:cBhvr>
                                          <p:by x="105000" y="105000"/>
                                        </p:animScale>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500"/>
                                </p:stCondLst>
                                <p:childTnLst>
                                  <p:par>
                                    <p:cTn id="70" presetID="49" presetClass="entr" presetSubtype="0" decel="100000"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 calcmode="lin" valueType="num">
                                          <p:cBhvr>
                                            <p:cTn id="74" dur="500" fill="hold"/>
                                            <p:tgtEl>
                                              <p:spTgt spid="17"/>
                                            </p:tgtEl>
                                            <p:attrNameLst>
                                              <p:attrName>style.rotation</p:attrName>
                                            </p:attrNameLst>
                                          </p:cBhvr>
                                          <p:tavLst>
                                            <p:tav tm="0">
                                              <p:val>
                                                <p:fltVal val="360"/>
                                              </p:val>
                                            </p:tav>
                                            <p:tav tm="100000">
                                              <p:val>
                                                <p:fltVal val="0"/>
                                              </p:val>
                                            </p:tav>
                                          </p:tavLst>
                                        </p:anim>
                                        <p:animEffect transition="in" filter="fade">
                                          <p:cBhvr>
                                            <p:cTn id="75"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5" name="chimes.wav"/>
                                            </p:tgtEl>
                                          </p:cMediaNode>
                                        </p:audio>
                                      </p:subTnLst>
                                    </p:cTn>
                                  </p:par>
                                  <p:par>
                                    <p:cTn id="76" presetID="32" presetClass="emph" presetSubtype="0" fill="hold" nodeType="withEffect">
                                      <p:stCondLst>
                                        <p:cond delay="0"/>
                                      </p:stCondLst>
                                      <p:childTnLst>
                                        <p:animRot by="120000">
                                          <p:cBhvr>
                                            <p:cTn id="77" dur="100" fill="hold">
                                              <p:stCondLst>
                                                <p:cond delay="0"/>
                                              </p:stCondLst>
                                            </p:cTn>
                                            <p:tgtEl>
                                              <p:spTgt spid="17"/>
                                            </p:tgtEl>
                                            <p:attrNameLst>
                                              <p:attrName>r</p:attrName>
                                            </p:attrNameLst>
                                          </p:cBhvr>
                                        </p:animRot>
                                        <p:animRot by="-240000">
                                          <p:cBhvr>
                                            <p:cTn id="78" dur="200" fill="hold">
                                              <p:stCondLst>
                                                <p:cond delay="200"/>
                                              </p:stCondLst>
                                            </p:cTn>
                                            <p:tgtEl>
                                              <p:spTgt spid="17"/>
                                            </p:tgtEl>
                                            <p:attrNameLst>
                                              <p:attrName>r</p:attrName>
                                            </p:attrNameLst>
                                          </p:cBhvr>
                                        </p:animRot>
                                        <p:animRot by="240000">
                                          <p:cBhvr>
                                            <p:cTn id="79" dur="200" fill="hold">
                                              <p:stCondLst>
                                                <p:cond delay="400"/>
                                              </p:stCondLst>
                                            </p:cTn>
                                            <p:tgtEl>
                                              <p:spTgt spid="17"/>
                                            </p:tgtEl>
                                            <p:attrNameLst>
                                              <p:attrName>r</p:attrName>
                                            </p:attrNameLst>
                                          </p:cBhvr>
                                        </p:animRot>
                                        <p:animRot by="-240000">
                                          <p:cBhvr>
                                            <p:cTn id="80" dur="200" fill="hold">
                                              <p:stCondLst>
                                                <p:cond delay="600"/>
                                              </p:stCondLst>
                                            </p:cTn>
                                            <p:tgtEl>
                                              <p:spTgt spid="17"/>
                                            </p:tgtEl>
                                            <p:attrNameLst>
                                              <p:attrName>r</p:attrName>
                                            </p:attrNameLst>
                                          </p:cBhvr>
                                        </p:animRot>
                                        <p:animRot by="120000">
                                          <p:cBhvr>
                                            <p:cTn id="81" dur="200" fill="hold">
                                              <p:stCondLst>
                                                <p:cond delay="800"/>
                                              </p:stCondLst>
                                            </p:cTn>
                                            <p:tgtEl>
                                              <p:spTgt spid="17"/>
                                            </p:tgtEl>
                                            <p:attrNameLst>
                                              <p:attrName>r</p:attrName>
                                            </p:attrNameLst>
                                          </p:cBhvr>
                                        </p:animRot>
                                      </p:childTnLst>
                                    </p:cTn>
                                  </p:par>
                                  <p:par>
                                    <p:cTn id="82" presetID="31" presetClass="exit" presetSubtype="0" fill="hold" nodeType="withEffect">
                                      <p:stCondLst>
                                        <p:cond delay="0"/>
                                      </p:stCondLst>
                                      <p:childTnLst>
                                        <p:anim calcmode="lin" valueType="num">
                                          <p:cBhvr>
                                            <p:cTn id="83" dur="1000"/>
                                            <p:tgtEl>
                                              <p:spTgt spid="5"/>
                                            </p:tgtEl>
                                            <p:attrNameLst>
                                              <p:attrName>ppt_w</p:attrName>
                                            </p:attrNameLst>
                                          </p:cBhvr>
                                          <p:tavLst>
                                            <p:tav tm="0">
                                              <p:val>
                                                <p:strVal val="ppt_w"/>
                                              </p:val>
                                            </p:tav>
                                            <p:tav tm="100000">
                                              <p:val>
                                                <p:fltVal val="0"/>
                                              </p:val>
                                            </p:tav>
                                          </p:tavLst>
                                        </p:anim>
                                        <p:anim calcmode="lin" valueType="num">
                                          <p:cBhvr>
                                            <p:cTn id="84" dur="1000"/>
                                            <p:tgtEl>
                                              <p:spTgt spid="5"/>
                                            </p:tgtEl>
                                            <p:attrNameLst>
                                              <p:attrName>ppt_h</p:attrName>
                                            </p:attrNameLst>
                                          </p:cBhvr>
                                          <p:tavLst>
                                            <p:tav tm="0">
                                              <p:val>
                                                <p:strVal val="ppt_h"/>
                                              </p:val>
                                            </p:tav>
                                            <p:tav tm="100000">
                                              <p:val>
                                                <p:fltVal val="0"/>
                                              </p:val>
                                            </p:tav>
                                          </p:tavLst>
                                        </p:anim>
                                        <p:anim calcmode="lin" valueType="num">
                                          <p:cBhvr>
                                            <p:cTn id="85" dur="1000"/>
                                            <p:tgtEl>
                                              <p:spTgt spid="5"/>
                                            </p:tgtEl>
                                            <p:attrNameLst>
                                              <p:attrName>style.rotation</p:attrName>
                                            </p:attrNameLst>
                                          </p:cBhvr>
                                          <p:tavLst>
                                            <p:tav tm="0">
                                              <p:val>
                                                <p:fltVal val="0"/>
                                              </p:val>
                                            </p:tav>
                                            <p:tav tm="100000">
                                              <p:val>
                                                <p:fltVal val="90"/>
                                              </p:val>
                                            </p:tav>
                                          </p:tavLst>
                                        </p:anim>
                                        <p:animEffect transition="out" filter="fade">
                                          <p:cBhvr>
                                            <p:cTn id="86" dur="1000"/>
                                            <p:tgtEl>
                                              <p:spTgt spid="5"/>
                                            </p:tgtEl>
                                          </p:cBhvr>
                                        </p:animEffect>
                                        <p:set>
                                          <p:cBhvr>
                                            <p:cTn id="87" dur="1" fill="hold">
                                              <p:stCondLst>
                                                <p:cond delay="999"/>
                                              </p:stCondLst>
                                            </p:cTn>
                                            <p:tgtEl>
                                              <p:spTgt spid="5"/>
                                            </p:tgtEl>
                                            <p:attrNameLst>
                                              <p:attrName>style.visibility</p:attrName>
                                            </p:attrNameLst>
                                          </p:cBhvr>
                                          <p:to>
                                            <p:strVal val="hidden"/>
                                          </p:to>
                                        </p:set>
                                      </p:childTnLst>
                                    </p:cTn>
                                  </p:par>
                                  <p:par>
                                    <p:cTn id="88" presetID="31" presetClass="exit" presetSubtype="0" fill="hold" nodeType="withEffect">
                                      <p:stCondLst>
                                        <p:cond delay="0"/>
                                      </p:stCondLst>
                                      <p:childTnLst>
                                        <p:anim calcmode="lin" valueType="num">
                                          <p:cBhvr>
                                            <p:cTn id="89" dur="1000"/>
                                            <p:tgtEl>
                                              <p:spTgt spid="11"/>
                                            </p:tgtEl>
                                            <p:attrNameLst>
                                              <p:attrName>ppt_w</p:attrName>
                                            </p:attrNameLst>
                                          </p:cBhvr>
                                          <p:tavLst>
                                            <p:tav tm="0">
                                              <p:val>
                                                <p:strVal val="ppt_w"/>
                                              </p:val>
                                            </p:tav>
                                            <p:tav tm="100000">
                                              <p:val>
                                                <p:fltVal val="0"/>
                                              </p:val>
                                            </p:tav>
                                          </p:tavLst>
                                        </p:anim>
                                        <p:anim calcmode="lin" valueType="num">
                                          <p:cBhvr>
                                            <p:cTn id="90" dur="1000"/>
                                            <p:tgtEl>
                                              <p:spTgt spid="11"/>
                                            </p:tgtEl>
                                            <p:attrNameLst>
                                              <p:attrName>ppt_h</p:attrName>
                                            </p:attrNameLst>
                                          </p:cBhvr>
                                          <p:tavLst>
                                            <p:tav tm="0">
                                              <p:val>
                                                <p:strVal val="ppt_h"/>
                                              </p:val>
                                            </p:tav>
                                            <p:tav tm="100000">
                                              <p:val>
                                                <p:fltVal val="0"/>
                                              </p:val>
                                            </p:tav>
                                          </p:tavLst>
                                        </p:anim>
                                        <p:anim calcmode="lin" valueType="num">
                                          <p:cBhvr>
                                            <p:cTn id="91" dur="1000"/>
                                            <p:tgtEl>
                                              <p:spTgt spid="11"/>
                                            </p:tgtEl>
                                            <p:attrNameLst>
                                              <p:attrName>style.rotation</p:attrName>
                                            </p:attrNameLst>
                                          </p:cBhvr>
                                          <p:tavLst>
                                            <p:tav tm="0">
                                              <p:val>
                                                <p:fltVal val="0"/>
                                              </p:val>
                                            </p:tav>
                                            <p:tav tm="100000">
                                              <p:val>
                                                <p:fltVal val="90"/>
                                              </p:val>
                                            </p:tav>
                                          </p:tavLst>
                                        </p:anim>
                                        <p:animEffect transition="out" filter="fade">
                                          <p:cBhvr>
                                            <p:cTn id="92" dur="1000"/>
                                            <p:tgtEl>
                                              <p:spTgt spid="11"/>
                                            </p:tgtEl>
                                          </p:cBhvr>
                                        </p:animEffect>
                                        <p:set>
                                          <p:cBhvr>
                                            <p:cTn id="93" dur="1" fill="hold">
                                              <p:stCondLst>
                                                <p:cond delay="999"/>
                                              </p:stCondLst>
                                            </p:cTn>
                                            <p:tgtEl>
                                              <p:spTgt spid="11"/>
                                            </p:tgtEl>
                                            <p:attrNameLst>
                                              <p:attrName>style.visibility</p:attrName>
                                            </p:attrNameLst>
                                          </p:cBhvr>
                                          <p:to>
                                            <p:strVal val="hidden"/>
                                          </p:to>
                                        </p:set>
                                      </p:childTnLst>
                                    </p:cTn>
                                  </p:par>
                                  <p:par>
                                    <p:cTn id="94" presetID="31" presetClass="exit" presetSubtype="0" fill="hold" nodeType="withEffect">
                                      <p:stCondLst>
                                        <p:cond delay="0"/>
                                      </p:stCondLst>
                                      <p:childTnLst>
                                        <p:anim calcmode="lin" valueType="num">
                                          <p:cBhvr>
                                            <p:cTn id="95" dur="1000"/>
                                            <p:tgtEl>
                                              <p:spTgt spid="8"/>
                                            </p:tgtEl>
                                            <p:attrNameLst>
                                              <p:attrName>ppt_w</p:attrName>
                                            </p:attrNameLst>
                                          </p:cBhvr>
                                          <p:tavLst>
                                            <p:tav tm="0">
                                              <p:val>
                                                <p:strVal val="ppt_w"/>
                                              </p:val>
                                            </p:tav>
                                            <p:tav tm="100000">
                                              <p:val>
                                                <p:fltVal val="0"/>
                                              </p:val>
                                            </p:tav>
                                          </p:tavLst>
                                        </p:anim>
                                        <p:anim calcmode="lin" valueType="num">
                                          <p:cBhvr>
                                            <p:cTn id="96" dur="1000"/>
                                            <p:tgtEl>
                                              <p:spTgt spid="8"/>
                                            </p:tgtEl>
                                            <p:attrNameLst>
                                              <p:attrName>ppt_h</p:attrName>
                                            </p:attrNameLst>
                                          </p:cBhvr>
                                          <p:tavLst>
                                            <p:tav tm="0">
                                              <p:val>
                                                <p:strVal val="ppt_h"/>
                                              </p:val>
                                            </p:tav>
                                            <p:tav tm="100000">
                                              <p:val>
                                                <p:fltVal val="0"/>
                                              </p:val>
                                            </p:tav>
                                          </p:tavLst>
                                        </p:anim>
                                        <p:anim calcmode="lin" valueType="num">
                                          <p:cBhvr>
                                            <p:cTn id="97" dur="1000"/>
                                            <p:tgtEl>
                                              <p:spTgt spid="8"/>
                                            </p:tgtEl>
                                            <p:attrNameLst>
                                              <p:attrName>style.rotation</p:attrName>
                                            </p:attrNameLst>
                                          </p:cBhvr>
                                          <p:tavLst>
                                            <p:tav tm="0">
                                              <p:val>
                                                <p:fltVal val="0"/>
                                              </p:val>
                                            </p:tav>
                                            <p:tav tm="100000">
                                              <p:val>
                                                <p:fltVal val="90"/>
                                              </p:val>
                                            </p:tav>
                                          </p:tavLst>
                                        </p:anim>
                                        <p:animEffect transition="out" filter="fade">
                                          <p:cBhvr>
                                            <p:cTn id="98" dur="1000"/>
                                            <p:tgtEl>
                                              <p:spTgt spid="8"/>
                                            </p:tgtEl>
                                          </p:cBhvr>
                                        </p:animEffect>
                                        <p:set>
                                          <p:cBhvr>
                                            <p:cTn id="99" dur="1" fill="hold">
                                              <p:stCondLst>
                                                <p:cond delay="999"/>
                                              </p:stCondLst>
                                            </p:cTn>
                                            <p:tgtEl>
                                              <p:spTgt spid="8"/>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childTnLst>
                  </p:cTn>
                  <p:nextCondLst>
                    <p:cond evt="onClick" delay="0">
                      <p:tgtEl>
                        <p:spTgt spid="14"/>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7" name="hammer.wav"/>
                                            </p:tgtEl>
                                          </p:cMediaNode>
                                        </p:audio>
                                      </p:subTnLst>
                                    </p:cTn>
                                  </p:par>
                                </p:childTnLst>
                              </p:cTn>
                            </p:par>
                            <p:par>
                              <p:cTn id="30" fill="hold">
                                <p:stCondLst>
                                  <p:cond delay="500"/>
                                </p:stCondLst>
                                <p:childTnLst>
                                  <p:par>
                                    <p:cTn id="31" presetID="31" presetClass="exit" presetSubtype="0" fill="hold" nodeType="afterEffect">
                                      <p:stCondLst>
                                        <p:cond delay="0"/>
                                      </p:stCondLst>
                                      <p:childTnLst>
                                        <p:anim calcmode="lin" valueType="num">
                                          <p:cBhvr>
                                            <p:cTn id="32" dur="1000"/>
                                            <p:tgtEl>
                                              <p:spTgt spid="5"/>
                                            </p:tgtEl>
                                            <p:attrNameLst>
                                              <p:attrName>ppt_w</p:attrName>
                                            </p:attrNameLst>
                                          </p:cBhvr>
                                          <p:tavLst>
                                            <p:tav tm="0">
                                              <p:val>
                                                <p:strVal val="ppt_w"/>
                                              </p:val>
                                            </p:tav>
                                            <p:tav tm="100000">
                                              <p:val>
                                                <p:fltVal val="0"/>
                                              </p:val>
                                            </p:tav>
                                          </p:tavLst>
                                        </p:anim>
                                        <p:anim calcmode="lin" valueType="num">
                                          <p:cBhvr>
                                            <p:cTn id="33" dur="1000"/>
                                            <p:tgtEl>
                                              <p:spTgt spid="5"/>
                                            </p:tgtEl>
                                            <p:attrNameLst>
                                              <p:attrName>ppt_h</p:attrName>
                                            </p:attrNameLst>
                                          </p:cBhvr>
                                          <p:tavLst>
                                            <p:tav tm="0">
                                              <p:val>
                                                <p:strVal val="ppt_h"/>
                                              </p:val>
                                            </p:tav>
                                            <p:tav tm="100000">
                                              <p:val>
                                                <p:fltVal val="0"/>
                                              </p:val>
                                            </p:tav>
                                          </p:tavLst>
                                        </p:anim>
                                        <p:anim calcmode="lin" valueType="num">
                                          <p:cBhvr>
                                            <p:cTn id="34" dur="1000"/>
                                            <p:tgtEl>
                                              <p:spTgt spid="5"/>
                                            </p:tgtEl>
                                            <p:attrNameLst>
                                              <p:attrName>style.rotation</p:attrName>
                                            </p:attrNameLst>
                                          </p:cBhvr>
                                          <p:tavLst>
                                            <p:tav tm="0">
                                              <p:val>
                                                <p:fltVal val="0"/>
                                              </p:val>
                                            </p:tav>
                                            <p:tav tm="100000">
                                              <p:val>
                                                <p:fltVal val="90"/>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7" name="hammer.wav"/>
                                            </p:tgtEl>
                                          </p:cMediaNode>
                                        </p:audio>
                                      </p:subTnLst>
                                    </p:cTn>
                                  </p:par>
                                </p:childTnLst>
                              </p:cTn>
                            </p:par>
                            <p:par>
                              <p:cTn id="43" fill="hold">
                                <p:stCondLst>
                                  <p:cond delay="500"/>
                                </p:stCondLst>
                                <p:childTnLst>
                                  <p:par>
                                    <p:cTn id="44" presetID="31" presetClass="exit" presetSubtype="0" fill="hold" nodeType="afterEffect">
                                      <p:stCondLst>
                                        <p:cond delay="0"/>
                                      </p:stCondLst>
                                      <p:childTnLst>
                                        <p:anim calcmode="lin" valueType="num">
                                          <p:cBhvr>
                                            <p:cTn id="45" dur="1000"/>
                                            <p:tgtEl>
                                              <p:spTgt spid="11"/>
                                            </p:tgtEl>
                                            <p:attrNameLst>
                                              <p:attrName>ppt_w</p:attrName>
                                            </p:attrNameLst>
                                          </p:cBhvr>
                                          <p:tavLst>
                                            <p:tav tm="0">
                                              <p:val>
                                                <p:strVal val="ppt_w"/>
                                              </p:val>
                                            </p:tav>
                                            <p:tav tm="100000">
                                              <p:val>
                                                <p:fltVal val="0"/>
                                              </p:val>
                                            </p:tav>
                                          </p:tavLst>
                                        </p:anim>
                                        <p:anim calcmode="lin" valueType="num">
                                          <p:cBhvr>
                                            <p:cTn id="46" dur="1000"/>
                                            <p:tgtEl>
                                              <p:spTgt spid="11"/>
                                            </p:tgtEl>
                                            <p:attrNameLst>
                                              <p:attrName>ppt_h</p:attrName>
                                            </p:attrNameLst>
                                          </p:cBhvr>
                                          <p:tavLst>
                                            <p:tav tm="0">
                                              <p:val>
                                                <p:strVal val="ppt_h"/>
                                              </p:val>
                                            </p:tav>
                                            <p:tav tm="100000">
                                              <p:val>
                                                <p:fltVal val="0"/>
                                              </p:val>
                                            </p:tav>
                                          </p:tavLst>
                                        </p:anim>
                                        <p:anim calcmode="lin" valueType="num">
                                          <p:cBhvr>
                                            <p:cTn id="47" dur="1000"/>
                                            <p:tgtEl>
                                              <p:spTgt spid="11"/>
                                            </p:tgtEl>
                                            <p:attrNameLst>
                                              <p:attrName>style.rotation</p:attrName>
                                            </p:attrNameLst>
                                          </p:cBhvr>
                                          <p:tavLst>
                                            <p:tav tm="0">
                                              <p:val>
                                                <p:fltVal val="0"/>
                                              </p:val>
                                            </p:tav>
                                            <p:tav tm="100000">
                                              <p:val>
                                                <p:fltVal val="90"/>
                                              </p:val>
                                            </p:tav>
                                          </p:tavLst>
                                        </p:anim>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8"/>
                                            </p:tgtEl>
                                          </p:cBhvr>
                                        </p:animEffect>
                                        <p:animScale>
                                          <p:cBhvr>
                                            <p:cTn id="55" dur="250" autoRev="1" fill="hold"/>
                                            <p:tgtEl>
                                              <p:spTgt spid="8"/>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7" name="hammer.wav"/>
                                            </p:tgtEl>
                                          </p:cMediaNode>
                                        </p:audio>
                                      </p:subTnLst>
                                    </p:cTn>
                                  </p:par>
                                </p:childTnLst>
                              </p:cTn>
                            </p:par>
                            <p:par>
                              <p:cTn id="56" fill="hold">
                                <p:stCondLst>
                                  <p:cond delay="500"/>
                                </p:stCondLst>
                                <p:childTnLst>
                                  <p:par>
                                    <p:cTn id="57" presetID="31" presetClass="exit" presetSubtype="0" fill="hold" nodeType="afterEffect">
                                      <p:stCondLst>
                                        <p:cond delay="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withEffect">
                                      <p:stCondLst>
                                        <p:cond delay="0"/>
                                      </p:stCondLst>
                                      <p:childTnLst>
                                        <p:animEffect transition="out" filter="fade">
                                          <p:cBhvr>
                                            <p:cTn id="67" dur="500" tmFilter="0, 0; .2, .5; .8, .5; 1, 0"/>
                                            <p:tgtEl>
                                              <p:spTgt spid="14"/>
                                            </p:tgtEl>
                                          </p:cBhvr>
                                        </p:animEffect>
                                        <p:animScale>
                                          <p:cBhvr>
                                            <p:cTn id="68" dur="250" autoRev="1" fill="hold"/>
                                            <p:tgtEl>
                                              <p:spTgt spid="14"/>
                                            </p:tgtEl>
                                          </p:cBhvr>
                                          <p:by x="105000" y="105000"/>
                                        </p:animScale>
                                      </p:childTnLst>
                                      <p:subTnLst>
                                        <p:audio>
                                          <p:cMediaNode>
                                            <p:cTn display="0" masterRel="sameClick">
                                              <p:stCondLst>
                                                <p:cond evt="begin" delay="0">
                                                  <p:tn val="66"/>
                                                </p:cond>
                                              </p:stCondLst>
                                              <p:endCondLst>
                                                <p:cond evt="onStopAudio" delay="0">
                                                  <p:tgtEl>
                                                    <p:sldTgt/>
                                                  </p:tgtEl>
                                                </p:cond>
                                              </p:endCondLst>
                                            </p:cTn>
                                            <p:tgtEl>
                                              <p:sndTgt r:embed="rId18" name="click.wav"/>
                                            </p:tgtEl>
                                          </p:cMediaNode>
                                        </p:audio>
                                      </p:subTnLst>
                                    </p:cTn>
                                  </p:par>
                                </p:childTnLst>
                              </p:cTn>
                            </p:par>
                            <p:par>
                              <p:cTn id="69" fill="hold">
                                <p:stCondLst>
                                  <p:cond delay="500"/>
                                </p:stCondLst>
                                <p:childTnLst>
                                  <p:par>
                                    <p:cTn id="70" presetID="49" presetClass="entr" presetSubtype="0" decel="100000"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 calcmode="lin" valueType="num">
                                          <p:cBhvr>
                                            <p:cTn id="74" dur="500" fill="hold"/>
                                            <p:tgtEl>
                                              <p:spTgt spid="17"/>
                                            </p:tgtEl>
                                            <p:attrNameLst>
                                              <p:attrName>style.rotation</p:attrName>
                                            </p:attrNameLst>
                                          </p:cBhvr>
                                          <p:tavLst>
                                            <p:tav tm="0">
                                              <p:val>
                                                <p:fltVal val="360"/>
                                              </p:val>
                                            </p:tav>
                                            <p:tav tm="100000">
                                              <p:val>
                                                <p:fltVal val="0"/>
                                              </p:val>
                                            </p:tav>
                                          </p:tavLst>
                                        </p:anim>
                                        <p:animEffect transition="in" filter="fade">
                                          <p:cBhvr>
                                            <p:cTn id="75"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19" name="chimes.wav"/>
                                            </p:tgtEl>
                                          </p:cMediaNode>
                                        </p:audio>
                                      </p:subTnLst>
                                    </p:cTn>
                                  </p:par>
                                  <p:par>
                                    <p:cTn id="76" presetID="32" presetClass="emph" presetSubtype="0" fill="hold" nodeType="withEffect">
                                      <p:stCondLst>
                                        <p:cond delay="0"/>
                                      </p:stCondLst>
                                      <p:childTnLst>
                                        <p:animRot by="120000">
                                          <p:cBhvr>
                                            <p:cTn id="77" dur="100" fill="hold">
                                              <p:stCondLst>
                                                <p:cond delay="0"/>
                                              </p:stCondLst>
                                            </p:cTn>
                                            <p:tgtEl>
                                              <p:spTgt spid="17"/>
                                            </p:tgtEl>
                                            <p:attrNameLst>
                                              <p:attrName>r</p:attrName>
                                            </p:attrNameLst>
                                          </p:cBhvr>
                                        </p:animRot>
                                        <p:animRot by="-240000">
                                          <p:cBhvr>
                                            <p:cTn id="78" dur="200" fill="hold">
                                              <p:stCondLst>
                                                <p:cond delay="200"/>
                                              </p:stCondLst>
                                            </p:cTn>
                                            <p:tgtEl>
                                              <p:spTgt spid="17"/>
                                            </p:tgtEl>
                                            <p:attrNameLst>
                                              <p:attrName>r</p:attrName>
                                            </p:attrNameLst>
                                          </p:cBhvr>
                                        </p:animRot>
                                        <p:animRot by="240000">
                                          <p:cBhvr>
                                            <p:cTn id="79" dur="200" fill="hold">
                                              <p:stCondLst>
                                                <p:cond delay="400"/>
                                              </p:stCondLst>
                                            </p:cTn>
                                            <p:tgtEl>
                                              <p:spTgt spid="17"/>
                                            </p:tgtEl>
                                            <p:attrNameLst>
                                              <p:attrName>r</p:attrName>
                                            </p:attrNameLst>
                                          </p:cBhvr>
                                        </p:animRot>
                                        <p:animRot by="-240000">
                                          <p:cBhvr>
                                            <p:cTn id="80" dur="200" fill="hold">
                                              <p:stCondLst>
                                                <p:cond delay="600"/>
                                              </p:stCondLst>
                                            </p:cTn>
                                            <p:tgtEl>
                                              <p:spTgt spid="17"/>
                                            </p:tgtEl>
                                            <p:attrNameLst>
                                              <p:attrName>r</p:attrName>
                                            </p:attrNameLst>
                                          </p:cBhvr>
                                        </p:animRot>
                                        <p:animRot by="120000">
                                          <p:cBhvr>
                                            <p:cTn id="81" dur="200" fill="hold">
                                              <p:stCondLst>
                                                <p:cond delay="800"/>
                                              </p:stCondLst>
                                            </p:cTn>
                                            <p:tgtEl>
                                              <p:spTgt spid="17"/>
                                            </p:tgtEl>
                                            <p:attrNameLst>
                                              <p:attrName>r</p:attrName>
                                            </p:attrNameLst>
                                          </p:cBhvr>
                                        </p:animRot>
                                      </p:childTnLst>
                                    </p:cTn>
                                  </p:par>
                                  <p:par>
                                    <p:cTn id="82" presetID="31" presetClass="exit" presetSubtype="0" fill="hold" nodeType="withEffect">
                                      <p:stCondLst>
                                        <p:cond delay="0"/>
                                      </p:stCondLst>
                                      <p:childTnLst>
                                        <p:anim calcmode="lin" valueType="num">
                                          <p:cBhvr>
                                            <p:cTn id="83" dur="1000"/>
                                            <p:tgtEl>
                                              <p:spTgt spid="5"/>
                                            </p:tgtEl>
                                            <p:attrNameLst>
                                              <p:attrName>ppt_w</p:attrName>
                                            </p:attrNameLst>
                                          </p:cBhvr>
                                          <p:tavLst>
                                            <p:tav tm="0">
                                              <p:val>
                                                <p:strVal val="ppt_w"/>
                                              </p:val>
                                            </p:tav>
                                            <p:tav tm="100000">
                                              <p:val>
                                                <p:fltVal val="0"/>
                                              </p:val>
                                            </p:tav>
                                          </p:tavLst>
                                        </p:anim>
                                        <p:anim calcmode="lin" valueType="num">
                                          <p:cBhvr>
                                            <p:cTn id="84" dur="1000"/>
                                            <p:tgtEl>
                                              <p:spTgt spid="5"/>
                                            </p:tgtEl>
                                            <p:attrNameLst>
                                              <p:attrName>ppt_h</p:attrName>
                                            </p:attrNameLst>
                                          </p:cBhvr>
                                          <p:tavLst>
                                            <p:tav tm="0">
                                              <p:val>
                                                <p:strVal val="ppt_h"/>
                                              </p:val>
                                            </p:tav>
                                            <p:tav tm="100000">
                                              <p:val>
                                                <p:fltVal val="0"/>
                                              </p:val>
                                            </p:tav>
                                          </p:tavLst>
                                        </p:anim>
                                        <p:anim calcmode="lin" valueType="num">
                                          <p:cBhvr>
                                            <p:cTn id="85" dur="1000"/>
                                            <p:tgtEl>
                                              <p:spTgt spid="5"/>
                                            </p:tgtEl>
                                            <p:attrNameLst>
                                              <p:attrName>style.rotation</p:attrName>
                                            </p:attrNameLst>
                                          </p:cBhvr>
                                          <p:tavLst>
                                            <p:tav tm="0">
                                              <p:val>
                                                <p:fltVal val="0"/>
                                              </p:val>
                                            </p:tav>
                                            <p:tav tm="100000">
                                              <p:val>
                                                <p:fltVal val="90"/>
                                              </p:val>
                                            </p:tav>
                                          </p:tavLst>
                                        </p:anim>
                                        <p:animEffect transition="out" filter="fade">
                                          <p:cBhvr>
                                            <p:cTn id="86" dur="1000"/>
                                            <p:tgtEl>
                                              <p:spTgt spid="5"/>
                                            </p:tgtEl>
                                          </p:cBhvr>
                                        </p:animEffect>
                                        <p:set>
                                          <p:cBhvr>
                                            <p:cTn id="87" dur="1" fill="hold">
                                              <p:stCondLst>
                                                <p:cond delay="999"/>
                                              </p:stCondLst>
                                            </p:cTn>
                                            <p:tgtEl>
                                              <p:spTgt spid="5"/>
                                            </p:tgtEl>
                                            <p:attrNameLst>
                                              <p:attrName>style.visibility</p:attrName>
                                            </p:attrNameLst>
                                          </p:cBhvr>
                                          <p:to>
                                            <p:strVal val="hidden"/>
                                          </p:to>
                                        </p:set>
                                      </p:childTnLst>
                                    </p:cTn>
                                  </p:par>
                                  <p:par>
                                    <p:cTn id="88" presetID="31" presetClass="exit" presetSubtype="0" fill="hold" nodeType="withEffect">
                                      <p:stCondLst>
                                        <p:cond delay="0"/>
                                      </p:stCondLst>
                                      <p:childTnLst>
                                        <p:anim calcmode="lin" valueType="num">
                                          <p:cBhvr>
                                            <p:cTn id="89" dur="1000"/>
                                            <p:tgtEl>
                                              <p:spTgt spid="11"/>
                                            </p:tgtEl>
                                            <p:attrNameLst>
                                              <p:attrName>ppt_w</p:attrName>
                                            </p:attrNameLst>
                                          </p:cBhvr>
                                          <p:tavLst>
                                            <p:tav tm="0">
                                              <p:val>
                                                <p:strVal val="ppt_w"/>
                                              </p:val>
                                            </p:tav>
                                            <p:tav tm="100000">
                                              <p:val>
                                                <p:fltVal val="0"/>
                                              </p:val>
                                            </p:tav>
                                          </p:tavLst>
                                        </p:anim>
                                        <p:anim calcmode="lin" valueType="num">
                                          <p:cBhvr>
                                            <p:cTn id="90" dur="1000"/>
                                            <p:tgtEl>
                                              <p:spTgt spid="11"/>
                                            </p:tgtEl>
                                            <p:attrNameLst>
                                              <p:attrName>ppt_h</p:attrName>
                                            </p:attrNameLst>
                                          </p:cBhvr>
                                          <p:tavLst>
                                            <p:tav tm="0">
                                              <p:val>
                                                <p:strVal val="ppt_h"/>
                                              </p:val>
                                            </p:tav>
                                            <p:tav tm="100000">
                                              <p:val>
                                                <p:fltVal val="0"/>
                                              </p:val>
                                            </p:tav>
                                          </p:tavLst>
                                        </p:anim>
                                        <p:anim calcmode="lin" valueType="num">
                                          <p:cBhvr>
                                            <p:cTn id="91" dur="1000"/>
                                            <p:tgtEl>
                                              <p:spTgt spid="11"/>
                                            </p:tgtEl>
                                            <p:attrNameLst>
                                              <p:attrName>style.rotation</p:attrName>
                                            </p:attrNameLst>
                                          </p:cBhvr>
                                          <p:tavLst>
                                            <p:tav tm="0">
                                              <p:val>
                                                <p:fltVal val="0"/>
                                              </p:val>
                                            </p:tav>
                                            <p:tav tm="100000">
                                              <p:val>
                                                <p:fltVal val="90"/>
                                              </p:val>
                                            </p:tav>
                                          </p:tavLst>
                                        </p:anim>
                                        <p:animEffect transition="out" filter="fade">
                                          <p:cBhvr>
                                            <p:cTn id="92" dur="1000"/>
                                            <p:tgtEl>
                                              <p:spTgt spid="11"/>
                                            </p:tgtEl>
                                          </p:cBhvr>
                                        </p:animEffect>
                                        <p:set>
                                          <p:cBhvr>
                                            <p:cTn id="93" dur="1" fill="hold">
                                              <p:stCondLst>
                                                <p:cond delay="999"/>
                                              </p:stCondLst>
                                            </p:cTn>
                                            <p:tgtEl>
                                              <p:spTgt spid="11"/>
                                            </p:tgtEl>
                                            <p:attrNameLst>
                                              <p:attrName>style.visibility</p:attrName>
                                            </p:attrNameLst>
                                          </p:cBhvr>
                                          <p:to>
                                            <p:strVal val="hidden"/>
                                          </p:to>
                                        </p:set>
                                      </p:childTnLst>
                                    </p:cTn>
                                  </p:par>
                                  <p:par>
                                    <p:cTn id="94" presetID="31" presetClass="exit" presetSubtype="0" fill="hold" nodeType="withEffect">
                                      <p:stCondLst>
                                        <p:cond delay="0"/>
                                      </p:stCondLst>
                                      <p:childTnLst>
                                        <p:anim calcmode="lin" valueType="num">
                                          <p:cBhvr>
                                            <p:cTn id="95" dur="1000"/>
                                            <p:tgtEl>
                                              <p:spTgt spid="8"/>
                                            </p:tgtEl>
                                            <p:attrNameLst>
                                              <p:attrName>ppt_w</p:attrName>
                                            </p:attrNameLst>
                                          </p:cBhvr>
                                          <p:tavLst>
                                            <p:tav tm="0">
                                              <p:val>
                                                <p:strVal val="ppt_w"/>
                                              </p:val>
                                            </p:tav>
                                            <p:tav tm="100000">
                                              <p:val>
                                                <p:fltVal val="0"/>
                                              </p:val>
                                            </p:tav>
                                          </p:tavLst>
                                        </p:anim>
                                        <p:anim calcmode="lin" valueType="num">
                                          <p:cBhvr>
                                            <p:cTn id="96" dur="1000"/>
                                            <p:tgtEl>
                                              <p:spTgt spid="8"/>
                                            </p:tgtEl>
                                            <p:attrNameLst>
                                              <p:attrName>ppt_h</p:attrName>
                                            </p:attrNameLst>
                                          </p:cBhvr>
                                          <p:tavLst>
                                            <p:tav tm="0">
                                              <p:val>
                                                <p:strVal val="ppt_h"/>
                                              </p:val>
                                            </p:tav>
                                            <p:tav tm="100000">
                                              <p:val>
                                                <p:fltVal val="0"/>
                                              </p:val>
                                            </p:tav>
                                          </p:tavLst>
                                        </p:anim>
                                        <p:anim calcmode="lin" valueType="num">
                                          <p:cBhvr>
                                            <p:cTn id="97" dur="1000"/>
                                            <p:tgtEl>
                                              <p:spTgt spid="8"/>
                                            </p:tgtEl>
                                            <p:attrNameLst>
                                              <p:attrName>style.rotation</p:attrName>
                                            </p:attrNameLst>
                                          </p:cBhvr>
                                          <p:tavLst>
                                            <p:tav tm="0">
                                              <p:val>
                                                <p:fltVal val="0"/>
                                              </p:val>
                                            </p:tav>
                                            <p:tav tm="100000">
                                              <p:val>
                                                <p:fltVal val="90"/>
                                              </p:val>
                                            </p:tav>
                                          </p:tavLst>
                                        </p:anim>
                                        <p:animEffect transition="out" filter="fade">
                                          <p:cBhvr>
                                            <p:cTn id="98" dur="1000"/>
                                            <p:tgtEl>
                                              <p:spTgt spid="8"/>
                                            </p:tgtEl>
                                          </p:cBhvr>
                                        </p:animEffect>
                                        <p:set>
                                          <p:cBhvr>
                                            <p:cTn id="99" dur="1" fill="hold">
                                              <p:stCondLst>
                                                <p:cond delay="999"/>
                                              </p:stCondLst>
                                            </p:cTn>
                                            <p:tgtEl>
                                              <p:spTgt spid="8"/>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childTnLst>
                  </p:cTn>
                  <p:nextCondLst>
                    <p:cond evt="onClick" delay="0">
                      <p:tgtEl>
                        <p:spTgt spid="14"/>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CB553FE5-1F64-777B-8720-14AF02E6D58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6FCE414-C68A-47BB-4624-A7BEB1CFA2F8}"/>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E6AD24EE-5506-17C8-EFBA-86F22924B950}"/>
              </a:ext>
            </a:extLst>
          </p:cNvPr>
          <p:cNvPicPr>
            <a:picLocks noChangeAspect="1"/>
          </p:cNvPicPr>
          <p:nvPr/>
        </p:nvPicPr>
        <p:blipFill>
          <a:blip r:embed="rId4"/>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F02F9D81-73E2-7515-EAF2-9E6224A35C2F}"/>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D6EE67F0-D11E-B9AE-1A0C-7F21CFD976DA}"/>
              </a:ext>
            </a:extLst>
          </p:cNvPr>
          <p:cNvPicPr>
            <a:picLocks noChangeAspect="1"/>
          </p:cNvPicPr>
          <p:nvPr/>
        </p:nvPicPr>
        <p:blipFill>
          <a:blip r:embed="rId4"/>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6693C8F1-EB92-6EBE-8203-9B57FAF88003}"/>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2FBAD54F-0759-079A-E363-A0EEB714E308}"/>
              </a:ext>
            </a:extLst>
          </p:cNvPr>
          <p:cNvPicPr>
            <a:picLocks noChangeAspect="1"/>
          </p:cNvPicPr>
          <p:nvPr/>
        </p:nvPicPr>
        <p:blipFill>
          <a:blip r:embed="rId4"/>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353FB753-17C5-EEE0-6C29-14153E2E2D09}"/>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1D300A6C-DECC-043C-36BE-554965E0518B}"/>
              </a:ext>
            </a:extLst>
          </p:cNvPr>
          <p:cNvPicPr>
            <a:picLocks noChangeAspect="1"/>
          </p:cNvPicPr>
          <p:nvPr/>
        </p:nvPicPr>
        <p:blipFill>
          <a:blip r:embed="rId4"/>
          <a:stretch>
            <a:fillRect/>
          </a:stretch>
        </p:blipFill>
        <p:spPr>
          <a:xfrm rot="737208" flipH="1">
            <a:off x="755225" y="5080985"/>
            <a:ext cx="919996" cy="919996"/>
          </a:xfrm>
          <a:prstGeom prst="rect">
            <a:avLst/>
          </a:prstGeom>
        </p:spPr>
      </p:pic>
      <p:grpSp>
        <p:nvGrpSpPr>
          <p:cNvPr id="13" name="Group 12">
            <a:extLst>
              <a:ext uri="{FF2B5EF4-FFF2-40B4-BE49-F238E27FC236}">
                <a16:creationId xmlns:a16="http://schemas.microsoft.com/office/drawing/2014/main" id="{3A23227C-93D1-B8D6-BF60-BFF9D8F438F2}"/>
              </a:ext>
            </a:extLst>
          </p:cNvPr>
          <p:cNvGrpSpPr/>
          <p:nvPr/>
        </p:nvGrpSpPr>
        <p:grpSpPr>
          <a:xfrm>
            <a:off x="2848056" y="172871"/>
            <a:ext cx="6571203" cy="1580721"/>
            <a:chOff x="2848056" y="60899"/>
            <a:chExt cx="6571203" cy="1580721"/>
          </a:xfrm>
        </p:grpSpPr>
        <p:grpSp>
          <p:nvGrpSpPr>
            <p:cNvPr id="14" name="Group 13">
              <a:extLst>
                <a:ext uri="{FF2B5EF4-FFF2-40B4-BE49-F238E27FC236}">
                  <a16:creationId xmlns:a16="http://schemas.microsoft.com/office/drawing/2014/main" id="{C222ADE9-112E-ACE2-7103-74166C31EC0F}"/>
                </a:ext>
              </a:extLst>
            </p:cNvPr>
            <p:cNvGrpSpPr/>
            <p:nvPr/>
          </p:nvGrpSpPr>
          <p:grpSpPr>
            <a:xfrm>
              <a:off x="3694146" y="168233"/>
              <a:ext cx="4974772" cy="1323439"/>
              <a:chOff x="3608614" y="0"/>
              <a:chExt cx="4974772" cy="1323439"/>
            </a:xfrm>
          </p:grpSpPr>
          <p:sp>
            <p:nvSpPr>
              <p:cNvPr id="17" name="TextBox 16">
                <a:extLst>
                  <a:ext uri="{FF2B5EF4-FFF2-40B4-BE49-F238E27FC236}">
                    <a16:creationId xmlns:a16="http://schemas.microsoft.com/office/drawing/2014/main" id="{1A518B37-1E06-EC2A-BE92-B6EA94FACB82}"/>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8" name="TextBox 17">
                <a:extLst>
                  <a:ext uri="{FF2B5EF4-FFF2-40B4-BE49-F238E27FC236}">
                    <a16:creationId xmlns:a16="http://schemas.microsoft.com/office/drawing/2014/main" id="{59DE2C7F-BB09-F781-8CDE-C7081D7E2AAF}"/>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pic>
          <p:nvPicPr>
            <p:cNvPr id="15" name="Picture 33">
              <a:extLst>
                <a:ext uri="{FF2B5EF4-FFF2-40B4-BE49-F238E27FC236}">
                  <a16:creationId xmlns:a16="http://schemas.microsoft.com/office/drawing/2014/main" id="{CB95BD6B-5BEB-1A75-165D-343F05F2536B}"/>
                </a:ext>
              </a:extLst>
            </p:cNvPr>
            <p:cNvPicPr>
              <a:picLocks noChangeAspect="1"/>
            </p:cNvPicPr>
            <p:nvPr/>
          </p:nvPicPr>
          <p:blipFill>
            <a:blip r:embed="rId5"/>
            <a:srcRect/>
            <a:stretch>
              <a:fillRect/>
            </a:stretch>
          </p:blipFill>
          <p:spPr>
            <a:xfrm flipH="1">
              <a:off x="7918577" y="76371"/>
              <a:ext cx="1500682" cy="1565249"/>
            </a:xfrm>
            <a:prstGeom prst="rect">
              <a:avLst/>
            </a:prstGeom>
          </p:spPr>
        </p:pic>
        <p:pic>
          <p:nvPicPr>
            <p:cNvPr id="16" name="Picture 34">
              <a:extLst>
                <a:ext uri="{FF2B5EF4-FFF2-40B4-BE49-F238E27FC236}">
                  <a16:creationId xmlns:a16="http://schemas.microsoft.com/office/drawing/2014/main" id="{7FE5D496-7569-B705-821B-EE6DC662A4F4}"/>
                </a:ext>
              </a:extLst>
            </p:cNvPr>
            <p:cNvPicPr>
              <a:picLocks noChangeAspect="1"/>
            </p:cNvPicPr>
            <p:nvPr/>
          </p:nvPicPr>
          <p:blipFill>
            <a:blip r:embed="rId6"/>
            <a:srcRect/>
            <a:stretch>
              <a:fillRect/>
            </a:stretch>
          </p:blipFill>
          <p:spPr>
            <a:xfrm>
              <a:off x="2848056" y="60899"/>
              <a:ext cx="1518568" cy="1565250"/>
            </a:xfrm>
            <a:prstGeom prst="rect">
              <a:avLst/>
            </a:prstGeom>
          </p:spPr>
        </p:pic>
      </p:grpSp>
    </p:spTree>
    <p:extLst>
      <p:ext uri="{BB962C8B-B14F-4D97-AF65-F5344CB8AC3E}">
        <p14:creationId xmlns:p14="http://schemas.microsoft.com/office/powerpoint/2010/main" val="3418399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par>
                                <p:cTn id="42" presetID="32" presetClass="emph" presetSubtype="0" fill="hold" nodeType="withEffect">
                                  <p:stCondLst>
                                    <p:cond delay="0"/>
                                  </p:stCondLst>
                                  <p:childTnLst>
                                    <p:animRot by="120000">
                                      <p:cBhvr>
                                        <p:cTn id="43" dur="100" fill="hold">
                                          <p:stCondLst>
                                            <p:cond delay="0"/>
                                          </p:stCondLst>
                                        </p:cTn>
                                        <p:tgtEl>
                                          <p:spTgt spid="13"/>
                                        </p:tgtEl>
                                        <p:attrNameLst>
                                          <p:attrName>r</p:attrName>
                                        </p:attrNameLst>
                                      </p:cBhvr>
                                    </p:animRot>
                                    <p:animRot by="-240000">
                                      <p:cBhvr>
                                        <p:cTn id="44" dur="200" fill="hold">
                                          <p:stCondLst>
                                            <p:cond delay="200"/>
                                          </p:stCondLst>
                                        </p:cTn>
                                        <p:tgtEl>
                                          <p:spTgt spid="13"/>
                                        </p:tgtEl>
                                        <p:attrNameLst>
                                          <p:attrName>r</p:attrName>
                                        </p:attrNameLst>
                                      </p:cBhvr>
                                    </p:animRot>
                                    <p:animRot by="240000">
                                      <p:cBhvr>
                                        <p:cTn id="45" dur="200" fill="hold">
                                          <p:stCondLst>
                                            <p:cond delay="400"/>
                                          </p:stCondLst>
                                        </p:cTn>
                                        <p:tgtEl>
                                          <p:spTgt spid="13"/>
                                        </p:tgtEl>
                                        <p:attrNameLst>
                                          <p:attrName>r</p:attrName>
                                        </p:attrNameLst>
                                      </p:cBhvr>
                                    </p:animRot>
                                    <p:animRot by="-240000">
                                      <p:cBhvr>
                                        <p:cTn id="46" dur="200" fill="hold">
                                          <p:stCondLst>
                                            <p:cond delay="600"/>
                                          </p:stCondLst>
                                        </p:cTn>
                                        <p:tgtEl>
                                          <p:spTgt spid="13"/>
                                        </p:tgtEl>
                                        <p:attrNameLst>
                                          <p:attrName>r</p:attrName>
                                        </p:attrNameLst>
                                      </p:cBhvr>
                                    </p:animRot>
                                    <p:animRot by="120000">
                                      <p:cBhvr>
                                        <p:cTn id="47" dur="200" fill="hold">
                                          <p:stCondLst>
                                            <p:cond delay="800"/>
                                          </p:stCondLst>
                                        </p:cTn>
                                        <p:tgtEl>
                                          <p:spTgt spid="1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EAD151-68F7-F781-4EBC-8F0C149E701A}"/>
              </a:ext>
            </a:extLst>
          </p:cNvPr>
          <p:cNvGrpSpPr/>
          <p:nvPr/>
        </p:nvGrpSpPr>
        <p:grpSpPr>
          <a:xfrm>
            <a:off x="568122" y="1166841"/>
            <a:ext cx="6628133" cy="4524315"/>
            <a:chOff x="2807244" y="4011985"/>
            <a:chExt cx="6884561" cy="4524315"/>
          </a:xfrm>
        </p:grpSpPr>
        <p:sp>
          <p:nvSpPr>
            <p:cNvPr id="3" name="TextBox 2">
              <a:extLst>
                <a:ext uri="{FF2B5EF4-FFF2-40B4-BE49-F238E27FC236}">
                  <a16:creationId xmlns:a16="http://schemas.microsoft.com/office/drawing/2014/main" id="{8987750B-A9AC-9F06-BAB0-3A90EF0FB7F0}"/>
                </a:ext>
              </a:extLst>
            </p:cNvPr>
            <p:cNvSpPr txBox="1"/>
            <p:nvPr/>
          </p:nvSpPr>
          <p:spPr>
            <a:xfrm>
              <a:off x="2816606" y="4011985"/>
              <a:ext cx="6875199"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6195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a:ln w="361950">
                    <a:solidFill>
                      <a:prstClr val="white"/>
                    </a:solidFill>
                  </a:ln>
                  <a:solidFill>
                    <a:prstClr val="black"/>
                  </a:solidFill>
                  <a:effectLst>
                    <a:outerShdw blurRad="50800" dist="38100" dir="2700000" algn="tl" rotWithShape="0">
                      <a:prstClr val="black">
                        <a:alpha val="40000"/>
                      </a:prstClr>
                    </a:outerShdw>
                  </a:effectLst>
                  <a:latin typeface="UVN Banh Mi" pitchFamily="2" charset="0"/>
                </a:rPr>
                <a:t>và</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a:ln w="361950">
                    <a:solidFill>
                      <a:prstClr val="white"/>
                    </a:solidFill>
                  </a:ln>
                  <a:solidFill>
                    <a:prstClr val="black"/>
                  </a:solidFill>
                  <a:effectLst>
                    <a:outerShdw blurRad="50800" dist="38100" dir="2700000" algn="tl" rotWithShape="0">
                      <a:prstClr val="black">
                        <a:alpha val="40000"/>
                      </a:prstClr>
                    </a:outerShdw>
                  </a:effectLst>
                  <a:latin typeface="UVN Banh Mi" pitchFamily="2" charset="0"/>
                </a:rPr>
                <a:t>HẸN GẶP LẠI</a:t>
              </a:r>
            </a:p>
          </p:txBody>
        </p:sp>
        <p:sp>
          <p:nvSpPr>
            <p:cNvPr id="19" name="TextBox 18">
              <a:extLst>
                <a:ext uri="{FF2B5EF4-FFF2-40B4-BE49-F238E27FC236}">
                  <a16:creationId xmlns:a16="http://schemas.microsoft.com/office/drawing/2014/main" id="{EBBD1FB2-E1B7-B77F-4F69-986A0A4A2999}"/>
                </a:ext>
              </a:extLst>
            </p:cNvPr>
            <p:cNvSpPr txBox="1"/>
            <p:nvPr/>
          </p:nvSpPr>
          <p:spPr>
            <a:xfrm>
              <a:off x="2807244" y="4011985"/>
              <a:ext cx="6875199" cy="45243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UVN Banh Mi" pitchFamily="2" charset="0"/>
                </a:rPr>
                <a:t>T</a:t>
              </a:r>
              <a:r>
                <a:rPr kumimoji="0" lang="en-US" sz="9600" b="0" i="0" u="none" strike="noStrike" kern="1200" cap="none" spc="0" normalizeH="0" baseline="0" noProof="0" dirty="0">
                  <a:ln w="19050">
                    <a:solidFill>
                      <a:prstClr val="black"/>
                    </a:solidFill>
                  </a:ln>
                  <a:solidFill>
                    <a:srgbClr val="FF0000"/>
                  </a:solidFill>
                  <a:effectLst>
                    <a:outerShdw blurRad="50800" dist="38100" dir="2700000" algn="tl" rotWithShape="0">
                      <a:prstClr val="black">
                        <a:alpha val="40000"/>
                      </a:prstClr>
                    </a:outerShdw>
                  </a:effectLst>
                  <a:uLnTx/>
                  <a:uFillTx/>
                  <a:latin typeface="UVN Banh Mi" pitchFamily="2" charset="0"/>
                </a:rPr>
                <a:t>Ạ</a:t>
              </a:r>
              <a:r>
                <a:rPr kumimoji="0" lang="en-US" sz="9600" b="0" i="0" u="none" strike="noStrike" kern="1200" cap="none" spc="0" normalizeH="0" baseline="0" noProof="0" dirty="0">
                  <a:ln w="19050">
                    <a:solidFill>
                      <a:prstClr val="black"/>
                    </a:solidFill>
                  </a:ln>
                  <a:solidFill>
                    <a:srgbClr val="00B0F0"/>
                  </a:solidFill>
                  <a:effectLst>
                    <a:outerShdw blurRad="50800" dist="38100" dir="2700000" algn="tl" rotWithShape="0">
                      <a:prstClr val="black">
                        <a:alpha val="40000"/>
                      </a:prstClr>
                    </a:outerShdw>
                  </a:effectLst>
                  <a:uLnTx/>
                  <a:uFillTx/>
                  <a:latin typeface="UVN Banh Mi" pitchFamily="2" charset="0"/>
                </a:rPr>
                <a:t>M</a:t>
              </a:r>
              <a:r>
                <a:rPr kumimoji="0" lang="en-US" sz="96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UVN Banh Mi" pitchFamily="2" charset="0"/>
                </a:rPr>
                <a:t> </a:t>
              </a:r>
              <a:r>
                <a:rPr kumimoji="0" lang="en-US" sz="9600" b="0" i="0" u="none" strike="noStrike" kern="1200" cap="none" spc="0" normalizeH="0" baseline="0" noProof="0" dirty="0">
                  <a:ln w="19050">
                    <a:solidFill>
                      <a:prstClr val="black"/>
                    </a:solidFill>
                  </a:ln>
                  <a:solidFill>
                    <a:srgbClr val="FFCC00"/>
                  </a:solidFill>
                  <a:effectLst>
                    <a:outerShdw blurRad="50800" dist="38100" dir="2700000" algn="tl" rotWithShape="0">
                      <a:prstClr val="black">
                        <a:alpha val="40000"/>
                      </a:prstClr>
                    </a:outerShdw>
                  </a:effectLst>
                  <a:uLnTx/>
                  <a:uFillTx/>
                  <a:latin typeface="UVN Banh Mi" pitchFamily="2" charset="0"/>
                </a:rPr>
                <a:t>B</a:t>
              </a:r>
              <a:r>
                <a:rPr kumimoji="0" lang="en-US" sz="9600" b="0" i="0" u="none" strike="noStrike" kern="1200" cap="none" spc="0" normalizeH="0" baseline="0" noProof="0" dirty="0">
                  <a:ln w="19050">
                    <a:solidFill>
                      <a:prstClr val="black"/>
                    </a:solidFill>
                  </a:ln>
                  <a:solidFill>
                    <a:schemeClr val="accent6">
                      <a:lumMod val="75000"/>
                    </a:schemeClr>
                  </a:solidFill>
                  <a:effectLst>
                    <a:outerShdw blurRad="50800" dist="38100" dir="2700000" algn="tl" rotWithShape="0">
                      <a:prstClr val="black">
                        <a:alpha val="40000"/>
                      </a:prstClr>
                    </a:outerShdw>
                  </a:effectLst>
                  <a:uLnTx/>
                  <a:uFillTx/>
                  <a:latin typeface="UVN Banh Mi" pitchFamily="2" charset="0"/>
                </a:rPr>
                <a:t>I</a:t>
              </a:r>
              <a:r>
                <a:rPr kumimoji="0" lang="en-US" sz="9600" b="0" i="0" u="none" strike="noStrike" kern="1200" cap="none" spc="0" normalizeH="0" baseline="0" noProof="0" dirty="0">
                  <a:ln w="19050">
                    <a:solidFill>
                      <a:prstClr val="black"/>
                    </a:solidFill>
                  </a:ln>
                  <a:solidFill>
                    <a:srgbClr val="9933FF"/>
                  </a:solidFill>
                  <a:effectLst>
                    <a:outerShdw blurRad="50800" dist="38100" dir="2700000" algn="tl" rotWithShape="0">
                      <a:prstClr val="black">
                        <a:alpha val="40000"/>
                      </a:prstClr>
                    </a:outerShdw>
                  </a:effectLst>
                  <a:uLnTx/>
                  <a:uFillTx/>
                  <a:latin typeface="UVN Banh Mi" pitchFamily="2" charset="0"/>
                </a:rPr>
                <a:t>Ệ</a:t>
              </a:r>
              <a:r>
                <a:rPr kumimoji="0" lang="en-US" sz="9600" b="0" i="0" u="none" strike="noStrike" kern="1200" cap="none" spc="0" normalizeH="0" baseline="0" noProof="0" dirty="0">
                  <a:ln w="19050">
                    <a:solidFill>
                      <a:prstClr val="black"/>
                    </a:solidFill>
                  </a:ln>
                  <a:solidFill>
                    <a:srgbClr val="FF0066"/>
                  </a:solidFill>
                  <a:effectLst>
                    <a:outerShdw blurRad="50800" dist="38100" dir="2700000" algn="tl" rotWithShape="0">
                      <a:prstClr val="black">
                        <a:alpha val="40000"/>
                      </a:prstClr>
                    </a:outerShdw>
                  </a:effectLst>
                  <a:uLnTx/>
                  <a:uFillTx/>
                  <a:latin typeface="UVN Banh Mi" pitchFamily="2" charset="0"/>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err="1">
                  <a:ln w="19050">
                    <a:solidFill>
                      <a:prstClr val="black"/>
                    </a:solidFill>
                  </a:ln>
                  <a:solidFill>
                    <a:srgbClr val="FFFF00"/>
                  </a:solidFill>
                  <a:effectLst>
                    <a:outerShdw blurRad="50800" dist="38100" dir="2700000" algn="tl" rotWithShape="0">
                      <a:prstClr val="black">
                        <a:alpha val="40000"/>
                      </a:prstClr>
                    </a:outerShdw>
                  </a:effectLst>
                  <a:latin typeface="UVN Banh Mi" pitchFamily="2" charset="0"/>
                </a:rPr>
                <a:t>v</a:t>
              </a:r>
              <a:r>
                <a:rPr lang="en-US" sz="9600" dirty="0" err="1">
                  <a:ln w="19050">
                    <a:solidFill>
                      <a:prstClr val="black"/>
                    </a:solidFill>
                  </a:ln>
                  <a:solidFill>
                    <a:srgbClr val="00B050"/>
                  </a:solidFill>
                  <a:effectLst>
                    <a:outerShdw blurRad="50800" dist="38100" dir="2700000" algn="tl" rotWithShape="0">
                      <a:prstClr val="black">
                        <a:alpha val="40000"/>
                      </a:prstClr>
                    </a:outerShdw>
                  </a:effectLst>
                  <a:latin typeface="UVN Banh Mi" pitchFamily="2" charset="0"/>
                </a:rPr>
                <a:t>à</a:t>
              </a:r>
              <a:endParaRPr lang="en-US" sz="9600" dirty="0">
                <a:ln w="19050">
                  <a:solidFill>
                    <a:prstClr val="black"/>
                  </a:solidFill>
                </a:ln>
                <a:solidFill>
                  <a:srgbClr val="00B050"/>
                </a:solidFill>
                <a:effectLst>
                  <a:outerShdw blurRad="50800" dist="38100" dir="2700000" algn="tl" rotWithShape="0">
                    <a:prstClr val="black">
                      <a:alpha val="40000"/>
                    </a:prstClr>
                  </a:outerShdw>
                </a:effectLst>
                <a:latin typeface="UVN Banh Mi"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19050">
                    <a:solidFill>
                      <a:prstClr val="black"/>
                    </a:solidFill>
                  </a:ln>
                  <a:solidFill>
                    <a:srgbClr val="FF66CC"/>
                  </a:solidFill>
                  <a:effectLst>
                    <a:outerShdw blurRad="50800" dist="38100" dir="2700000" algn="tl" rotWithShape="0">
                      <a:prstClr val="black">
                        <a:alpha val="40000"/>
                      </a:prstClr>
                    </a:outerShdw>
                  </a:effectLst>
                  <a:latin typeface="UVN Banh Mi" pitchFamily="2" charset="0"/>
                </a:rPr>
                <a:t>H</a:t>
              </a:r>
              <a:r>
                <a:rPr lang="en-US" sz="9600" dirty="0">
                  <a:ln w="19050">
                    <a:solidFill>
                      <a:prstClr val="black"/>
                    </a:solidFill>
                  </a:ln>
                  <a:solidFill>
                    <a:srgbClr val="7030A0"/>
                  </a:solidFill>
                  <a:effectLst>
                    <a:outerShdw blurRad="50800" dist="38100" dir="2700000" algn="tl" rotWithShape="0">
                      <a:prstClr val="black">
                        <a:alpha val="40000"/>
                      </a:prstClr>
                    </a:outerShdw>
                  </a:effectLst>
                  <a:latin typeface="UVN Banh Mi" pitchFamily="2" charset="0"/>
                </a:rPr>
                <a:t>Ẹ</a:t>
              </a:r>
              <a:r>
                <a:rPr lang="en-US" sz="9600" dirty="0">
                  <a:ln w="19050">
                    <a:solidFill>
                      <a:prstClr val="black"/>
                    </a:solidFill>
                  </a:ln>
                  <a:solidFill>
                    <a:srgbClr val="009900"/>
                  </a:solidFill>
                  <a:effectLst>
                    <a:outerShdw blurRad="50800" dist="38100" dir="2700000" algn="tl" rotWithShape="0">
                      <a:prstClr val="black">
                        <a:alpha val="40000"/>
                      </a:prstClr>
                    </a:outerShdw>
                  </a:effectLst>
                  <a:latin typeface="UVN Banh Mi" pitchFamily="2" charset="0"/>
                </a:rPr>
                <a:t>N</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 </a:t>
              </a:r>
              <a:r>
                <a:rPr lang="en-US" sz="9600" dirty="0">
                  <a:ln w="19050">
                    <a:solidFill>
                      <a:prstClr val="black"/>
                    </a:solidFill>
                  </a:ln>
                  <a:solidFill>
                    <a:srgbClr val="FF3300"/>
                  </a:solidFill>
                  <a:effectLst>
                    <a:outerShdw blurRad="50800" dist="38100" dir="2700000" algn="tl" rotWithShape="0">
                      <a:prstClr val="black">
                        <a:alpha val="40000"/>
                      </a:prstClr>
                    </a:outerShdw>
                  </a:effectLst>
                  <a:latin typeface="UVN Banh Mi" pitchFamily="2" charset="0"/>
                </a:rPr>
                <a:t>G</a:t>
              </a:r>
              <a:r>
                <a:rPr lang="en-US" sz="9600" dirty="0">
                  <a:ln w="19050">
                    <a:solidFill>
                      <a:prstClr val="black"/>
                    </a:solidFill>
                  </a:ln>
                  <a:solidFill>
                    <a:srgbClr val="CC00FF"/>
                  </a:solidFill>
                  <a:effectLst>
                    <a:outerShdw blurRad="50800" dist="38100" dir="2700000" algn="tl" rotWithShape="0">
                      <a:prstClr val="black">
                        <a:alpha val="40000"/>
                      </a:prstClr>
                    </a:outerShdw>
                  </a:effectLst>
                  <a:latin typeface="UVN Banh Mi" pitchFamily="2" charset="0"/>
                </a:rPr>
                <a:t>Ặ</a:t>
              </a:r>
              <a:r>
                <a:rPr lang="en-US" sz="9600" dirty="0">
                  <a:ln w="19050">
                    <a:solidFill>
                      <a:prstClr val="black"/>
                    </a:solidFill>
                  </a:ln>
                  <a:solidFill>
                    <a:srgbClr val="FFFF00"/>
                  </a:solidFill>
                  <a:effectLst>
                    <a:outerShdw blurRad="50800" dist="38100" dir="2700000" algn="tl" rotWithShape="0">
                      <a:prstClr val="black">
                        <a:alpha val="40000"/>
                      </a:prstClr>
                    </a:outerShdw>
                  </a:effectLst>
                  <a:latin typeface="UVN Banh Mi" pitchFamily="2" charset="0"/>
                </a:rPr>
                <a:t>P</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 </a:t>
              </a:r>
              <a:r>
                <a:rPr lang="en-US" sz="9600" dirty="0">
                  <a:ln w="19050">
                    <a:solidFill>
                      <a:prstClr val="black"/>
                    </a:solidFill>
                  </a:ln>
                  <a:solidFill>
                    <a:srgbClr val="CC3300"/>
                  </a:solidFill>
                  <a:effectLst>
                    <a:outerShdw blurRad="50800" dist="38100" dir="2700000" algn="tl" rotWithShape="0">
                      <a:prstClr val="black">
                        <a:alpha val="40000"/>
                      </a:prstClr>
                    </a:outerShdw>
                  </a:effectLst>
                  <a:latin typeface="UVN Banh Mi" pitchFamily="2" charset="0"/>
                </a:rPr>
                <a:t>L</a:t>
              </a:r>
              <a:r>
                <a:rPr lang="en-US" sz="9600" dirty="0">
                  <a:ln w="19050">
                    <a:solidFill>
                      <a:prstClr val="black"/>
                    </a:solidFill>
                  </a:ln>
                  <a:solidFill>
                    <a:srgbClr val="3366FF"/>
                  </a:solidFill>
                  <a:effectLst>
                    <a:outerShdw blurRad="50800" dist="38100" dir="2700000" algn="tl" rotWithShape="0">
                      <a:prstClr val="black">
                        <a:alpha val="40000"/>
                      </a:prstClr>
                    </a:outerShdw>
                  </a:effectLst>
                  <a:latin typeface="UVN Banh Mi" pitchFamily="2" charset="0"/>
                </a:rPr>
                <a:t>Ạ</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I</a:t>
              </a:r>
              <a:endParaRPr kumimoji="0" lang="en-US" sz="9600" b="0" i="0" u="none" strike="noStrike" kern="1200" cap="none" spc="0" normalizeH="0" baseline="0" noProof="0" dirty="0">
                <a:ln w="19050">
                  <a:solidFill>
                    <a:prstClr val="black"/>
                  </a:solidFill>
                </a:ln>
                <a:solidFill>
                  <a:srgbClr val="FF0066"/>
                </a:solidFill>
                <a:effectLst>
                  <a:outerShdw blurRad="50800" dist="38100" dir="2700000" algn="tl" rotWithShape="0">
                    <a:prstClr val="black">
                      <a:alpha val="40000"/>
                    </a:prstClr>
                  </a:outerShdw>
                </a:effectLst>
                <a:uLnTx/>
                <a:uFillTx/>
                <a:latin typeface="UVN Banh Mi" pitchFamily="2" charset="0"/>
              </a:endParaRPr>
            </a:p>
          </p:txBody>
        </p:sp>
      </p:grpSp>
      <p:pic>
        <p:nvPicPr>
          <p:cNvPr id="21" name="Picture 20" descr="A cartoon of an elephant with a butterfly on its nose&#10;&#10;Description automatically generated">
            <a:extLst>
              <a:ext uri="{FF2B5EF4-FFF2-40B4-BE49-F238E27FC236}">
                <a16:creationId xmlns:a16="http://schemas.microsoft.com/office/drawing/2014/main" id="{6FE29F7B-580B-A267-2447-C94A18D04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723" y="240631"/>
            <a:ext cx="5544277" cy="6376737"/>
          </a:xfrm>
          <a:prstGeom prst="rect">
            <a:avLst/>
          </a:prstGeom>
        </p:spPr>
      </p:pic>
    </p:spTree>
    <p:extLst>
      <p:ext uri="{BB962C8B-B14F-4D97-AF65-F5344CB8AC3E}">
        <p14:creationId xmlns:p14="http://schemas.microsoft.com/office/powerpoint/2010/main" val="39923688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80CEC4-ABDA-9E37-27C9-18D5F5720125}"/>
              </a:ext>
            </a:extLst>
          </p:cNvPr>
          <p:cNvGrpSpPr/>
          <p:nvPr/>
        </p:nvGrpSpPr>
        <p:grpSpPr>
          <a:xfrm>
            <a:off x="448133" y="2564296"/>
            <a:ext cx="11295734" cy="2431435"/>
            <a:chOff x="304800" y="1161693"/>
            <a:chExt cx="11887200" cy="4845950"/>
          </a:xfrm>
        </p:grpSpPr>
        <p:sp>
          <p:nvSpPr>
            <p:cNvPr id="5" name="TextBox 4">
              <a:extLst>
                <a:ext uri="{FF2B5EF4-FFF2-40B4-BE49-F238E27FC236}">
                  <a16:creationId xmlns:a16="http://schemas.microsoft.com/office/drawing/2014/main" id="{44A6870F-D8F3-2F6C-7DA8-66A37A411A99}"/>
                </a:ext>
              </a:extLst>
            </p:cNvPr>
            <p:cNvSpPr txBox="1"/>
            <p:nvPr/>
          </p:nvSpPr>
          <p:spPr>
            <a:xfrm>
              <a:off x="304800" y="1161693"/>
              <a:ext cx="11887200" cy="4845950"/>
            </a:xfrm>
            <a:prstGeom prst="rect">
              <a:avLst/>
            </a:prstGeom>
            <a:noFill/>
          </p:spPr>
          <p:txBody>
            <a:bodyPr wrap="square" rtlCol="0">
              <a:spAutoFit/>
            </a:bodyPr>
            <a:lstStyle/>
            <a:p>
              <a:pPr algn="ctr"/>
              <a:r>
                <a:rPr lang="en-US" sz="15200">
                  <a:ln w="254000">
                    <a:solidFill>
                      <a:schemeClr val="bg1"/>
                    </a:solidFill>
                  </a:ln>
                  <a:solidFill>
                    <a:srgbClr val="FFFF00"/>
                  </a:solidFill>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K</a:t>
              </a:r>
              <a:r>
                <a:rPr lang="en-US" sz="15200">
                  <a:ln w="254000">
                    <a:solidFill>
                      <a:schemeClr val="bg1"/>
                    </a:solidFill>
                  </a:ln>
                  <a:solidFill>
                    <a:srgbClr val="00B050"/>
                  </a:solidFill>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H</a:t>
              </a:r>
              <a:r>
                <a:rPr lang="en-US" sz="15200">
                  <a:ln w="254000">
                    <a:solidFill>
                      <a:schemeClr val="bg1"/>
                    </a:solidFill>
                  </a:ln>
                  <a:solidFill>
                    <a:srgbClr val="FF5050"/>
                  </a:solidFill>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Ở</a:t>
              </a:r>
              <a:r>
                <a:rPr lang="en-US" sz="15200">
                  <a:ln w="254000">
                    <a:solidFill>
                      <a:schemeClr val="bg1"/>
                    </a:solidFill>
                  </a:ln>
                  <a:solidFill>
                    <a:srgbClr val="00CCFF"/>
                  </a:solidFill>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I</a:t>
              </a:r>
              <a:r>
                <a:rPr lang="en-US" sz="15200">
                  <a:ln w="254000">
                    <a:solidFill>
                      <a:schemeClr val="bg1"/>
                    </a:solidFill>
                  </a:ln>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 </a:t>
              </a:r>
              <a:r>
                <a:rPr lang="en-US" sz="15200">
                  <a:ln w="254000">
                    <a:solidFill>
                      <a:schemeClr val="bg1"/>
                    </a:solidFill>
                  </a:ln>
                  <a:solidFill>
                    <a:schemeClr val="accent2"/>
                  </a:solidFill>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Đ</a:t>
              </a:r>
              <a:r>
                <a:rPr lang="en-US" sz="15200">
                  <a:ln w="254000">
                    <a:solidFill>
                      <a:schemeClr val="bg1"/>
                    </a:solidFill>
                  </a:ln>
                  <a:solidFill>
                    <a:srgbClr val="00B0F0"/>
                  </a:solidFill>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Ộ</a:t>
              </a:r>
              <a:r>
                <a:rPr lang="en-US" sz="15200">
                  <a:ln w="254000">
                    <a:solidFill>
                      <a:schemeClr val="bg1"/>
                    </a:solidFill>
                  </a:ln>
                  <a:solidFill>
                    <a:schemeClr val="accent2">
                      <a:lumMod val="60000"/>
                      <a:lumOff val="40000"/>
                    </a:schemeClr>
                  </a:solidFill>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N</a:t>
              </a:r>
              <a:r>
                <a:rPr lang="en-US" sz="15200">
                  <a:ln w="254000">
                    <a:solidFill>
                      <a:schemeClr val="bg1"/>
                    </a:solidFill>
                  </a:ln>
                  <a:solidFill>
                    <a:srgbClr val="FFFF00"/>
                  </a:solidFill>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G</a:t>
              </a:r>
            </a:p>
          </p:txBody>
        </p:sp>
        <p:sp>
          <p:nvSpPr>
            <p:cNvPr id="6" name="TextBox 5">
              <a:extLst>
                <a:ext uri="{FF2B5EF4-FFF2-40B4-BE49-F238E27FC236}">
                  <a16:creationId xmlns:a16="http://schemas.microsoft.com/office/drawing/2014/main" id="{32292D33-ADE1-2D1E-2DB1-04D4F4DE0834}"/>
                </a:ext>
              </a:extLst>
            </p:cNvPr>
            <p:cNvSpPr txBox="1"/>
            <p:nvPr/>
          </p:nvSpPr>
          <p:spPr>
            <a:xfrm>
              <a:off x="304800" y="1161693"/>
              <a:ext cx="11887200" cy="4845950"/>
            </a:xfrm>
            <a:prstGeom prst="rect">
              <a:avLst/>
            </a:prstGeom>
            <a:noFill/>
          </p:spPr>
          <p:txBody>
            <a:bodyPr wrap="square" rtlCol="0">
              <a:spAutoFit/>
            </a:bodyPr>
            <a:lstStyle/>
            <a:p>
              <a:pPr algn="ctr"/>
              <a:r>
                <a:rPr lang="en-US" sz="15200">
                  <a:ln w="12700">
                    <a:solidFill>
                      <a:sysClr val="windowText" lastClr="000000"/>
                    </a:solidFill>
                  </a:ln>
                  <a:solidFill>
                    <a:srgbClr val="FFFF00"/>
                  </a:solidFill>
                  <a:latin typeface="UTM Flamenco" panose="02040603050506020204" pitchFamily="18" charset="0"/>
                  <a:ea typeface="LNTH-LuoLuoNotangYuanTi 1" pitchFamily="2" charset="-128"/>
                  <a:cs typeface="LNTH-LuoLuoNotangYuanTi 1" pitchFamily="2" charset="-128"/>
                </a:rPr>
                <a:t>K</a:t>
              </a:r>
              <a:r>
                <a:rPr lang="en-US" sz="15200">
                  <a:ln w="12700">
                    <a:solidFill>
                      <a:sysClr val="windowText" lastClr="000000"/>
                    </a:solidFill>
                  </a:ln>
                  <a:solidFill>
                    <a:srgbClr val="00B050"/>
                  </a:solidFill>
                  <a:latin typeface="UTM Flamenco" panose="02040603050506020204" pitchFamily="18" charset="0"/>
                  <a:ea typeface="LNTH-LuoLuoNotangYuanTi 1" pitchFamily="2" charset="-128"/>
                  <a:cs typeface="LNTH-LuoLuoNotangYuanTi 1" pitchFamily="2" charset="-128"/>
                </a:rPr>
                <a:t>H</a:t>
              </a:r>
              <a:r>
                <a:rPr lang="en-US" sz="15200">
                  <a:ln w="12700">
                    <a:solidFill>
                      <a:sysClr val="windowText" lastClr="000000"/>
                    </a:solidFill>
                  </a:ln>
                  <a:solidFill>
                    <a:srgbClr val="FF5050"/>
                  </a:solidFill>
                  <a:latin typeface="UTM Flamenco" panose="02040603050506020204" pitchFamily="18" charset="0"/>
                  <a:ea typeface="LNTH-LuoLuoNotangYuanTi 1" pitchFamily="2" charset="-128"/>
                  <a:cs typeface="LNTH-LuoLuoNotangYuanTi 1" pitchFamily="2" charset="-128"/>
                </a:rPr>
                <a:t>Ở</a:t>
              </a:r>
              <a:r>
                <a:rPr lang="en-US" sz="15200">
                  <a:ln w="12700">
                    <a:solidFill>
                      <a:sysClr val="windowText" lastClr="000000"/>
                    </a:solidFill>
                  </a:ln>
                  <a:solidFill>
                    <a:srgbClr val="00CCFF"/>
                  </a:solidFill>
                  <a:latin typeface="UTM Flamenco" panose="02040603050506020204" pitchFamily="18" charset="0"/>
                  <a:ea typeface="LNTH-LuoLuoNotangYuanTi 1" pitchFamily="2" charset="-128"/>
                  <a:cs typeface="LNTH-LuoLuoNotangYuanTi 1" pitchFamily="2" charset="-128"/>
                </a:rPr>
                <a:t>I</a:t>
              </a:r>
              <a:r>
                <a:rPr lang="en-US" sz="15200">
                  <a:ln w="12700">
                    <a:solidFill>
                      <a:sysClr val="windowText" lastClr="000000"/>
                    </a:solidFill>
                  </a:ln>
                  <a:latin typeface="UTM Flamenco" panose="02040603050506020204" pitchFamily="18" charset="0"/>
                  <a:ea typeface="LNTH-LuoLuoNotangYuanTi 1" pitchFamily="2" charset="-128"/>
                  <a:cs typeface="LNTH-LuoLuoNotangYuanTi 1" pitchFamily="2" charset="-128"/>
                </a:rPr>
                <a:t> </a:t>
              </a:r>
              <a:r>
                <a:rPr lang="en-US" sz="15200">
                  <a:ln w="12700">
                    <a:solidFill>
                      <a:sysClr val="windowText" lastClr="000000"/>
                    </a:solidFill>
                  </a:ln>
                  <a:solidFill>
                    <a:schemeClr val="accent2"/>
                  </a:solidFill>
                  <a:latin typeface="UTM Flamenco" panose="02040603050506020204" pitchFamily="18" charset="0"/>
                  <a:ea typeface="LNTH-LuoLuoNotangYuanTi 1" pitchFamily="2" charset="-128"/>
                  <a:cs typeface="LNTH-LuoLuoNotangYuanTi 1" pitchFamily="2" charset="-128"/>
                </a:rPr>
                <a:t>Đ</a:t>
              </a:r>
              <a:r>
                <a:rPr lang="en-US" sz="15200">
                  <a:ln w="12700">
                    <a:solidFill>
                      <a:sysClr val="windowText" lastClr="000000"/>
                    </a:solidFill>
                  </a:ln>
                  <a:solidFill>
                    <a:srgbClr val="00B0F0"/>
                  </a:solidFill>
                  <a:latin typeface="UTM Flamenco" panose="02040603050506020204" pitchFamily="18" charset="0"/>
                  <a:ea typeface="LNTH-LuoLuoNotangYuanTi 1" pitchFamily="2" charset="-128"/>
                  <a:cs typeface="LNTH-LuoLuoNotangYuanTi 1" pitchFamily="2" charset="-128"/>
                </a:rPr>
                <a:t>Ộ</a:t>
              </a:r>
              <a:r>
                <a:rPr lang="en-US" sz="15200">
                  <a:ln w="12700">
                    <a:solidFill>
                      <a:sysClr val="windowText" lastClr="000000"/>
                    </a:solidFill>
                  </a:ln>
                  <a:solidFill>
                    <a:schemeClr val="accent2">
                      <a:lumMod val="60000"/>
                      <a:lumOff val="40000"/>
                    </a:schemeClr>
                  </a:solidFill>
                  <a:latin typeface="UTM Flamenco" panose="02040603050506020204" pitchFamily="18" charset="0"/>
                  <a:ea typeface="LNTH-LuoLuoNotangYuanTi 1" pitchFamily="2" charset="-128"/>
                  <a:cs typeface="LNTH-LuoLuoNotangYuanTi 1" pitchFamily="2" charset="-128"/>
                </a:rPr>
                <a:t>N</a:t>
              </a:r>
              <a:r>
                <a:rPr lang="en-US" sz="15200">
                  <a:ln w="12700">
                    <a:solidFill>
                      <a:sysClr val="windowText" lastClr="000000"/>
                    </a:solidFill>
                  </a:ln>
                  <a:solidFill>
                    <a:srgbClr val="FFFF00"/>
                  </a:solidFill>
                  <a:latin typeface="UTM Flamenco" panose="02040603050506020204" pitchFamily="18" charset="0"/>
                  <a:ea typeface="LNTH-LuoLuoNotangYuanTi 1" pitchFamily="2" charset="-128"/>
                  <a:cs typeface="LNTH-LuoLuoNotangYuanTi 1" pitchFamily="2" charset="-128"/>
                </a:rPr>
                <a:t>G</a:t>
              </a:r>
            </a:p>
          </p:txBody>
        </p:sp>
      </p:grpSp>
    </p:spTree>
    <p:extLst>
      <p:ext uri="{BB962C8B-B14F-4D97-AF65-F5344CB8AC3E}">
        <p14:creationId xmlns:p14="http://schemas.microsoft.com/office/powerpoint/2010/main" val="1290739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54BD511-FFF8-520E-0C2F-098BFE6D6D3E}"/>
              </a:ext>
            </a:extLst>
          </p:cNvPr>
          <p:cNvGrpSpPr/>
          <p:nvPr/>
        </p:nvGrpSpPr>
        <p:grpSpPr>
          <a:xfrm>
            <a:off x="1581549" y="368959"/>
            <a:ext cx="8895348" cy="2518610"/>
            <a:chOff x="1572127" y="256674"/>
            <a:chExt cx="8895348" cy="2518610"/>
          </a:xfrm>
        </p:grpSpPr>
        <p:sp>
          <p:nvSpPr>
            <p:cNvPr id="4" name="Rectangle 3">
              <a:extLst>
                <a:ext uri="{FF2B5EF4-FFF2-40B4-BE49-F238E27FC236}">
                  <a16:creationId xmlns:a16="http://schemas.microsoft.com/office/drawing/2014/main" id="{5AD2F434-185B-E841-EA94-2F81EBD0E0A7}"/>
                </a:ext>
              </a:extLst>
            </p:cNvPr>
            <p:cNvSpPr/>
            <p:nvPr/>
          </p:nvSpPr>
          <p:spPr>
            <a:xfrm>
              <a:off x="1572127" y="256674"/>
              <a:ext cx="8895348" cy="2518610"/>
            </a:xfrm>
            <a:prstGeom prst="rect">
              <a:avLst/>
            </a:prstGeom>
            <a:solidFill>
              <a:schemeClr val="accent4">
                <a:lumMod val="40000"/>
                <a:lumOff val="6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1A6F7A-3F4C-102E-B976-701ACAE00EE9}"/>
                </a:ext>
              </a:extLst>
            </p:cNvPr>
            <p:cNvSpPr txBox="1"/>
            <p:nvPr/>
          </p:nvSpPr>
          <p:spPr>
            <a:xfrm>
              <a:off x="1724526" y="407984"/>
              <a:ext cx="8566484" cy="2215991"/>
            </a:xfrm>
            <a:prstGeom prst="rect">
              <a:avLst/>
            </a:prstGeom>
            <a:noFill/>
          </p:spPr>
          <p:txBody>
            <a:bodyPr wrap="square" rtlCol="0">
              <a:spAutoFit/>
            </a:bodyPr>
            <a:lstStyle/>
            <a:p>
              <a:pPr algn="just"/>
              <a:r>
                <a:rPr lang="en-US" sz="4600" b="1">
                  <a:solidFill>
                    <a:sysClr val="windowText" lastClr="000000"/>
                  </a:solidFill>
                </a:rPr>
                <a:t>Năm 2020, dân số tỉnh Hòa Bình là 861 216 người, nhiều hơn dân số tỉnh Cao Bằng là 328 130 người.</a:t>
              </a:r>
            </a:p>
          </p:txBody>
        </p:sp>
      </p:grpSp>
      <p:grpSp>
        <p:nvGrpSpPr>
          <p:cNvPr id="19" name="Group 18">
            <a:extLst>
              <a:ext uri="{FF2B5EF4-FFF2-40B4-BE49-F238E27FC236}">
                <a16:creationId xmlns:a16="http://schemas.microsoft.com/office/drawing/2014/main" id="{DB238F22-8240-E912-31AA-210E5C7D88A8}"/>
              </a:ext>
            </a:extLst>
          </p:cNvPr>
          <p:cNvGrpSpPr/>
          <p:nvPr/>
        </p:nvGrpSpPr>
        <p:grpSpPr>
          <a:xfrm>
            <a:off x="-4144" y="2951989"/>
            <a:ext cx="5681066" cy="3906011"/>
            <a:chOff x="194601" y="2913753"/>
            <a:chExt cx="5681066" cy="3906011"/>
          </a:xfrm>
        </p:grpSpPr>
        <p:pic>
          <p:nvPicPr>
            <p:cNvPr id="13" name="Picture 12" descr="A cartoon of a child&#10;&#10;Description automatically generated">
              <a:extLst>
                <a:ext uri="{FF2B5EF4-FFF2-40B4-BE49-F238E27FC236}">
                  <a16:creationId xmlns:a16="http://schemas.microsoft.com/office/drawing/2014/main" id="{A4F9A9E9-06A7-D43D-2D93-AAF02BF11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601" y="2913753"/>
              <a:ext cx="2755052" cy="3906011"/>
            </a:xfrm>
            <a:prstGeom prst="rect">
              <a:avLst/>
            </a:prstGeom>
          </p:spPr>
        </p:pic>
        <p:sp>
          <p:nvSpPr>
            <p:cNvPr id="14" name="Speech Bubble: Rectangle with Corners Rounded 13">
              <a:extLst>
                <a:ext uri="{FF2B5EF4-FFF2-40B4-BE49-F238E27FC236}">
                  <a16:creationId xmlns:a16="http://schemas.microsoft.com/office/drawing/2014/main" id="{6A40FAA0-3C91-469A-1EB4-AA1D31C0F2FE}"/>
                </a:ext>
              </a:extLst>
            </p:cNvPr>
            <p:cNvSpPr/>
            <p:nvPr/>
          </p:nvSpPr>
          <p:spPr>
            <a:xfrm>
              <a:off x="2907878" y="3693713"/>
              <a:ext cx="2967789" cy="1656347"/>
            </a:xfrm>
            <a:prstGeom prst="wedgeRoundRectCallout">
              <a:avLst>
                <a:gd name="adj1" fmla="val -69481"/>
                <a:gd name="adj2" fmla="val 33444"/>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633D6F-B495-3FD9-8382-444FF6510416}"/>
                </a:ext>
              </a:extLst>
            </p:cNvPr>
            <p:cNvSpPr txBox="1"/>
            <p:nvPr/>
          </p:nvSpPr>
          <p:spPr>
            <a:xfrm>
              <a:off x="3154684" y="3634759"/>
              <a:ext cx="2508246" cy="1754326"/>
            </a:xfrm>
            <a:prstGeom prst="rect">
              <a:avLst/>
            </a:prstGeom>
            <a:noFill/>
          </p:spPr>
          <p:txBody>
            <a:bodyPr wrap="square" rtlCol="0">
              <a:spAutoFit/>
            </a:bodyPr>
            <a:lstStyle/>
            <a:p>
              <a:pPr algn="just"/>
              <a:r>
                <a:rPr lang="en-US" sz="3600"/>
                <a:t>Dân số tỉnh Cao Bằng là bao nhiêu?</a:t>
              </a:r>
            </a:p>
          </p:txBody>
        </p:sp>
      </p:grpSp>
      <p:grpSp>
        <p:nvGrpSpPr>
          <p:cNvPr id="18" name="Group 17">
            <a:extLst>
              <a:ext uri="{FF2B5EF4-FFF2-40B4-BE49-F238E27FC236}">
                <a16:creationId xmlns:a16="http://schemas.microsoft.com/office/drawing/2014/main" id="{BAAD725C-3C0F-1422-E509-B1BA17CE5CFE}"/>
              </a:ext>
            </a:extLst>
          </p:cNvPr>
          <p:cNvGrpSpPr/>
          <p:nvPr/>
        </p:nvGrpSpPr>
        <p:grpSpPr>
          <a:xfrm>
            <a:off x="5931571" y="2926594"/>
            <a:ext cx="6246370" cy="3893170"/>
            <a:chOff x="5877584" y="2926594"/>
            <a:chExt cx="6246370" cy="3893170"/>
          </a:xfrm>
        </p:grpSpPr>
        <p:pic>
          <p:nvPicPr>
            <p:cNvPr id="11" name="Picture 10" descr="A cartoon of a child&#10;&#10;Description automatically generated">
              <a:extLst>
                <a:ext uri="{FF2B5EF4-FFF2-40B4-BE49-F238E27FC236}">
                  <a16:creationId xmlns:a16="http://schemas.microsoft.com/office/drawing/2014/main" id="{1330E041-46B1-EE17-698A-A6EEF6737D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5707" y="2926594"/>
              <a:ext cx="2508247" cy="3893170"/>
            </a:xfrm>
            <a:prstGeom prst="rect">
              <a:avLst/>
            </a:prstGeom>
          </p:spPr>
        </p:pic>
        <p:sp>
          <p:nvSpPr>
            <p:cNvPr id="16" name="Speech Bubble: Rectangle with Corners Rounded 15">
              <a:extLst>
                <a:ext uri="{FF2B5EF4-FFF2-40B4-BE49-F238E27FC236}">
                  <a16:creationId xmlns:a16="http://schemas.microsoft.com/office/drawing/2014/main" id="{0DE79274-647F-500F-2DCC-C9BDCB37EFA8}"/>
                </a:ext>
              </a:extLst>
            </p:cNvPr>
            <p:cNvSpPr/>
            <p:nvPr/>
          </p:nvSpPr>
          <p:spPr>
            <a:xfrm>
              <a:off x="5877584" y="3629641"/>
              <a:ext cx="3483474" cy="1866610"/>
            </a:xfrm>
            <a:prstGeom prst="wedgeRoundRectCallout">
              <a:avLst>
                <a:gd name="adj1" fmla="val 68897"/>
                <a:gd name="adj2" fmla="val 7294"/>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8E94152-CB0F-CEC1-D399-159DFA1B2521}"/>
                </a:ext>
              </a:extLst>
            </p:cNvPr>
            <p:cNvSpPr txBox="1"/>
            <p:nvPr/>
          </p:nvSpPr>
          <p:spPr>
            <a:xfrm>
              <a:off x="5975236" y="3731949"/>
              <a:ext cx="3306969" cy="1661993"/>
            </a:xfrm>
            <a:prstGeom prst="rect">
              <a:avLst/>
            </a:prstGeom>
            <a:noFill/>
          </p:spPr>
          <p:txBody>
            <a:bodyPr wrap="square" rtlCol="0">
              <a:spAutoFit/>
            </a:bodyPr>
            <a:lstStyle/>
            <a:p>
              <a:pPr algn="just"/>
              <a:r>
                <a:rPr lang="en-US" sz="3400"/>
                <a:t>Thực hiện như phép trừ trong phạm vi 100 000.</a:t>
              </a:r>
            </a:p>
          </p:txBody>
        </p:sp>
      </p:grpSp>
    </p:spTree>
    <p:extLst>
      <p:ext uri="{BB962C8B-B14F-4D97-AF65-F5344CB8AC3E}">
        <p14:creationId xmlns:p14="http://schemas.microsoft.com/office/powerpoint/2010/main" val="3758716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30" presetID="32" presetClass="emph" presetSubtype="0" fill="hold" nodeType="withEffect">
                                  <p:stCondLst>
                                    <p:cond delay="0"/>
                                  </p:stCondLst>
                                  <p:childTnLst>
                                    <p:animRot by="120000">
                                      <p:cBhvr>
                                        <p:cTn id="31" dur="100" fill="hold">
                                          <p:stCondLst>
                                            <p:cond delay="0"/>
                                          </p:stCondLst>
                                        </p:cTn>
                                        <p:tgtEl>
                                          <p:spTgt spid="18"/>
                                        </p:tgtEl>
                                        <p:attrNameLst>
                                          <p:attrName>r</p:attrName>
                                        </p:attrNameLst>
                                      </p:cBhvr>
                                    </p:animRot>
                                    <p:animRot by="-240000">
                                      <p:cBhvr>
                                        <p:cTn id="32" dur="200" fill="hold">
                                          <p:stCondLst>
                                            <p:cond delay="200"/>
                                          </p:stCondLst>
                                        </p:cTn>
                                        <p:tgtEl>
                                          <p:spTgt spid="18"/>
                                        </p:tgtEl>
                                        <p:attrNameLst>
                                          <p:attrName>r</p:attrName>
                                        </p:attrNameLst>
                                      </p:cBhvr>
                                    </p:animRot>
                                    <p:animRot by="240000">
                                      <p:cBhvr>
                                        <p:cTn id="33" dur="200" fill="hold">
                                          <p:stCondLst>
                                            <p:cond delay="400"/>
                                          </p:stCondLst>
                                        </p:cTn>
                                        <p:tgtEl>
                                          <p:spTgt spid="18"/>
                                        </p:tgtEl>
                                        <p:attrNameLst>
                                          <p:attrName>r</p:attrName>
                                        </p:attrNameLst>
                                      </p:cBhvr>
                                    </p:animRot>
                                    <p:animRot by="-240000">
                                      <p:cBhvr>
                                        <p:cTn id="34" dur="200" fill="hold">
                                          <p:stCondLst>
                                            <p:cond delay="600"/>
                                          </p:stCondLst>
                                        </p:cTn>
                                        <p:tgtEl>
                                          <p:spTgt spid="18"/>
                                        </p:tgtEl>
                                        <p:attrNameLst>
                                          <p:attrName>r</p:attrName>
                                        </p:attrNameLst>
                                      </p:cBhvr>
                                    </p:animRot>
                                    <p:animRot by="120000">
                                      <p:cBhvr>
                                        <p:cTn id="3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4A913993-3EAC-7AE7-BCA1-67A1AFE48B2E}"/>
              </a:ext>
            </a:extLst>
          </p:cNvPr>
          <p:cNvSpPr/>
          <p:nvPr/>
        </p:nvSpPr>
        <p:spPr>
          <a:xfrm>
            <a:off x="6296526" y="-1"/>
            <a:ext cx="5309937" cy="6208295"/>
          </a:xfrm>
          <a:prstGeom prst="triangle">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artoon kids&#10;&#10;Description automatically generated">
            <a:extLst>
              <a:ext uri="{FF2B5EF4-FFF2-40B4-BE49-F238E27FC236}">
                <a16:creationId xmlns:a16="http://schemas.microsoft.com/office/drawing/2014/main" id="{6C89EC97-1799-BEA4-CE25-EB0B1CD0E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34" y="1716505"/>
            <a:ext cx="5598166" cy="5141495"/>
          </a:xfrm>
          <a:prstGeom prst="rect">
            <a:avLst/>
          </a:prstGeom>
        </p:spPr>
      </p:pic>
      <p:sp>
        <p:nvSpPr>
          <p:cNvPr id="7" name="TextBox 6">
            <a:extLst>
              <a:ext uri="{FF2B5EF4-FFF2-40B4-BE49-F238E27FC236}">
                <a16:creationId xmlns:a16="http://schemas.microsoft.com/office/drawing/2014/main" id="{9FCE5A18-2074-3496-99FE-1CA18D883212}"/>
              </a:ext>
            </a:extLst>
          </p:cNvPr>
          <p:cNvSpPr txBox="1"/>
          <p:nvPr/>
        </p:nvSpPr>
        <p:spPr>
          <a:xfrm>
            <a:off x="160420" y="385010"/>
            <a:ext cx="7988969" cy="1107996"/>
          </a:xfrm>
          <a:prstGeom prst="rect">
            <a:avLst/>
          </a:prstGeom>
          <a:noFill/>
        </p:spPr>
        <p:txBody>
          <a:bodyPr wrap="square" rtlCol="0">
            <a:spAutoFit/>
          </a:bodyPr>
          <a:lstStyle/>
          <a:p>
            <a:r>
              <a:rPr lang="en-US" sz="6600">
                <a:ln w="254000">
                  <a:solidFill>
                    <a:schemeClr val="bg1"/>
                  </a:solidFill>
                </a:ln>
                <a:latin typeface="UTM Flamenco" panose="02040603050506020204" pitchFamily="18" charset="0"/>
              </a:rPr>
              <a:t>THẢO LUẬN NHÓM 3</a:t>
            </a:r>
          </a:p>
        </p:txBody>
      </p:sp>
      <p:sp>
        <p:nvSpPr>
          <p:cNvPr id="6" name="TextBox 5">
            <a:extLst>
              <a:ext uri="{FF2B5EF4-FFF2-40B4-BE49-F238E27FC236}">
                <a16:creationId xmlns:a16="http://schemas.microsoft.com/office/drawing/2014/main" id="{E18AAD9D-24D7-214B-8CA7-B1AA0C56ED13}"/>
              </a:ext>
            </a:extLst>
          </p:cNvPr>
          <p:cNvSpPr txBox="1"/>
          <p:nvPr/>
        </p:nvSpPr>
        <p:spPr>
          <a:xfrm>
            <a:off x="160421" y="385010"/>
            <a:ext cx="7988969" cy="1107996"/>
          </a:xfrm>
          <a:prstGeom prst="rect">
            <a:avLst/>
          </a:prstGeom>
          <a:noFill/>
        </p:spPr>
        <p:txBody>
          <a:bodyPr wrap="square" rtlCol="0">
            <a:spAutoFit/>
          </a:bodyPr>
          <a:lstStyle/>
          <a:p>
            <a:r>
              <a:rPr lang="en-US" sz="6600">
                <a:ln>
                  <a:solidFill>
                    <a:sysClr val="windowText" lastClr="000000"/>
                  </a:solidFill>
                </a:ln>
                <a:solidFill>
                  <a:srgbClr val="FFFF00"/>
                </a:solidFill>
                <a:latin typeface="UTM Flamenco" panose="02040603050506020204" pitchFamily="18" charset="0"/>
              </a:rPr>
              <a:t>T</a:t>
            </a:r>
            <a:r>
              <a:rPr lang="en-US" sz="6600">
                <a:ln>
                  <a:solidFill>
                    <a:sysClr val="windowText" lastClr="000000"/>
                  </a:solidFill>
                </a:ln>
                <a:solidFill>
                  <a:srgbClr val="00FF00"/>
                </a:solidFill>
                <a:latin typeface="UTM Flamenco" panose="02040603050506020204" pitchFamily="18" charset="0"/>
              </a:rPr>
              <a:t>H</a:t>
            </a:r>
            <a:r>
              <a:rPr lang="en-US" sz="6600">
                <a:ln>
                  <a:solidFill>
                    <a:sysClr val="windowText" lastClr="000000"/>
                  </a:solidFill>
                </a:ln>
                <a:solidFill>
                  <a:schemeClr val="accent2"/>
                </a:solidFill>
                <a:latin typeface="UTM Flamenco" panose="02040603050506020204" pitchFamily="18" charset="0"/>
              </a:rPr>
              <a:t>Ả</a:t>
            </a:r>
            <a:r>
              <a:rPr lang="en-US" sz="6600">
                <a:ln>
                  <a:solidFill>
                    <a:sysClr val="windowText" lastClr="000000"/>
                  </a:solidFill>
                </a:ln>
                <a:solidFill>
                  <a:srgbClr val="00B0F0"/>
                </a:solidFill>
                <a:latin typeface="UTM Flamenco" panose="02040603050506020204" pitchFamily="18" charset="0"/>
              </a:rPr>
              <a:t>O</a:t>
            </a:r>
            <a:r>
              <a:rPr lang="en-US" sz="6600">
                <a:ln>
                  <a:solidFill>
                    <a:sysClr val="windowText" lastClr="000000"/>
                  </a:solidFill>
                </a:ln>
                <a:latin typeface="UTM Flamenco" panose="02040603050506020204" pitchFamily="18" charset="0"/>
              </a:rPr>
              <a:t> </a:t>
            </a:r>
            <a:r>
              <a:rPr lang="en-US" sz="6600">
                <a:ln>
                  <a:solidFill>
                    <a:sysClr val="windowText" lastClr="000000"/>
                  </a:solidFill>
                </a:ln>
                <a:solidFill>
                  <a:srgbClr val="FF0000"/>
                </a:solidFill>
                <a:latin typeface="UTM Flamenco" panose="02040603050506020204" pitchFamily="18" charset="0"/>
              </a:rPr>
              <a:t>L</a:t>
            </a:r>
            <a:r>
              <a:rPr lang="en-US" sz="6600">
                <a:ln>
                  <a:solidFill>
                    <a:sysClr val="windowText" lastClr="000000"/>
                  </a:solidFill>
                </a:ln>
                <a:solidFill>
                  <a:schemeClr val="accent5">
                    <a:lumMod val="60000"/>
                    <a:lumOff val="40000"/>
                  </a:schemeClr>
                </a:solidFill>
                <a:latin typeface="UTM Flamenco" panose="02040603050506020204" pitchFamily="18" charset="0"/>
              </a:rPr>
              <a:t>U</a:t>
            </a:r>
            <a:r>
              <a:rPr lang="en-US" sz="6600">
                <a:ln>
                  <a:solidFill>
                    <a:sysClr val="windowText" lastClr="000000"/>
                  </a:solidFill>
                </a:ln>
                <a:solidFill>
                  <a:schemeClr val="accent2">
                    <a:lumMod val="60000"/>
                    <a:lumOff val="40000"/>
                  </a:schemeClr>
                </a:solidFill>
                <a:latin typeface="UTM Flamenco" panose="02040603050506020204" pitchFamily="18" charset="0"/>
              </a:rPr>
              <a:t>Ậ</a:t>
            </a:r>
            <a:r>
              <a:rPr lang="en-US" sz="6600">
                <a:ln>
                  <a:solidFill>
                    <a:sysClr val="windowText" lastClr="000000"/>
                  </a:solidFill>
                </a:ln>
                <a:solidFill>
                  <a:schemeClr val="accent4">
                    <a:lumMod val="60000"/>
                    <a:lumOff val="40000"/>
                  </a:schemeClr>
                </a:solidFill>
                <a:latin typeface="UTM Flamenco" panose="02040603050506020204" pitchFamily="18" charset="0"/>
              </a:rPr>
              <a:t>N</a:t>
            </a:r>
            <a:r>
              <a:rPr lang="en-US" sz="6600">
                <a:ln>
                  <a:solidFill>
                    <a:sysClr val="windowText" lastClr="000000"/>
                  </a:solidFill>
                </a:ln>
                <a:latin typeface="UTM Flamenco" panose="02040603050506020204" pitchFamily="18" charset="0"/>
              </a:rPr>
              <a:t> </a:t>
            </a:r>
            <a:r>
              <a:rPr lang="en-US" sz="6600">
                <a:ln>
                  <a:solidFill>
                    <a:sysClr val="windowText" lastClr="000000"/>
                  </a:solidFill>
                </a:ln>
                <a:solidFill>
                  <a:schemeClr val="accent2"/>
                </a:solidFill>
                <a:latin typeface="UTM Flamenco" panose="02040603050506020204" pitchFamily="18" charset="0"/>
              </a:rPr>
              <a:t>N</a:t>
            </a:r>
            <a:r>
              <a:rPr lang="en-US" sz="6600">
                <a:ln>
                  <a:solidFill>
                    <a:sysClr val="windowText" lastClr="000000"/>
                  </a:solidFill>
                </a:ln>
                <a:solidFill>
                  <a:schemeClr val="accent5"/>
                </a:solidFill>
                <a:latin typeface="UTM Flamenco" panose="02040603050506020204" pitchFamily="18" charset="0"/>
              </a:rPr>
              <a:t>H</a:t>
            </a:r>
            <a:r>
              <a:rPr lang="en-US" sz="6600">
                <a:ln>
                  <a:solidFill>
                    <a:sysClr val="windowText" lastClr="000000"/>
                  </a:solidFill>
                </a:ln>
                <a:solidFill>
                  <a:srgbClr val="00FF00"/>
                </a:solidFill>
                <a:latin typeface="UTM Flamenco" panose="02040603050506020204" pitchFamily="18" charset="0"/>
              </a:rPr>
              <a:t>Ó</a:t>
            </a:r>
            <a:r>
              <a:rPr lang="en-US" sz="6600">
                <a:ln>
                  <a:solidFill>
                    <a:sysClr val="windowText" lastClr="000000"/>
                  </a:solidFill>
                </a:ln>
                <a:solidFill>
                  <a:schemeClr val="accent4"/>
                </a:solidFill>
                <a:latin typeface="UTM Flamenco" panose="02040603050506020204" pitchFamily="18" charset="0"/>
              </a:rPr>
              <a:t>M</a:t>
            </a:r>
            <a:r>
              <a:rPr lang="en-US" sz="6600">
                <a:ln>
                  <a:solidFill>
                    <a:sysClr val="windowText" lastClr="000000"/>
                  </a:solidFill>
                </a:ln>
                <a:latin typeface="UTM Flamenco" panose="02040603050506020204" pitchFamily="18" charset="0"/>
              </a:rPr>
              <a:t> </a:t>
            </a:r>
            <a:r>
              <a:rPr lang="en-US" sz="6600">
                <a:ln>
                  <a:solidFill>
                    <a:sysClr val="windowText" lastClr="000000"/>
                  </a:solidFill>
                </a:ln>
                <a:solidFill>
                  <a:srgbClr val="7030A0"/>
                </a:solidFill>
                <a:latin typeface="UTM Flamenco" panose="02040603050506020204" pitchFamily="18" charset="0"/>
              </a:rPr>
              <a:t>3</a:t>
            </a:r>
          </a:p>
        </p:txBody>
      </p:sp>
      <p:grpSp>
        <p:nvGrpSpPr>
          <p:cNvPr id="16" name="Group 15">
            <a:extLst>
              <a:ext uri="{FF2B5EF4-FFF2-40B4-BE49-F238E27FC236}">
                <a16:creationId xmlns:a16="http://schemas.microsoft.com/office/drawing/2014/main" id="{DBD619E6-EE6F-11A5-187C-65973CB6380F}"/>
              </a:ext>
            </a:extLst>
          </p:cNvPr>
          <p:cNvGrpSpPr/>
          <p:nvPr/>
        </p:nvGrpSpPr>
        <p:grpSpPr>
          <a:xfrm>
            <a:off x="6095999" y="1892969"/>
            <a:ext cx="6096001" cy="1107996"/>
            <a:chOff x="6095999" y="1892969"/>
            <a:chExt cx="6096001" cy="1107996"/>
          </a:xfrm>
        </p:grpSpPr>
        <p:sp>
          <p:nvSpPr>
            <p:cNvPr id="8" name="Rectangle: Rounded Corners 7">
              <a:extLst>
                <a:ext uri="{FF2B5EF4-FFF2-40B4-BE49-F238E27FC236}">
                  <a16:creationId xmlns:a16="http://schemas.microsoft.com/office/drawing/2014/main" id="{E41A4F2B-3C58-7253-684A-8F7B4664E91B}"/>
                </a:ext>
              </a:extLst>
            </p:cNvPr>
            <p:cNvSpPr/>
            <p:nvPr/>
          </p:nvSpPr>
          <p:spPr>
            <a:xfrm>
              <a:off x="6095999" y="1892969"/>
              <a:ext cx="5903495" cy="110799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EE506EC-008E-819D-D127-053FEE484DB8}"/>
                </a:ext>
              </a:extLst>
            </p:cNvPr>
            <p:cNvSpPr txBox="1"/>
            <p:nvPr/>
          </p:nvSpPr>
          <p:spPr>
            <a:xfrm>
              <a:off x="6095999" y="2091080"/>
              <a:ext cx="6096001" cy="646331"/>
            </a:xfrm>
            <a:prstGeom prst="rect">
              <a:avLst/>
            </a:prstGeom>
            <a:noFill/>
          </p:spPr>
          <p:txBody>
            <a:bodyPr wrap="square" rtlCol="0">
              <a:spAutoFit/>
            </a:bodyPr>
            <a:lstStyle/>
            <a:p>
              <a:r>
                <a:rPr lang="en-US" sz="3600" b="1">
                  <a:solidFill>
                    <a:srgbClr val="002060"/>
                  </a:solidFill>
                </a:rPr>
                <a:t>Đọc nội dung phần Khởi động.</a:t>
              </a:r>
            </a:p>
          </p:txBody>
        </p:sp>
      </p:grpSp>
      <p:grpSp>
        <p:nvGrpSpPr>
          <p:cNvPr id="15" name="Group 14">
            <a:extLst>
              <a:ext uri="{FF2B5EF4-FFF2-40B4-BE49-F238E27FC236}">
                <a16:creationId xmlns:a16="http://schemas.microsoft.com/office/drawing/2014/main" id="{33DE04A5-E06A-A65E-ED78-D60A560E34E4}"/>
              </a:ext>
            </a:extLst>
          </p:cNvPr>
          <p:cNvGrpSpPr/>
          <p:nvPr/>
        </p:nvGrpSpPr>
        <p:grpSpPr>
          <a:xfrm>
            <a:off x="6095999" y="3375774"/>
            <a:ext cx="5903495" cy="1466114"/>
            <a:chOff x="6095999" y="3375774"/>
            <a:chExt cx="5903495" cy="1466114"/>
          </a:xfrm>
        </p:grpSpPr>
        <p:sp>
          <p:nvSpPr>
            <p:cNvPr id="10" name="Rectangle: Rounded Corners 9">
              <a:extLst>
                <a:ext uri="{FF2B5EF4-FFF2-40B4-BE49-F238E27FC236}">
                  <a16:creationId xmlns:a16="http://schemas.microsoft.com/office/drawing/2014/main" id="{31B54B22-FE5E-05BF-F592-251DD4581D2A}"/>
                </a:ext>
              </a:extLst>
            </p:cNvPr>
            <p:cNvSpPr/>
            <p:nvPr/>
          </p:nvSpPr>
          <p:spPr>
            <a:xfrm>
              <a:off x="6095999" y="3375774"/>
              <a:ext cx="5903495" cy="146611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1" name="TextBox 10">
              <a:extLst>
                <a:ext uri="{FF2B5EF4-FFF2-40B4-BE49-F238E27FC236}">
                  <a16:creationId xmlns:a16="http://schemas.microsoft.com/office/drawing/2014/main" id="{4EA51FD2-B957-B59E-FBCB-5FE8880965D9}"/>
                </a:ext>
              </a:extLst>
            </p:cNvPr>
            <p:cNvSpPr txBox="1"/>
            <p:nvPr/>
          </p:nvSpPr>
          <p:spPr>
            <a:xfrm>
              <a:off x="6489031" y="3508666"/>
              <a:ext cx="5117432" cy="1200329"/>
            </a:xfrm>
            <a:prstGeom prst="rect">
              <a:avLst/>
            </a:prstGeom>
            <a:noFill/>
          </p:spPr>
          <p:txBody>
            <a:bodyPr wrap="square" rtlCol="0">
              <a:spAutoFit/>
            </a:bodyPr>
            <a:lstStyle/>
            <a:p>
              <a:pPr algn="just"/>
              <a:r>
                <a:rPr lang="en-US" sz="3600" b="1">
                  <a:solidFill>
                    <a:srgbClr val="002060"/>
                  </a:solidFill>
                </a:rPr>
                <a:t>Viết phép tính tìm số dân của tỉnh Cao Bằng.</a:t>
              </a:r>
            </a:p>
          </p:txBody>
        </p:sp>
      </p:grpSp>
      <p:grpSp>
        <p:nvGrpSpPr>
          <p:cNvPr id="14" name="Group 13">
            <a:extLst>
              <a:ext uri="{FF2B5EF4-FFF2-40B4-BE49-F238E27FC236}">
                <a16:creationId xmlns:a16="http://schemas.microsoft.com/office/drawing/2014/main" id="{12B68DF3-63DE-1480-C5C8-16C3EE05EB3B}"/>
              </a:ext>
            </a:extLst>
          </p:cNvPr>
          <p:cNvGrpSpPr/>
          <p:nvPr/>
        </p:nvGrpSpPr>
        <p:grpSpPr>
          <a:xfrm>
            <a:off x="6095999" y="5216697"/>
            <a:ext cx="5903495" cy="1107996"/>
            <a:chOff x="6095999" y="5216697"/>
            <a:chExt cx="5903495" cy="1107996"/>
          </a:xfrm>
        </p:grpSpPr>
        <p:sp>
          <p:nvSpPr>
            <p:cNvPr id="12" name="Rectangle: Rounded Corners 11">
              <a:extLst>
                <a:ext uri="{FF2B5EF4-FFF2-40B4-BE49-F238E27FC236}">
                  <a16:creationId xmlns:a16="http://schemas.microsoft.com/office/drawing/2014/main" id="{50ECC12D-9444-4591-01E0-A69AD9D3C2F1}"/>
                </a:ext>
              </a:extLst>
            </p:cNvPr>
            <p:cNvSpPr/>
            <p:nvPr/>
          </p:nvSpPr>
          <p:spPr>
            <a:xfrm>
              <a:off x="6095999" y="5216697"/>
              <a:ext cx="5903495" cy="110799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3" name="TextBox 12">
              <a:extLst>
                <a:ext uri="{FF2B5EF4-FFF2-40B4-BE49-F238E27FC236}">
                  <a16:creationId xmlns:a16="http://schemas.microsoft.com/office/drawing/2014/main" id="{3DA6951B-C7BF-246C-A1E1-BA18ECFAC8BA}"/>
                </a:ext>
              </a:extLst>
            </p:cNvPr>
            <p:cNvSpPr txBox="1"/>
            <p:nvPr/>
          </p:nvSpPr>
          <p:spPr>
            <a:xfrm>
              <a:off x="7042483" y="5447529"/>
              <a:ext cx="4299285" cy="646331"/>
            </a:xfrm>
            <a:prstGeom prst="rect">
              <a:avLst/>
            </a:prstGeom>
            <a:noFill/>
          </p:spPr>
          <p:txBody>
            <a:bodyPr wrap="square" rtlCol="0">
              <a:spAutoFit/>
            </a:bodyPr>
            <a:lstStyle/>
            <a:p>
              <a:r>
                <a:rPr lang="en-US" sz="3600" b="1">
                  <a:solidFill>
                    <a:srgbClr val="002060"/>
                  </a:solidFill>
                </a:rPr>
                <a:t>Thực hiện phép tính.</a:t>
              </a:r>
            </a:p>
          </p:txBody>
        </p:sp>
      </p:grpSp>
      <p:pic>
        <p:nvPicPr>
          <p:cNvPr id="18" name="Picture 17" descr="A group of cartoon kids&#10;&#10;Description automatically generated">
            <a:extLst>
              <a:ext uri="{FF2B5EF4-FFF2-40B4-BE49-F238E27FC236}">
                <a16:creationId xmlns:a16="http://schemas.microsoft.com/office/drawing/2014/main" id="{F393C725-C74A-8A79-B055-A642F3A40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34" y="1732547"/>
            <a:ext cx="5598166" cy="5141495"/>
          </a:xfrm>
          <a:prstGeom prst="rect">
            <a:avLst/>
          </a:prstGeom>
        </p:spPr>
      </p:pic>
    </p:spTree>
    <p:extLst>
      <p:ext uri="{BB962C8B-B14F-4D97-AF65-F5344CB8AC3E}">
        <p14:creationId xmlns:p14="http://schemas.microsoft.com/office/powerpoint/2010/main" val="33330315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80CEC4-ABDA-9E37-27C9-18D5F5720125}"/>
              </a:ext>
            </a:extLst>
          </p:cNvPr>
          <p:cNvGrpSpPr/>
          <p:nvPr/>
        </p:nvGrpSpPr>
        <p:grpSpPr>
          <a:xfrm>
            <a:off x="448133" y="2484085"/>
            <a:ext cx="11295734" cy="2431435"/>
            <a:chOff x="304800" y="1161693"/>
            <a:chExt cx="11887200" cy="4845950"/>
          </a:xfrm>
        </p:grpSpPr>
        <p:sp>
          <p:nvSpPr>
            <p:cNvPr id="5" name="TextBox 4">
              <a:extLst>
                <a:ext uri="{FF2B5EF4-FFF2-40B4-BE49-F238E27FC236}">
                  <a16:creationId xmlns:a16="http://schemas.microsoft.com/office/drawing/2014/main" id="{44A6870F-D8F3-2F6C-7DA8-66A37A411A99}"/>
                </a:ext>
              </a:extLst>
            </p:cNvPr>
            <p:cNvSpPr txBox="1"/>
            <p:nvPr/>
          </p:nvSpPr>
          <p:spPr>
            <a:xfrm>
              <a:off x="304800" y="1161693"/>
              <a:ext cx="11887200" cy="4845950"/>
            </a:xfrm>
            <a:prstGeom prst="rect">
              <a:avLst/>
            </a:prstGeom>
            <a:noFill/>
          </p:spPr>
          <p:txBody>
            <a:bodyPr wrap="square" rtlCol="0">
              <a:spAutoFit/>
            </a:bodyPr>
            <a:lstStyle/>
            <a:p>
              <a:pPr algn="ctr"/>
              <a:r>
                <a:rPr lang="en-US" sz="15200">
                  <a:ln w="254000">
                    <a:solidFill>
                      <a:schemeClr val="bg1"/>
                    </a:solidFill>
                  </a:ln>
                  <a:solidFill>
                    <a:srgbClr val="FFFF00"/>
                  </a:solidFill>
                  <a:effectLst>
                    <a:outerShdw blurRad="50800" dist="38100" algn="l" rotWithShape="0">
                      <a:prstClr val="black">
                        <a:alpha val="40000"/>
                      </a:prstClr>
                    </a:outerShdw>
                  </a:effectLst>
                  <a:latin typeface="UTM Flamenco" panose="02040603050506020204" pitchFamily="18" charset="0"/>
                  <a:ea typeface="LNTH-LuoLuoNotangYuanTi 1" pitchFamily="2" charset="-128"/>
                  <a:cs typeface="LNTH-LuoLuoNotangYuanTi 1" pitchFamily="2" charset="-128"/>
                </a:rPr>
                <a:t>KHÁM PHÁ</a:t>
              </a:r>
            </a:p>
          </p:txBody>
        </p:sp>
        <p:sp>
          <p:nvSpPr>
            <p:cNvPr id="6" name="TextBox 5">
              <a:extLst>
                <a:ext uri="{FF2B5EF4-FFF2-40B4-BE49-F238E27FC236}">
                  <a16:creationId xmlns:a16="http://schemas.microsoft.com/office/drawing/2014/main" id="{32292D33-ADE1-2D1E-2DB1-04D4F4DE0834}"/>
                </a:ext>
              </a:extLst>
            </p:cNvPr>
            <p:cNvSpPr txBox="1"/>
            <p:nvPr/>
          </p:nvSpPr>
          <p:spPr>
            <a:xfrm>
              <a:off x="304800" y="1161693"/>
              <a:ext cx="11887200" cy="4845950"/>
            </a:xfrm>
            <a:prstGeom prst="rect">
              <a:avLst/>
            </a:prstGeom>
            <a:noFill/>
          </p:spPr>
          <p:txBody>
            <a:bodyPr wrap="square" rtlCol="0">
              <a:spAutoFit/>
            </a:bodyPr>
            <a:lstStyle/>
            <a:p>
              <a:pPr algn="ctr"/>
              <a:r>
                <a:rPr lang="en-US" sz="15200">
                  <a:ln w="12700">
                    <a:solidFill>
                      <a:sysClr val="windowText" lastClr="000000"/>
                    </a:solidFill>
                  </a:ln>
                  <a:solidFill>
                    <a:srgbClr val="FFFF00"/>
                  </a:solidFill>
                  <a:latin typeface="UTM Flamenco" panose="02040603050506020204" pitchFamily="18" charset="0"/>
                  <a:ea typeface="LNTH-LuoLuoNotangYuanTi 1" pitchFamily="2" charset="-128"/>
                  <a:cs typeface="LNTH-LuoLuoNotangYuanTi 1" pitchFamily="2" charset="-128"/>
                </a:rPr>
                <a:t>K</a:t>
              </a:r>
              <a:r>
                <a:rPr lang="en-US" sz="15200">
                  <a:ln w="12700">
                    <a:solidFill>
                      <a:sysClr val="windowText" lastClr="000000"/>
                    </a:solidFill>
                  </a:ln>
                  <a:solidFill>
                    <a:srgbClr val="00B050"/>
                  </a:solidFill>
                  <a:latin typeface="UTM Flamenco" panose="02040603050506020204" pitchFamily="18" charset="0"/>
                  <a:ea typeface="LNTH-LuoLuoNotangYuanTi 1" pitchFamily="2" charset="-128"/>
                  <a:cs typeface="LNTH-LuoLuoNotangYuanTi 1" pitchFamily="2" charset="-128"/>
                </a:rPr>
                <a:t>H</a:t>
              </a:r>
              <a:r>
                <a:rPr lang="en-US" sz="15200">
                  <a:ln w="12700">
                    <a:solidFill>
                      <a:sysClr val="windowText" lastClr="000000"/>
                    </a:solidFill>
                  </a:ln>
                  <a:solidFill>
                    <a:srgbClr val="FF5050"/>
                  </a:solidFill>
                  <a:latin typeface="UTM Flamenco" panose="02040603050506020204" pitchFamily="18" charset="0"/>
                  <a:ea typeface="LNTH-LuoLuoNotangYuanTi 1" pitchFamily="2" charset="-128"/>
                  <a:cs typeface="LNTH-LuoLuoNotangYuanTi 1" pitchFamily="2" charset="-128"/>
                </a:rPr>
                <a:t>Á</a:t>
              </a:r>
              <a:r>
                <a:rPr lang="en-US" sz="15200">
                  <a:ln w="12700">
                    <a:solidFill>
                      <a:sysClr val="windowText" lastClr="000000"/>
                    </a:solidFill>
                  </a:ln>
                  <a:solidFill>
                    <a:srgbClr val="00CCFF"/>
                  </a:solidFill>
                  <a:latin typeface="UTM Flamenco" panose="02040603050506020204" pitchFamily="18" charset="0"/>
                  <a:ea typeface="LNTH-LuoLuoNotangYuanTi 1" pitchFamily="2" charset="-128"/>
                  <a:cs typeface="LNTH-LuoLuoNotangYuanTi 1" pitchFamily="2" charset="-128"/>
                </a:rPr>
                <a:t>M</a:t>
              </a:r>
              <a:r>
                <a:rPr lang="en-US" sz="15200">
                  <a:ln w="12700">
                    <a:solidFill>
                      <a:sysClr val="windowText" lastClr="000000"/>
                    </a:solidFill>
                  </a:ln>
                  <a:latin typeface="UTM Flamenco" panose="02040603050506020204" pitchFamily="18" charset="0"/>
                  <a:ea typeface="LNTH-LuoLuoNotangYuanTi 1" pitchFamily="2" charset="-128"/>
                  <a:cs typeface="LNTH-LuoLuoNotangYuanTi 1" pitchFamily="2" charset="-128"/>
                </a:rPr>
                <a:t> </a:t>
              </a:r>
              <a:r>
                <a:rPr lang="en-US" sz="15200">
                  <a:ln w="12700">
                    <a:solidFill>
                      <a:sysClr val="windowText" lastClr="000000"/>
                    </a:solidFill>
                  </a:ln>
                  <a:solidFill>
                    <a:schemeClr val="accent2"/>
                  </a:solidFill>
                  <a:latin typeface="UTM Flamenco" panose="02040603050506020204" pitchFamily="18" charset="0"/>
                  <a:ea typeface="LNTH-LuoLuoNotangYuanTi 1" pitchFamily="2" charset="-128"/>
                  <a:cs typeface="LNTH-LuoLuoNotangYuanTi 1" pitchFamily="2" charset="-128"/>
                </a:rPr>
                <a:t>P</a:t>
              </a:r>
              <a:r>
                <a:rPr lang="en-US" sz="15200">
                  <a:ln w="12700">
                    <a:solidFill>
                      <a:sysClr val="windowText" lastClr="000000"/>
                    </a:solidFill>
                  </a:ln>
                  <a:solidFill>
                    <a:srgbClr val="00B0F0"/>
                  </a:solidFill>
                  <a:latin typeface="UTM Flamenco" panose="02040603050506020204" pitchFamily="18" charset="0"/>
                  <a:ea typeface="LNTH-LuoLuoNotangYuanTi 1" pitchFamily="2" charset="-128"/>
                  <a:cs typeface="LNTH-LuoLuoNotangYuanTi 1" pitchFamily="2" charset="-128"/>
                </a:rPr>
                <a:t>H</a:t>
              </a:r>
              <a:r>
                <a:rPr lang="en-US" sz="15200">
                  <a:ln w="12700">
                    <a:solidFill>
                      <a:sysClr val="windowText" lastClr="000000"/>
                    </a:solidFill>
                  </a:ln>
                  <a:solidFill>
                    <a:srgbClr val="FFFF00"/>
                  </a:solidFill>
                  <a:latin typeface="UTM Flamenco" panose="02040603050506020204" pitchFamily="18" charset="0"/>
                  <a:ea typeface="LNTH-LuoLuoNotangYuanTi 1" pitchFamily="2" charset="-128"/>
                  <a:cs typeface="LNTH-LuoLuoNotangYuanTi 1" pitchFamily="2" charset="-128"/>
                </a:rPr>
                <a:t>Á</a:t>
              </a:r>
            </a:p>
          </p:txBody>
        </p:sp>
      </p:grpSp>
    </p:spTree>
    <p:extLst>
      <p:ext uri="{BB962C8B-B14F-4D97-AF65-F5344CB8AC3E}">
        <p14:creationId xmlns:p14="http://schemas.microsoft.com/office/powerpoint/2010/main" val="2680140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4A913993-3EAC-7AE7-BCA1-67A1AFE48B2E}"/>
              </a:ext>
            </a:extLst>
          </p:cNvPr>
          <p:cNvSpPr/>
          <p:nvPr/>
        </p:nvSpPr>
        <p:spPr>
          <a:xfrm>
            <a:off x="6296526" y="-1"/>
            <a:ext cx="5309937" cy="6208295"/>
          </a:xfrm>
          <a:prstGeom prst="triangle">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artoon kids&#10;&#10;Description automatically generated">
            <a:extLst>
              <a:ext uri="{FF2B5EF4-FFF2-40B4-BE49-F238E27FC236}">
                <a16:creationId xmlns:a16="http://schemas.microsoft.com/office/drawing/2014/main" id="{6C89EC97-1799-BEA4-CE25-EB0B1CD0E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34" y="1716505"/>
            <a:ext cx="5598166" cy="5141495"/>
          </a:xfrm>
          <a:prstGeom prst="rect">
            <a:avLst/>
          </a:prstGeom>
        </p:spPr>
      </p:pic>
      <p:sp>
        <p:nvSpPr>
          <p:cNvPr id="7" name="TextBox 6">
            <a:extLst>
              <a:ext uri="{FF2B5EF4-FFF2-40B4-BE49-F238E27FC236}">
                <a16:creationId xmlns:a16="http://schemas.microsoft.com/office/drawing/2014/main" id="{9FCE5A18-2074-3496-99FE-1CA18D883212}"/>
              </a:ext>
            </a:extLst>
          </p:cNvPr>
          <p:cNvSpPr txBox="1"/>
          <p:nvPr/>
        </p:nvSpPr>
        <p:spPr>
          <a:xfrm>
            <a:off x="160420" y="385010"/>
            <a:ext cx="7988969" cy="1107996"/>
          </a:xfrm>
          <a:prstGeom prst="rect">
            <a:avLst/>
          </a:prstGeom>
          <a:noFill/>
        </p:spPr>
        <p:txBody>
          <a:bodyPr wrap="square" rtlCol="0">
            <a:spAutoFit/>
          </a:bodyPr>
          <a:lstStyle/>
          <a:p>
            <a:r>
              <a:rPr lang="en-US" sz="6600">
                <a:ln w="254000">
                  <a:solidFill>
                    <a:schemeClr val="bg1"/>
                  </a:solidFill>
                </a:ln>
                <a:latin typeface="UTM Flamenco" panose="02040603050506020204" pitchFamily="18" charset="0"/>
              </a:rPr>
              <a:t>CHIA SẺ TRƯỚC LỚP</a:t>
            </a:r>
          </a:p>
        </p:txBody>
      </p:sp>
      <p:sp>
        <p:nvSpPr>
          <p:cNvPr id="6" name="TextBox 5">
            <a:extLst>
              <a:ext uri="{FF2B5EF4-FFF2-40B4-BE49-F238E27FC236}">
                <a16:creationId xmlns:a16="http://schemas.microsoft.com/office/drawing/2014/main" id="{E18AAD9D-24D7-214B-8CA7-B1AA0C56ED13}"/>
              </a:ext>
            </a:extLst>
          </p:cNvPr>
          <p:cNvSpPr txBox="1"/>
          <p:nvPr/>
        </p:nvSpPr>
        <p:spPr>
          <a:xfrm>
            <a:off x="160419" y="385010"/>
            <a:ext cx="7988969" cy="1107996"/>
          </a:xfrm>
          <a:prstGeom prst="rect">
            <a:avLst/>
          </a:prstGeom>
          <a:noFill/>
        </p:spPr>
        <p:txBody>
          <a:bodyPr wrap="square" rtlCol="0">
            <a:spAutoFit/>
          </a:bodyPr>
          <a:lstStyle/>
          <a:p>
            <a:r>
              <a:rPr lang="en-US" sz="6600">
                <a:ln>
                  <a:solidFill>
                    <a:sysClr val="windowText" lastClr="000000"/>
                  </a:solidFill>
                </a:ln>
                <a:solidFill>
                  <a:srgbClr val="FFFF00"/>
                </a:solidFill>
                <a:latin typeface="UTM Flamenco" panose="02040603050506020204" pitchFamily="18" charset="0"/>
              </a:rPr>
              <a:t>C</a:t>
            </a:r>
            <a:r>
              <a:rPr lang="en-US" sz="6600">
                <a:ln>
                  <a:solidFill>
                    <a:sysClr val="windowText" lastClr="000000"/>
                  </a:solidFill>
                </a:ln>
                <a:solidFill>
                  <a:srgbClr val="00FF00"/>
                </a:solidFill>
                <a:latin typeface="UTM Flamenco" panose="02040603050506020204" pitchFamily="18" charset="0"/>
              </a:rPr>
              <a:t>H</a:t>
            </a:r>
            <a:r>
              <a:rPr lang="en-US" sz="6600">
                <a:ln>
                  <a:solidFill>
                    <a:sysClr val="windowText" lastClr="000000"/>
                  </a:solidFill>
                </a:ln>
                <a:solidFill>
                  <a:schemeClr val="accent2"/>
                </a:solidFill>
                <a:latin typeface="UTM Flamenco" panose="02040603050506020204" pitchFamily="18" charset="0"/>
              </a:rPr>
              <a:t>I</a:t>
            </a:r>
            <a:r>
              <a:rPr lang="en-US" sz="6600">
                <a:ln>
                  <a:solidFill>
                    <a:sysClr val="windowText" lastClr="000000"/>
                  </a:solidFill>
                </a:ln>
                <a:solidFill>
                  <a:srgbClr val="00B0F0"/>
                </a:solidFill>
                <a:latin typeface="UTM Flamenco" panose="02040603050506020204" pitchFamily="18" charset="0"/>
              </a:rPr>
              <a:t>A</a:t>
            </a:r>
            <a:r>
              <a:rPr lang="en-US" sz="6600">
                <a:ln>
                  <a:solidFill>
                    <a:sysClr val="windowText" lastClr="000000"/>
                  </a:solidFill>
                </a:ln>
                <a:latin typeface="UTM Flamenco" panose="02040603050506020204" pitchFamily="18" charset="0"/>
              </a:rPr>
              <a:t> </a:t>
            </a:r>
            <a:r>
              <a:rPr lang="en-US" sz="6600">
                <a:ln>
                  <a:solidFill>
                    <a:sysClr val="windowText" lastClr="000000"/>
                  </a:solidFill>
                </a:ln>
                <a:solidFill>
                  <a:srgbClr val="FF0000"/>
                </a:solidFill>
                <a:latin typeface="UTM Flamenco" panose="02040603050506020204" pitchFamily="18" charset="0"/>
              </a:rPr>
              <a:t>S</a:t>
            </a:r>
            <a:r>
              <a:rPr lang="en-US" sz="6600">
                <a:ln>
                  <a:solidFill>
                    <a:sysClr val="windowText" lastClr="000000"/>
                  </a:solidFill>
                </a:ln>
                <a:solidFill>
                  <a:schemeClr val="accent5">
                    <a:lumMod val="60000"/>
                    <a:lumOff val="40000"/>
                  </a:schemeClr>
                </a:solidFill>
                <a:latin typeface="UTM Flamenco" panose="02040603050506020204" pitchFamily="18" charset="0"/>
              </a:rPr>
              <a:t>Ẻ </a:t>
            </a:r>
            <a:r>
              <a:rPr lang="en-US" sz="6600">
                <a:ln>
                  <a:solidFill>
                    <a:sysClr val="windowText" lastClr="000000"/>
                  </a:solidFill>
                </a:ln>
                <a:solidFill>
                  <a:schemeClr val="accent2">
                    <a:lumMod val="60000"/>
                    <a:lumOff val="40000"/>
                  </a:schemeClr>
                </a:solidFill>
                <a:latin typeface="UTM Flamenco" panose="02040603050506020204" pitchFamily="18" charset="0"/>
              </a:rPr>
              <a:t>T</a:t>
            </a:r>
            <a:r>
              <a:rPr lang="en-US" sz="6600">
                <a:ln>
                  <a:solidFill>
                    <a:sysClr val="windowText" lastClr="000000"/>
                  </a:solidFill>
                </a:ln>
                <a:solidFill>
                  <a:schemeClr val="accent4">
                    <a:lumMod val="60000"/>
                    <a:lumOff val="40000"/>
                  </a:schemeClr>
                </a:solidFill>
                <a:latin typeface="UTM Flamenco" panose="02040603050506020204" pitchFamily="18" charset="0"/>
              </a:rPr>
              <a:t>R</a:t>
            </a:r>
            <a:r>
              <a:rPr lang="en-US" sz="6600">
                <a:ln>
                  <a:solidFill>
                    <a:sysClr val="windowText" lastClr="000000"/>
                  </a:solidFill>
                </a:ln>
                <a:solidFill>
                  <a:schemeClr val="accent2"/>
                </a:solidFill>
                <a:latin typeface="UTM Flamenco" panose="02040603050506020204" pitchFamily="18" charset="0"/>
              </a:rPr>
              <a:t>Ư</a:t>
            </a:r>
            <a:r>
              <a:rPr lang="en-US" sz="6600">
                <a:ln>
                  <a:solidFill>
                    <a:sysClr val="windowText" lastClr="000000"/>
                  </a:solidFill>
                </a:ln>
                <a:solidFill>
                  <a:schemeClr val="accent5"/>
                </a:solidFill>
                <a:latin typeface="UTM Flamenco" panose="02040603050506020204" pitchFamily="18" charset="0"/>
              </a:rPr>
              <a:t>Ớ</a:t>
            </a:r>
            <a:r>
              <a:rPr lang="en-US" sz="6600">
                <a:ln>
                  <a:solidFill>
                    <a:sysClr val="windowText" lastClr="000000"/>
                  </a:solidFill>
                </a:ln>
                <a:solidFill>
                  <a:srgbClr val="00FF00"/>
                </a:solidFill>
                <a:latin typeface="UTM Flamenco" panose="02040603050506020204" pitchFamily="18" charset="0"/>
              </a:rPr>
              <a:t>C </a:t>
            </a:r>
            <a:r>
              <a:rPr lang="en-US" sz="6600">
                <a:ln>
                  <a:solidFill>
                    <a:sysClr val="windowText" lastClr="000000"/>
                  </a:solidFill>
                </a:ln>
                <a:solidFill>
                  <a:schemeClr val="accent4"/>
                </a:solidFill>
                <a:latin typeface="UTM Flamenco" panose="02040603050506020204" pitchFamily="18" charset="0"/>
              </a:rPr>
              <a:t>L</a:t>
            </a:r>
            <a:r>
              <a:rPr lang="en-US" sz="6600">
                <a:ln>
                  <a:solidFill>
                    <a:sysClr val="windowText" lastClr="000000"/>
                  </a:solidFill>
                </a:ln>
                <a:solidFill>
                  <a:srgbClr val="00B0F0"/>
                </a:solidFill>
                <a:latin typeface="UTM Flamenco" panose="02040603050506020204" pitchFamily="18" charset="0"/>
              </a:rPr>
              <a:t>Ớ</a:t>
            </a:r>
            <a:r>
              <a:rPr lang="en-US" sz="6600">
                <a:ln>
                  <a:solidFill>
                    <a:sysClr val="windowText" lastClr="000000"/>
                  </a:solidFill>
                </a:ln>
                <a:solidFill>
                  <a:srgbClr val="7030A0"/>
                </a:solidFill>
                <a:latin typeface="UTM Flamenco" panose="02040603050506020204" pitchFamily="18" charset="0"/>
              </a:rPr>
              <a:t>P</a:t>
            </a:r>
          </a:p>
        </p:txBody>
      </p:sp>
      <p:grpSp>
        <p:nvGrpSpPr>
          <p:cNvPr id="16" name="Group 15">
            <a:extLst>
              <a:ext uri="{FF2B5EF4-FFF2-40B4-BE49-F238E27FC236}">
                <a16:creationId xmlns:a16="http://schemas.microsoft.com/office/drawing/2014/main" id="{DBD619E6-EE6F-11A5-187C-65973CB6380F}"/>
              </a:ext>
            </a:extLst>
          </p:cNvPr>
          <p:cNvGrpSpPr/>
          <p:nvPr/>
        </p:nvGrpSpPr>
        <p:grpSpPr>
          <a:xfrm>
            <a:off x="6095999" y="1892969"/>
            <a:ext cx="6096001" cy="1107996"/>
            <a:chOff x="6095999" y="1892969"/>
            <a:chExt cx="6096001" cy="1107996"/>
          </a:xfrm>
        </p:grpSpPr>
        <p:sp>
          <p:nvSpPr>
            <p:cNvPr id="8" name="Rectangle: Rounded Corners 7">
              <a:extLst>
                <a:ext uri="{FF2B5EF4-FFF2-40B4-BE49-F238E27FC236}">
                  <a16:creationId xmlns:a16="http://schemas.microsoft.com/office/drawing/2014/main" id="{E41A4F2B-3C58-7253-684A-8F7B4664E91B}"/>
                </a:ext>
              </a:extLst>
            </p:cNvPr>
            <p:cNvSpPr/>
            <p:nvPr/>
          </p:nvSpPr>
          <p:spPr>
            <a:xfrm>
              <a:off x="6095999" y="1892969"/>
              <a:ext cx="5903495" cy="110799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EE506EC-008E-819D-D127-053FEE484DB8}"/>
                </a:ext>
              </a:extLst>
            </p:cNvPr>
            <p:cNvSpPr txBox="1"/>
            <p:nvPr/>
          </p:nvSpPr>
          <p:spPr>
            <a:xfrm>
              <a:off x="6095999" y="2091080"/>
              <a:ext cx="6096001" cy="646331"/>
            </a:xfrm>
            <a:prstGeom prst="rect">
              <a:avLst/>
            </a:prstGeom>
            <a:noFill/>
          </p:spPr>
          <p:txBody>
            <a:bodyPr wrap="square" rtlCol="0">
              <a:spAutoFit/>
            </a:bodyPr>
            <a:lstStyle/>
            <a:p>
              <a:r>
                <a:rPr lang="en-US" sz="3600" b="1">
                  <a:solidFill>
                    <a:srgbClr val="002060"/>
                  </a:solidFill>
                </a:rPr>
                <a:t>Đọc nội dung phần Khởi động.</a:t>
              </a:r>
            </a:p>
          </p:txBody>
        </p:sp>
      </p:grpSp>
      <p:grpSp>
        <p:nvGrpSpPr>
          <p:cNvPr id="15" name="Group 14">
            <a:extLst>
              <a:ext uri="{FF2B5EF4-FFF2-40B4-BE49-F238E27FC236}">
                <a16:creationId xmlns:a16="http://schemas.microsoft.com/office/drawing/2014/main" id="{33DE04A5-E06A-A65E-ED78-D60A560E34E4}"/>
              </a:ext>
            </a:extLst>
          </p:cNvPr>
          <p:cNvGrpSpPr/>
          <p:nvPr/>
        </p:nvGrpSpPr>
        <p:grpSpPr>
          <a:xfrm>
            <a:off x="6095999" y="3375774"/>
            <a:ext cx="5903495" cy="1466114"/>
            <a:chOff x="6095999" y="3375774"/>
            <a:chExt cx="5903495" cy="1466114"/>
          </a:xfrm>
        </p:grpSpPr>
        <p:sp>
          <p:nvSpPr>
            <p:cNvPr id="10" name="Rectangle: Rounded Corners 9">
              <a:extLst>
                <a:ext uri="{FF2B5EF4-FFF2-40B4-BE49-F238E27FC236}">
                  <a16:creationId xmlns:a16="http://schemas.microsoft.com/office/drawing/2014/main" id="{31B54B22-FE5E-05BF-F592-251DD4581D2A}"/>
                </a:ext>
              </a:extLst>
            </p:cNvPr>
            <p:cNvSpPr/>
            <p:nvPr/>
          </p:nvSpPr>
          <p:spPr>
            <a:xfrm>
              <a:off x="6095999" y="3375774"/>
              <a:ext cx="5903495" cy="146611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1" name="TextBox 10">
              <a:extLst>
                <a:ext uri="{FF2B5EF4-FFF2-40B4-BE49-F238E27FC236}">
                  <a16:creationId xmlns:a16="http://schemas.microsoft.com/office/drawing/2014/main" id="{4EA51FD2-B957-B59E-FBCB-5FE8880965D9}"/>
                </a:ext>
              </a:extLst>
            </p:cNvPr>
            <p:cNvSpPr txBox="1"/>
            <p:nvPr/>
          </p:nvSpPr>
          <p:spPr>
            <a:xfrm>
              <a:off x="6489031" y="3508666"/>
              <a:ext cx="5117432" cy="1200329"/>
            </a:xfrm>
            <a:prstGeom prst="rect">
              <a:avLst/>
            </a:prstGeom>
            <a:noFill/>
          </p:spPr>
          <p:txBody>
            <a:bodyPr wrap="square" rtlCol="0">
              <a:spAutoFit/>
            </a:bodyPr>
            <a:lstStyle/>
            <a:p>
              <a:pPr algn="just"/>
              <a:r>
                <a:rPr lang="en-US" sz="3600" b="1">
                  <a:solidFill>
                    <a:srgbClr val="002060"/>
                  </a:solidFill>
                </a:rPr>
                <a:t>Viết phép tính tìm số dân của tỉnh Cao Bằng.</a:t>
              </a:r>
            </a:p>
          </p:txBody>
        </p:sp>
      </p:grpSp>
      <p:grpSp>
        <p:nvGrpSpPr>
          <p:cNvPr id="14" name="Group 13">
            <a:extLst>
              <a:ext uri="{FF2B5EF4-FFF2-40B4-BE49-F238E27FC236}">
                <a16:creationId xmlns:a16="http://schemas.microsoft.com/office/drawing/2014/main" id="{12B68DF3-63DE-1480-C5C8-16C3EE05EB3B}"/>
              </a:ext>
            </a:extLst>
          </p:cNvPr>
          <p:cNvGrpSpPr/>
          <p:nvPr/>
        </p:nvGrpSpPr>
        <p:grpSpPr>
          <a:xfrm>
            <a:off x="6095999" y="5216697"/>
            <a:ext cx="5903495" cy="1107996"/>
            <a:chOff x="6095999" y="5216697"/>
            <a:chExt cx="5903495" cy="1107996"/>
          </a:xfrm>
        </p:grpSpPr>
        <p:sp>
          <p:nvSpPr>
            <p:cNvPr id="12" name="Rectangle: Rounded Corners 11">
              <a:extLst>
                <a:ext uri="{FF2B5EF4-FFF2-40B4-BE49-F238E27FC236}">
                  <a16:creationId xmlns:a16="http://schemas.microsoft.com/office/drawing/2014/main" id="{50ECC12D-9444-4591-01E0-A69AD9D3C2F1}"/>
                </a:ext>
              </a:extLst>
            </p:cNvPr>
            <p:cNvSpPr/>
            <p:nvPr/>
          </p:nvSpPr>
          <p:spPr>
            <a:xfrm>
              <a:off x="6095999" y="5216697"/>
              <a:ext cx="5903495" cy="110799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3" name="TextBox 12">
              <a:extLst>
                <a:ext uri="{FF2B5EF4-FFF2-40B4-BE49-F238E27FC236}">
                  <a16:creationId xmlns:a16="http://schemas.microsoft.com/office/drawing/2014/main" id="{3DA6951B-C7BF-246C-A1E1-BA18ECFAC8BA}"/>
                </a:ext>
              </a:extLst>
            </p:cNvPr>
            <p:cNvSpPr txBox="1"/>
            <p:nvPr/>
          </p:nvSpPr>
          <p:spPr>
            <a:xfrm>
              <a:off x="7042483" y="5447529"/>
              <a:ext cx="4299285" cy="646331"/>
            </a:xfrm>
            <a:prstGeom prst="rect">
              <a:avLst/>
            </a:prstGeom>
            <a:noFill/>
          </p:spPr>
          <p:txBody>
            <a:bodyPr wrap="square" rtlCol="0">
              <a:spAutoFit/>
            </a:bodyPr>
            <a:lstStyle/>
            <a:p>
              <a:r>
                <a:rPr lang="en-US" sz="3600" b="1">
                  <a:solidFill>
                    <a:srgbClr val="002060"/>
                  </a:solidFill>
                </a:rPr>
                <a:t>Thực hiện phép tính.</a:t>
              </a:r>
            </a:p>
          </p:txBody>
        </p:sp>
      </p:grpSp>
      <p:pic>
        <p:nvPicPr>
          <p:cNvPr id="18" name="Picture 17" descr="A group of cartoon kids&#10;&#10;Description automatically generated">
            <a:extLst>
              <a:ext uri="{FF2B5EF4-FFF2-40B4-BE49-F238E27FC236}">
                <a16:creationId xmlns:a16="http://schemas.microsoft.com/office/drawing/2014/main" id="{F393C725-C74A-8A79-B055-A642F3A40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34" y="1732547"/>
            <a:ext cx="5598166" cy="5141495"/>
          </a:xfrm>
          <a:prstGeom prst="rect">
            <a:avLst/>
          </a:prstGeom>
        </p:spPr>
      </p:pic>
    </p:spTree>
    <p:extLst>
      <p:ext uri="{BB962C8B-B14F-4D97-AF65-F5344CB8AC3E}">
        <p14:creationId xmlns:p14="http://schemas.microsoft.com/office/powerpoint/2010/main" val="41776534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E924462-9CC0-35C7-3E6B-1F212C2F76FA}"/>
              </a:ext>
            </a:extLst>
          </p:cNvPr>
          <p:cNvSpPr/>
          <p:nvPr/>
        </p:nvSpPr>
        <p:spPr>
          <a:xfrm>
            <a:off x="818146" y="561474"/>
            <a:ext cx="10587791" cy="5775158"/>
          </a:xfrm>
          <a:prstGeom prst="roundRect">
            <a:avLst>
              <a:gd name="adj" fmla="val 8832"/>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484F23-BAB8-0B9E-E828-D0FACCD2691B}"/>
              </a:ext>
            </a:extLst>
          </p:cNvPr>
          <p:cNvSpPr txBox="1"/>
          <p:nvPr/>
        </p:nvSpPr>
        <p:spPr>
          <a:xfrm>
            <a:off x="2743106" y="712802"/>
            <a:ext cx="6476634" cy="923330"/>
          </a:xfrm>
          <a:prstGeom prst="rect">
            <a:avLst/>
          </a:prstGeom>
          <a:solidFill>
            <a:schemeClr val="accent5">
              <a:lumMod val="20000"/>
              <a:lumOff val="80000"/>
            </a:schemeClr>
          </a:solidFill>
        </p:spPr>
        <p:txBody>
          <a:bodyPr wrap="square" rtlCol="0">
            <a:spAutoFit/>
          </a:bodyPr>
          <a:lstStyle/>
          <a:p>
            <a:r>
              <a:rPr lang="en-US" sz="5400"/>
              <a:t>861 216 – 328 130=  </a:t>
            </a:r>
            <a:r>
              <a:rPr lang="en-US" sz="5400">
                <a:solidFill>
                  <a:srgbClr val="FF0000"/>
                </a:solidFill>
              </a:rPr>
              <a:t>? </a:t>
            </a:r>
          </a:p>
        </p:txBody>
      </p:sp>
      <p:grpSp>
        <p:nvGrpSpPr>
          <p:cNvPr id="12" name="Group 11">
            <a:extLst>
              <a:ext uri="{FF2B5EF4-FFF2-40B4-BE49-F238E27FC236}">
                <a16:creationId xmlns:a16="http://schemas.microsoft.com/office/drawing/2014/main" id="{8952FB2C-C84C-20AD-2949-502F37ACACAF}"/>
              </a:ext>
            </a:extLst>
          </p:cNvPr>
          <p:cNvGrpSpPr/>
          <p:nvPr/>
        </p:nvGrpSpPr>
        <p:grpSpPr>
          <a:xfrm>
            <a:off x="1350694" y="3071640"/>
            <a:ext cx="6100254" cy="3416320"/>
            <a:chOff x="399160" y="1767569"/>
            <a:chExt cx="4555226" cy="3416320"/>
          </a:xfrm>
        </p:grpSpPr>
        <p:sp>
          <p:nvSpPr>
            <p:cNvPr id="13" name="TextBox 12">
              <a:extLst>
                <a:ext uri="{FF2B5EF4-FFF2-40B4-BE49-F238E27FC236}">
                  <a16:creationId xmlns:a16="http://schemas.microsoft.com/office/drawing/2014/main" id="{F2E37186-AB60-5270-4732-3B793C25AAE0}"/>
                </a:ext>
              </a:extLst>
            </p:cNvPr>
            <p:cNvSpPr txBox="1"/>
            <p:nvPr/>
          </p:nvSpPr>
          <p:spPr>
            <a:xfrm>
              <a:off x="998696" y="1767569"/>
              <a:ext cx="3955690" cy="2308324"/>
            </a:xfrm>
            <a:prstGeom prst="rect">
              <a:avLst/>
            </a:prstGeom>
            <a:noFill/>
          </p:spPr>
          <p:txBody>
            <a:bodyPr wrap="square" rtlCol="0">
              <a:spAutoFit/>
            </a:bodyPr>
            <a:lstStyle/>
            <a:p>
              <a:r>
                <a:rPr lang="en-US" sz="7200" b="1"/>
                <a:t>8 6 1 2 1 6</a:t>
              </a:r>
            </a:p>
          </p:txBody>
        </p:sp>
        <p:sp>
          <p:nvSpPr>
            <p:cNvPr id="14" name="TextBox 13">
              <a:extLst>
                <a:ext uri="{FF2B5EF4-FFF2-40B4-BE49-F238E27FC236}">
                  <a16:creationId xmlns:a16="http://schemas.microsoft.com/office/drawing/2014/main" id="{033DE6E2-26B4-1238-9C60-3E94A8C567CD}"/>
                </a:ext>
              </a:extLst>
            </p:cNvPr>
            <p:cNvSpPr txBox="1"/>
            <p:nvPr/>
          </p:nvSpPr>
          <p:spPr>
            <a:xfrm>
              <a:off x="399160" y="2407849"/>
              <a:ext cx="599536" cy="1200329"/>
            </a:xfrm>
            <a:prstGeom prst="rect">
              <a:avLst/>
            </a:prstGeom>
            <a:noFill/>
          </p:spPr>
          <p:txBody>
            <a:bodyPr wrap="square" rtlCol="0">
              <a:spAutoFit/>
            </a:bodyPr>
            <a:lstStyle/>
            <a:p>
              <a:r>
                <a:rPr lang="en-US" sz="7200" b="1"/>
                <a:t>-</a:t>
              </a:r>
            </a:p>
          </p:txBody>
        </p:sp>
        <p:sp>
          <p:nvSpPr>
            <p:cNvPr id="15" name="TextBox 14">
              <a:extLst>
                <a:ext uri="{FF2B5EF4-FFF2-40B4-BE49-F238E27FC236}">
                  <a16:creationId xmlns:a16="http://schemas.microsoft.com/office/drawing/2014/main" id="{6146A0D2-45D4-69BF-D926-B939DE90648E}"/>
                </a:ext>
              </a:extLst>
            </p:cNvPr>
            <p:cNvSpPr txBox="1"/>
            <p:nvPr/>
          </p:nvSpPr>
          <p:spPr>
            <a:xfrm>
              <a:off x="832901" y="2875565"/>
              <a:ext cx="4023247" cy="2308324"/>
            </a:xfrm>
            <a:prstGeom prst="rect">
              <a:avLst/>
            </a:prstGeom>
            <a:noFill/>
          </p:spPr>
          <p:txBody>
            <a:bodyPr wrap="square" rtlCol="0">
              <a:spAutoFit/>
            </a:bodyPr>
            <a:lstStyle/>
            <a:p>
              <a:r>
                <a:rPr lang="en-US" sz="7200" b="1"/>
                <a:t> 3 2 8 1 3 0</a:t>
              </a:r>
            </a:p>
          </p:txBody>
        </p:sp>
        <p:cxnSp>
          <p:nvCxnSpPr>
            <p:cNvPr id="16" name="Straight Connector 15">
              <a:extLst>
                <a:ext uri="{FF2B5EF4-FFF2-40B4-BE49-F238E27FC236}">
                  <a16:creationId xmlns:a16="http://schemas.microsoft.com/office/drawing/2014/main" id="{9CCA760E-467D-8D85-7325-E2F820905BCA}"/>
                </a:ext>
              </a:extLst>
            </p:cNvPr>
            <p:cNvCxnSpPr>
              <a:cxnSpLocks/>
            </p:cNvCxnSpPr>
            <p:nvPr/>
          </p:nvCxnSpPr>
          <p:spPr>
            <a:xfrm>
              <a:off x="832901" y="3999961"/>
              <a:ext cx="320383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BFD79837-8F91-9069-C576-0A811B06B5AB}"/>
              </a:ext>
            </a:extLst>
          </p:cNvPr>
          <p:cNvSpPr txBox="1"/>
          <p:nvPr/>
        </p:nvSpPr>
        <p:spPr>
          <a:xfrm>
            <a:off x="1819256" y="1712081"/>
            <a:ext cx="8962690" cy="1015663"/>
          </a:xfrm>
          <a:prstGeom prst="rect">
            <a:avLst/>
          </a:prstGeom>
          <a:noFill/>
        </p:spPr>
        <p:txBody>
          <a:bodyPr wrap="square" rtlCol="0">
            <a:spAutoFit/>
          </a:bodyPr>
          <a:lstStyle/>
          <a:p>
            <a:r>
              <a:rPr lang="en-US" sz="6000" b="1">
                <a:solidFill>
                  <a:srgbClr val="0070C0"/>
                </a:solidFill>
              </a:rPr>
              <a:t>Đặt tính </a:t>
            </a:r>
            <a:r>
              <a:rPr lang="en-US" sz="6000" b="1">
                <a:solidFill>
                  <a:srgbClr val="0070C0"/>
                </a:solidFill>
                <a:sym typeface="Wingdings" panose="05000000000000000000" pitchFamily="2" charset="2"/>
              </a:rPr>
              <a:t> Tính  Thử lại</a:t>
            </a:r>
            <a:endParaRPr lang="en-US" sz="6000" b="1">
              <a:solidFill>
                <a:srgbClr val="0070C0"/>
              </a:solidFill>
            </a:endParaRPr>
          </a:p>
        </p:txBody>
      </p:sp>
      <p:pic>
        <p:nvPicPr>
          <p:cNvPr id="28" name="Graphic 27">
            <a:extLst>
              <a:ext uri="{FF2B5EF4-FFF2-40B4-BE49-F238E27FC236}">
                <a16:creationId xmlns:a16="http://schemas.microsoft.com/office/drawing/2014/main" id="{F5581275-C656-6E64-3390-D5C30DE3F9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159630" y="2645413"/>
            <a:ext cx="3321789" cy="3550049"/>
          </a:xfrm>
          <a:prstGeom prst="rect">
            <a:avLst/>
          </a:prstGeom>
        </p:spPr>
      </p:pic>
      <p:sp>
        <p:nvSpPr>
          <p:cNvPr id="29" name="Oval 28">
            <a:extLst>
              <a:ext uri="{FF2B5EF4-FFF2-40B4-BE49-F238E27FC236}">
                <a16:creationId xmlns:a16="http://schemas.microsoft.com/office/drawing/2014/main" id="{F95DC1CA-4069-19A0-82DD-3D1A202BCBFB}"/>
              </a:ext>
            </a:extLst>
          </p:cNvPr>
          <p:cNvSpPr/>
          <p:nvPr/>
        </p:nvSpPr>
        <p:spPr>
          <a:xfrm>
            <a:off x="1728920" y="1668903"/>
            <a:ext cx="2871537" cy="1215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0149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1755</Words>
  <Application>Microsoft Office PowerPoint</Application>
  <PresentationFormat>Widescreen</PresentationFormat>
  <Paragraphs>276</Paragraphs>
  <Slides>32</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LNTH-LuoLuoNotangYuanTi 1</vt:lpstr>
      <vt:lpstr>Arial</vt:lpstr>
      <vt:lpstr>Calibri</vt:lpstr>
      <vt:lpstr>Calibri Light</vt:lpstr>
      <vt:lpstr>SVN-Apple</vt:lpstr>
      <vt:lpstr>SVN-Gretoon</vt:lpstr>
      <vt:lpstr>UTM Cookies</vt:lpstr>
      <vt:lpstr>UTM Edwardian</vt:lpstr>
      <vt:lpstr>UTM Flamenco</vt:lpstr>
      <vt:lpstr>UTM Mother</vt:lpstr>
      <vt:lpstr>UVN Banh Mi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ANH DUONG</dc:creator>
  <cp:lastModifiedBy>NGUYEN THI ANH DUONG</cp:lastModifiedBy>
  <cp:revision>28</cp:revision>
  <dcterms:created xsi:type="dcterms:W3CDTF">2023-08-24T07:40:48Z</dcterms:created>
  <dcterms:modified xsi:type="dcterms:W3CDTF">2023-08-27T13:48:27Z</dcterms:modified>
</cp:coreProperties>
</file>