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63" r:id="rId2"/>
    <p:sldId id="264" r:id="rId3"/>
    <p:sldId id="259" r:id="rId4"/>
    <p:sldId id="260" r:id="rId5"/>
    <p:sldId id="265" r:id="rId6"/>
    <p:sldId id="267" r:id="rId7"/>
    <p:sldId id="268" r:id="rId8"/>
    <p:sldId id="269" r:id="rId9"/>
    <p:sldId id="270" r:id="rId10"/>
    <p:sldId id="261" r:id="rId11"/>
    <p:sldId id="271" r:id="rId12"/>
    <p:sldId id="272" r:id="rId13"/>
    <p:sldId id="273" r:id="rId14"/>
    <p:sldId id="274" r:id="rId15"/>
    <p:sldId id="275" r:id="rId16"/>
    <p:sldId id="276" r:id="rId17"/>
    <p:sldId id="278" r:id="rId18"/>
    <p:sldId id="279" r:id="rId19"/>
    <p:sldId id="280" r:id="rId20"/>
    <p:sldId id="294" r:id="rId21"/>
    <p:sldId id="281" r:id="rId22"/>
    <p:sldId id="282" r:id="rId23"/>
    <p:sldId id="283" r:id="rId24"/>
    <p:sldId id="284" r:id="rId25"/>
    <p:sldId id="285" r:id="rId26"/>
    <p:sldId id="286" r:id="rId27"/>
    <p:sldId id="287" r:id="rId28"/>
    <p:sldId id="288" r:id="rId29"/>
    <p:sldId id="262" r:id="rId30"/>
    <p:sldId id="291" r:id="rId31"/>
    <p:sldId id="289" r:id="rId32"/>
    <p:sldId id="290" r:id="rId33"/>
    <p:sldId id="292" r:id="rId34"/>
    <p:sldId id="29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EE69F"/>
    <a:srgbClr val="FF6600"/>
    <a:srgbClr val="FF3300"/>
    <a:srgbClr val="FF505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6" d="100"/>
          <a:sy n="56" d="100"/>
        </p:scale>
        <p:origin x="121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7330B4-D49F-42EA-94CF-5147B8CE9BCA}" type="datetimeFigureOut">
              <a:rPr lang="en-US" smtClean="0"/>
              <a:t>8/27/2023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6FA095-499B-4C48-AA33-164EA17F7B2A}" type="slidenum">
              <a:rPr lang="en-US" smtClean="0"/>
              <a:t>‹#›</a:t>
            </a:fld>
            <a:endParaRPr lang="en-US"/>
          </a:p>
        </p:txBody>
      </p:sp>
    </p:spTree>
    <p:extLst>
      <p:ext uri="{BB962C8B-B14F-4D97-AF65-F5344CB8AC3E}">
        <p14:creationId xmlns:p14="http://schemas.microsoft.com/office/powerpoint/2010/main" val="504200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GV CLICK CHUỘT VÀO KHUNG ĐÁP ÁN </a:t>
            </a:r>
            <a:r>
              <a:rPr lang="en-US" b="1">
                <a:sym typeface="Wingdings" panose="05000000000000000000" pitchFamily="2" charset="2"/>
              </a:rPr>
              <a:t> XUẤT HIỆN KẾT QUẢ ĐÚNG/SAI</a:t>
            </a:r>
            <a:endParaRPr lang="en-US" b="1"/>
          </a:p>
          <a:p>
            <a:endParaRPr lang="en-US"/>
          </a:p>
          <a:p>
            <a:endParaRPr lang="en-US"/>
          </a:p>
          <a:p>
            <a:endParaRPr lang="en-US"/>
          </a:p>
        </p:txBody>
      </p:sp>
      <p:sp>
        <p:nvSpPr>
          <p:cNvPr id="4" name="Slide Number Placeholder 3"/>
          <p:cNvSpPr>
            <a:spLocks noGrp="1"/>
          </p:cNvSpPr>
          <p:nvPr>
            <p:ph type="sldNum" sz="quarter" idx="5"/>
          </p:nvPr>
        </p:nvSpPr>
        <p:spPr/>
        <p:txBody>
          <a:bodyPr/>
          <a:lstStyle/>
          <a:p>
            <a:fld id="{376FA095-499B-4C48-AA33-164EA17F7B2A}" type="slidenum">
              <a:rPr lang="en-US" smtClean="0"/>
              <a:t>30</a:t>
            </a:fld>
            <a:endParaRPr lang="en-US"/>
          </a:p>
        </p:txBody>
      </p:sp>
    </p:spTree>
    <p:extLst>
      <p:ext uri="{BB962C8B-B14F-4D97-AF65-F5344CB8AC3E}">
        <p14:creationId xmlns:p14="http://schemas.microsoft.com/office/powerpoint/2010/main" val="330873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GV CLICK CHUỘT VÀO KHUNG ĐÁP ÁN </a:t>
            </a:r>
            <a:r>
              <a:rPr lang="en-US" b="1">
                <a:sym typeface="Wingdings" panose="05000000000000000000" pitchFamily="2" charset="2"/>
              </a:rPr>
              <a:t> XUẤT HIỆN KẾT QUẢ ĐÚNG/SAI</a:t>
            </a:r>
            <a:endParaRPr lang="en-US" b="1"/>
          </a:p>
          <a:p>
            <a:endParaRPr lang="en-US"/>
          </a:p>
          <a:p>
            <a:endParaRPr lang="en-US"/>
          </a:p>
          <a:p>
            <a:endParaRPr lang="en-US"/>
          </a:p>
        </p:txBody>
      </p:sp>
      <p:sp>
        <p:nvSpPr>
          <p:cNvPr id="4" name="Slide Number Placeholder 3"/>
          <p:cNvSpPr>
            <a:spLocks noGrp="1"/>
          </p:cNvSpPr>
          <p:nvPr>
            <p:ph type="sldNum" sz="quarter" idx="5"/>
          </p:nvPr>
        </p:nvSpPr>
        <p:spPr/>
        <p:txBody>
          <a:bodyPr/>
          <a:lstStyle/>
          <a:p>
            <a:fld id="{376FA095-499B-4C48-AA33-164EA17F7B2A}" type="slidenum">
              <a:rPr lang="en-US" smtClean="0"/>
              <a:t>31</a:t>
            </a:fld>
            <a:endParaRPr lang="en-US"/>
          </a:p>
        </p:txBody>
      </p:sp>
    </p:spTree>
    <p:extLst>
      <p:ext uri="{BB962C8B-B14F-4D97-AF65-F5344CB8AC3E}">
        <p14:creationId xmlns:p14="http://schemas.microsoft.com/office/powerpoint/2010/main" val="1145089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GV CLICK CHUỘT VÀO KHUNG ĐÁP ÁN </a:t>
            </a:r>
            <a:r>
              <a:rPr lang="en-US" b="1">
                <a:sym typeface="Wingdings" panose="05000000000000000000" pitchFamily="2" charset="2"/>
              </a:rPr>
              <a:t> XUẤT HIỆN KẾT QUẢ ĐÚNG/SAI</a:t>
            </a:r>
            <a:endParaRPr lang="en-US" b="1"/>
          </a:p>
          <a:p>
            <a:endParaRPr lang="en-US"/>
          </a:p>
          <a:p>
            <a:endParaRPr lang="en-US"/>
          </a:p>
          <a:p>
            <a:endParaRPr lang="en-US"/>
          </a:p>
        </p:txBody>
      </p:sp>
      <p:sp>
        <p:nvSpPr>
          <p:cNvPr id="4" name="Slide Number Placeholder 3"/>
          <p:cNvSpPr>
            <a:spLocks noGrp="1"/>
          </p:cNvSpPr>
          <p:nvPr>
            <p:ph type="sldNum" sz="quarter" idx="5"/>
          </p:nvPr>
        </p:nvSpPr>
        <p:spPr/>
        <p:txBody>
          <a:bodyPr/>
          <a:lstStyle/>
          <a:p>
            <a:fld id="{376FA095-499B-4C48-AA33-164EA17F7B2A}" type="slidenum">
              <a:rPr lang="en-US" smtClean="0"/>
              <a:t>32</a:t>
            </a:fld>
            <a:endParaRPr lang="en-US"/>
          </a:p>
        </p:txBody>
      </p:sp>
    </p:spTree>
    <p:extLst>
      <p:ext uri="{BB962C8B-B14F-4D97-AF65-F5344CB8AC3E}">
        <p14:creationId xmlns:p14="http://schemas.microsoft.com/office/powerpoint/2010/main" val="2790764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85F7C-3C6A-3BFF-E279-7B36311A74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FAED5F-6FF8-26CA-271E-EE799CF917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35A478-2D2D-CE50-7CBB-6F8A47EE40E4}"/>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5" name="Footer Placeholder 4">
            <a:extLst>
              <a:ext uri="{FF2B5EF4-FFF2-40B4-BE49-F238E27FC236}">
                <a16:creationId xmlns:a16="http://schemas.microsoft.com/office/drawing/2014/main" id="{BE8E3FBE-B6CD-E1AB-9659-AECAF7A3F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810DA-260C-B6DB-379F-BE31A3C86E9B}"/>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2213166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697C4-7C6C-D6CA-4026-218FE45343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9F4FFB-4CEB-F667-3C8C-F3956F3E43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B8BF7E-C948-BDAA-75F1-7BCFEE64EEAC}"/>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5" name="Footer Placeholder 4">
            <a:extLst>
              <a:ext uri="{FF2B5EF4-FFF2-40B4-BE49-F238E27FC236}">
                <a16:creationId xmlns:a16="http://schemas.microsoft.com/office/drawing/2014/main" id="{D2D3E124-4EEA-5739-A816-113BF114B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5C8EE-D125-B276-5761-01B79BB7E366}"/>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3044999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CFCFB8-34AE-ACA1-8F2A-525B21924C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77116B-EBAC-3086-EA16-9373A08659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666E9-87FF-8578-EF2C-F5C3FC0242DF}"/>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5" name="Footer Placeholder 4">
            <a:extLst>
              <a:ext uri="{FF2B5EF4-FFF2-40B4-BE49-F238E27FC236}">
                <a16:creationId xmlns:a16="http://schemas.microsoft.com/office/drawing/2014/main" id="{649C0F97-5585-CEBE-F5C5-1B6333068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62128-2CB3-64FB-B928-2DEB1FF29DA7}"/>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3362912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2C4B3-282D-707F-7E5A-E877AC1923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40D1D9-6B81-C0E7-548F-F95D4BB7FA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9AF89-B28F-1567-6CB7-46A78EB39226}"/>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5" name="Footer Placeholder 4">
            <a:extLst>
              <a:ext uri="{FF2B5EF4-FFF2-40B4-BE49-F238E27FC236}">
                <a16:creationId xmlns:a16="http://schemas.microsoft.com/office/drawing/2014/main" id="{EEF08AD2-9638-ECBC-0D98-D11138A78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3EA93-B3E1-27F5-4065-295ADEA511AE}"/>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337320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C7D4F-B354-F106-505F-71C406BDE5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AABDBF-0E8E-001B-FEA0-409FA03B96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E0E42E-2DDB-C8A1-A13C-7C84B325662B}"/>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5" name="Footer Placeholder 4">
            <a:extLst>
              <a:ext uri="{FF2B5EF4-FFF2-40B4-BE49-F238E27FC236}">
                <a16:creationId xmlns:a16="http://schemas.microsoft.com/office/drawing/2014/main" id="{EA4BFD12-8BAB-DFCC-58FE-44A8191A4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5FF3E-ACCD-7D5C-DEF2-0F19D1144206}"/>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3266973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C5135-E5F7-BBB6-6BC0-672BD12A89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9C1ACC-A097-EBDF-1CF6-962B60D1F7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64C9B9-8EDA-D971-91EF-FF33A6F161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AC0E3A-4921-3067-B777-B394D1FBB995}"/>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6" name="Footer Placeholder 5">
            <a:extLst>
              <a:ext uri="{FF2B5EF4-FFF2-40B4-BE49-F238E27FC236}">
                <a16:creationId xmlns:a16="http://schemas.microsoft.com/office/drawing/2014/main" id="{30299103-9EEE-2F38-FE6E-9EF0E4E270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B2347F-FD67-0DED-D7F1-EF4CE3A750DC}"/>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374234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1AD3-5D3C-3DC1-BF99-D3A7C714FF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5CDF7B-E268-FB43-0B61-58DA04D517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14ABB0-8326-624A-A5F3-31E56739E3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9D1C64-E558-99C2-1DC2-915CF6E6BD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E6104D-E159-2F64-C5EF-35F81A9150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6D662-BAD2-42F7-CBA7-B56D9B6A7572}"/>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8" name="Footer Placeholder 7">
            <a:extLst>
              <a:ext uri="{FF2B5EF4-FFF2-40B4-BE49-F238E27FC236}">
                <a16:creationId xmlns:a16="http://schemas.microsoft.com/office/drawing/2014/main" id="{C989BEDA-6F1C-9D13-CEF8-0857A69E03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09DA4E-8066-32C2-C21B-CDFF041855C9}"/>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2012561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69EAE-4ABA-AE7A-4347-508E7F485A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350B58-49E1-168E-84EE-87D4BD0D5227}"/>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4" name="Footer Placeholder 3">
            <a:extLst>
              <a:ext uri="{FF2B5EF4-FFF2-40B4-BE49-F238E27FC236}">
                <a16:creationId xmlns:a16="http://schemas.microsoft.com/office/drawing/2014/main" id="{A7C9D602-3226-646F-99D0-1879967AA1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B6BF16-8DAC-943C-1C4D-51D5E9BF384C}"/>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2233030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052B81-C3D5-A16B-4049-586A2186AABC}"/>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3" name="Footer Placeholder 2">
            <a:extLst>
              <a:ext uri="{FF2B5EF4-FFF2-40B4-BE49-F238E27FC236}">
                <a16:creationId xmlns:a16="http://schemas.microsoft.com/office/drawing/2014/main" id="{36E421B8-05B6-7F39-A253-4C7F1669CA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DBBCEE-A227-8DEE-BA6D-70F662655D57}"/>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1070272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A6EB1-0BD0-DFAB-A403-52570619FB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813008-E951-FBC7-61E9-22603D9845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845349-E713-9200-033D-1FEF922D0E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CC7CDE-E23E-619C-3FD4-26D26B22DDA1}"/>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6" name="Footer Placeholder 5">
            <a:extLst>
              <a:ext uri="{FF2B5EF4-FFF2-40B4-BE49-F238E27FC236}">
                <a16:creationId xmlns:a16="http://schemas.microsoft.com/office/drawing/2014/main" id="{47AE03BB-2940-4851-63D2-4B4AD6BD6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C4974-D128-0A48-CD8A-6644F555230A}"/>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1760724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B507D-1BBB-8B0A-4DAE-3B4A6C1F7B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0262AA-2CC5-1212-F13F-889BA4217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AD684-4A1D-0B06-D85D-34B4BB060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CE69B8-2C8B-285D-0A36-AEB71EC63B44}"/>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6" name="Footer Placeholder 5">
            <a:extLst>
              <a:ext uri="{FF2B5EF4-FFF2-40B4-BE49-F238E27FC236}">
                <a16:creationId xmlns:a16="http://schemas.microsoft.com/office/drawing/2014/main" id="{3BF50AB1-E888-45F6-80C5-6719FBF04F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8C0C80-C0E4-1F2A-B6B2-A776CE3CEBAD}"/>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1829072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493437-615D-8FCC-1977-0B1013B735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FA68F1-98A9-3FE5-8E37-2F56619451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AD140-1C2B-0194-D082-B7FF11FA59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408566-C67A-487C-8A00-0E9514C20C21}" type="datetimeFigureOut">
              <a:rPr lang="en-US" smtClean="0"/>
              <a:t>8/27/2023</a:t>
            </a:fld>
            <a:endParaRPr lang="en-US"/>
          </a:p>
        </p:txBody>
      </p:sp>
      <p:sp>
        <p:nvSpPr>
          <p:cNvPr id="5" name="Footer Placeholder 4">
            <a:extLst>
              <a:ext uri="{FF2B5EF4-FFF2-40B4-BE49-F238E27FC236}">
                <a16:creationId xmlns:a16="http://schemas.microsoft.com/office/drawing/2014/main" id="{F1197EE3-CC1F-0430-55EC-02F1F43F2B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06623F-94D7-D830-4669-7C8CDF3459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580B2-19CF-44A5-B6E7-507C9E8B6F82}"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190A5600-278D-2577-8929-52C101AB90D0}"/>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5" b="-5"/>
          <a:stretch/>
        </p:blipFill>
        <p:spPr>
          <a:xfrm>
            <a:off x="-1871120" y="-180432"/>
            <a:ext cx="1871120" cy="18711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843467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7.sv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jpg"/><Relationship Id="rId5" Type="http://schemas.openxmlformats.org/officeDocument/2006/relationships/audio" Target="../media/audio1.wav"/><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2.wav"/><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audio" Target="../media/audio1.wav"/><Relationship Id="rId3" Type="http://schemas.openxmlformats.org/officeDocument/2006/relationships/audio" Target="../media/audio4.wav"/><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audio" Target="../media/audio4.wav"/><Relationship Id="rId2" Type="http://schemas.openxmlformats.org/officeDocument/2006/relationships/notesSlide" Target="../notesSlides/notesSlide1.xml"/><Relationship Id="rId16" Type="http://schemas.openxmlformats.org/officeDocument/2006/relationships/image" Target="../media/image29.gif"/><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24.png"/><Relationship Id="rId5" Type="http://schemas.openxmlformats.org/officeDocument/2006/relationships/audio" Target="../media/audio3.wav"/><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audio" Target="../media/audio3.wav"/><Relationship Id="rId4" Type="http://schemas.openxmlformats.org/officeDocument/2006/relationships/audio" Target="../media/audio1.wav"/><Relationship Id="rId9" Type="http://schemas.openxmlformats.org/officeDocument/2006/relationships/image" Target="../media/image22.png"/><Relationship Id="rId14" Type="http://schemas.openxmlformats.org/officeDocument/2006/relationships/image" Target="../media/image27.svg"/></Relationships>
</file>

<file path=ppt/slides/_rels/slide3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audio" Target="../media/audio3.wav"/><Relationship Id="rId3" Type="http://schemas.openxmlformats.org/officeDocument/2006/relationships/audio" Target="../media/audio4.wav"/><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audio" Target="../media/audio4.wav"/><Relationship Id="rId2" Type="http://schemas.openxmlformats.org/officeDocument/2006/relationships/notesSlide" Target="../notesSlides/notesSlide2.xml"/><Relationship Id="rId16" Type="http://schemas.openxmlformats.org/officeDocument/2006/relationships/image" Target="../media/image29.gif"/><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24.png"/><Relationship Id="rId5" Type="http://schemas.openxmlformats.org/officeDocument/2006/relationships/audio" Target="../media/audio1.wav"/><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audio" Target="../media/audio1.wav"/><Relationship Id="rId4" Type="http://schemas.openxmlformats.org/officeDocument/2006/relationships/audio" Target="../media/audio3.wav"/><Relationship Id="rId9" Type="http://schemas.openxmlformats.org/officeDocument/2006/relationships/image" Target="../media/image22.png"/><Relationship Id="rId14" Type="http://schemas.openxmlformats.org/officeDocument/2006/relationships/image" Target="../media/image27.svg"/></Relationships>
</file>

<file path=ppt/slides/_rels/slide3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audio" Target="../media/audio1.wav"/><Relationship Id="rId3" Type="http://schemas.openxmlformats.org/officeDocument/2006/relationships/audio" Target="../media/audio4.wav"/><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audio" Target="../media/audio4.wav"/><Relationship Id="rId2" Type="http://schemas.openxmlformats.org/officeDocument/2006/relationships/notesSlide" Target="../notesSlides/notesSlide3.xml"/><Relationship Id="rId16" Type="http://schemas.openxmlformats.org/officeDocument/2006/relationships/image" Target="../media/image29.gif"/><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24.png"/><Relationship Id="rId5" Type="http://schemas.openxmlformats.org/officeDocument/2006/relationships/audio" Target="../media/audio3.wav"/><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audio" Target="../media/audio3.wav"/><Relationship Id="rId4" Type="http://schemas.openxmlformats.org/officeDocument/2006/relationships/audio" Target="../media/audio1.wav"/><Relationship Id="rId9" Type="http://schemas.openxmlformats.org/officeDocument/2006/relationships/image" Target="../media/image22.png"/><Relationship Id="rId14" Type="http://schemas.openxmlformats.org/officeDocument/2006/relationships/image" Target="../media/image27.sv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ws in a fence&#10;&#10;Description automatically generated">
            <a:extLst>
              <a:ext uri="{FF2B5EF4-FFF2-40B4-BE49-F238E27FC236}">
                <a16:creationId xmlns:a16="http://schemas.microsoft.com/office/drawing/2014/main" id="{46B2DF8F-91BF-7D7F-A090-8C488FBD8D6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19944"/>
          <a:stretch/>
        </p:blipFill>
        <p:spPr>
          <a:xfrm>
            <a:off x="20" y="1282"/>
            <a:ext cx="12191980" cy="6856718"/>
          </a:xfrm>
          <a:prstGeom prst="rect">
            <a:avLst/>
          </a:prstGeom>
        </p:spPr>
      </p:pic>
      <p:grpSp>
        <p:nvGrpSpPr>
          <p:cNvPr id="5" name="Group 4">
            <a:extLst>
              <a:ext uri="{FF2B5EF4-FFF2-40B4-BE49-F238E27FC236}">
                <a16:creationId xmlns:a16="http://schemas.microsoft.com/office/drawing/2014/main" id="{1681FDF7-E36B-8A6C-769F-CC0EE9DC1099}"/>
              </a:ext>
            </a:extLst>
          </p:cNvPr>
          <p:cNvGrpSpPr/>
          <p:nvPr/>
        </p:nvGrpSpPr>
        <p:grpSpPr>
          <a:xfrm>
            <a:off x="4964211" y="-138345"/>
            <a:ext cx="3353190" cy="1878641"/>
            <a:chOff x="889227" y="874893"/>
            <a:chExt cx="3353190" cy="1878641"/>
          </a:xfrm>
        </p:grpSpPr>
        <p:sp>
          <p:nvSpPr>
            <p:cNvPr id="6" name="TextBox 5">
              <a:extLst>
                <a:ext uri="{FF2B5EF4-FFF2-40B4-BE49-F238E27FC236}">
                  <a16:creationId xmlns:a16="http://schemas.microsoft.com/office/drawing/2014/main" id="{A9643E01-7BC1-2880-5047-2B9452060C88}"/>
                </a:ext>
              </a:extLst>
            </p:cNvPr>
            <p:cNvSpPr txBox="1"/>
            <p:nvPr/>
          </p:nvSpPr>
          <p:spPr>
            <a:xfrm rot="42328">
              <a:off x="889227" y="891486"/>
              <a:ext cx="3353190" cy="1862048"/>
            </a:xfrm>
            <a:prstGeom prst="rect">
              <a:avLst/>
            </a:prstGeom>
            <a:noFill/>
          </p:spPr>
          <p:txBody>
            <a:bodyPr wrap="square" rtlCol="0">
              <a:spAutoFit/>
            </a:bodyPr>
            <a:lstStyle/>
            <a:p>
              <a:r>
                <a:rPr lang="en-US" sz="11500">
                  <a:ln w="254000">
                    <a:solidFill>
                      <a:schemeClr val="bg1"/>
                    </a:solidFill>
                  </a:ln>
                  <a:solidFill>
                    <a:srgbClr val="FF5050"/>
                  </a:solidFill>
                  <a:effectLst>
                    <a:innerShdw blurRad="63500" dist="50800" dir="2700000">
                      <a:prstClr val="black">
                        <a:alpha val="50000"/>
                      </a:prstClr>
                    </a:innerShdw>
                  </a:effectLst>
                  <a:latin typeface="SVN-Apple" panose="02040603050506020204" pitchFamily="18" charset="0"/>
                </a:rPr>
                <a:t>T</a:t>
              </a:r>
              <a:r>
                <a:rPr lang="en-US" sz="11500">
                  <a:ln w="254000">
                    <a:solidFill>
                      <a:schemeClr val="bg1"/>
                    </a:solidFill>
                  </a:ln>
                  <a:solidFill>
                    <a:srgbClr val="00CC00"/>
                  </a:solidFill>
                  <a:effectLst>
                    <a:innerShdw blurRad="63500" dist="50800" dir="2700000">
                      <a:prstClr val="black">
                        <a:alpha val="50000"/>
                      </a:prstClr>
                    </a:innerShdw>
                  </a:effectLst>
                  <a:latin typeface="SVN-Apple" panose="02040603050506020204" pitchFamily="18" charset="0"/>
                </a:rPr>
                <a:t>O</a:t>
              </a:r>
              <a:r>
                <a:rPr lang="en-US" sz="11500">
                  <a:ln w="254000">
                    <a:solidFill>
                      <a:schemeClr val="bg1"/>
                    </a:solidFill>
                  </a:ln>
                  <a:solidFill>
                    <a:srgbClr val="00CCFF"/>
                  </a:solidFill>
                  <a:effectLst>
                    <a:innerShdw blurRad="63500" dist="50800" dir="2700000">
                      <a:prstClr val="black">
                        <a:alpha val="50000"/>
                      </a:prstClr>
                    </a:innerShdw>
                  </a:effectLst>
                  <a:latin typeface="SVN-Apple" panose="02040603050506020204" pitchFamily="18" charset="0"/>
                </a:rPr>
                <a:t>Á</a:t>
              </a:r>
              <a:r>
                <a:rPr lang="en-US" sz="11500">
                  <a:ln w="254000">
                    <a:solidFill>
                      <a:schemeClr val="bg1"/>
                    </a:solidFill>
                  </a:ln>
                  <a:solidFill>
                    <a:srgbClr val="FFFF00"/>
                  </a:solidFill>
                  <a:effectLst>
                    <a:innerShdw blurRad="63500" dist="50800" dir="2700000">
                      <a:prstClr val="black">
                        <a:alpha val="50000"/>
                      </a:prstClr>
                    </a:innerShdw>
                  </a:effectLst>
                  <a:latin typeface="SVN-Apple" panose="02040603050506020204" pitchFamily="18" charset="0"/>
                </a:rPr>
                <a:t>N</a:t>
              </a:r>
            </a:p>
          </p:txBody>
        </p:sp>
        <p:sp>
          <p:nvSpPr>
            <p:cNvPr id="7" name="TextBox 6">
              <a:extLst>
                <a:ext uri="{FF2B5EF4-FFF2-40B4-BE49-F238E27FC236}">
                  <a16:creationId xmlns:a16="http://schemas.microsoft.com/office/drawing/2014/main" id="{94F53C49-AE76-8932-F868-7FE0F154E43E}"/>
                </a:ext>
              </a:extLst>
            </p:cNvPr>
            <p:cNvSpPr txBox="1"/>
            <p:nvPr/>
          </p:nvSpPr>
          <p:spPr>
            <a:xfrm rot="42328">
              <a:off x="889227" y="874893"/>
              <a:ext cx="3353190" cy="1862048"/>
            </a:xfrm>
            <a:prstGeom prst="rect">
              <a:avLst/>
            </a:prstGeom>
            <a:noFill/>
          </p:spPr>
          <p:txBody>
            <a:bodyPr wrap="square" rtlCol="0">
              <a:spAutoFit/>
            </a:bodyPr>
            <a:lstStyle/>
            <a:p>
              <a:r>
                <a:rPr lang="en-US" sz="11500">
                  <a:ln>
                    <a:solidFill>
                      <a:sysClr val="windowText" lastClr="000000"/>
                    </a:solidFill>
                  </a:ln>
                  <a:solidFill>
                    <a:srgbClr val="FF5050"/>
                  </a:solidFill>
                  <a:latin typeface="SVN-Apple" panose="02040603050506020204" pitchFamily="18" charset="0"/>
                </a:rPr>
                <a:t>T</a:t>
              </a:r>
              <a:r>
                <a:rPr lang="en-US" sz="11500">
                  <a:ln>
                    <a:solidFill>
                      <a:sysClr val="windowText" lastClr="000000"/>
                    </a:solidFill>
                  </a:ln>
                  <a:solidFill>
                    <a:srgbClr val="00CC00"/>
                  </a:solidFill>
                  <a:latin typeface="SVN-Apple" panose="02040603050506020204" pitchFamily="18" charset="0"/>
                </a:rPr>
                <a:t>O</a:t>
              </a:r>
              <a:r>
                <a:rPr lang="en-US" sz="11500">
                  <a:ln>
                    <a:solidFill>
                      <a:sysClr val="windowText" lastClr="000000"/>
                    </a:solidFill>
                  </a:ln>
                  <a:solidFill>
                    <a:srgbClr val="00CCFF"/>
                  </a:solidFill>
                  <a:latin typeface="SVN-Apple" panose="02040603050506020204" pitchFamily="18" charset="0"/>
                </a:rPr>
                <a:t>Á</a:t>
              </a:r>
              <a:r>
                <a:rPr lang="en-US" sz="11500">
                  <a:ln>
                    <a:solidFill>
                      <a:sysClr val="windowText" lastClr="000000"/>
                    </a:solidFill>
                  </a:ln>
                  <a:solidFill>
                    <a:srgbClr val="FFFF00"/>
                  </a:solidFill>
                  <a:latin typeface="SVN-Apple" panose="02040603050506020204" pitchFamily="18" charset="0"/>
                </a:rPr>
                <a:t>N</a:t>
              </a:r>
            </a:p>
          </p:txBody>
        </p:sp>
      </p:grpSp>
      <p:grpSp>
        <p:nvGrpSpPr>
          <p:cNvPr id="8" name="Group 7">
            <a:extLst>
              <a:ext uri="{FF2B5EF4-FFF2-40B4-BE49-F238E27FC236}">
                <a16:creationId xmlns:a16="http://schemas.microsoft.com/office/drawing/2014/main" id="{98322E9B-8305-C710-B6B1-A0C909CE2779}"/>
              </a:ext>
            </a:extLst>
          </p:cNvPr>
          <p:cNvGrpSpPr/>
          <p:nvPr/>
        </p:nvGrpSpPr>
        <p:grpSpPr>
          <a:xfrm>
            <a:off x="634320" y="1845981"/>
            <a:ext cx="11556156" cy="1107996"/>
            <a:chOff x="493207" y="3914588"/>
            <a:chExt cx="11556156" cy="1107996"/>
          </a:xfrm>
        </p:grpSpPr>
        <p:sp>
          <p:nvSpPr>
            <p:cNvPr id="9" name="TextBox 8">
              <a:extLst>
                <a:ext uri="{FF2B5EF4-FFF2-40B4-BE49-F238E27FC236}">
                  <a16:creationId xmlns:a16="http://schemas.microsoft.com/office/drawing/2014/main" id="{843D71DF-1DF5-EEB0-0C83-1E2286C2F840}"/>
                </a:ext>
              </a:extLst>
            </p:cNvPr>
            <p:cNvSpPr txBox="1"/>
            <p:nvPr/>
          </p:nvSpPr>
          <p:spPr>
            <a:xfrm>
              <a:off x="493207" y="3914588"/>
              <a:ext cx="115561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strike="noStrike" kern="1200" cap="none" spc="0" normalizeH="0" baseline="0" noProof="0">
                  <a:ln w="127000">
                    <a:solidFill>
                      <a:schemeClr val="bg1"/>
                    </a:solidFill>
                  </a:ln>
                  <a:solidFill>
                    <a:srgbClr val="00CCFF"/>
                  </a:solidFill>
                  <a:effectLst/>
                  <a:uLnTx/>
                  <a:uFillTx/>
                  <a:latin typeface="UTM Flamenco" panose="02040603050506020204" pitchFamily="18" charset="0"/>
                </a:rPr>
                <a:t>CÁC</a:t>
              </a:r>
              <a:r>
                <a:rPr kumimoji="0" lang="en-US" sz="6600" b="0" i="0" strike="noStrike" kern="1200" cap="none" spc="0" normalizeH="0" baseline="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baseline="0" noProof="0">
                  <a:ln w="127000">
                    <a:solidFill>
                      <a:schemeClr val="bg1"/>
                    </a:solidFill>
                  </a:ln>
                  <a:solidFill>
                    <a:srgbClr val="FF5050"/>
                  </a:solidFill>
                  <a:effectLst/>
                  <a:uLnTx/>
                  <a:uFillTx/>
                  <a:latin typeface="UTM Flamenco" panose="02040603050506020204" pitchFamily="18" charset="0"/>
                </a:rPr>
                <a:t>PHÉP</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00CC00"/>
                  </a:solidFill>
                  <a:effectLst/>
                  <a:uLnTx/>
                  <a:uFillTx/>
                  <a:latin typeface="UTM Flamenco" panose="02040603050506020204" pitchFamily="18" charset="0"/>
                </a:rPr>
                <a:t>TÍNH</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FFFF00"/>
                  </a:solidFill>
                  <a:effectLst/>
                  <a:uLnTx/>
                  <a:uFillTx/>
                  <a:latin typeface="UTM Flamenco" panose="02040603050506020204" pitchFamily="18" charset="0"/>
                </a:rPr>
                <a:t>VỚI</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FF0000"/>
                  </a:solidFill>
                  <a:effectLst/>
                  <a:uLnTx/>
                  <a:uFillTx/>
                  <a:latin typeface="UTM Flamenco" panose="02040603050506020204" pitchFamily="18" charset="0"/>
                </a:rPr>
                <a:t>SỐ</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66FFFF"/>
                  </a:solidFill>
                  <a:effectLst/>
                  <a:uLnTx/>
                  <a:uFillTx/>
                  <a:latin typeface="UTM Flamenco" panose="02040603050506020204" pitchFamily="18" charset="0"/>
                </a:rPr>
                <a:t>TỰ</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00FF00"/>
                  </a:solidFill>
                  <a:effectLst/>
                  <a:uLnTx/>
                  <a:uFillTx/>
                  <a:latin typeface="UTM Flamenco" panose="02040603050506020204" pitchFamily="18" charset="0"/>
                </a:rPr>
                <a:t>NHIÊN</a:t>
              </a:r>
              <a:endParaRPr kumimoji="0" lang="en-US" sz="6600" b="0" i="0" strike="noStrike" kern="1200" cap="none" spc="0" normalizeH="0" baseline="0" noProof="0">
                <a:ln w="127000">
                  <a:solidFill>
                    <a:schemeClr val="bg1"/>
                  </a:solidFill>
                </a:ln>
                <a:solidFill>
                  <a:srgbClr val="00FF00"/>
                </a:solidFill>
                <a:effectLst/>
                <a:uLnTx/>
                <a:uFillTx/>
                <a:latin typeface="UTM Flamenco" panose="02040603050506020204" pitchFamily="18" charset="0"/>
              </a:endParaRPr>
            </a:p>
          </p:txBody>
        </p:sp>
        <p:sp>
          <p:nvSpPr>
            <p:cNvPr id="10" name="TextBox 9">
              <a:extLst>
                <a:ext uri="{FF2B5EF4-FFF2-40B4-BE49-F238E27FC236}">
                  <a16:creationId xmlns:a16="http://schemas.microsoft.com/office/drawing/2014/main" id="{75B472A8-FD51-F152-C521-B12BF87218D4}"/>
                </a:ext>
              </a:extLst>
            </p:cNvPr>
            <p:cNvSpPr txBox="1"/>
            <p:nvPr/>
          </p:nvSpPr>
          <p:spPr>
            <a:xfrm>
              <a:off x="493207" y="3914588"/>
              <a:ext cx="115561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strike="noStrike" kern="1200" cap="none" spc="0" normalizeH="0" baseline="0" noProof="0">
                  <a:ln>
                    <a:solidFill>
                      <a:schemeClr val="tx1"/>
                    </a:solidFill>
                  </a:ln>
                  <a:solidFill>
                    <a:srgbClr val="00CCFF"/>
                  </a:solidFill>
                  <a:effectLst/>
                  <a:uLnTx/>
                  <a:uFillTx/>
                  <a:latin typeface="UTM Flamenco" panose="02040603050506020204" pitchFamily="18" charset="0"/>
                </a:rPr>
                <a:t>CÁC</a:t>
              </a:r>
              <a:r>
                <a:rPr kumimoji="0" lang="en-US" sz="6600" b="0" i="0" strike="noStrike" kern="1200" cap="none" spc="0" normalizeH="0" baseline="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baseline="0" noProof="0">
                  <a:ln>
                    <a:solidFill>
                      <a:schemeClr val="tx1"/>
                    </a:solidFill>
                  </a:ln>
                  <a:solidFill>
                    <a:srgbClr val="FF5050"/>
                  </a:solidFill>
                  <a:effectLst/>
                  <a:uLnTx/>
                  <a:uFillTx/>
                  <a:latin typeface="UTM Flamenco" panose="02040603050506020204" pitchFamily="18" charset="0"/>
                </a:rPr>
                <a:t>PHÉP</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00CC00"/>
                  </a:solidFill>
                  <a:effectLst/>
                  <a:uLnTx/>
                  <a:uFillTx/>
                  <a:latin typeface="UTM Flamenco" panose="02040603050506020204" pitchFamily="18" charset="0"/>
                </a:rPr>
                <a:t>TÍNH</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FFFF00"/>
                  </a:solidFill>
                  <a:effectLst/>
                  <a:uLnTx/>
                  <a:uFillTx/>
                  <a:latin typeface="UTM Flamenco" panose="02040603050506020204" pitchFamily="18" charset="0"/>
                </a:rPr>
                <a:t>VỚI</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FF0000"/>
                  </a:solidFill>
                  <a:effectLst/>
                  <a:uLnTx/>
                  <a:uFillTx/>
                  <a:latin typeface="UTM Flamenco" panose="02040603050506020204" pitchFamily="18" charset="0"/>
                </a:rPr>
                <a:t>SỐ</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66FFFF"/>
                  </a:solidFill>
                  <a:effectLst/>
                  <a:uLnTx/>
                  <a:uFillTx/>
                  <a:latin typeface="UTM Flamenco" panose="02040603050506020204" pitchFamily="18" charset="0"/>
                </a:rPr>
                <a:t>TỰ</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00FF00"/>
                  </a:solidFill>
                  <a:effectLst/>
                  <a:uLnTx/>
                  <a:uFillTx/>
                  <a:latin typeface="UTM Flamenco" panose="02040603050506020204" pitchFamily="18" charset="0"/>
                </a:rPr>
                <a:t>NHIÊN</a:t>
              </a:r>
              <a:endParaRPr kumimoji="0" lang="en-US" sz="6600" b="0" i="0" strike="noStrike" kern="1200" cap="none" spc="0" normalizeH="0" baseline="0" noProof="0">
                <a:ln>
                  <a:solidFill>
                    <a:schemeClr val="tx1"/>
                  </a:solidFill>
                </a:ln>
                <a:solidFill>
                  <a:srgbClr val="00FF00"/>
                </a:solidFill>
                <a:effectLst/>
                <a:uLnTx/>
                <a:uFillTx/>
                <a:latin typeface="UTM Flamenco" panose="02040603050506020204" pitchFamily="18" charset="0"/>
              </a:endParaRPr>
            </a:p>
          </p:txBody>
        </p:sp>
      </p:grpSp>
      <p:grpSp>
        <p:nvGrpSpPr>
          <p:cNvPr id="11" name="Group 10">
            <a:extLst>
              <a:ext uri="{FF2B5EF4-FFF2-40B4-BE49-F238E27FC236}">
                <a16:creationId xmlns:a16="http://schemas.microsoft.com/office/drawing/2014/main" id="{D0B6944A-298C-A8E0-DDB0-7E3C596DECDA}"/>
              </a:ext>
            </a:extLst>
          </p:cNvPr>
          <p:cNvGrpSpPr/>
          <p:nvPr/>
        </p:nvGrpSpPr>
        <p:grpSpPr>
          <a:xfrm>
            <a:off x="241056" y="604501"/>
            <a:ext cx="3517109" cy="1241480"/>
            <a:chOff x="-2357765" y="1384232"/>
            <a:chExt cx="3517109" cy="1241480"/>
          </a:xfrm>
        </p:grpSpPr>
        <p:sp>
          <p:nvSpPr>
            <p:cNvPr id="12" name="Freeform: Shape 11">
              <a:extLst>
                <a:ext uri="{FF2B5EF4-FFF2-40B4-BE49-F238E27FC236}">
                  <a16:creationId xmlns:a16="http://schemas.microsoft.com/office/drawing/2014/main" id="{DDE32DC4-29C3-B3DA-1235-784597B272E1}"/>
                </a:ext>
              </a:extLst>
            </p:cNvPr>
            <p:cNvSpPr/>
            <p:nvPr/>
          </p:nvSpPr>
          <p:spPr>
            <a:xfrm>
              <a:off x="-2357765" y="1384232"/>
              <a:ext cx="2855070" cy="1241480"/>
            </a:xfrm>
            <a:custGeom>
              <a:avLst/>
              <a:gdLst>
                <a:gd name="connsiteX0" fmla="*/ 1423966 w 2855070"/>
                <a:gd name="connsiteY0" fmla="*/ 0 h 1241480"/>
                <a:gd name="connsiteX1" fmla="*/ 1423966 w 2855070"/>
                <a:gd name="connsiteY1" fmla="*/ 310370 h 1241480"/>
                <a:gd name="connsiteX2" fmla="*/ 1431103 w 2855070"/>
                <a:gd name="connsiteY2" fmla="*/ 310370 h 1241480"/>
                <a:gd name="connsiteX3" fmla="*/ 1431103 w 2855070"/>
                <a:gd name="connsiteY3" fmla="*/ 0 h 1241480"/>
                <a:gd name="connsiteX4" fmla="*/ 1907113 w 2855070"/>
                <a:gd name="connsiteY4" fmla="*/ 310370 h 1241480"/>
                <a:gd name="connsiteX5" fmla="*/ 2371612 w 2855070"/>
                <a:gd name="connsiteY5" fmla="*/ 310370 h 1241480"/>
                <a:gd name="connsiteX6" fmla="*/ 2855070 w 2855070"/>
                <a:gd name="connsiteY6" fmla="*/ 310370 h 1241480"/>
                <a:gd name="connsiteX7" fmla="*/ 2381092 w 2855070"/>
                <a:gd name="connsiteY7" fmla="*/ 619416 h 1241480"/>
                <a:gd name="connsiteX8" fmla="*/ 2383122 w 2855070"/>
                <a:gd name="connsiteY8" fmla="*/ 620740 h 1241480"/>
                <a:gd name="connsiteX9" fmla="*/ 2381092 w 2855070"/>
                <a:gd name="connsiteY9" fmla="*/ 622064 h 1241480"/>
                <a:gd name="connsiteX10" fmla="*/ 2855070 w 2855070"/>
                <a:gd name="connsiteY10" fmla="*/ 931110 h 1241480"/>
                <a:gd name="connsiteX11" fmla="*/ 2362132 w 2855070"/>
                <a:gd name="connsiteY11" fmla="*/ 931110 h 1241480"/>
                <a:gd name="connsiteX12" fmla="*/ 1907113 w 2855070"/>
                <a:gd name="connsiteY12" fmla="*/ 931110 h 1241480"/>
                <a:gd name="connsiteX13" fmla="*/ 1431103 w 2855070"/>
                <a:gd name="connsiteY13" fmla="*/ 1241480 h 1241480"/>
                <a:gd name="connsiteX14" fmla="*/ 1431103 w 2855070"/>
                <a:gd name="connsiteY14" fmla="*/ 931110 h 1241480"/>
                <a:gd name="connsiteX15" fmla="*/ 1423966 w 2855070"/>
                <a:gd name="connsiteY15" fmla="*/ 931110 h 1241480"/>
                <a:gd name="connsiteX16" fmla="*/ 1423966 w 2855070"/>
                <a:gd name="connsiteY16" fmla="*/ 1241480 h 1241480"/>
                <a:gd name="connsiteX17" fmla="*/ 947956 w 2855070"/>
                <a:gd name="connsiteY17" fmla="*/ 931110 h 1241480"/>
                <a:gd name="connsiteX18" fmla="*/ 473978 w 2855070"/>
                <a:gd name="connsiteY18" fmla="*/ 931110 h 1241480"/>
                <a:gd name="connsiteX19" fmla="*/ 0 w 2855070"/>
                <a:gd name="connsiteY19" fmla="*/ 931110 h 1241480"/>
                <a:gd name="connsiteX20" fmla="*/ 473979 w 2855070"/>
                <a:gd name="connsiteY20" fmla="*/ 622064 h 1241480"/>
                <a:gd name="connsiteX21" fmla="*/ 471947 w 2855070"/>
                <a:gd name="connsiteY21" fmla="*/ 620740 h 1241480"/>
                <a:gd name="connsiteX22" fmla="*/ 473979 w 2855070"/>
                <a:gd name="connsiteY22" fmla="*/ 619416 h 1241480"/>
                <a:gd name="connsiteX23" fmla="*/ 0 w 2855070"/>
                <a:gd name="connsiteY23" fmla="*/ 310370 h 1241480"/>
                <a:gd name="connsiteX24" fmla="*/ 455019 w 2855070"/>
                <a:gd name="connsiteY24" fmla="*/ 310370 h 1241480"/>
                <a:gd name="connsiteX25" fmla="*/ 947956 w 2855070"/>
                <a:gd name="connsiteY25" fmla="*/ 310370 h 1241480"/>
                <a:gd name="connsiteX26" fmla="*/ 1423966 w 2855070"/>
                <a:gd name="connsiteY26" fmla="*/ 0 h 124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55070" h="1241480" fill="none" extrusionOk="0">
                  <a:moveTo>
                    <a:pt x="1423966" y="0"/>
                  </a:moveTo>
                  <a:cubicBezTo>
                    <a:pt x="1427616" y="152549"/>
                    <a:pt x="1398017" y="233541"/>
                    <a:pt x="1423966" y="310370"/>
                  </a:cubicBezTo>
                  <a:cubicBezTo>
                    <a:pt x="1427497" y="309916"/>
                    <a:pt x="1428934" y="311173"/>
                    <a:pt x="1431103" y="310370"/>
                  </a:cubicBezTo>
                  <a:cubicBezTo>
                    <a:pt x="1421650" y="176245"/>
                    <a:pt x="1457541" y="143947"/>
                    <a:pt x="1431103" y="0"/>
                  </a:cubicBezTo>
                  <a:cubicBezTo>
                    <a:pt x="1674810" y="120440"/>
                    <a:pt x="1692700" y="193694"/>
                    <a:pt x="1907113" y="310370"/>
                  </a:cubicBezTo>
                  <a:cubicBezTo>
                    <a:pt x="2117928" y="293489"/>
                    <a:pt x="2252921" y="318273"/>
                    <a:pt x="2371612" y="310370"/>
                  </a:cubicBezTo>
                  <a:cubicBezTo>
                    <a:pt x="2490303" y="302467"/>
                    <a:pt x="2650085" y="358959"/>
                    <a:pt x="2855070" y="310370"/>
                  </a:cubicBezTo>
                  <a:cubicBezTo>
                    <a:pt x="2655635" y="490851"/>
                    <a:pt x="2569850" y="457678"/>
                    <a:pt x="2381092" y="619416"/>
                  </a:cubicBezTo>
                  <a:cubicBezTo>
                    <a:pt x="2381992" y="619885"/>
                    <a:pt x="2382026" y="620359"/>
                    <a:pt x="2383122" y="620740"/>
                  </a:cubicBezTo>
                  <a:cubicBezTo>
                    <a:pt x="2382526" y="621212"/>
                    <a:pt x="2381821" y="621411"/>
                    <a:pt x="2381092" y="622064"/>
                  </a:cubicBezTo>
                  <a:cubicBezTo>
                    <a:pt x="2532000" y="689337"/>
                    <a:pt x="2710087" y="848077"/>
                    <a:pt x="2855070" y="931110"/>
                  </a:cubicBezTo>
                  <a:cubicBezTo>
                    <a:pt x="2680932" y="986260"/>
                    <a:pt x="2562361" y="907472"/>
                    <a:pt x="2362132" y="931110"/>
                  </a:cubicBezTo>
                  <a:cubicBezTo>
                    <a:pt x="2161903" y="954748"/>
                    <a:pt x="2006015" y="903706"/>
                    <a:pt x="1907113" y="931110"/>
                  </a:cubicBezTo>
                  <a:cubicBezTo>
                    <a:pt x="1765040" y="1079874"/>
                    <a:pt x="1626886" y="1070906"/>
                    <a:pt x="1431103" y="1241480"/>
                  </a:cubicBezTo>
                  <a:cubicBezTo>
                    <a:pt x="1401988" y="1157145"/>
                    <a:pt x="1441307" y="1042885"/>
                    <a:pt x="1431103" y="931110"/>
                  </a:cubicBezTo>
                  <a:cubicBezTo>
                    <a:pt x="1427719" y="931341"/>
                    <a:pt x="1425817" y="930729"/>
                    <a:pt x="1423966" y="931110"/>
                  </a:cubicBezTo>
                  <a:cubicBezTo>
                    <a:pt x="1428430" y="1046023"/>
                    <a:pt x="1407842" y="1164595"/>
                    <a:pt x="1423966" y="1241480"/>
                  </a:cubicBezTo>
                  <a:cubicBezTo>
                    <a:pt x="1269701" y="1219192"/>
                    <a:pt x="1193836" y="1022405"/>
                    <a:pt x="947956" y="931110"/>
                  </a:cubicBezTo>
                  <a:cubicBezTo>
                    <a:pt x="788143" y="969847"/>
                    <a:pt x="578548" y="922908"/>
                    <a:pt x="473978" y="931110"/>
                  </a:cubicBezTo>
                  <a:cubicBezTo>
                    <a:pt x="369408" y="939312"/>
                    <a:pt x="225995" y="927709"/>
                    <a:pt x="0" y="931110"/>
                  </a:cubicBezTo>
                  <a:cubicBezTo>
                    <a:pt x="189490" y="771837"/>
                    <a:pt x="285262" y="824551"/>
                    <a:pt x="473979" y="622064"/>
                  </a:cubicBezTo>
                  <a:cubicBezTo>
                    <a:pt x="473027" y="621601"/>
                    <a:pt x="472950" y="621392"/>
                    <a:pt x="471947" y="620740"/>
                  </a:cubicBezTo>
                  <a:cubicBezTo>
                    <a:pt x="472704" y="620005"/>
                    <a:pt x="473330" y="620119"/>
                    <a:pt x="473979" y="619416"/>
                  </a:cubicBezTo>
                  <a:cubicBezTo>
                    <a:pt x="335484" y="572267"/>
                    <a:pt x="152101" y="393698"/>
                    <a:pt x="0" y="310370"/>
                  </a:cubicBezTo>
                  <a:cubicBezTo>
                    <a:pt x="206066" y="274812"/>
                    <a:pt x="304087" y="312239"/>
                    <a:pt x="455019" y="310370"/>
                  </a:cubicBezTo>
                  <a:cubicBezTo>
                    <a:pt x="605951" y="308501"/>
                    <a:pt x="796153" y="313893"/>
                    <a:pt x="947956" y="310370"/>
                  </a:cubicBezTo>
                  <a:cubicBezTo>
                    <a:pt x="1148533" y="135382"/>
                    <a:pt x="1309325" y="93081"/>
                    <a:pt x="1423966" y="0"/>
                  </a:cubicBezTo>
                  <a:close/>
                </a:path>
                <a:path w="2855070" h="1241480" stroke="0" extrusionOk="0">
                  <a:moveTo>
                    <a:pt x="1423966" y="0"/>
                  </a:moveTo>
                  <a:cubicBezTo>
                    <a:pt x="1431367" y="95506"/>
                    <a:pt x="1401381" y="195952"/>
                    <a:pt x="1423966" y="310370"/>
                  </a:cubicBezTo>
                  <a:cubicBezTo>
                    <a:pt x="1426370" y="309871"/>
                    <a:pt x="1428282" y="310442"/>
                    <a:pt x="1431103" y="310370"/>
                  </a:cubicBezTo>
                  <a:cubicBezTo>
                    <a:pt x="1412557" y="230293"/>
                    <a:pt x="1437892" y="125117"/>
                    <a:pt x="1431103" y="0"/>
                  </a:cubicBezTo>
                  <a:cubicBezTo>
                    <a:pt x="1642778" y="93782"/>
                    <a:pt x="1767049" y="233833"/>
                    <a:pt x="1907113" y="310370"/>
                  </a:cubicBezTo>
                  <a:cubicBezTo>
                    <a:pt x="2051435" y="299162"/>
                    <a:pt x="2236578" y="315104"/>
                    <a:pt x="2381092" y="310370"/>
                  </a:cubicBezTo>
                  <a:cubicBezTo>
                    <a:pt x="2525606" y="305636"/>
                    <a:pt x="2725155" y="313248"/>
                    <a:pt x="2855070" y="310370"/>
                  </a:cubicBezTo>
                  <a:cubicBezTo>
                    <a:pt x="2679986" y="455693"/>
                    <a:pt x="2582465" y="470906"/>
                    <a:pt x="2381092" y="619416"/>
                  </a:cubicBezTo>
                  <a:cubicBezTo>
                    <a:pt x="2382034" y="619951"/>
                    <a:pt x="2382272" y="620315"/>
                    <a:pt x="2383122" y="620740"/>
                  </a:cubicBezTo>
                  <a:cubicBezTo>
                    <a:pt x="2382178" y="621509"/>
                    <a:pt x="2381991" y="621378"/>
                    <a:pt x="2381092" y="622064"/>
                  </a:cubicBezTo>
                  <a:cubicBezTo>
                    <a:pt x="2526732" y="640207"/>
                    <a:pt x="2729536" y="903639"/>
                    <a:pt x="2855070" y="931110"/>
                  </a:cubicBezTo>
                  <a:cubicBezTo>
                    <a:pt x="2619110" y="963906"/>
                    <a:pt x="2611115" y="882135"/>
                    <a:pt x="2381092" y="931110"/>
                  </a:cubicBezTo>
                  <a:cubicBezTo>
                    <a:pt x="2151069" y="980085"/>
                    <a:pt x="2063397" y="899548"/>
                    <a:pt x="1907113" y="931110"/>
                  </a:cubicBezTo>
                  <a:cubicBezTo>
                    <a:pt x="1703368" y="1109620"/>
                    <a:pt x="1569524" y="1089372"/>
                    <a:pt x="1431103" y="1241480"/>
                  </a:cubicBezTo>
                  <a:cubicBezTo>
                    <a:pt x="1419061" y="1091569"/>
                    <a:pt x="1463881" y="1051912"/>
                    <a:pt x="1431103" y="931110"/>
                  </a:cubicBezTo>
                  <a:cubicBezTo>
                    <a:pt x="1428447" y="931734"/>
                    <a:pt x="1427102" y="930651"/>
                    <a:pt x="1423966" y="931110"/>
                  </a:cubicBezTo>
                  <a:cubicBezTo>
                    <a:pt x="1450971" y="1019340"/>
                    <a:pt x="1417582" y="1098175"/>
                    <a:pt x="1423966" y="1241480"/>
                  </a:cubicBezTo>
                  <a:cubicBezTo>
                    <a:pt x="1259825" y="1147041"/>
                    <a:pt x="1082340" y="941903"/>
                    <a:pt x="947956" y="931110"/>
                  </a:cubicBezTo>
                  <a:cubicBezTo>
                    <a:pt x="816086" y="935559"/>
                    <a:pt x="642611" y="926948"/>
                    <a:pt x="483458" y="931110"/>
                  </a:cubicBezTo>
                  <a:cubicBezTo>
                    <a:pt x="324305" y="935272"/>
                    <a:pt x="107906" y="919709"/>
                    <a:pt x="0" y="931110"/>
                  </a:cubicBezTo>
                  <a:cubicBezTo>
                    <a:pt x="174990" y="778540"/>
                    <a:pt x="385067" y="707626"/>
                    <a:pt x="473979" y="622064"/>
                  </a:cubicBezTo>
                  <a:cubicBezTo>
                    <a:pt x="473369" y="621915"/>
                    <a:pt x="472697" y="621048"/>
                    <a:pt x="471947" y="620740"/>
                  </a:cubicBezTo>
                  <a:cubicBezTo>
                    <a:pt x="472824" y="619873"/>
                    <a:pt x="473289" y="620108"/>
                    <a:pt x="473979" y="619416"/>
                  </a:cubicBezTo>
                  <a:cubicBezTo>
                    <a:pt x="267938" y="540953"/>
                    <a:pt x="195501" y="404994"/>
                    <a:pt x="0" y="310370"/>
                  </a:cubicBezTo>
                  <a:cubicBezTo>
                    <a:pt x="168816" y="293459"/>
                    <a:pt x="295190" y="316385"/>
                    <a:pt x="473978" y="310370"/>
                  </a:cubicBezTo>
                  <a:cubicBezTo>
                    <a:pt x="652766" y="304355"/>
                    <a:pt x="747765" y="332060"/>
                    <a:pt x="947956" y="310370"/>
                  </a:cubicBezTo>
                  <a:cubicBezTo>
                    <a:pt x="1135938" y="166506"/>
                    <a:pt x="1204178" y="160049"/>
                    <a:pt x="1423966"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3864394261">
                    <a:custGeom>
                      <a:avLst/>
                      <a:gdLst>
                        <a:gd name="connsiteX0" fmla="*/ 943906 w 1892543"/>
                        <a:gd name="connsiteY0" fmla="*/ 0 h 1262132"/>
                        <a:gd name="connsiteX1" fmla="*/ 943906 w 1892543"/>
                        <a:gd name="connsiteY1" fmla="*/ 315533 h 1262132"/>
                        <a:gd name="connsiteX2" fmla="*/ 948637 w 1892543"/>
                        <a:gd name="connsiteY2" fmla="*/ 315533 h 1262132"/>
                        <a:gd name="connsiteX3" fmla="*/ 948637 w 1892543"/>
                        <a:gd name="connsiteY3" fmla="*/ 0 h 1262132"/>
                        <a:gd name="connsiteX4" fmla="*/ 1264170 w 1892543"/>
                        <a:gd name="connsiteY4" fmla="*/ 315533 h 1262132"/>
                        <a:gd name="connsiteX5" fmla="*/ 1892543 w 1892543"/>
                        <a:gd name="connsiteY5" fmla="*/ 315533 h 1262132"/>
                        <a:gd name="connsiteX6" fmla="*/ 1578357 w 1892543"/>
                        <a:gd name="connsiteY6" fmla="*/ 629720 h 1262132"/>
                        <a:gd name="connsiteX7" fmla="*/ 1579703 w 1892543"/>
                        <a:gd name="connsiteY7" fmla="*/ 631066 h 1262132"/>
                        <a:gd name="connsiteX8" fmla="*/ 1578357 w 1892543"/>
                        <a:gd name="connsiteY8" fmla="*/ 632413 h 1262132"/>
                        <a:gd name="connsiteX9" fmla="*/ 1892543 w 1892543"/>
                        <a:gd name="connsiteY9" fmla="*/ 946599 h 1262132"/>
                        <a:gd name="connsiteX10" fmla="*/ 1264170 w 1892543"/>
                        <a:gd name="connsiteY10" fmla="*/ 946599 h 1262132"/>
                        <a:gd name="connsiteX11" fmla="*/ 948637 w 1892543"/>
                        <a:gd name="connsiteY11" fmla="*/ 1262132 h 1262132"/>
                        <a:gd name="connsiteX12" fmla="*/ 948637 w 1892543"/>
                        <a:gd name="connsiteY12" fmla="*/ 946599 h 1262132"/>
                        <a:gd name="connsiteX13" fmla="*/ 943906 w 1892543"/>
                        <a:gd name="connsiteY13" fmla="*/ 946599 h 1262132"/>
                        <a:gd name="connsiteX14" fmla="*/ 943906 w 1892543"/>
                        <a:gd name="connsiteY14" fmla="*/ 1262132 h 1262132"/>
                        <a:gd name="connsiteX15" fmla="*/ 628373 w 1892543"/>
                        <a:gd name="connsiteY15" fmla="*/ 946599 h 1262132"/>
                        <a:gd name="connsiteX16" fmla="*/ 0 w 1892543"/>
                        <a:gd name="connsiteY16" fmla="*/ 946599 h 1262132"/>
                        <a:gd name="connsiteX17" fmla="*/ 314187 w 1892543"/>
                        <a:gd name="connsiteY17" fmla="*/ 632413 h 1262132"/>
                        <a:gd name="connsiteX18" fmla="*/ 312840 w 1892543"/>
                        <a:gd name="connsiteY18" fmla="*/ 631066 h 1262132"/>
                        <a:gd name="connsiteX19" fmla="*/ 314187 w 1892543"/>
                        <a:gd name="connsiteY19" fmla="*/ 629720 h 1262132"/>
                        <a:gd name="connsiteX20" fmla="*/ 0 w 1892543"/>
                        <a:gd name="connsiteY20" fmla="*/ 315533 h 1262132"/>
                        <a:gd name="connsiteX21" fmla="*/ 628373 w 1892543"/>
                        <a:gd name="connsiteY21" fmla="*/ 315533 h 126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2543" h="1262132">
                          <a:moveTo>
                            <a:pt x="943906" y="0"/>
                          </a:moveTo>
                          <a:lnTo>
                            <a:pt x="943906" y="315533"/>
                          </a:lnTo>
                          <a:lnTo>
                            <a:pt x="948637" y="315533"/>
                          </a:lnTo>
                          <a:lnTo>
                            <a:pt x="948637" y="0"/>
                          </a:lnTo>
                          <a:lnTo>
                            <a:pt x="1264170" y="315533"/>
                          </a:lnTo>
                          <a:lnTo>
                            <a:pt x="1892543" y="315533"/>
                          </a:lnTo>
                          <a:lnTo>
                            <a:pt x="1578357" y="629720"/>
                          </a:lnTo>
                          <a:lnTo>
                            <a:pt x="1579703" y="631066"/>
                          </a:lnTo>
                          <a:lnTo>
                            <a:pt x="1578357" y="632413"/>
                          </a:lnTo>
                          <a:lnTo>
                            <a:pt x="1892543" y="946599"/>
                          </a:lnTo>
                          <a:lnTo>
                            <a:pt x="1264170" y="946599"/>
                          </a:lnTo>
                          <a:lnTo>
                            <a:pt x="948637" y="1262132"/>
                          </a:lnTo>
                          <a:lnTo>
                            <a:pt x="948637" y="946599"/>
                          </a:lnTo>
                          <a:lnTo>
                            <a:pt x="943906" y="946599"/>
                          </a:lnTo>
                          <a:lnTo>
                            <a:pt x="943906" y="1262132"/>
                          </a:lnTo>
                          <a:lnTo>
                            <a:pt x="628373" y="946599"/>
                          </a:lnTo>
                          <a:lnTo>
                            <a:pt x="0" y="946599"/>
                          </a:lnTo>
                          <a:lnTo>
                            <a:pt x="314187" y="632413"/>
                          </a:lnTo>
                          <a:lnTo>
                            <a:pt x="312840" y="631066"/>
                          </a:lnTo>
                          <a:lnTo>
                            <a:pt x="314187" y="629720"/>
                          </a:lnTo>
                          <a:lnTo>
                            <a:pt x="0" y="315533"/>
                          </a:lnTo>
                          <a:lnTo>
                            <a:pt x="628373" y="315533"/>
                          </a:ln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D5390BFA-2582-BD74-8A2B-57C52DBF8E67}"/>
                </a:ext>
              </a:extLst>
            </p:cNvPr>
            <p:cNvSpPr txBox="1"/>
            <p:nvPr/>
          </p:nvSpPr>
          <p:spPr>
            <a:xfrm>
              <a:off x="-1960735" y="1651029"/>
              <a:ext cx="31200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strike="noStrike" kern="1200" cap="none" spc="0" normalizeH="0" baseline="0" noProof="0" err="1">
                  <a:ln>
                    <a:solidFill>
                      <a:schemeClr val="tx1"/>
                    </a:solidFill>
                  </a:ln>
                  <a:solidFill>
                    <a:srgbClr val="FFFF00"/>
                  </a:solidFill>
                  <a:effectLst/>
                  <a:uLnTx/>
                  <a:uFillTx/>
                  <a:latin typeface="UTM Mother" panose="02040603050506020204" pitchFamily="18" charset="0"/>
                </a:rPr>
                <a:t>Chủ</a:t>
              </a:r>
              <a:r>
                <a:rPr kumimoji="0" lang="en-US" sz="4000" b="0" i="0" strike="noStrike" kern="1200" cap="none" spc="0" normalizeH="0" baseline="0" noProof="0">
                  <a:ln>
                    <a:solidFill>
                      <a:schemeClr val="tx1"/>
                    </a:solidFill>
                  </a:ln>
                  <a:solidFill>
                    <a:srgbClr val="FFFF00"/>
                  </a:solidFill>
                  <a:effectLst/>
                  <a:uLnTx/>
                  <a:uFillTx/>
                  <a:latin typeface="UTM Mother" panose="02040603050506020204" pitchFamily="18" charset="0"/>
                </a:rPr>
                <a:t> </a:t>
              </a:r>
              <a:r>
                <a:rPr lang="en-US" sz="4000">
                  <a:ln>
                    <a:solidFill>
                      <a:schemeClr val="tx1"/>
                    </a:solidFill>
                  </a:ln>
                  <a:solidFill>
                    <a:srgbClr val="FFFF00"/>
                  </a:solidFill>
                  <a:latin typeface="UTM Mother" panose="02040603050506020204" pitchFamily="18" charset="0"/>
                </a:rPr>
                <a:t>đề:</a:t>
              </a:r>
              <a:endParaRPr kumimoji="0" lang="en-US" sz="4000" b="0" i="0" strike="noStrike" kern="1200" cap="none" spc="0" normalizeH="0" baseline="0" noProof="0">
                <a:ln>
                  <a:solidFill>
                    <a:schemeClr val="tx1"/>
                  </a:solidFill>
                </a:ln>
                <a:solidFill>
                  <a:srgbClr val="FFFF00"/>
                </a:solidFill>
                <a:effectLst/>
                <a:uLnTx/>
                <a:uFillTx/>
                <a:latin typeface="UTM Mother" panose="02040603050506020204" pitchFamily="18" charset="0"/>
              </a:endParaRPr>
            </a:p>
          </p:txBody>
        </p:sp>
      </p:grpSp>
    </p:spTree>
    <p:extLst>
      <p:ext uri="{BB962C8B-B14F-4D97-AF65-F5344CB8AC3E}">
        <p14:creationId xmlns:p14="http://schemas.microsoft.com/office/powerpoint/2010/main" val="42539373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50"/>
                                        <p:tgtEl>
                                          <p:spTgt spid="11"/>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750"/>
                                        <p:tgtEl>
                                          <p:spTgt spid="8"/>
                                        </p:tgtEl>
                                      </p:cBhvr>
                                    </p:animEffect>
                                  </p:childTnLst>
                                </p:cTn>
                              </p:par>
                            </p:childTnLst>
                          </p:cTn>
                        </p:par>
                        <p:par>
                          <p:cTn id="12" fill="hold">
                            <p:stCondLst>
                              <p:cond delay="1500"/>
                            </p:stCondLst>
                            <p:childTnLst>
                              <p:par>
                                <p:cTn id="13" presetID="32" presetClass="emph" presetSubtype="0" fill="hold" nodeType="after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B15125-9CA6-5CDD-822F-0FC57372185A}"/>
              </a:ext>
            </a:extLst>
          </p:cNvPr>
          <p:cNvGrpSpPr/>
          <p:nvPr/>
        </p:nvGrpSpPr>
        <p:grpSpPr>
          <a:xfrm>
            <a:off x="996100" y="-261257"/>
            <a:ext cx="10199800" cy="5693866"/>
            <a:chOff x="304800" y="1161693"/>
            <a:chExt cx="11887200" cy="5693866"/>
          </a:xfrm>
        </p:grpSpPr>
        <p:sp>
          <p:nvSpPr>
            <p:cNvPr id="5" name="TextBox 4">
              <a:extLst>
                <a:ext uri="{FF2B5EF4-FFF2-40B4-BE49-F238E27FC236}">
                  <a16:creationId xmlns:a16="http://schemas.microsoft.com/office/drawing/2014/main" id="{79EF4EE0-C2C4-3198-2522-1B4A2D4F65DD}"/>
                </a:ext>
              </a:extLst>
            </p:cNvPr>
            <p:cNvSpPr txBox="1"/>
            <p:nvPr/>
          </p:nvSpPr>
          <p:spPr>
            <a:xfrm>
              <a:off x="304800" y="1161693"/>
              <a:ext cx="11887200" cy="5693866"/>
            </a:xfrm>
            <a:prstGeom prst="rect">
              <a:avLst/>
            </a:prstGeom>
            <a:noFill/>
          </p:spPr>
          <p:txBody>
            <a:bodyPr wrap="square" rtlCol="0">
              <a:spAutoFit/>
            </a:bodyPr>
            <a:lstStyle/>
            <a:p>
              <a:pPr algn="ctr"/>
              <a:r>
                <a:rPr lang="en-US" sz="18200">
                  <a:ln w="254000">
                    <a:solidFill>
                      <a:schemeClr val="bg1"/>
                    </a:solidFill>
                  </a:ln>
                  <a:solidFill>
                    <a:srgbClr val="FFFF0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LUYỆN TẬP</a:t>
              </a:r>
            </a:p>
          </p:txBody>
        </p:sp>
        <p:sp>
          <p:nvSpPr>
            <p:cNvPr id="6" name="TextBox 5">
              <a:extLst>
                <a:ext uri="{FF2B5EF4-FFF2-40B4-BE49-F238E27FC236}">
                  <a16:creationId xmlns:a16="http://schemas.microsoft.com/office/drawing/2014/main" id="{DD895F57-2BD7-11E1-A950-6D69E2132E57}"/>
                </a:ext>
              </a:extLst>
            </p:cNvPr>
            <p:cNvSpPr txBox="1"/>
            <p:nvPr/>
          </p:nvSpPr>
          <p:spPr>
            <a:xfrm>
              <a:off x="304800" y="1161693"/>
              <a:ext cx="11887200" cy="5693866"/>
            </a:xfrm>
            <a:prstGeom prst="rect">
              <a:avLst/>
            </a:prstGeom>
            <a:noFill/>
          </p:spPr>
          <p:txBody>
            <a:bodyPr wrap="square" rtlCol="0">
              <a:spAutoFit/>
            </a:bodyPr>
            <a:lstStyle/>
            <a:p>
              <a:pPr algn="ctr"/>
              <a:r>
                <a:rPr lang="en-US" sz="182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L</a:t>
              </a:r>
              <a:r>
                <a:rPr lang="en-US" sz="18200">
                  <a:ln w="12700">
                    <a:solidFill>
                      <a:sysClr val="windowText" lastClr="000000"/>
                    </a:solidFill>
                  </a:ln>
                  <a:solidFill>
                    <a:srgbClr val="00B050"/>
                  </a:solidFill>
                  <a:latin typeface="LNTH-LuoLuoNotangYuanTi 1" pitchFamily="2" charset="-128"/>
                  <a:ea typeface="LNTH-LuoLuoNotangYuanTi 1" pitchFamily="2" charset="-128"/>
                  <a:cs typeface="LNTH-LuoLuoNotangYuanTi 1" pitchFamily="2" charset="-128"/>
                </a:rPr>
                <a:t>U</a:t>
              </a:r>
              <a:r>
                <a:rPr lang="en-US" sz="18200">
                  <a:ln w="12700">
                    <a:solidFill>
                      <a:sysClr val="windowText" lastClr="000000"/>
                    </a:solidFill>
                  </a:ln>
                  <a:solidFill>
                    <a:srgbClr val="FF5050"/>
                  </a:solidFill>
                  <a:latin typeface="LNTH-LuoLuoNotangYuanTi 1" pitchFamily="2" charset="-128"/>
                  <a:ea typeface="LNTH-LuoLuoNotangYuanTi 1" pitchFamily="2" charset="-128"/>
                  <a:cs typeface="LNTH-LuoLuoNotangYuanTi 1" pitchFamily="2" charset="-128"/>
                </a:rPr>
                <a:t>Y</a:t>
              </a:r>
              <a:r>
                <a:rPr lang="en-US" sz="18200">
                  <a:ln w="12700">
                    <a:solidFill>
                      <a:sysClr val="windowText" lastClr="000000"/>
                    </a:solidFill>
                  </a:ln>
                  <a:solidFill>
                    <a:srgbClr val="00CCFF"/>
                  </a:solidFill>
                  <a:latin typeface="LNTH-LuoLuoNotangYuanTi 1" pitchFamily="2" charset="-128"/>
                  <a:ea typeface="LNTH-LuoLuoNotangYuanTi 1" pitchFamily="2" charset="-128"/>
                  <a:cs typeface="LNTH-LuoLuoNotangYuanTi 1" pitchFamily="2" charset="-128"/>
                </a:rPr>
                <a:t>Ệ</a:t>
              </a:r>
              <a:r>
                <a:rPr lang="en-US" sz="18200">
                  <a:ln w="12700">
                    <a:solidFill>
                      <a:sysClr val="windowText" lastClr="000000"/>
                    </a:solidFill>
                  </a:ln>
                  <a:solidFill>
                    <a:schemeClr val="accent2"/>
                  </a:solidFill>
                  <a:latin typeface="LNTH-LuoLuoNotangYuanTi 1" pitchFamily="2" charset="-128"/>
                  <a:ea typeface="LNTH-LuoLuoNotangYuanTi 1" pitchFamily="2" charset="-128"/>
                  <a:cs typeface="LNTH-LuoLuoNotangYuanTi 1" pitchFamily="2" charset="-128"/>
                </a:rPr>
                <a:t>N </a:t>
              </a:r>
              <a:r>
                <a:rPr lang="en-US" sz="18200">
                  <a:ln w="12700">
                    <a:solidFill>
                      <a:sysClr val="windowText" lastClr="000000"/>
                    </a:solidFill>
                  </a:ln>
                  <a:solidFill>
                    <a:srgbClr val="00B0F0"/>
                  </a:solidFill>
                  <a:latin typeface="LNTH-LuoLuoNotangYuanTi 1" pitchFamily="2" charset="-128"/>
                  <a:ea typeface="LNTH-LuoLuoNotangYuanTi 1" pitchFamily="2" charset="-128"/>
                  <a:cs typeface="LNTH-LuoLuoNotangYuanTi 1" pitchFamily="2" charset="-128"/>
                </a:rPr>
                <a:t>T</a:t>
              </a:r>
              <a:r>
                <a:rPr lang="en-US" sz="18200">
                  <a:ln w="12700">
                    <a:solidFill>
                      <a:sysClr val="windowText" lastClr="000000"/>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Ậ</a:t>
              </a:r>
              <a:r>
                <a:rPr lang="en-US" sz="182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P</a:t>
              </a:r>
            </a:p>
          </p:txBody>
        </p:sp>
      </p:grpSp>
    </p:spTree>
    <p:extLst>
      <p:ext uri="{BB962C8B-B14F-4D97-AF65-F5344CB8AC3E}">
        <p14:creationId xmlns:p14="http://schemas.microsoft.com/office/powerpoint/2010/main" val="4081447186"/>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677652-665B-BFFC-2436-9103280B059C}"/>
              </a:ext>
            </a:extLst>
          </p:cNvPr>
          <p:cNvSpPr/>
          <p:nvPr/>
        </p:nvSpPr>
        <p:spPr>
          <a:xfrm>
            <a:off x="272716" y="261851"/>
            <a:ext cx="11694695" cy="6334298"/>
          </a:xfrm>
          <a:prstGeom prst="roundRect">
            <a:avLst/>
          </a:prstGeom>
          <a:solidFill>
            <a:schemeClr val="bg1">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Nhóm 14">
            <a:extLst>
              <a:ext uri="{FF2B5EF4-FFF2-40B4-BE49-F238E27FC236}">
                <a16:creationId xmlns:a16="http://schemas.microsoft.com/office/drawing/2014/main" id="{83BB1A89-D0BA-B62E-0323-5695C65BDB74}"/>
              </a:ext>
            </a:extLst>
          </p:cNvPr>
          <p:cNvGrpSpPr/>
          <p:nvPr/>
        </p:nvGrpSpPr>
        <p:grpSpPr>
          <a:xfrm>
            <a:off x="692961" y="284603"/>
            <a:ext cx="11726406" cy="784830"/>
            <a:chOff x="678426" y="514924"/>
            <a:chExt cx="11726406" cy="784830"/>
          </a:xfrm>
        </p:grpSpPr>
        <p:grpSp>
          <p:nvGrpSpPr>
            <p:cNvPr id="8" name="Nhóm 15">
              <a:extLst>
                <a:ext uri="{FF2B5EF4-FFF2-40B4-BE49-F238E27FC236}">
                  <a16:creationId xmlns:a16="http://schemas.microsoft.com/office/drawing/2014/main" id="{55EDEC5A-8DF2-551E-215A-CA5728275766}"/>
                </a:ext>
              </a:extLst>
            </p:cNvPr>
            <p:cNvGrpSpPr/>
            <p:nvPr/>
          </p:nvGrpSpPr>
          <p:grpSpPr>
            <a:xfrm>
              <a:off x="678426" y="514924"/>
              <a:ext cx="793415" cy="784830"/>
              <a:chOff x="678426" y="514924"/>
              <a:chExt cx="793415" cy="784830"/>
            </a:xfrm>
          </p:grpSpPr>
          <p:sp>
            <p:nvSpPr>
              <p:cNvPr id="10" name="Oval 22">
                <a:extLst>
                  <a:ext uri="{FF2B5EF4-FFF2-40B4-BE49-F238E27FC236}">
                    <a16:creationId xmlns:a16="http://schemas.microsoft.com/office/drawing/2014/main" id="{21845FAE-011C-18FD-8FB4-DCC3795D21B0}"/>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11" name="TextBox 23">
                <a:extLst>
                  <a:ext uri="{FF2B5EF4-FFF2-40B4-BE49-F238E27FC236}">
                    <a16:creationId xmlns:a16="http://schemas.microsoft.com/office/drawing/2014/main" id="{F01078C0-EF78-F0DD-2852-5ED2058EA425}"/>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9" name="TextBox 16">
              <a:extLst>
                <a:ext uri="{FF2B5EF4-FFF2-40B4-BE49-F238E27FC236}">
                  <a16:creationId xmlns:a16="http://schemas.microsoft.com/office/drawing/2014/main" id="{104D66C1-A189-A9B2-30D9-73C571F0DAED}"/>
                </a:ext>
              </a:extLst>
            </p:cNvPr>
            <p:cNvSpPr txBox="1"/>
            <p:nvPr/>
          </p:nvSpPr>
          <p:spPr>
            <a:xfrm>
              <a:off x="1471841" y="514924"/>
              <a:ext cx="10932991" cy="784830"/>
            </a:xfrm>
            <a:prstGeom prst="rect">
              <a:avLst/>
            </a:prstGeom>
            <a:noFill/>
          </p:spPr>
          <p:txBody>
            <a:bodyPr wrap="square" rtlCol="0">
              <a:spAutoFit/>
            </a:bodyPr>
            <a:lstStyle/>
            <a:p>
              <a:pPr algn="just"/>
              <a:r>
                <a:rPr lang="en-US" sz="4500" b="1"/>
                <a:t>Tính bằng cách thuận tiện.</a:t>
              </a:r>
              <a:endParaRPr lang="en-US" sz="4500" b="1" dirty="0"/>
            </a:p>
          </p:txBody>
        </p:sp>
      </p:grpSp>
      <p:sp>
        <p:nvSpPr>
          <p:cNvPr id="12" name="TextBox 11">
            <a:extLst>
              <a:ext uri="{FF2B5EF4-FFF2-40B4-BE49-F238E27FC236}">
                <a16:creationId xmlns:a16="http://schemas.microsoft.com/office/drawing/2014/main" id="{A75365A5-8E58-9818-EC64-C495D69F702B}"/>
              </a:ext>
            </a:extLst>
          </p:cNvPr>
          <p:cNvSpPr txBox="1"/>
          <p:nvPr/>
        </p:nvSpPr>
        <p:spPr>
          <a:xfrm>
            <a:off x="762202" y="1209413"/>
            <a:ext cx="11372297" cy="784830"/>
          </a:xfrm>
          <a:prstGeom prst="rect">
            <a:avLst/>
          </a:prstGeom>
          <a:noFill/>
          <a:ln>
            <a:noFill/>
          </a:ln>
        </p:spPr>
        <p:txBody>
          <a:bodyPr wrap="square" rtlCol="0">
            <a:spAutoFit/>
          </a:bodyPr>
          <a:lstStyle/>
          <a:p>
            <a:pPr algn="just"/>
            <a:r>
              <a:rPr lang="en-US" sz="4500">
                <a:solidFill>
                  <a:srgbClr val="FA5A68"/>
                </a:solidFill>
              </a:rPr>
              <a:t>a) </a:t>
            </a:r>
            <a:r>
              <a:rPr lang="en-US" sz="4500"/>
              <a:t>350 000 + 470 000 + 150 000 + 30 000</a:t>
            </a:r>
          </a:p>
        </p:txBody>
      </p:sp>
      <p:sp>
        <p:nvSpPr>
          <p:cNvPr id="13" name="TextBox 12">
            <a:extLst>
              <a:ext uri="{FF2B5EF4-FFF2-40B4-BE49-F238E27FC236}">
                <a16:creationId xmlns:a16="http://schemas.microsoft.com/office/drawing/2014/main" id="{993119A6-401C-2E53-1A27-068216004D57}"/>
              </a:ext>
            </a:extLst>
          </p:cNvPr>
          <p:cNvSpPr txBox="1"/>
          <p:nvPr/>
        </p:nvSpPr>
        <p:spPr>
          <a:xfrm>
            <a:off x="762202" y="2118213"/>
            <a:ext cx="11372297" cy="784830"/>
          </a:xfrm>
          <a:prstGeom prst="rect">
            <a:avLst/>
          </a:prstGeom>
          <a:noFill/>
          <a:ln>
            <a:noFill/>
          </a:ln>
        </p:spPr>
        <p:txBody>
          <a:bodyPr wrap="square" rtlCol="0">
            <a:spAutoFit/>
          </a:bodyPr>
          <a:lstStyle/>
          <a:p>
            <a:pPr algn="just"/>
            <a:r>
              <a:rPr lang="en-US" sz="4500">
                <a:solidFill>
                  <a:srgbClr val="FA5A68"/>
                </a:solidFill>
              </a:rPr>
              <a:t>b) </a:t>
            </a:r>
            <a:r>
              <a:rPr lang="en-US" sz="4500"/>
              <a:t>280 000 + 640 000 + 360 000 + 720 000</a:t>
            </a:r>
          </a:p>
        </p:txBody>
      </p:sp>
      <p:sp>
        <p:nvSpPr>
          <p:cNvPr id="14" name="TextBox 13">
            <a:extLst>
              <a:ext uri="{FF2B5EF4-FFF2-40B4-BE49-F238E27FC236}">
                <a16:creationId xmlns:a16="http://schemas.microsoft.com/office/drawing/2014/main" id="{3B7D799C-FEDF-BB9B-DDF7-CE9499BD20F2}"/>
              </a:ext>
            </a:extLst>
          </p:cNvPr>
          <p:cNvSpPr txBox="1"/>
          <p:nvPr/>
        </p:nvSpPr>
        <p:spPr>
          <a:xfrm>
            <a:off x="762202" y="3027013"/>
            <a:ext cx="11372297" cy="784830"/>
          </a:xfrm>
          <a:prstGeom prst="rect">
            <a:avLst/>
          </a:prstGeom>
          <a:noFill/>
          <a:ln>
            <a:noFill/>
          </a:ln>
        </p:spPr>
        <p:txBody>
          <a:bodyPr wrap="square" rtlCol="0">
            <a:spAutoFit/>
          </a:bodyPr>
          <a:lstStyle/>
          <a:p>
            <a:pPr algn="just"/>
            <a:r>
              <a:rPr lang="en-US" sz="4500">
                <a:solidFill>
                  <a:srgbClr val="FA5A68"/>
                </a:solidFill>
              </a:rPr>
              <a:t>c) </a:t>
            </a:r>
            <a:r>
              <a:rPr lang="en-US" sz="4500"/>
              <a:t>590 000 + 19 000 + 81 000 + 410 000</a:t>
            </a:r>
          </a:p>
        </p:txBody>
      </p:sp>
      <p:sp>
        <p:nvSpPr>
          <p:cNvPr id="15" name="Rectangle: Rounded Corners 14">
            <a:extLst>
              <a:ext uri="{FF2B5EF4-FFF2-40B4-BE49-F238E27FC236}">
                <a16:creationId xmlns:a16="http://schemas.microsoft.com/office/drawing/2014/main" id="{3FAE6B77-1AB5-44EE-8424-5FC5D4B1A6FE}"/>
              </a:ext>
            </a:extLst>
          </p:cNvPr>
          <p:cNvSpPr/>
          <p:nvPr/>
        </p:nvSpPr>
        <p:spPr>
          <a:xfrm>
            <a:off x="444934" y="4159159"/>
            <a:ext cx="11302131" cy="2627990"/>
          </a:xfrm>
          <a:prstGeom prst="roundRect">
            <a:avLst/>
          </a:prstGeom>
          <a:solidFill>
            <a:schemeClr val="accent4">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76EE574-50B1-7A70-B598-946B2DBDE3F6}"/>
              </a:ext>
            </a:extLst>
          </p:cNvPr>
          <p:cNvSpPr txBox="1"/>
          <p:nvPr/>
        </p:nvSpPr>
        <p:spPr>
          <a:xfrm>
            <a:off x="762202" y="3732543"/>
            <a:ext cx="1632949" cy="769441"/>
          </a:xfrm>
          <a:prstGeom prst="rect">
            <a:avLst/>
          </a:prstGeom>
          <a:noFill/>
        </p:spPr>
        <p:txBody>
          <a:bodyPr wrap="square" rtlCol="0">
            <a:spAutoFit/>
          </a:bodyPr>
          <a:lstStyle/>
          <a:p>
            <a:r>
              <a:rPr lang="en-US" sz="4400">
                <a:ln>
                  <a:solidFill>
                    <a:sysClr val="windowText" lastClr="000000"/>
                  </a:solidFill>
                </a:ln>
                <a:solidFill>
                  <a:srgbClr val="00B050"/>
                </a:solidFill>
                <a:latin typeface="UTM Flamenco" panose="02040603050506020204" pitchFamily="18" charset="0"/>
              </a:rPr>
              <a:t>G</a:t>
            </a:r>
            <a:r>
              <a:rPr lang="en-US" sz="4400">
                <a:ln>
                  <a:solidFill>
                    <a:sysClr val="windowText" lastClr="000000"/>
                  </a:solidFill>
                </a:ln>
                <a:solidFill>
                  <a:schemeClr val="accent2"/>
                </a:solidFill>
                <a:latin typeface="UTM Flamenco" panose="02040603050506020204" pitchFamily="18" charset="0"/>
              </a:rPr>
              <a:t>Ợ</a:t>
            </a:r>
            <a:r>
              <a:rPr lang="en-US" sz="4400">
                <a:ln>
                  <a:solidFill>
                    <a:sysClr val="windowText" lastClr="000000"/>
                  </a:solidFill>
                </a:ln>
                <a:solidFill>
                  <a:srgbClr val="00B0F0"/>
                </a:solidFill>
                <a:latin typeface="UTM Flamenco" panose="02040603050506020204" pitchFamily="18" charset="0"/>
              </a:rPr>
              <a:t>I</a:t>
            </a:r>
            <a:r>
              <a:rPr lang="en-US" sz="4400">
                <a:ln>
                  <a:solidFill>
                    <a:sysClr val="windowText" lastClr="000000"/>
                  </a:solidFill>
                </a:ln>
                <a:latin typeface="UTM Flamenco" panose="02040603050506020204" pitchFamily="18" charset="0"/>
              </a:rPr>
              <a:t> </a:t>
            </a:r>
            <a:r>
              <a:rPr lang="en-US" sz="4400">
                <a:ln>
                  <a:solidFill>
                    <a:sysClr val="windowText" lastClr="000000"/>
                  </a:solidFill>
                </a:ln>
                <a:solidFill>
                  <a:srgbClr val="FF9999"/>
                </a:solidFill>
                <a:latin typeface="UTM Flamenco" panose="02040603050506020204" pitchFamily="18" charset="0"/>
              </a:rPr>
              <a:t>Ý</a:t>
            </a:r>
            <a:endParaRPr lang="en-US" sz="4400">
              <a:ln>
                <a:solidFill>
                  <a:sysClr val="windowText" lastClr="000000"/>
                </a:solidFill>
              </a:ln>
              <a:solidFill>
                <a:srgbClr val="FFC000"/>
              </a:solidFill>
              <a:latin typeface="UTM Flamenco" panose="02040603050506020204" pitchFamily="18" charset="0"/>
            </a:endParaRPr>
          </a:p>
        </p:txBody>
      </p:sp>
      <p:sp>
        <p:nvSpPr>
          <p:cNvPr id="19" name="TextBox 18">
            <a:extLst>
              <a:ext uri="{FF2B5EF4-FFF2-40B4-BE49-F238E27FC236}">
                <a16:creationId xmlns:a16="http://schemas.microsoft.com/office/drawing/2014/main" id="{07B2C55D-C674-92E7-2DC8-1D77682636E7}"/>
              </a:ext>
            </a:extLst>
          </p:cNvPr>
          <p:cNvSpPr txBox="1"/>
          <p:nvPr/>
        </p:nvSpPr>
        <p:spPr>
          <a:xfrm>
            <a:off x="528479" y="4526134"/>
            <a:ext cx="11302130" cy="646331"/>
          </a:xfrm>
          <a:prstGeom prst="rect">
            <a:avLst/>
          </a:prstGeom>
          <a:noFill/>
        </p:spPr>
        <p:txBody>
          <a:bodyPr wrap="square" rtlCol="0">
            <a:spAutoFit/>
          </a:bodyPr>
          <a:lstStyle/>
          <a:p>
            <a:r>
              <a:rPr lang="en-US" sz="3600" b="1">
                <a:solidFill>
                  <a:schemeClr val="accent2">
                    <a:lumMod val="75000"/>
                  </a:schemeClr>
                </a:solidFill>
              </a:rPr>
              <a:t>Dùng các tính chất của phép cộng để tính toán thuận tiện.</a:t>
            </a:r>
          </a:p>
        </p:txBody>
      </p:sp>
      <p:sp>
        <p:nvSpPr>
          <p:cNvPr id="20" name="TextBox 19">
            <a:extLst>
              <a:ext uri="{FF2B5EF4-FFF2-40B4-BE49-F238E27FC236}">
                <a16:creationId xmlns:a16="http://schemas.microsoft.com/office/drawing/2014/main" id="{EE54B251-449B-EA46-3FA9-BE7678BB77DD}"/>
              </a:ext>
            </a:extLst>
          </p:cNvPr>
          <p:cNvSpPr txBox="1"/>
          <p:nvPr/>
        </p:nvSpPr>
        <p:spPr>
          <a:xfrm>
            <a:off x="707053" y="5245220"/>
            <a:ext cx="11302130" cy="646331"/>
          </a:xfrm>
          <a:prstGeom prst="rect">
            <a:avLst/>
          </a:prstGeom>
          <a:noFill/>
        </p:spPr>
        <p:txBody>
          <a:bodyPr wrap="square" rtlCol="0">
            <a:spAutoFit/>
          </a:bodyPr>
          <a:lstStyle/>
          <a:p>
            <a:r>
              <a:rPr lang="en-US" sz="3600">
                <a:sym typeface="Wingdings" panose="05000000000000000000" pitchFamily="2" charset="2"/>
              </a:rPr>
              <a:t> Áp dụng tính chất giao hoán để đổi chỗ các số hạng.</a:t>
            </a:r>
            <a:endParaRPr lang="en-US" sz="3600"/>
          </a:p>
        </p:txBody>
      </p:sp>
      <p:sp>
        <p:nvSpPr>
          <p:cNvPr id="21" name="TextBox 20">
            <a:extLst>
              <a:ext uri="{FF2B5EF4-FFF2-40B4-BE49-F238E27FC236}">
                <a16:creationId xmlns:a16="http://schemas.microsoft.com/office/drawing/2014/main" id="{55A53679-5DFB-3663-DBC7-30EDC0255281}"/>
              </a:ext>
            </a:extLst>
          </p:cNvPr>
          <p:cNvSpPr txBox="1"/>
          <p:nvPr/>
        </p:nvSpPr>
        <p:spPr>
          <a:xfrm>
            <a:off x="692961" y="5969767"/>
            <a:ext cx="11302130" cy="646331"/>
          </a:xfrm>
          <a:prstGeom prst="rect">
            <a:avLst/>
          </a:prstGeom>
          <a:noFill/>
        </p:spPr>
        <p:txBody>
          <a:bodyPr wrap="square" rtlCol="0">
            <a:spAutoFit/>
          </a:bodyPr>
          <a:lstStyle/>
          <a:p>
            <a:r>
              <a:rPr lang="en-US" sz="3600">
                <a:sym typeface="Wingdings" panose="05000000000000000000" pitchFamily="2" charset="2"/>
              </a:rPr>
              <a:t> Áp dụng tính chất kết hợp để cộng các cặp số hạng.</a:t>
            </a:r>
            <a:endParaRPr lang="en-US" sz="3600"/>
          </a:p>
        </p:txBody>
      </p:sp>
      <p:cxnSp>
        <p:nvCxnSpPr>
          <p:cNvPr id="23" name="Straight Connector 22">
            <a:extLst>
              <a:ext uri="{FF2B5EF4-FFF2-40B4-BE49-F238E27FC236}">
                <a16:creationId xmlns:a16="http://schemas.microsoft.com/office/drawing/2014/main" id="{6823EE8D-515F-1BFE-8331-1ADE79321A38}"/>
              </a:ext>
            </a:extLst>
          </p:cNvPr>
          <p:cNvCxnSpPr/>
          <p:nvPr/>
        </p:nvCxnSpPr>
        <p:spPr>
          <a:xfrm>
            <a:off x="1578676" y="966449"/>
            <a:ext cx="6281956"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1747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animBg="1"/>
      <p:bldP spid="16"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677652-665B-BFFC-2436-9103280B059C}"/>
              </a:ext>
            </a:extLst>
          </p:cNvPr>
          <p:cNvSpPr/>
          <p:nvPr/>
        </p:nvSpPr>
        <p:spPr>
          <a:xfrm>
            <a:off x="272716" y="261851"/>
            <a:ext cx="11694695" cy="6334298"/>
          </a:xfrm>
          <a:prstGeom prst="roundRect">
            <a:avLst/>
          </a:prstGeom>
          <a:solidFill>
            <a:schemeClr val="bg1">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Nhóm 14">
            <a:extLst>
              <a:ext uri="{FF2B5EF4-FFF2-40B4-BE49-F238E27FC236}">
                <a16:creationId xmlns:a16="http://schemas.microsoft.com/office/drawing/2014/main" id="{83BB1A89-D0BA-B62E-0323-5695C65BDB74}"/>
              </a:ext>
            </a:extLst>
          </p:cNvPr>
          <p:cNvGrpSpPr/>
          <p:nvPr/>
        </p:nvGrpSpPr>
        <p:grpSpPr>
          <a:xfrm>
            <a:off x="692961" y="284603"/>
            <a:ext cx="11726406" cy="784830"/>
            <a:chOff x="678426" y="514924"/>
            <a:chExt cx="11726406" cy="784830"/>
          </a:xfrm>
        </p:grpSpPr>
        <p:grpSp>
          <p:nvGrpSpPr>
            <p:cNvPr id="8" name="Nhóm 15">
              <a:extLst>
                <a:ext uri="{FF2B5EF4-FFF2-40B4-BE49-F238E27FC236}">
                  <a16:creationId xmlns:a16="http://schemas.microsoft.com/office/drawing/2014/main" id="{55EDEC5A-8DF2-551E-215A-CA5728275766}"/>
                </a:ext>
              </a:extLst>
            </p:cNvPr>
            <p:cNvGrpSpPr/>
            <p:nvPr/>
          </p:nvGrpSpPr>
          <p:grpSpPr>
            <a:xfrm>
              <a:off x="678426" y="514924"/>
              <a:ext cx="793415" cy="784830"/>
              <a:chOff x="678426" y="514924"/>
              <a:chExt cx="793415" cy="784830"/>
            </a:xfrm>
          </p:grpSpPr>
          <p:sp>
            <p:nvSpPr>
              <p:cNvPr id="10" name="Oval 22">
                <a:extLst>
                  <a:ext uri="{FF2B5EF4-FFF2-40B4-BE49-F238E27FC236}">
                    <a16:creationId xmlns:a16="http://schemas.microsoft.com/office/drawing/2014/main" id="{21845FAE-011C-18FD-8FB4-DCC3795D21B0}"/>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11" name="TextBox 23">
                <a:extLst>
                  <a:ext uri="{FF2B5EF4-FFF2-40B4-BE49-F238E27FC236}">
                    <a16:creationId xmlns:a16="http://schemas.microsoft.com/office/drawing/2014/main" id="{F01078C0-EF78-F0DD-2852-5ED2058EA425}"/>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9" name="TextBox 16">
              <a:extLst>
                <a:ext uri="{FF2B5EF4-FFF2-40B4-BE49-F238E27FC236}">
                  <a16:creationId xmlns:a16="http://schemas.microsoft.com/office/drawing/2014/main" id="{104D66C1-A189-A9B2-30D9-73C571F0DAED}"/>
                </a:ext>
              </a:extLst>
            </p:cNvPr>
            <p:cNvSpPr txBox="1"/>
            <p:nvPr/>
          </p:nvSpPr>
          <p:spPr>
            <a:xfrm>
              <a:off x="1471841" y="514924"/>
              <a:ext cx="10932991" cy="784830"/>
            </a:xfrm>
            <a:prstGeom prst="rect">
              <a:avLst/>
            </a:prstGeom>
            <a:noFill/>
          </p:spPr>
          <p:txBody>
            <a:bodyPr wrap="square" rtlCol="0">
              <a:spAutoFit/>
            </a:bodyPr>
            <a:lstStyle/>
            <a:p>
              <a:pPr algn="just"/>
              <a:r>
                <a:rPr lang="en-US" sz="4500" b="1"/>
                <a:t>Tính bằng cách thuận tiện.</a:t>
              </a:r>
              <a:endParaRPr lang="en-US" sz="4500" b="1" dirty="0"/>
            </a:p>
          </p:txBody>
        </p:sp>
      </p:grpSp>
      <p:sp>
        <p:nvSpPr>
          <p:cNvPr id="12" name="TextBox 11">
            <a:extLst>
              <a:ext uri="{FF2B5EF4-FFF2-40B4-BE49-F238E27FC236}">
                <a16:creationId xmlns:a16="http://schemas.microsoft.com/office/drawing/2014/main" id="{A75365A5-8E58-9818-EC64-C495D69F702B}"/>
              </a:ext>
            </a:extLst>
          </p:cNvPr>
          <p:cNvSpPr txBox="1"/>
          <p:nvPr/>
        </p:nvSpPr>
        <p:spPr>
          <a:xfrm>
            <a:off x="762202" y="1209413"/>
            <a:ext cx="11372297" cy="784830"/>
          </a:xfrm>
          <a:prstGeom prst="rect">
            <a:avLst/>
          </a:prstGeom>
          <a:noFill/>
          <a:ln>
            <a:noFill/>
          </a:ln>
        </p:spPr>
        <p:txBody>
          <a:bodyPr wrap="square" rtlCol="0">
            <a:spAutoFit/>
          </a:bodyPr>
          <a:lstStyle/>
          <a:p>
            <a:pPr algn="just"/>
            <a:r>
              <a:rPr lang="en-US" sz="4500">
                <a:solidFill>
                  <a:srgbClr val="FA5A68"/>
                </a:solidFill>
              </a:rPr>
              <a:t>a) </a:t>
            </a:r>
            <a:r>
              <a:rPr lang="en-US" sz="4500"/>
              <a:t>350 000 + 470 000 + 150 000 + 30 000</a:t>
            </a:r>
          </a:p>
        </p:txBody>
      </p:sp>
      <p:sp>
        <p:nvSpPr>
          <p:cNvPr id="13" name="TextBox 12">
            <a:extLst>
              <a:ext uri="{FF2B5EF4-FFF2-40B4-BE49-F238E27FC236}">
                <a16:creationId xmlns:a16="http://schemas.microsoft.com/office/drawing/2014/main" id="{993119A6-401C-2E53-1A27-068216004D57}"/>
              </a:ext>
            </a:extLst>
          </p:cNvPr>
          <p:cNvSpPr txBox="1"/>
          <p:nvPr/>
        </p:nvSpPr>
        <p:spPr>
          <a:xfrm>
            <a:off x="762202" y="2118213"/>
            <a:ext cx="11372297" cy="784830"/>
          </a:xfrm>
          <a:prstGeom prst="rect">
            <a:avLst/>
          </a:prstGeom>
          <a:noFill/>
          <a:ln>
            <a:noFill/>
          </a:ln>
        </p:spPr>
        <p:txBody>
          <a:bodyPr wrap="square" rtlCol="0">
            <a:spAutoFit/>
          </a:bodyPr>
          <a:lstStyle/>
          <a:p>
            <a:pPr algn="just"/>
            <a:r>
              <a:rPr lang="en-US" sz="4500">
                <a:solidFill>
                  <a:srgbClr val="FA5A68"/>
                </a:solidFill>
              </a:rPr>
              <a:t>b) </a:t>
            </a:r>
            <a:r>
              <a:rPr lang="en-US" sz="4500"/>
              <a:t>280 000 + 640 000 + 360 000 + 720 000</a:t>
            </a:r>
          </a:p>
        </p:txBody>
      </p:sp>
      <p:sp>
        <p:nvSpPr>
          <p:cNvPr id="14" name="TextBox 13">
            <a:extLst>
              <a:ext uri="{FF2B5EF4-FFF2-40B4-BE49-F238E27FC236}">
                <a16:creationId xmlns:a16="http://schemas.microsoft.com/office/drawing/2014/main" id="{3B7D799C-FEDF-BB9B-DDF7-CE9499BD20F2}"/>
              </a:ext>
            </a:extLst>
          </p:cNvPr>
          <p:cNvSpPr txBox="1"/>
          <p:nvPr/>
        </p:nvSpPr>
        <p:spPr>
          <a:xfrm>
            <a:off x="762202" y="2944991"/>
            <a:ext cx="11372297" cy="784830"/>
          </a:xfrm>
          <a:prstGeom prst="rect">
            <a:avLst/>
          </a:prstGeom>
          <a:noFill/>
          <a:ln>
            <a:noFill/>
          </a:ln>
        </p:spPr>
        <p:txBody>
          <a:bodyPr wrap="square" rtlCol="0">
            <a:spAutoFit/>
          </a:bodyPr>
          <a:lstStyle/>
          <a:p>
            <a:pPr algn="just"/>
            <a:r>
              <a:rPr lang="en-US" sz="4500">
                <a:solidFill>
                  <a:srgbClr val="FA5A68"/>
                </a:solidFill>
              </a:rPr>
              <a:t>c) </a:t>
            </a:r>
            <a:r>
              <a:rPr lang="en-US" sz="4500"/>
              <a:t>590 000 + 19 000 + 81 000 + 410 000</a:t>
            </a:r>
          </a:p>
        </p:txBody>
      </p:sp>
      <p:cxnSp>
        <p:nvCxnSpPr>
          <p:cNvPr id="23" name="Straight Connector 22">
            <a:extLst>
              <a:ext uri="{FF2B5EF4-FFF2-40B4-BE49-F238E27FC236}">
                <a16:creationId xmlns:a16="http://schemas.microsoft.com/office/drawing/2014/main" id="{6823EE8D-515F-1BFE-8331-1ADE79321A38}"/>
              </a:ext>
            </a:extLst>
          </p:cNvPr>
          <p:cNvCxnSpPr/>
          <p:nvPr/>
        </p:nvCxnSpPr>
        <p:spPr>
          <a:xfrm>
            <a:off x="1578676" y="966449"/>
            <a:ext cx="6281956"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AC9F5B9-AF7B-EC28-2FB6-54C3A82D72B0}"/>
              </a:ext>
            </a:extLst>
          </p:cNvPr>
          <p:cNvGrpSpPr/>
          <p:nvPr/>
        </p:nvGrpSpPr>
        <p:grpSpPr>
          <a:xfrm>
            <a:off x="1712230" y="3812881"/>
            <a:ext cx="9472239" cy="2966181"/>
            <a:chOff x="8312009" y="2475498"/>
            <a:chExt cx="9472239" cy="2966181"/>
          </a:xfrm>
        </p:grpSpPr>
        <p:sp>
          <p:nvSpPr>
            <p:cNvPr id="3" name="TextBox 10">
              <a:extLst>
                <a:ext uri="{FF2B5EF4-FFF2-40B4-BE49-F238E27FC236}">
                  <a16:creationId xmlns:a16="http://schemas.microsoft.com/office/drawing/2014/main" id="{57C16431-0C63-2A9A-4F29-53873ECB97D5}"/>
                </a:ext>
              </a:extLst>
            </p:cNvPr>
            <p:cNvSpPr txBox="1"/>
            <p:nvPr/>
          </p:nvSpPr>
          <p:spPr>
            <a:xfrm>
              <a:off x="10780398" y="3404590"/>
              <a:ext cx="7003850" cy="1107996"/>
            </a:xfrm>
            <a:prstGeom prst="rect">
              <a:avLst/>
            </a:prstGeom>
            <a:noFill/>
          </p:spPr>
          <p:txBody>
            <a:bodyPr wrap="square" rtlCol="0">
              <a:spAutoFit/>
            </a:bodyPr>
            <a:lstStyle/>
            <a:p>
              <a:pPr algn="ctr"/>
              <a:r>
                <a:rPr lang="en-US" sz="6600">
                  <a:ln w="28575">
                    <a:noFill/>
                    <a:prstDash val="solid"/>
                  </a:ln>
                  <a:solidFill>
                    <a:srgbClr val="E45B23"/>
                  </a:solidFill>
                  <a:latin typeface="LNTH-LuoLuoNotangYuanTi 1" pitchFamily="2" charset="-128"/>
                  <a:ea typeface="LNTH-LuoLuoNotangYuanTi 1" pitchFamily="2" charset="-128"/>
                  <a:cs typeface="LNTH-LuoLuoNotangYuanTi 1" pitchFamily="2" charset="-128"/>
                </a:rPr>
                <a:t>THỰC HIỆN CÁ NHÂN</a:t>
              </a:r>
              <a:endParaRPr lang="en-US" sz="6600" dirty="0">
                <a:ln w="28575">
                  <a:noFill/>
                  <a:prstDash val="solid"/>
                </a:ln>
                <a:solidFill>
                  <a:srgbClr val="E45B23"/>
                </a:solidFill>
                <a:latin typeface="LNTH-LuoLuoNotangYuanTi 1" pitchFamily="2" charset="-128"/>
                <a:ea typeface="LNTH-LuoLuoNotangYuanTi 1" pitchFamily="2" charset="-128"/>
                <a:cs typeface="LNTH-LuoLuoNotangYuanTi 1" pitchFamily="2" charset="-128"/>
              </a:endParaRPr>
            </a:p>
          </p:txBody>
        </p:sp>
        <p:pic>
          <p:nvPicPr>
            <p:cNvPr id="5" name="Picture 4" descr="A cartoon of a child wearing glasses&#10;&#10;Description automatically generated">
              <a:extLst>
                <a:ext uri="{FF2B5EF4-FFF2-40B4-BE49-F238E27FC236}">
                  <a16:creationId xmlns:a16="http://schemas.microsoft.com/office/drawing/2014/main" id="{4C475A5A-785D-0F2C-FA5C-4D8C720C9B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009" y="2475498"/>
              <a:ext cx="2788087" cy="2966181"/>
            </a:xfrm>
            <a:prstGeom prst="rect">
              <a:avLst/>
            </a:prstGeom>
          </p:spPr>
        </p:pic>
      </p:grpSp>
    </p:spTree>
    <p:extLst>
      <p:ext uri="{BB962C8B-B14F-4D97-AF65-F5344CB8AC3E}">
        <p14:creationId xmlns:p14="http://schemas.microsoft.com/office/powerpoint/2010/main" val="23684077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5" fill="hold">
                            <p:stCondLst>
                              <p:cond delay="500"/>
                            </p:stCondLst>
                            <p:childTnLst>
                              <p:par>
                                <p:cTn id="26" presetID="4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anim calcmode="lin" valueType="num">
                                      <p:cBhvr>
                                        <p:cTn id="29" dur="500" fill="hold"/>
                                        <p:tgtEl>
                                          <p:spTgt spid="2"/>
                                        </p:tgtEl>
                                        <p:attrNameLst>
                                          <p:attrName>ppt_x</p:attrName>
                                        </p:attrNameLst>
                                      </p:cBhvr>
                                      <p:tavLst>
                                        <p:tav tm="0">
                                          <p:val>
                                            <p:strVal val="#ppt_x"/>
                                          </p:val>
                                        </p:tav>
                                        <p:tav tm="100000">
                                          <p:val>
                                            <p:strVal val="#ppt_x"/>
                                          </p:val>
                                        </p:tav>
                                      </p:tavLst>
                                    </p:anim>
                                    <p:anim calcmode="lin" valueType="num">
                                      <p:cBhvr>
                                        <p:cTn id="30"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1" presetID="32" presetClass="emph" presetSubtype="0" fill="hold" nodeType="with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677652-665B-BFFC-2436-9103280B059C}"/>
              </a:ext>
            </a:extLst>
          </p:cNvPr>
          <p:cNvSpPr/>
          <p:nvPr/>
        </p:nvSpPr>
        <p:spPr>
          <a:xfrm>
            <a:off x="240630" y="327911"/>
            <a:ext cx="11694695" cy="6334298"/>
          </a:xfrm>
          <a:prstGeom prst="roundRect">
            <a:avLst/>
          </a:prstGeom>
          <a:solidFill>
            <a:schemeClr val="bg1">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Nhóm 14">
            <a:extLst>
              <a:ext uri="{FF2B5EF4-FFF2-40B4-BE49-F238E27FC236}">
                <a16:creationId xmlns:a16="http://schemas.microsoft.com/office/drawing/2014/main" id="{83BB1A89-D0BA-B62E-0323-5695C65BDB74}"/>
              </a:ext>
            </a:extLst>
          </p:cNvPr>
          <p:cNvGrpSpPr/>
          <p:nvPr/>
        </p:nvGrpSpPr>
        <p:grpSpPr>
          <a:xfrm>
            <a:off x="651419" y="189137"/>
            <a:ext cx="11726406" cy="784830"/>
            <a:chOff x="678426" y="514924"/>
            <a:chExt cx="11726406" cy="784830"/>
          </a:xfrm>
        </p:grpSpPr>
        <p:grpSp>
          <p:nvGrpSpPr>
            <p:cNvPr id="8" name="Nhóm 15">
              <a:extLst>
                <a:ext uri="{FF2B5EF4-FFF2-40B4-BE49-F238E27FC236}">
                  <a16:creationId xmlns:a16="http://schemas.microsoft.com/office/drawing/2014/main" id="{55EDEC5A-8DF2-551E-215A-CA5728275766}"/>
                </a:ext>
              </a:extLst>
            </p:cNvPr>
            <p:cNvGrpSpPr/>
            <p:nvPr/>
          </p:nvGrpSpPr>
          <p:grpSpPr>
            <a:xfrm>
              <a:off x="678426" y="514924"/>
              <a:ext cx="793415" cy="784830"/>
              <a:chOff x="678426" y="514924"/>
              <a:chExt cx="793415" cy="784830"/>
            </a:xfrm>
          </p:grpSpPr>
          <p:sp>
            <p:nvSpPr>
              <p:cNvPr id="10" name="Oval 22">
                <a:extLst>
                  <a:ext uri="{FF2B5EF4-FFF2-40B4-BE49-F238E27FC236}">
                    <a16:creationId xmlns:a16="http://schemas.microsoft.com/office/drawing/2014/main" id="{21845FAE-011C-18FD-8FB4-DCC3795D21B0}"/>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11" name="TextBox 23">
                <a:extLst>
                  <a:ext uri="{FF2B5EF4-FFF2-40B4-BE49-F238E27FC236}">
                    <a16:creationId xmlns:a16="http://schemas.microsoft.com/office/drawing/2014/main" id="{F01078C0-EF78-F0DD-2852-5ED2058EA425}"/>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9" name="TextBox 16">
              <a:extLst>
                <a:ext uri="{FF2B5EF4-FFF2-40B4-BE49-F238E27FC236}">
                  <a16:creationId xmlns:a16="http://schemas.microsoft.com/office/drawing/2014/main" id="{104D66C1-A189-A9B2-30D9-73C571F0DAED}"/>
                </a:ext>
              </a:extLst>
            </p:cNvPr>
            <p:cNvSpPr txBox="1"/>
            <p:nvPr/>
          </p:nvSpPr>
          <p:spPr>
            <a:xfrm>
              <a:off x="1471841" y="514924"/>
              <a:ext cx="10932991" cy="784830"/>
            </a:xfrm>
            <a:prstGeom prst="rect">
              <a:avLst/>
            </a:prstGeom>
            <a:noFill/>
          </p:spPr>
          <p:txBody>
            <a:bodyPr wrap="square" rtlCol="0">
              <a:spAutoFit/>
            </a:bodyPr>
            <a:lstStyle/>
            <a:p>
              <a:pPr algn="just"/>
              <a:r>
                <a:rPr lang="en-US" sz="4500" b="1"/>
                <a:t>Tính bằng cách thuận tiện.</a:t>
              </a:r>
              <a:endParaRPr lang="en-US" sz="4500" b="1" dirty="0"/>
            </a:p>
          </p:txBody>
        </p:sp>
      </p:grpSp>
      <p:sp>
        <p:nvSpPr>
          <p:cNvPr id="12" name="TextBox 11">
            <a:extLst>
              <a:ext uri="{FF2B5EF4-FFF2-40B4-BE49-F238E27FC236}">
                <a16:creationId xmlns:a16="http://schemas.microsoft.com/office/drawing/2014/main" id="{A75365A5-8E58-9818-EC64-C495D69F702B}"/>
              </a:ext>
            </a:extLst>
          </p:cNvPr>
          <p:cNvSpPr txBox="1"/>
          <p:nvPr/>
        </p:nvSpPr>
        <p:spPr>
          <a:xfrm>
            <a:off x="651419" y="1008393"/>
            <a:ext cx="11372297" cy="784830"/>
          </a:xfrm>
          <a:prstGeom prst="rect">
            <a:avLst/>
          </a:prstGeom>
          <a:noFill/>
          <a:ln>
            <a:noFill/>
          </a:ln>
        </p:spPr>
        <p:txBody>
          <a:bodyPr wrap="square" rtlCol="0">
            <a:spAutoFit/>
          </a:bodyPr>
          <a:lstStyle/>
          <a:p>
            <a:pPr algn="just"/>
            <a:r>
              <a:rPr lang="en-US" sz="4500">
                <a:solidFill>
                  <a:srgbClr val="FA5A68"/>
                </a:solidFill>
              </a:rPr>
              <a:t>a) </a:t>
            </a:r>
            <a:r>
              <a:rPr lang="en-US" sz="4500"/>
              <a:t>350 000 + 470 000 + 150 000 + 30 000</a:t>
            </a:r>
          </a:p>
        </p:txBody>
      </p:sp>
      <p:sp>
        <p:nvSpPr>
          <p:cNvPr id="17" name="TextBox 16">
            <a:extLst>
              <a:ext uri="{FF2B5EF4-FFF2-40B4-BE49-F238E27FC236}">
                <a16:creationId xmlns:a16="http://schemas.microsoft.com/office/drawing/2014/main" id="{0F1800C8-CE62-B1DA-41D1-1F74FADD1DE8}"/>
              </a:ext>
            </a:extLst>
          </p:cNvPr>
          <p:cNvSpPr txBox="1"/>
          <p:nvPr/>
        </p:nvSpPr>
        <p:spPr>
          <a:xfrm>
            <a:off x="936287" y="1860505"/>
            <a:ext cx="5257477" cy="784830"/>
          </a:xfrm>
          <a:prstGeom prst="rect">
            <a:avLst/>
          </a:prstGeom>
          <a:noFill/>
          <a:ln>
            <a:noFill/>
          </a:ln>
        </p:spPr>
        <p:txBody>
          <a:bodyPr wrap="square" rtlCol="0">
            <a:spAutoFit/>
          </a:bodyPr>
          <a:lstStyle/>
          <a:p>
            <a:pPr algn="just"/>
            <a:r>
              <a:rPr lang="en-US" sz="4500">
                <a:solidFill>
                  <a:srgbClr val="FA5A68"/>
                </a:solidFill>
              </a:rPr>
              <a:t>= (</a:t>
            </a:r>
            <a:r>
              <a:rPr lang="en-US" sz="4500"/>
              <a:t>350 000 + 150 000</a:t>
            </a:r>
            <a:r>
              <a:rPr lang="en-US" sz="4500">
                <a:solidFill>
                  <a:srgbClr val="FA5A68"/>
                </a:solidFill>
              </a:rPr>
              <a:t>)</a:t>
            </a:r>
            <a:endParaRPr lang="en-US" sz="4500"/>
          </a:p>
        </p:txBody>
      </p:sp>
      <p:sp>
        <p:nvSpPr>
          <p:cNvPr id="18" name="TextBox 17">
            <a:extLst>
              <a:ext uri="{FF2B5EF4-FFF2-40B4-BE49-F238E27FC236}">
                <a16:creationId xmlns:a16="http://schemas.microsoft.com/office/drawing/2014/main" id="{DF695057-BED5-7F44-C205-0F7114A16C4B}"/>
              </a:ext>
            </a:extLst>
          </p:cNvPr>
          <p:cNvSpPr txBox="1"/>
          <p:nvPr/>
        </p:nvSpPr>
        <p:spPr>
          <a:xfrm>
            <a:off x="6193764" y="1855497"/>
            <a:ext cx="436825" cy="784830"/>
          </a:xfrm>
          <a:prstGeom prst="rect">
            <a:avLst/>
          </a:prstGeom>
          <a:noFill/>
          <a:ln>
            <a:noFill/>
          </a:ln>
        </p:spPr>
        <p:txBody>
          <a:bodyPr wrap="square" rtlCol="0">
            <a:spAutoFit/>
          </a:bodyPr>
          <a:lstStyle/>
          <a:p>
            <a:pPr algn="just"/>
            <a:r>
              <a:rPr lang="en-US" sz="4500"/>
              <a:t>+</a:t>
            </a:r>
          </a:p>
        </p:txBody>
      </p:sp>
      <p:sp>
        <p:nvSpPr>
          <p:cNvPr id="19" name="TextBox 18">
            <a:extLst>
              <a:ext uri="{FF2B5EF4-FFF2-40B4-BE49-F238E27FC236}">
                <a16:creationId xmlns:a16="http://schemas.microsoft.com/office/drawing/2014/main" id="{291BC8FE-6F39-AE41-CDAB-80B67DA4FB42}"/>
              </a:ext>
            </a:extLst>
          </p:cNvPr>
          <p:cNvSpPr txBox="1"/>
          <p:nvPr/>
        </p:nvSpPr>
        <p:spPr>
          <a:xfrm>
            <a:off x="6599151" y="1862076"/>
            <a:ext cx="5257477" cy="784830"/>
          </a:xfrm>
          <a:prstGeom prst="rect">
            <a:avLst/>
          </a:prstGeom>
          <a:noFill/>
          <a:ln>
            <a:noFill/>
          </a:ln>
        </p:spPr>
        <p:txBody>
          <a:bodyPr wrap="square" rtlCol="0">
            <a:spAutoFit/>
          </a:bodyPr>
          <a:lstStyle/>
          <a:p>
            <a:pPr algn="just"/>
            <a:r>
              <a:rPr lang="en-US" sz="4500">
                <a:solidFill>
                  <a:srgbClr val="FA5A68"/>
                </a:solidFill>
              </a:rPr>
              <a:t> (</a:t>
            </a:r>
            <a:r>
              <a:rPr lang="en-US" sz="4500"/>
              <a:t>470 000 + 30 000</a:t>
            </a:r>
            <a:r>
              <a:rPr lang="en-US" sz="4500">
                <a:solidFill>
                  <a:srgbClr val="FA5A68"/>
                </a:solidFill>
              </a:rPr>
              <a:t>)</a:t>
            </a:r>
            <a:endParaRPr lang="en-US" sz="4500"/>
          </a:p>
        </p:txBody>
      </p:sp>
      <p:sp>
        <p:nvSpPr>
          <p:cNvPr id="20" name="Right Brace 19">
            <a:extLst>
              <a:ext uri="{FF2B5EF4-FFF2-40B4-BE49-F238E27FC236}">
                <a16:creationId xmlns:a16="http://schemas.microsoft.com/office/drawing/2014/main" id="{4EC950E2-B378-2006-9A6D-7C291C773205}"/>
              </a:ext>
            </a:extLst>
          </p:cNvPr>
          <p:cNvSpPr/>
          <p:nvPr/>
        </p:nvSpPr>
        <p:spPr>
          <a:xfrm rot="5400000">
            <a:off x="3569746" y="262136"/>
            <a:ext cx="433137" cy="4814896"/>
          </a:xfrm>
          <a:prstGeom prst="rightBrace">
            <a:avLst>
              <a:gd name="adj1" fmla="val 7367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C8DF3900-061A-3CB1-6129-DB70FF59C082}"/>
              </a:ext>
            </a:extLst>
          </p:cNvPr>
          <p:cNvSpPr txBox="1"/>
          <p:nvPr/>
        </p:nvSpPr>
        <p:spPr>
          <a:xfrm>
            <a:off x="1826928" y="2784978"/>
            <a:ext cx="3148055" cy="1569660"/>
          </a:xfrm>
          <a:prstGeom prst="rect">
            <a:avLst/>
          </a:prstGeom>
          <a:noFill/>
          <a:ln>
            <a:noFill/>
          </a:ln>
        </p:spPr>
        <p:txBody>
          <a:bodyPr wrap="square" rtlCol="0">
            <a:spAutoFit/>
          </a:bodyPr>
          <a:lstStyle/>
          <a:p>
            <a:pPr algn="just"/>
            <a:r>
              <a:rPr lang="en-US" sz="4800"/>
              <a:t>	</a:t>
            </a:r>
            <a:r>
              <a:rPr lang="en-US" sz="4500"/>
              <a:t>500 000 </a:t>
            </a:r>
            <a:r>
              <a:rPr lang="en-US" sz="4800"/>
              <a:t>		</a:t>
            </a:r>
          </a:p>
        </p:txBody>
      </p:sp>
      <p:sp>
        <p:nvSpPr>
          <p:cNvPr id="22" name="TextBox 21">
            <a:extLst>
              <a:ext uri="{FF2B5EF4-FFF2-40B4-BE49-F238E27FC236}">
                <a16:creationId xmlns:a16="http://schemas.microsoft.com/office/drawing/2014/main" id="{A899E8CE-ADF2-F467-7F8A-1CE6106961BC}"/>
              </a:ext>
            </a:extLst>
          </p:cNvPr>
          <p:cNvSpPr txBox="1"/>
          <p:nvPr/>
        </p:nvSpPr>
        <p:spPr>
          <a:xfrm>
            <a:off x="954075" y="2825993"/>
            <a:ext cx="448062" cy="784830"/>
          </a:xfrm>
          <a:prstGeom prst="rect">
            <a:avLst/>
          </a:prstGeom>
          <a:noFill/>
          <a:ln>
            <a:noFill/>
          </a:ln>
        </p:spPr>
        <p:txBody>
          <a:bodyPr wrap="square" rtlCol="0">
            <a:spAutoFit/>
          </a:bodyPr>
          <a:lstStyle/>
          <a:p>
            <a:pPr algn="just"/>
            <a:r>
              <a:rPr lang="en-US" sz="4500">
                <a:solidFill>
                  <a:srgbClr val="FA5A68"/>
                </a:solidFill>
              </a:rPr>
              <a:t>=</a:t>
            </a:r>
            <a:endParaRPr lang="en-US" sz="4500"/>
          </a:p>
        </p:txBody>
      </p:sp>
      <p:sp>
        <p:nvSpPr>
          <p:cNvPr id="24" name="Right Brace 23">
            <a:extLst>
              <a:ext uri="{FF2B5EF4-FFF2-40B4-BE49-F238E27FC236}">
                <a16:creationId xmlns:a16="http://schemas.microsoft.com/office/drawing/2014/main" id="{06ECE3A2-C01C-C294-9DE8-43B3B5BF1937}"/>
              </a:ext>
            </a:extLst>
          </p:cNvPr>
          <p:cNvSpPr/>
          <p:nvPr/>
        </p:nvSpPr>
        <p:spPr>
          <a:xfrm rot="5400000">
            <a:off x="8808627" y="431467"/>
            <a:ext cx="433137" cy="4403557"/>
          </a:xfrm>
          <a:prstGeom prst="rightBrace">
            <a:avLst>
              <a:gd name="adj1" fmla="val 7367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A50CCFA7-6643-A3D9-7EA5-91A7D314FE62}"/>
              </a:ext>
            </a:extLst>
          </p:cNvPr>
          <p:cNvSpPr txBox="1"/>
          <p:nvPr/>
        </p:nvSpPr>
        <p:spPr>
          <a:xfrm>
            <a:off x="7078651" y="2762300"/>
            <a:ext cx="3148055" cy="1569660"/>
          </a:xfrm>
          <a:prstGeom prst="rect">
            <a:avLst/>
          </a:prstGeom>
          <a:noFill/>
          <a:ln>
            <a:noFill/>
          </a:ln>
        </p:spPr>
        <p:txBody>
          <a:bodyPr wrap="square" rtlCol="0">
            <a:spAutoFit/>
          </a:bodyPr>
          <a:lstStyle/>
          <a:p>
            <a:pPr algn="just"/>
            <a:r>
              <a:rPr lang="en-US" sz="4800"/>
              <a:t>	</a:t>
            </a:r>
            <a:r>
              <a:rPr lang="en-US" sz="4500"/>
              <a:t>500 000 </a:t>
            </a:r>
            <a:r>
              <a:rPr lang="en-US" sz="4800"/>
              <a:t>		</a:t>
            </a:r>
          </a:p>
        </p:txBody>
      </p:sp>
      <p:sp>
        <p:nvSpPr>
          <p:cNvPr id="26" name="TextBox 25">
            <a:extLst>
              <a:ext uri="{FF2B5EF4-FFF2-40B4-BE49-F238E27FC236}">
                <a16:creationId xmlns:a16="http://schemas.microsoft.com/office/drawing/2014/main" id="{A242312D-E589-927F-6FC0-8FCDE2E45B20}"/>
              </a:ext>
            </a:extLst>
          </p:cNvPr>
          <p:cNvSpPr txBox="1"/>
          <p:nvPr/>
        </p:nvSpPr>
        <p:spPr>
          <a:xfrm>
            <a:off x="1011588" y="3524526"/>
            <a:ext cx="4511215" cy="1569660"/>
          </a:xfrm>
          <a:prstGeom prst="rect">
            <a:avLst/>
          </a:prstGeom>
          <a:noFill/>
          <a:ln>
            <a:noFill/>
          </a:ln>
        </p:spPr>
        <p:txBody>
          <a:bodyPr wrap="square" rtlCol="0">
            <a:spAutoFit/>
          </a:bodyPr>
          <a:lstStyle/>
          <a:p>
            <a:pPr algn="just"/>
            <a:r>
              <a:rPr lang="en-US" sz="4800"/>
              <a:t>	</a:t>
            </a:r>
            <a:r>
              <a:rPr lang="en-US" sz="4500"/>
              <a:t>1 000 000 </a:t>
            </a:r>
            <a:r>
              <a:rPr lang="en-US" sz="4800"/>
              <a:t>		</a:t>
            </a:r>
          </a:p>
        </p:txBody>
      </p:sp>
      <p:sp>
        <p:nvSpPr>
          <p:cNvPr id="27" name="TextBox 26">
            <a:extLst>
              <a:ext uri="{FF2B5EF4-FFF2-40B4-BE49-F238E27FC236}">
                <a16:creationId xmlns:a16="http://schemas.microsoft.com/office/drawing/2014/main" id="{1B0BC7C0-CB7E-1C3F-805B-A2CA35FC9F3E}"/>
              </a:ext>
            </a:extLst>
          </p:cNvPr>
          <p:cNvSpPr txBox="1"/>
          <p:nvPr/>
        </p:nvSpPr>
        <p:spPr>
          <a:xfrm>
            <a:off x="954075" y="3588145"/>
            <a:ext cx="448062" cy="784830"/>
          </a:xfrm>
          <a:prstGeom prst="rect">
            <a:avLst/>
          </a:prstGeom>
          <a:noFill/>
          <a:ln>
            <a:noFill/>
          </a:ln>
        </p:spPr>
        <p:txBody>
          <a:bodyPr wrap="square" rtlCol="0">
            <a:spAutoFit/>
          </a:bodyPr>
          <a:lstStyle/>
          <a:p>
            <a:pPr algn="just"/>
            <a:r>
              <a:rPr lang="en-US" sz="4500">
                <a:solidFill>
                  <a:srgbClr val="FA5A68"/>
                </a:solidFill>
              </a:rPr>
              <a:t>=</a:t>
            </a:r>
            <a:endParaRPr lang="en-US" sz="4500"/>
          </a:p>
        </p:txBody>
      </p:sp>
      <p:sp>
        <p:nvSpPr>
          <p:cNvPr id="28" name="Rectangle: Rounded Corners 27">
            <a:extLst>
              <a:ext uri="{FF2B5EF4-FFF2-40B4-BE49-F238E27FC236}">
                <a16:creationId xmlns:a16="http://schemas.microsoft.com/office/drawing/2014/main" id="{863026C7-AF75-2368-1594-7EBF0D9B76CE}"/>
              </a:ext>
            </a:extLst>
          </p:cNvPr>
          <p:cNvSpPr/>
          <p:nvPr/>
        </p:nvSpPr>
        <p:spPr>
          <a:xfrm>
            <a:off x="49478" y="4451169"/>
            <a:ext cx="12093043" cy="2273314"/>
          </a:xfrm>
          <a:prstGeom prst="roundRect">
            <a:avLst/>
          </a:prstGeom>
          <a:solidFill>
            <a:schemeClr val="accent4">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102FB20-9FF8-24F9-E5DE-024D256C085F}"/>
              </a:ext>
            </a:extLst>
          </p:cNvPr>
          <p:cNvSpPr txBox="1"/>
          <p:nvPr/>
        </p:nvSpPr>
        <p:spPr>
          <a:xfrm>
            <a:off x="97605" y="4529541"/>
            <a:ext cx="12201688" cy="523220"/>
          </a:xfrm>
          <a:prstGeom prst="rect">
            <a:avLst/>
          </a:prstGeom>
          <a:noFill/>
        </p:spPr>
        <p:txBody>
          <a:bodyPr wrap="square" rtlCol="0">
            <a:spAutoFit/>
          </a:bodyPr>
          <a:lstStyle/>
          <a:p>
            <a:r>
              <a:rPr lang="en-US" sz="2800">
                <a:sym typeface="Wingdings" panose="05000000000000000000" pitchFamily="2" charset="2"/>
              </a:rPr>
              <a:t>Lấy 35 chục nghìn cộng với 15 chục nghìn được 50 chục nghìn, tức là 5 trăm nghìn.</a:t>
            </a:r>
            <a:endParaRPr lang="en-US" sz="2800"/>
          </a:p>
        </p:txBody>
      </p:sp>
      <p:sp>
        <p:nvSpPr>
          <p:cNvPr id="32" name="TextBox 31">
            <a:extLst>
              <a:ext uri="{FF2B5EF4-FFF2-40B4-BE49-F238E27FC236}">
                <a16:creationId xmlns:a16="http://schemas.microsoft.com/office/drawing/2014/main" id="{514B8E18-AB10-A6EE-CE2B-97049AABCBA8}"/>
              </a:ext>
            </a:extLst>
          </p:cNvPr>
          <p:cNvSpPr txBox="1"/>
          <p:nvPr/>
        </p:nvSpPr>
        <p:spPr>
          <a:xfrm>
            <a:off x="134686" y="5115035"/>
            <a:ext cx="12201688" cy="523220"/>
          </a:xfrm>
          <a:prstGeom prst="rect">
            <a:avLst/>
          </a:prstGeom>
          <a:noFill/>
        </p:spPr>
        <p:txBody>
          <a:bodyPr wrap="square" rtlCol="0">
            <a:spAutoFit/>
          </a:bodyPr>
          <a:lstStyle/>
          <a:p>
            <a:r>
              <a:rPr lang="en-US" sz="2800">
                <a:sym typeface="Wingdings" panose="05000000000000000000" pitchFamily="2" charset="2"/>
              </a:rPr>
              <a:t>Lấy 47 chục nghìn cộng với 3 chục nghìn được 50 chục nghìn, tức là 5 trăm nghìn.</a:t>
            </a:r>
            <a:endParaRPr lang="en-US" sz="2800"/>
          </a:p>
        </p:txBody>
      </p:sp>
      <p:sp>
        <p:nvSpPr>
          <p:cNvPr id="33" name="TextBox 32">
            <a:extLst>
              <a:ext uri="{FF2B5EF4-FFF2-40B4-BE49-F238E27FC236}">
                <a16:creationId xmlns:a16="http://schemas.microsoft.com/office/drawing/2014/main" id="{38A0E9E0-0127-E63D-A3DC-62D92864E40D}"/>
              </a:ext>
            </a:extLst>
          </p:cNvPr>
          <p:cNvSpPr txBox="1"/>
          <p:nvPr/>
        </p:nvSpPr>
        <p:spPr>
          <a:xfrm>
            <a:off x="171767" y="5700529"/>
            <a:ext cx="12201688" cy="523220"/>
          </a:xfrm>
          <a:prstGeom prst="rect">
            <a:avLst/>
          </a:prstGeom>
          <a:noFill/>
        </p:spPr>
        <p:txBody>
          <a:bodyPr wrap="square" rtlCol="0">
            <a:spAutoFit/>
          </a:bodyPr>
          <a:lstStyle/>
          <a:p>
            <a:r>
              <a:rPr lang="en-US" sz="2800">
                <a:sym typeface="Wingdings" panose="05000000000000000000" pitchFamily="2" charset="2"/>
              </a:rPr>
              <a:t>Lấy 5 trăm nghìn cộng với 5 trăm nghìn được 10 trăm nghìn, tức là 1 triệu.</a:t>
            </a:r>
            <a:endParaRPr lang="en-US" sz="2800"/>
          </a:p>
        </p:txBody>
      </p:sp>
      <p:sp>
        <p:nvSpPr>
          <p:cNvPr id="34" name="TextBox 33">
            <a:extLst>
              <a:ext uri="{FF2B5EF4-FFF2-40B4-BE49-F238E27FC236}">
                <a16:creationId xmlns:a16="http://schemas.microsoft.com/office/drawing/2014/main" id="{682BB3EA-D2C1-43CE-CF9C-8C3E9F739FAF}"/>
              </a:ext>
            </a:extLst>
          </p:cNvPr>
          <p:cNvSpPr txBox="1"/>
          <p:nvPr/>
        </p:nvSpPr>
        <p:spPr>
          <a:xfrm>
            <a:off x="171767" y="6196227"/>
            <a:ext cx="12201688" cy="523220"/>
          </a:xfrm>
          <a:prstGeom prst="rect">
            <a:avLst/>
          </a:prstGeom>
          <a:noFill/>
        </p:spPr>
        <p:txBody>
          <a:bodyPr wrap="square" rtlCol="0">
            <a:spAutoFit/>
          </a:bodyPr>
          <a:lstStyle/>
          <a:p>
            <a:r>
              <a:rPr lang="en-US" sz="2800" b="1">
                <a:sym typeface="Wingdings" panose="05000000000000000000" pitchFamily="2" charset="2"/>
              </a:rPr>
              <a:t>Viết kết quả: 1 000 000</a:t>
            </a:r>
            <a:endParaRPr lang="en-US" sz="2800" b="1"/>
          </a:p>
        </p:txBody>
      </p:sp>
    </p:spTree>
    <p:extLst>
      <p:ext uri="{BB962C8B-B14F-4D97-AF65-F5344CB8AC3E}">
        <p14:creationId xmlns:p14="http://schemas.microsoft.com/office/powerpoint/2010/main" val="22773561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par>
                                <p:cTn id="17" presetID="32" presetClass="emph" presetSubtype="0" fill="hold" grpId="1" nodeType="withEffect">
                                  <p:stCondLst>
                                    <p:cond delay="0"/>
                                  </p:stCondLst>
                                  <p:childTnLst>
                                    <p:animRot by="120000">
                                      <p:cBhvr>
                                        <p:cTn id="18" dur="100" fill="hold">
                                          <p:stCondLst>
                                            <p:cond delay="0"/>
                                          </p:stCondLst>
                                        </p:cTn>
                                        <p:tgtEl>
                                          <p:spTgt spid="31"/>
                                        </p:tgtEl>
                                        <p:attrNameLst>
                                          <p:attrName>r</p:attrName>
                                        </p:attrNameLst>
                                      </p:cBhvr>
                                    </p:animRot>
                                    <p:animRot by="-240000">
                                      <p:cBhvr>
                                        <p:cTn id="19" dur="200" fill="hold">
                                          <p:stCondLst>
                                            <p:cond delay="200"/>
                                          </p:stCondLst>
                                        </p:cTn>
                                        <p:tgtEl>
                                          <p:spTgt spid="31"/>
                                        </p:tgtEl>
                                        <p:attrNameLst>
                                          <p:attrName>r</p:attrName>
                                        </p:attrNameLst>
                                      </p:cBhvr>
                                    </p:animRot>
                                    <p:animRot by="240000">
                                      <p:cBhvr>
                                        <p:cTn id="20" dur="200" fill="hold">
                                          <p:stCondLst>
                                            <p:cond delay="400"/>
                                          </p:stCondLst>
                                        </p:cTn>
                                        <p:tgtEl>
                                          <p:spTgt spid="31"/>
                                        </p:tgtEl>
                                        <p:attrNameLst>
                                          <p:attrName>r</p:attrName>
                                        </p:attrNameLst>
                                      </p:cBhvr>
                                    </p:animRot>
                                    <p:animRot by="-240000">
                                      <p:cBhvr>
                                        <p:cTn id="21" dur="200" fill="hold">
                                          <p:stCondLst>
                                            <p:cond delay="600"/>
                                          </p:stCondLst>
                                        </p:cTn>
                                        <p:tgtEl>
                                          <p:spTgt spid="31"/>
                                        </p:tgtEl>
                                        <p:attrNameLst>
                                          <p:attrName>r</p:attrName>
                                        </p:attrNameLst>
                                      </p:cBhvr>
                                    </p:animRot>
                                    <p:animRot by="120000">
                                      <p:cBhvr>
                                        <p:cTn id="22" dur="200" fill="hold">
                                          <p:stCondLst>
                                            <p:cond delay="800"/>
                                          </p:stCondLst>
                                        </p:cTn>
                                        <p:tgtEl>
                                          <p:spTgt spid="31"/>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par>
                          <p:cTn id="33" fill="hold">
                            <p:stCondLst>
                              <p:cond delay="2000"/>
                            </p:stCondLst>
                            <p:childTnLst>
                              <p:par>
                                <p:cTn id="34" presetID="16" presetClass="entr" presetSubtype="21"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500"/>
                                        <p:tgtEl>
                                          <p:spTgt spid="32"/>
                                        </p:tgtEl>
                                      </p:cBhvr>
                                    </p:animEffect>
                                  </p:childTnLst>
                                </p:cTn>
                              </p:par>
                              <p:par>
                                <p:cTn id="42" presetID="32" presetClass="emph" presetSubtype="0" fill="hold" grpId="1" nodeType="withEffect">
                                  <p:stCondLst>
                                    <p:cond delay="0"/>
                                  </p:stCondLst>
                                  <p:childTnLst>
                                    <p:animRot by="120000">
                                      <p:cBhvr>
                                        <p:cTn id="43" dur="100" fill="hold">
                                          <p:stCondLst>
                                            <p:cond delay="0"/>
                                          </p:stCondLst>
                                        </p:cTn>
                                        <p:tgtEl>
                                          <p:spTgt spid="32"/>
                                        </p:tgtEl>
                                        <p:attrNameLst>
                                          <p:attrName>r</p:attrName>
                                        </p:attrNameLst>
                                      </p:cBhvr>
                                    </p:animRot>
                                    <p:animRot by="-240000">
                                      <p:cBhvr>
                                        <p:cTn id="44" dur="200" fill="hold">
                                          <p:stCondLst>
                                            <p:cond delay="200"/>
                                          </p:stCondLst>
                                        </p:cTn>
                                        <p:tgtEl>
                                          <p:spTgt spid="32"/>
                                        </p:tgtEl>
                                        <p:attrNameLst>
                                          <p:attrName>r</p:attrName>
                                        </p:attrNameLst>
                                      </p:cBhvr>
                                    </p:animRot>
                                    <p:animRot by="240000">
                                      <p:cBhvr>
                                        <p:cTn id="45" dur="200" fill="hold">
                                          <p:stCondLst>
                                            <p:cond delay="400"/>
                                          </p:stCondLst>
                                        </p:cTn>
                                        <p:tgtEl>
                                          <p:spTgt spid="32"/>
                                        </p:tgtEl>
                                        <p:attrNameLst>
                                          <p:attrName>r</p:attrName>
                                        </p:attrNameLst>
                                      </p:cBhvr>
                                    </p:animRot>
                                    <p:animRot by="-240000">
                                      <p:cBhvr>
                                        <p:cTn id="46" dur="200" fill="hold">
                                          <p:stCondLst>
                                            <p:cond delay="600"/>
                                          </p:stCondLst>
                                        </p:cTn>
                                        <p:tgtEl>
                                          <p:spTgt spid="32"/>
                                        </p:tgtEl>
                                        <p:attrNameLst>
                                          <p:attrName>r</p:attrName>
                                        </p:attrNameLst>
                                      </p:cBhvr>
                                    </p:animRot>
                                    <p:animRot by="120000">
                                      <p:cBhvr>
                                        <p:cTn id="47" dur="200" fill="hold">
                                          <p:stCondLst>
                                            <p:cond delay="800"/>
                                          </p:stCondLst>
                                        </p:cTn>
                                        <p:tgtEl>
                                          <p:spTgt spid="32"/>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childTnLst>
                          </p:cTn>
                        </p:par>
                        <p:par>
                          <p:cTn id="56" fill="hold">
                            <p:stCondLst>
                              <p:cond delay="2000"/>
                            </p:stCondLst>
                            <p:childTnLst>
                              <p:par>
                                <p:cTn id="57" presetID="53" presetClass="entr" presetSubtype="16"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Effect transition="in" filter="fade">
                                      <p:cBhvr>
                                        <p:cTn id="61" dur="500"/>
                                        <p:tgtEl>
                                          <p:spTgt spid="24"/>
                                        </p:tgtEl>
                                      </p:cBhvr>
                                    </p:animEffect>
                                  </p:childTnLst>
                                </p:cTn>
                              </p:par>
                            </p:childTnLst>
                          </p:cTn>
                        </p:par>
                        <p:par>
                          <p:cTn id="62" fill="hold">
                            <p:stCondLst>
                              <p:cond delay="2500"/>
                            </p:stCondLst>
                            <p:childTnLst>
                              <p:par>
                                <p:cTn id="63" presetID="16" presetClass="entr" presetSubtype="21"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arn(inVertical)">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wipe(left)">
                                      <p:cBhvr>
                                        <p:cTn id="70" dur="500"/>
                                        <p:tgtEl>
                                          <p:spTgt spid="33"/>
                                        </p:tgtEl>
                                      </p:cBhvr>
                                    </p:animEffect>
                                  </p:childTnLst>
                                </p:cTn>
                              </p:par>
                              <p:par>
                                <p:cTn id="71" presetID="32" presetClass="emph" presetSubtype="0" fill="hold" grpId="1" nodeType="withEffect">
                                  <p:stCondLst>
                                    <p:cond delay="0"/>
                                  </p:stCondLst>
                                  <p:childTnLst>
                                    <p:animRot by="120000">
                                      <p:cBhvr>
                                        <p:cTn id="72" dur="100" fill="hold">
                                          <p:stCondLst>
                                            <p:cond delay="0"/>
                                          </p:stCondLst>
                                        </p:cTn>
                                        <p:tgtEl>
                                          <p:spTgt spid="33"/>
                                        </p:tgtEl>
                                        <p:attrNameLst>
                                          <p:attrName>r</p:attrName>
                                        </p:attrNameLst>
                                      </p:cBhvr>
                                    </p:animRot>
                                    <p:animRot by="-240000">
                                      <p:cBhvr>
                                        <p:cTn id="73" dur="200" fill="hold">
                                          <p:stCondLst>
                                            <p:cond delay="200"/>
                                          </p:stCondLst>
                                        </p:cTn>
                                        <p:tgtEl>
                                          <p:spTgt spid="33"/>
                                        </p:tgtEl>
                                        <p:attrNameLst>
                                          <p:attrName>r</p:attrName>
                                        </p:attrNameLst>
                                      </p:cBhvr>
                                    </p:animRot>
                                    <p:animRot by="240000">
                                      <p:cBhvr>
                                        <p:cTn id="74" dur="200" fill="hold">
                                          <p:stCondLst>
                                            <p:cond delay="400"/>
                                          </p:stCondLst>
                                        </p:cTn>
                                        <p:tgtEl>
                                          <p:spTgt spid="33"/>
                                        </p:tgtEl>
                                        <p:attrNameLst>
                                          <p:attrName>r</p:attrName>
                                        </p:attrNameLst>
                                      </p:cBhvr>
                                    </p:animRot>
                                    <p:animRot by="-240000">
                                      <p:cBhvr>
                                        <p:cTn id="75" dur="200" fill="hold">
                                          <p:stCondLst>
                                            <p:cond delay="600"/>
                                          </p:stCondLst>
                                        </p:cTn>
                                        <p:tgtEl>
                                          <p:spTgt spid="33"/>
                                        </p:tgtEl>
                                        <p:attrNameLst>
                                          <p:attrName>r</p:attrName>
                                        </p:attrNameLst>
                                      </p:cBhvr>
                                    </p:animRot>
                                    <p:animRot by="120000">
                                      <p:cBhvr>
                                        <p:cTn id="76" dur="200" fill="hold">
                                          <p:stCondLst>
                                            <p:cond delay="800"/>
                                          </p:stCondLst>
                                        </p:cTn>
                                        <p:tgtEl>
                                          <p:spTgt spid="33"/>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2" name="chimes.wav"/>
                                        </p:tgtEl>
                                      </p:cMediaNode>
                                    </p:audio>
                                  </p:sub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wipe(left)">
                                      <p:cBhvr>
                                        <p:cTn id="80" dur="500"/>
                                        <p:tgtEl>
                                          <p:spTgt spid="34"/>
                                        </p:tgtEl>
                                      </p:cBhvr>
                                    </p:animEffect>
                                  </p:childTnLst>
                                </p:cTn>
                              </p:par>
                              <p:par>
                                <p:cTn id="81" presetID="32" presetClass="emph" presetSubtype="0" fill="hold" grpId="1" nodeType="withEffect">
                                  <p:stCondLst>
                                    <p:cond delay="0"/>
                                  </p:stCondLst>
                                  <p:childTnLst>
                                    <p:animRot by="120000">
                                      <p:cBhvr>
                                        <p:cTn id="82" dur="100" fill="hold">
                                          <p:stCondLst>
                                            <p:cond delay="0"/>
                                          </p:stCondLst>
                                        </p:cTn>
                                        <p:tgtEl>
                                          <p:spTgt spid="34"/>
                                        </p:tgtEl>
                                        <p:attrNameLst>
                                          <p:attrName>r</p:attrName>
                                        </p:attrNameLst>
                                      </p:cBhvr>
                                    </p:animRot>
                                    <p:animRot by="-240000">
                                      <p:cBhvr>
                                        <p:cTn id="83" dur="200" fill="hold">
                                          <p:stCondLst>
                                            <p:cond delay="200"/>
                                          </p:stCondLst>
                                        </p:cTn>
                                        <p:tgtEl>
                                          <p:spTgt spid="34"/>
                                        </p:tgtEl>
                                        <p:attrNameLst>
                                          <p:attrName>r</p:attrName>
                                        </p:attrNameLst>
                                      </p:cBhvr>
                                    </p:animRot>
                                    <p:animRot by="240000">
                                      <p:cBhvr>
                                        <p:cTn id="84" dur="200" fill="hold">
                                          <p:stCondLst>
                                            <p:cond delay="400"/>
                                          </p:stCondLst>
                                        </p:cTn>
                                        <p:tgtEl>
                                          <p:spTgt spid="34"/>
                                        </p:tgtEl>
                                        <p:attrNameLst>
                                          <p:attrName>r</p:attrName>
                                        </p:attrNameLst>
                                      </p:cBhvr>
                                    </p:animRot>
                                    <p:animRot by="-240000">
                                      <p:cBhvr>
                                        <p:cTn id="85" dur="200" fill="hold">
                                          <p:stCondLst>
                                            <p:cond delay="600"/>
                                          </p:stCondLst>
                                        </p:cTn>
                                        <p:tgtEl>
                                          <p:spTgt spid="34"/>
                                        </p:tgtEl>
                                        <p:attrNameLst>
                                          <p:attrName>r</p:attrName>
                                        </p:attrNameLst>
                                      </p:cBhvr>
                                    </p:animRot>
                                    <p:animRot by="120000">
                                      <p:cBhvr>
                                        <p:cTn id="86" dur="200" fill="hold">
                                          <p:stCondLst>
                                            <p:cond delay="800"/>
                                          </p:stCondLst>
                                        </p:cTn>
                                        <p:tgtEl>
                                          <p:spTgt spid="34"/>
                                        </p:tgtEl>
                                        <p:attrNameLst>
                                          <p:attrName>r</p:attrName>
                                        </p:attrNameLst>
                                      </p:cBhvr>
                                    </p:animRot>
                                  </p:childTnLst>
                                </p:cTn>
                              </p:par>
                            </p:childTnLst>
                          </p:cTn>
                        </p:par>
                        <p:par>
                          <p:cTn id="87" fill="hold">
                            <p:stCondLst>
                              <p:cond delay="2000"/>
                            </p:stCondLst>
                            <p:childTnLst>
                              <p:par>
                                <p:cTn id="88" presetID="16" presetClass="entr" presetSubtype="21" fill="hold" grpId="0" nodeType="after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barn(inVertical)">
                                      <p:cBhvr>
                                        <p:cTn id="9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P spid="19" grpId="0"/>
      <p:bldP spid="20" grpId="0" animBg="1"/>
      <p:bldP spid="21" grpId="0"/>
      <p:bldP spid="24" grpId="0" animBg="1"/>
      <p:bldP spid="25" grpId="0"/>
      <p:bldP spid="26" grpId="0"/>
      <p:bldP spid="31" grpId="0"/>
      <p:bldP spid="31" grpId="1"/>
      <p:bldP spid="32" grpId="0"/>
      <p:bldP spid="32" grpId="1"/>
      <p:bldP spid="33" grpId="0"/>
      <p:bldP spid="33" grpId="1"/>
      <p:bldP spid="34" grpId="0"/>
      <p:bldP spid="34"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677652-665B-BFFC-2436-9103280B059C}"/>
              </a:ext>
            </a:extLst>
          </p:cNvPr>
          <p:cNvSpPr/>
          <p:nvPr/>
        </p:nvSpPr>
        <p:spPr>
          <a:xfrm>
            <a:off x="240630" y="327911"/>
            <a:ext cx="11694695" cy="6334298"/>
          </a:xfrm>
          <a:prstGeom prst="roundRect">
            <a:avLst/>
          </a:prstGeom>
          <a:solidFill>
            <a:schemeClr val="bg1">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Nhóm 14">
            <a:extLst>
              <a:ext uri="{FF2B5EF4-FFF2-40B4-BE49-F238E27FC236}">
                <a16:creationId xmlns:a16="http://schemas.microsoft.com/office/drawing/2014/main" id="{83BB1A89-D0BA-B62E-0323-5695C65BDB74}"/>
              </a:ext>
            </a:extLst>
          </p:cNvPr>
          <p:cNvGrpSpPr/>
          <p:nvPr/>
        </p:nvGrpSpPr>
        <p:grpSpPr>
          <a:xfrm>
            <a:off x="651419" y="189137"/>
            <a:ext cx="11726406" cy="784830"/>
            <a:chOff x="678426" y="514924"/>
            <a:chExt cx="11726406" cy="784830"/>
          </a:xfrm>
        </p:grpSpPr>
        <p:grpSp>
          <p:nvGrpSpPr>
            <p:cNvPr id="8" name="Nhóm 15">
              <a:extLst>
                <a:ext uri="{FF2B5EF4-FFF2-40B4-BE49-F238E27FC236}">
                  <a16:creationId xmlns:a16="http://schemas.microsoft.com/office/drawing/2014/main" id="{55EDEC5A-8DF2-551E-215A-CA5728275766}"/>
                </a:ext>
              </a:extLst>
            </p:cNvPr>
            <p:cNvGrpSpPr/>
            <p:nvPr/>
          </p:nvGrpSpPr>
          <p:grpSpPr>
            <a:xfrm>
              <a:off x="678426" y="514924"/>
              <a:ext cx="793415" cy="784830"/>
              <a:chOff x="678426" y="514924"/>
              <a:chExt cx="793415" cy="784830"/>
            </a:xfrm>
          </p:grpSpPr>
          <p:sp>
            <p:nvSpPr>
              <p:cNvPr id="10" name="Oval 22">
                <a:extLst>
                  <a:ext uri="{FF2B5EF4-FFF2-40B4-BE49-F238E27FC236}">
                    <a16:creationId xmlns:a16="http://schemas.microsoft.com/office/drawing/2014/main" id="{21845FAE-011C-18FD-8FB4-DCC3795D21B0}"/>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11" name="TextBox 23">
                <a:extLst>
                  <a:ext uri="{FF2B5EF4-FFF2-40B4-BE49-F238E27FC236}">
                    <a16:creationId xmlns:a16="http://schemas.microsoft.com/office/drawing/2014/main" id="{F01078C0-EF78-F0DD-2852-5ED2058EA425}"/>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9" name="TextBox 16">
              <a:extLst>
                <a:ext uri="{FF2B5EF4-FFF2-40B4-BE49-F238E27FC236}">
                  <a16:creationId xmlns:a16="http://schemas.microsoft.com/office/drawing/2014/main" id="{104D66C1-A189-A9B2-30D9-73C571F0DAED}"/>
                </a:ext>
              </a:extLst>
            </p:cNvPr>
            <p:cNvSpPr txBox="1"/>
            <p:nvPr/>
          </p:nvSpPr>
          <p:spPr>
            <a:xfrm>
              <a:off x="1471841" y="514924"/>
              <a:ext cx="10932991" cy="784830"/>
            </a:xfrm>
            <a:prstGeom prst="rect">
              <a:avLst/>
            </a:prstGeom>
            <a:noFill/>
          </p:spPr>
          <p:txBody>
            <a:bodyPr wrap="square" rtlCol="0">
              <a:spAutoFit/>
            </a:bodyPr>
            <a:lstStyle/>
            <a:p>
              <a:pPr algn="just"/>
              <a:r>
                <a:rPr lang="en-US" sz="4500" b="1"/>
                <a:t>Tính bằng cách thuận tiện.</a:t>
              </a:r>
              <a:endParaRPr lang="en-US" sz="4500" b="1" dirty="0"/>
            </a:p>
          </p:txBody>
        </p:sp>
      </p:grpSp>
      <p:sp>
        <p:nvSpPr>
          <p:cNvPr id="17" name="TextBox 16">
            <a:extLst>
              <a:ext uri="{FF2B5EF4-FFF2-40B4-BE49-F238E27FC236}">
                <a16:creationId xmlns:a16="http://schemas.microsoft.com/office/drawing/2014/main" id="{0F1800C8-CE62-B1DA-41D1-1F74FADD1DE8}"/>
              </a:ext>
            </a:extLst>
          </p:cNvPr>
          <p:cNvSpPr txBox="1"/>
          <p:nvPr/>
        </p:nvSpPr>
        <p:spPr>
          <a:xfrm>
            <a:off x="936287" y="1860505"/>
            <a:ext cx="5257477" cy="784830"/>
          </a:xfrm>
          <a:prstGeom prst="rect">
            <a:avLst/>
          </a:prstGeom>
          <a:noFill/>
          <a:ln>
            <a:noFill/>
          </a:ln>
        </p:spPr>
        <p:txBody>
          <a:bodyPr wrap="square" rtlCol="0">
            <a:spAutoFit/>
          </a:bodyPr>
          <a:lstStyle/>
          <a:p>
            <a:pPr algn="just"/>
            <a:r>
              <a:rPr lang="en-US" sz="4500">
                <a:solidFill>
                  <a:srgbClr val="FA5A68"/>
                </a:solidFill>
              </a:rPr>
              <a:t>= (</a:t>
            </a:r>
            <a:r>
              <a:rPr lang="en-US" sz="4500"/>
              <a:t>280 000 + 720 000</a:t>
            </a:r>
            <a:r>
              <a:rPr lang="en-US" sz="4500">
                <a:solidFill>
                  <a:srgbClr val="FA5A68"/>
                </a:solidFill>
              </a:rPr>
              <a:t>)</a:t>
            </a:r>
            <a:endParaRPr lang="en-US" sz="4500"/>
          </a:p>
        </p:txBody>
      </p:sp>
      <p:sp>
        <p:nvSpPr>
          <p:cNvPr id="18" name="TextBox 17">
            <a:extLst>
              <a:ext uri="{FF2B5EF4-FFF2-40B4-BE49-F238E27FC236}">
                <a16:creationId xmlns:a16="http://schemas.microsoft.com/office/drawing/2014/main" id="{DF695057-BED5-7F44-C205-0F7114A16C4B}"/>
              </a:ext>
            </a:extLst>
          </p:cNvPr>
          <p:cNvSpPr txBox="1"/>
          <p:nvPr/>
        </p:nvSpPr>
        <p:spPr>
          <a:xfrm>
            <a:off x="6193764" y="1855497"/>
            <a:ext cx="436825" cy="784830"/>
          </a:xfrm>
          <a:prstGeom prst="rect">
            <a:avLst/>
          </a:prstGeom>
          <a:noFill/>
          <a:ln>
            <a:noFill/>
          </a:ln>
        </p:spPr>
        <p:txBody>
          <a:bodyPr wrap="square" rtlCol="0">
            <a:spAutoFit/>
          </a:bodyPr>
          <a:lstStyle/>
          <a:p>
            <a:pPr algn="just"/>
            <a:r>
              <a:rPr lang="en-US" sz="4500"/>
              <a:t>+</a:t>
            </a:r>
          </a:p>
        </p:txBody>
      </p:sp>
      <p:sp>
        <p:nvSpPr>
          <p:cNvPr id="19" name="TextBox 18">
            <a:extLst>
              <a:ext uri="{FF2B5EF4-FFF2-40B4-BE49-F238E27FC236}">
                <a16:creationId xmlns:a16="http://schemas.microsoft.com/office/drawing/2014/main" id="{291BC8FE-6F39-AE41-CDAB-80B67DA4FB42}"/>
              </a:ext>
            </a:extLst>
          </p:cNvPr>
          <p:cNvSpPr txBox="1"/>
          <p:nvPr/>
        </p:nvSpPr>
        <p:spPr>
          <a:xfrm>
            <a:off x="6599151" y="1862076"/>
            <a:ext cx="5257477" cy="784830"/>
          </a:xfrm>
          <a:prstGeom prst="rect">
            <a:avLst/>
          </a:prstGeom>
          <a:noFill/>
          <a:ln>
            <a:noFill/>
          </a:ln>
        </p:spPr>
        <p:txBody>
          <a:bodyPr wrap="square" rtlCol="0">
            <a:spAutoFit/>
          </a:bodyPr>
          <a:lstStyle/>
          <a:p>
            <a:pPr algn="just"/>
            <a:r>
              <a:rPr lang="en-US" sz="4500">
                <a:solidFill>
                  <a:srgbClr val="FA5A68"/>
                </a:solidFill>
              </a:rPr>
              <a:t> (</a:t>
            </a:r>
            <a:r>
              <a:rPr lang="en-US" sz="4500"/>
              <a:t>640 000 + 360 000</a:t>
            </a:r>
            <a:r>
              <a:rPr lang="en-US" sz="4500">
                <a:solidFill>
                  <a:srgbClr val="FA5A68"/>
                </a:solidFill>
              </a:rPr>
              <a:t>)</a:t>
            </a:r>
            <a:endParaRPr lang="en-US" sz="4500"/>
          </a:p>
        </p:txBody>
      </p:sp>
      <p:sp>
        <p:nvSpPr>
          <p:cNvPr id="20" name="Right Brace 19">
            <a:extLst>
              <a:ext uri="{FF2B5EF4-FFF2-40B4-BE49-F238E27FC236}">
                <a16:creationId xmlns:a16="http://schemas.microsoft.com/office/drawing/2014/main" id="{4EC950E2-B378-2006-9A6D-7C291C773205}"/>
              </a:ext>
            </a:extLst>
          </p:cNvPr>
          <p:cNvSpPr/>
          <p:nvPr/>
        </p:nvSpPr>
        <p:spPr>
          <a:xfrm rot="5400000">
            <a:off x="3569746" y="262136"/>
            <a:ext cx="433137" cy="4814896"/>
          </a:xfrm>
          <a:prstGeom prst="rightBrace">
            <a:avLst>
              <a:gd name="adj1" fmla="val 7367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C8DF3900-061A-3CB1-6129-DB70FF59C082}"/>
              </a:ext>
            </a:extLst>
          </p:cNvPr>
          <p:cNvSpPr txBox="1"/>
          <p:nvPr/>
        </p:nvSpPr>
        <p:spPr>
          <a:xfrm>
            <a:off x="1717087" y="2784809"/>
            <a:ext cx="3695875" cy="1569660"/>
          </a:xfrm>
          <a:prstGeom prst="rect">
            <a:avLst/>
          </a:prstGeom>
          <a:noFill/>
          <a:ln>
            <a:noFill/>
          </a:ln>
        </p:spPr>
        <p:txBody>
          <a:bodyPr wrap="square" rtlCol="0">
            <a:spAutoFit/>
          </a:bodyPr>
          <a:lstStyle/>
          <a:p>
            <a:pPr algn="just"/>
            <a:r>
              <a:rPr lang="en-US" sz="4800"/>
              <a:t>	</a:t>
            </a:r>
            <a:r>
              <a:rPr lang="en-US" sz="4500"/>
              <a:t>1 000 000 </a:t>
            </a:r>
            <a:r>
              <a:rPr lang="en-US" sz="4800"/>
              <a:t>		</a:t>
            </a:r>
          </a:p>
        </p:txBody>
      </p:sp>
      <p:sp>
        <p:nvSpPr>
          <p:cNvPr id="22" name="TextBox 21">
            <a:extLst>
              <a:ext uri="{FF2B5EF4-FFF2-40B4-BE49-F238E27FC236}">
                <a16:creationId xmlns:a16="http://schemas.microsoft.com/office/drawing/2014/main" id="{A899E8CE-ADF2-F467-7F8A-1CE6106961BC}"/>
              </a:ext>
            </a:extLst>
          </p:cNvPr>
          <p:cNvSpPr txBox="1"/>
          <p:nvPr/>
        </p:nvSpPr>
        <p:spPr>
          <a:xfrm>
            <a:off x="954075" y="2825993"/>
            <a:ext cx="448062" cy="784830"/>
          </a:xfrm>
          <a:prstGeom prst="rect">
            <a:avLst/>
          </a:prstGeom>
          <a:noFill/>
          <a:ln>
            <a:noFill/>
          </a:ln>
        </p:spPr>
        <p:txBody>
          <a:bodyPr wrap="square" rtlCol="0">
            <a:spAutoFit/>
          </a:bodyPr>
          <a:lstStyle/>
          <a:p>
            <a:pPr algn="just"/>
            <a:r>
              <a:rPr lang="en-US" sz="4500">
                <a:solidFill>
                  <a:srgbClr val="FA5A68"/>
                </a:solidFill>
              </a:rPr>
              <a:t>=</a:t>
            </a:r>
            <a:endParaRPr lang="en-US" sz="4500"/>
          </a:p>
        </p:txBody>
      </p:sp>
      <p:sp>
        <p:nvSpPr>
          <p:cNvPr id="24" name="Right Brace 23">
            <a:extLst>
              <a:ext uri="{FF2B5EF4-FFF2-40B4-BE49-F238E27FC236}">
                <a16:creationId xmlns:a16="http://schemas.microsoft.com/office/drawing/2014/main" id="{06ECE3A2-C01C-C294-9DE8-43B3B5BF1937}"/>
              </a:ext>
            </a:extLst>
          </p:cNvPr>
          <p:cNvSpPr/>
          <p:nvPr/>
        </p:nvSpPr>
        <p:spPr>
          <a:xfrm rot="5400000">
            <a:off x="8808627" y="431467"/>
            <a:ext cx="433137" cy="4403557"/>
          </a:xfrm>
          <a:prstGeom prst="rightBrace">
            <a:avLst>
              <a:gd name="adj1" fmla="val 7367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A50CCFA7-6643-A3D9-7EA5-91A7D314FE62}"/>
              </a:ext>
            </a:extLst>
          </p:cNvPr>
          <p:cNvSpPr txBox="1"/>
          <p:nvPr/>
        </p:nvSpPr>
        <p:spPr>
          <a:xfrm>
            <a:off x="7078651" y="2762300"/>
            <a:ext cx="3396262" cy="1569660"/>
          </a:xfrm>
          <a:prstGeom prst="rect">
            <a:avLst/>
          </a:prstGeom>
          <a:noFill/>
          <a:ln>
            <a:noFill/>
          </a:ln>
        </p:spPr>
        <p:txBody>
          <a:bodyPr wrap="square" rtlCol="0">
            <a:spAutoFit/>
          </a:bodyPr>
          <a:lstStyle/>
          <a:p>
            <a:pPr algn="just"/>
            <a:r>
              <a:rPr lang="en-US" sz="4800"/>
              <a:t>	</a:t>
            </a:r>
            <a:r>
              <a:rPr lang="en-US" sz="4500"/>
              <a:t>1 000 000 </a:t>
            </a:r>
            <a:r>
              <a:rPr lang="en-US" sz="4800"/>
              <a:t>		</a:t>
            </a:r>
          </a:p>
        </p:txBody>
      </p:sp>
      <p:sp>
        <p:nvSpPr>
          <p:cNvPr id="26" name="TextBox 25">
            <a:extLst>
              <a:ext uri="{FF2B5EF4-FFF2-40B4-BE49-F238E27FC236}">
                <a16:creationId xmlns:a16="http://schemas.microsoft.com/office/drawing/2014/main" id="{A242312D-E589-927F-6FC0-8FCDE2E45B20}"/>
              </a:ext>
            </a:extLst>
          </p:cNvPr>
          <p:cNvSpPr txBox="1"/>
          <p:nvPr/>
        </p:nvSpPr>
        <p:spPr>
          <a:xfrm>
            <a:off x="1011588" y="3524526"/>
            <a:ext cx="4511215" cy="1569660"/>
          </a:xfrm>
          <a:prstGeom prst="rect">
            <a:avLst/>
          </a:prstGeom>
          <a:noFill/>
          <a:ln>
            <a:noFill/>
          </a:ln>
        </p:spPr>
        <p:txBody>
          <a:bodyPr wrap="square" rtlCol="0">
            <a:spAutoFit/>
          </a:bodyPr>
          <a:lstStyle/>
          <a:p>
            <a:pPr algn="just"/>
            <a:r>
              <a:rPr lang="en-US" sz="4800"/>
              <a:t>	</a:t>
            </a:r>
            <a:r>
              <a:rPr lang="en-US" sz="4500"/>
              <a:t>2 000 000 </a:t>
            </a:r>
            <a:r>
              <a:rPr lang="en-US" sz="4800"/>
              <a:t>		</a:t>
            </a:r>
          </a:p>
        </p:txBody>
      </p:sp>
      <p:sp>
        <p:nvSpPr>
          <p:cNvPr id="27" name="TextBox 26">
            <a:extLst>
              <a:ext uri="{FF2B5EF4-FFF2-40B4-BE49-F238E27FC236}">
                <a16:creationId xmlns:a16="http://schemas.microsoft.com/office/drawing/2014/main" id="{1B0BC7C0-CB7E-1C3F-805B-A2CA35FC9F3E}"/>
              </a:ext>
            </a:extLst>
          </p:cNvPr>
          <p:cNvSpPr txBox="1"/>
          <p:nvPr/>
        </p:nvSpPr>
        <p:spPr>
          <a:xfrm>
            <a:off x="954075" y="3588145"/>
            <a:ext cx="448062" cy="784830"/>
          </a:xfrm>
          <a:prstGeom prst="rect">
            <a:avLst/>
          </a:prstGeom>
          <a:noFill/>
          <a:ln>
            <a:noFill/>
          </a:ln>
        </p:spPr>
        <p:txBody>
          <a:bodyPr wrap="square" rtlCol="0">
            <a:spAutoFit/>
          </a:bodyPr>
          <a:lstStyle/>
          <a:p>
            <a:pPr algn="just"/>
            <a:r>
              <a:rPr lang="en-US" sz="4500">
                <a:solidFill>
                  <a:srgbClr val="FA5A68"/>
                </a:solidFill>
              </a:rPr>
              <a:t>=</a:t>
            </a:r>
            <a:endParaRPr lang="en-US" sz="4500"/>
          </a:p>
        </p:txBody>
      </p:sp>
      <p:sp>
        <p:nvSpPr>
          <p:cNvPr id="28" name="Rectangle: Rounded Corners 27">
            <a:extLst>
              <a:ext uri="{FF2B5EF4-FFF2-40B4-BE49-F238E27FC236}">
                <a16:creationId xmlns:a16="http://schemas.microsoft.com/office/drawing/2014/main" id="{863026C7-AF75-2368-1594-7EBF0D9B76CE}"/>
              </a:ext>
            </a:extLst>
          </p:cNvPr>
          <p:cNvSpPr/>
          <p:nvPr/>
        </p:nvSpPr>
        <p:spPr>
          <a:xfrm>
            <a:off x="49478" y="4451169"/>
            <a:ext cx="12093043" cy="2273314"/>
          </a:xfrm>
          <a:prstGeom prst="roundRect">
            <a:avLst/>
          </a:prstGeom>
          <a:solidFill>
            <a:schemeClr val="accent4">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102FB20-9FF8-24F9-E5DE-024D256C085F}"/>
              </a:ext>
            </a:extLst>
          </p:cNvPr>
          <p:cNvSpPr txBox="1"/>
          <p:nvPr/>
        </p:nvSpPr>
        <p:spPr>
          <a:xfrm>
            <a:off x="165395" y="4544286"/>
            <a:ext cx="12201688" cy="523220"/>
          </a:xfrm>
          <a:prstGeom prst="rect">
            <a:avLst/>
          </a:prstGeom>
          <a:noFill/>
        </p:spPr>
        <p:txBody>
          <a:bodyPr wrap="square" rtlCol="0">
            <a:spAutoFit/>
          </a:bodyPr>
          <a:lstStyle/>
          <a:p>
            <a:r>
              <a:rPr lang="en-US" sz="2800">
                <a:sym typeface="Wingdings" panose="05000000000000000000" pitchFamily="2" charset="2"/>
              </a:rPr>
              <a:t>Lấy 28 chục nghìn cộng với 72 chục nghìn được 10 trăm nghìn, tức là 1 triệu.</a:t>
            </a:r>
            <a:endParaRPr lang="en-US" sz="2800"/>
          </a:p>
        </p:txBody>
      </p:sp>
      <p:sp>
        <p:nvSpPr>
          <p:cNvPr id="32" name="TextBox 31">
            <a:extLst>
              <a:ext uri="{FF2B5EF4-FFF2-40B4-BE49-F238E27FC236}">
                <a16:creationId xmlns:a16="http://schemas.microsoft.com/office/drawing/2014/main" id="{514B8E18-AB10-A6EE-CE2B-97049AABCBA8}"/>
              </a:ext>
            </a:extLst>
          </p:cNvPr>
          <p:cNvSpPr txBox="1"/>
          <p:nvPr/>
        </p:nvSpPr>
        <p:spPr>
          <a:xfrm>
            <a:off x="165395" y="5099979"/>
            <a:ext cx="12201688" cy="523220"/>
          </a:xfrm>
          <a:prstGeom prst="rect">
            <a:avLst/>
          </a:prstGeom>
          <a:noFill/>
        </p:spPr>
        <p:txBody>
          <a:bodyPr wrap="square" rtlCol="0">
            <a:spAutoFit/>
          </a:bodyPr>
          <a:lstStyle/>
          <a:p>
            <a:r>
              <a:rPr lang="en-US" sz="2800">
                <a:sym typeface="Wingdings" panose="05000000000000000000" pitchFamily="2" charset="2"/>
              </a:rPr>
              <a:t>Lấy 64 chục nghìn cộng với 36 chục nghìn được 10 trăm nghìn, tức là triệu.</a:t>
            </a:r>
            <a:endParaRPr lang="en-US" sz="2800"/>
          </a:p>
        </p:txBody>
      </p:sp>
      <p:sp>
        <p:nvSpPr>
          <p:cNvPr id="33" name="TextBox 32">
            <a:extLst>
              <a:ext uri="{FF2B5EF4-FFF2-40B4-BE49-F238E27FC236}">
                <a16:creationId xmlns:a16="http://schemas.microsoft.com/office/drawing/2014/main" id="{38A0E9E0-0127-E63D-A3DC-62D92864E40D}"/>
              </a:ext>
            </a:extLst>
          </p:cNvPr>
          <p:cNvSpPr txBox="1"/>
          <p:nvPr/>
        </p:nvSpPr>
        <p:spPr>
          <a:xfrm>
            <a:off x="171767" y="5700529"/>
            <a:ext cx="12201688" cy="523220"/>
          </a:xfrm>
          <a:prstGeom prst="rect">
            <a:avLst/>
          </a:prstGeom>
          <a:noFill/>
        </p:spPr>
        <p:txBody>
          <a:bodyPr wrap="square" rtlCol="0">
            <a:spAutoFit/>
          </a:bodyPr>
          <a:lstStyle/>
          <a:p>
            <a:r>
              <a:rPr lang="en-US" sz="2800">
                <a:sym typeface="Wingdings" panose="05000000000000000000" pitchFamily="2" charset="2"/>
              </a:rPr>
              <a:t>Lấy 1 triệu cộng với 1 triệu được 2 triệu.</a:t>
            </a:r>
            <a:endParaRPr lang="en-US" sz="2800"/>
          </a:p>
        </p:txBody>
      </p:sp>
      <p:sp>
        <p:nvSpPr>
          <p:cNvPr id="34" name="TextBox 33">
            <a:extLst>
              <a:ext uri="{FF2B5EF4-FFF2-40B4-BE49-F238E27FC236}">
                <a16:creationId xmlns:a16="http://schemas.microsoft.com/office/drawing/2014/main" id="{682BB3EA-D2C1-43CE-CF9C-8C3E9F739FAF}"/>
              </a:ext>
            </a:extLst>
          </p:cNvPr>
          <p:cNvSpPr txBox="1"/>
          <p:nvPr/>
        </p:nvSpPr>
        <p:spPr>
          <a:xfrm>
            <a:off x="171767" y="6196227"/>
            <a:ext cx="12201688" cy="523220"/>
          </a:xfrm>
          <a:prstGeom prst="rect">
            <a:avLst/>
          </a:prstGeom>
          <a:noFill/>
        </p:spPr>
        <p:txBody>
          <a:bodyPr wrap="square" rtlCol="0">
            <a:spAutoFit/>
          </a:bodyPr>
          <a:lstStyle/>
          <a:p>
            <a:r>
              <a:rPr lang="en-US" sz="2800" b="1">
                <a:sym typeface="Wingdings" panose="05000000000000000000" pitchFamily="2" charset="2"/>
              </a:rPr>
              <a:t>Viết kết quả: 2 000 000</a:t>
            </a:r>
            <a:endParaRPr lang="en-US" sz="2800" b="1"/>
          </a:p>
        </p:txBody>
      </p:sp>
      <p:sp>
        <p:nvSpPr>
          <p:cNvPr id="2" name="TextBox 1">
            <a:extLst>
              <a:ext uri="{FF2B5EF4-FFF2-40B4-BE49-F238E27FC236}">
                <a16:creationId xmlns:a16="http://schemas.microsoft.com/office/drawing/2014/main" id="{8FDE76D5-D424-ECC6-1F53-EC3248CD6421}"/>
              </a:ext>
            </a:extLst>
          </p:cNvPr>
          <p:cNvSpPr txBox="1"/>
          <p:nvPr/>
        </p:nvSpPr>
        <p:spPr>
          <a:xfrm>
            <a:off x="784278" y="885677"/>
            <a:ext cx="11372297" cy="784830"/>
          </a:xfrm>
          <a:prstGeom prst="rect">
            <a:avLst/>
          </a:prstGeom>
          <a:noFill/>
          <a:ln>
            <a:noFill/>
          </a:ln>
        </p:spPr>
        <p:txBody>
          <a:bodyPr wrap="square" rtlCol="0">
            <a:spAutoFit/>
          </a:bodyPr>
          <a:lstStyle/>
          <a:p>
            <a:pPr algn="just"/>
            <a:r>
              <a:rPr lang="en-US" sz="4500">
                <a:solidFill>
                  <a:srgbClr val="FA5A68"/>
                </a:solidFill>
              </a:rPr>
              <a:t>b) </a:t>
            </a:r>
            <a:r>
              <a:rPr lang="en-US" sz="4500"/>
              <a:t>280 000 + 640 000 + 360 000 + 720 000</a:t>
            </a:r>
          </a:p>
        </p:txBody>
      </p:sp>
    </p:spTree>
    <p:extLst>
      <p:ext uri="{BB962C8B-B14F-4D97-AF65-F5344CB8AC3E}">
        <p14:creationId xmlns:p14="http://schemas.microsoft.com/office/powerpoint/2010/main" val="2932209568"/>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31"/>
                                        </p:tgtEl>
                                        <p:attrNameLst>
                                          <p:attrName>r</p:attrName>
                                        </p:attrNameLst>
                                      </p:cBhvr>
                                    </p:animRot>
                                    <p:animRot by="-240000">
                                      <p:cBhvr>
                                        <p:cTn id="15" dur="200" fill="hold">
                                          <p:stCondLst>
                                            <p:cond delay="200"/>
                                          </p:stCondLst>
                                        </p:cTn>
                                        <p:tgtEl>
                                          <p:spTgt spid="31"/>
                                        </p:tgtEl>
                                        <p:attrNameLst>
                                          <p:attrName>r</p:attrName>
                                        </p:attrNameLst>
                                      </p:cBhvr>
                                    </p:animRot>
                                    <p:animRot by="240000">
                                      <p:cBhvr>
                                        <p:cTn id="16" dur="200" fill="hold">
                                          <p:stCondLst>
                                            <p:cond delay="400"/>
                                          </p:stCondLst>
                                        </p:cTn>
                                        <p:tgtEl>
                                          <p:spTgt spid="31"/>
                                        </p:tgtEl>
                                        <p:attrNameLst>
                                          <p:attrName>r</p:attrName>
                                        </p:attrNameLst>
                                      </p:cBhvr>
                                    </p:animRot>
                                    <p:animRot by="-240000">
                                      <p:cBhvr>
                                        <p:cTn id="17" dur="200" fill="hold">
                                          <p:stCondLst>
                                            <p:cond delay="600"/>
                                          </p:stCondLst>
                                        </p:cTn>
                                        <p:tgtEl>
                                          <p:spTgt spid="31"/>
                                        </p:tgtEl>
                                        <p:attrNameLst>
                                          <p:attrName>r</p:attrName>
                                        </p:attrNameLst>
                                      </p:cBhvr>
                                    </p:animRot>
                                    <p:animRot by="120000">
                                      <p:cBhvr>
                                        <p:cTn id="18" dur="200" fill="hold">
                                          <p:stCondLst>
                                            <p:cond delay="800"/>
                                          </p:stCondLst>
                                        </p:cTn>
                                        <p:tgtEl>
                                          <p:spTgt spid="31"/>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par>
                                <p:cTn id="38" presetID="32" presetClass="emph" presetSubtype="0" fill="hold" grpId="1" nodeType="withEffect">
                                  <p:stCondLst>
                                    <p:cond delay="0"/>
                                  </p:stCondLst>
                                  <p:childTnLst>
                                    <p:animRot by="120000">
                                      <p:cBhvr>
                                        <p:cTn id="39" dur="100" fill="hold">
                                          <p:stCondLst>
                                            <p:cond delay="0"/>
                                          </p:stCondLst>
                                        </p:cTn>
                                        <p:tgtEl>
                                          <p:spTgt spid="32"/>
                                        </p:tgtEl>
                                        <p:attrNameLst>
                                          <p:attrName>r</p:attrName>
                                        </p:attrNameLst>
                                      </p:cBhvr>
                                    </p:animRot>
                                    <p:animRot by="-240000">
                                      <p:cBhvr>
                                        <p:cTn id="40" dur="200" fill="hold">
                                          <p:stCondLst>
                                            <p:cond delay="200"/>
                                          </p:stCondLst>
                                        </p:cTn>
                                        <p:tgtEl>
                                          <p:spTgt spid="32"/>
                                        </p:tgtEl>
                                        <p:attrNameLst>
                                          <p:attrName>r</p:attrName>
                                        </p:attrNameLst>
                                      </p:cBhvr>
                                    </p:animRot>
                                    <p:animRot by="240000">
                                      <p:cBhvr>
                                        <p:cTn id="41" dur="200" fill="hold">
                                          <p:stCondLst>
                                            <p:cond delay="400"/>
                                          </p:stCondLst>
                                        </p:cTn>
                                        <p:tgtEl>
                                          <p:spTgt spid="32"/>
                                        </p:tgtEl>
                                        <p:attrNameLst>
                                          <p:attrName>r</p:attrName>
                                        </p:attrNameLst>
                                      </p:cBhvr>
                                    </p:animRot>
                                    <p:animRot by="-240000">
                                      <p:cBhvr>
                                        <p:cTn id="42" dur="200" fill="hold">
                                          <p:stCondLst>
                                            <p:cond delay="600"/>
                                          </p:stCondLst>
                                        </p:cTn>
                                        <p:tgtEl>
                                          <p:spTgt spid="32"/>
                                        </p:tgtEl>
                                        <p:attrNameLst>
                                          <p:attrName>r</p:attrName>
                                        </p:attrNameLst>
                                      </p:cBhvr>
                                    </p:animRot>
                                    <p:animRot by="120000">
                                      <p:cBhvr>
                                        <p:cTn id="43" dur="200" fill="hold">
                                          <p:stCondLst>
                                            <p:cond delay="800"/>
                                          </p:stCondLst>
                                        </p:cTn>
                                        <p:tgtEl>
                                          <p:spTgt spid="32"/>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par>
                          <p:cTn id="52" fill="hold">
                            <p:stCondLst>
                              <p:cond delay="2000"/>
                            </p:stCondLst>
                            <p:childTnLst>
                              <p:par>
                                <p:cTn id="53" presetID="53" presetClass="entr" presetSubtype="16"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Effect transition="in" filter="fade">
                                      <p:cBhvr>
                                        <p:cTn id="57" dur="500"/>
                                        <p:tgtEl>
                                          <p:spTgt spid="24"/>
                                        </p:tgtEl>
                                      </p:cBhvr>
                                    </p:animEffect>
                                  </p:childTnLst>
                                </p:cTn>
                              </p:par>
                            </p:childTnLst>
                          </p:cTn>
                        </p:par>
                        <p:par>
                          <p:cTn id="58" fill="hold">
                            <p:stCondLst>
                              <p:cond delay="2500"/>
                            </p:stCondLst>
                            <p:childTnLst>
                              <p:par>
                                <p:cTn id="59" presetID="16" presetClass="entr" presetSubtype="21"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arn(inVertical)">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left)">
                                      <p:cBhvr>
                                        <p:cTn id="66" dur="500"/>
                                        <p:tgtEl>
                                          <p:spTgt spid="33"/>
                                        </p:tgtEl>
                                      </p:cBhvr>
                                    </p:animEffect>
                                  </p:childTnLst>
                                </p:cTn>
                              </p:par>
                              <p:par>
                                <p:cTn id="67" presetID="32" presetClass="emph" presetSubtype="0" fill="hold" grpId="1" nodeType="withEffect">
                                  <p:stCondLst>
                                    <p:cond delay="0"/>
                                  </p:stCondLst>
                                  <p:childTnLst>
                                    <p:animRot by="120000">
                                      <p:cBhvr>
                                        <p:cTn id="68" dur="100" fill="hold">
                                          <p:stCondLst>
                                            <p:cond delay="0"/>
                                          </p:stCondLst>
                                        </p:cTn>
                                        <p:tgtEl>
                                          <p:spTgt spid="33"/>
                                        </p:tgtEl>
                                        <p:attrNameLst>
                                          <p:attrName>r</p:attrName>
                                        </p:attrNameLst>
                                      </p:cBhvr>
                                    </p:animRot>
                                    <p:animRot by="-240000">
                                      <p:cBhvr>
                                        <p:cTn id="69" dur="200" fill="hold">
                                          <p:stCondLst>
                                            <p:cond delay="200"/>
                                          </p:stCondLst>
                                        </p:cTn>
                                        <p:tgtEl>
                                          <p:spTgt spid="33"/>
                                        </p:tgtEl>
                                        <p:attrNameLst>
                                          <p:attrName>r</p:attrName>
                                        </p:attrNameLst>
                                      </p:cBhvr>
                                    </p:animRot>
                                    <p:animRot by="240000">
                                      <p:cBhvr>
                                        <p:cTn id="70" dur="200" fill="hold">
                                          <p:stCondLst>
                                            <p:cond delay="400"/>
                                          </p:stCondLst>
                                        </p:cTn>
                                        <p:tgtEl>
                                          <p:spTgt spid="33"/>
                                        </p:tgtEl>
                                        <p:attrNameLst>
                                          <p:attrName>r</p:attrName>
                                        </p:attrNameLst>
                                      </p:cBhvr>
                                    </p:animRot>
                                    <p:animRot by="-240000">
                                      <p:cBhvr>
                                        <p:cTn id="71" dur="200" fill="hold">
                                          <p:stCondLst>
                                            <p:cond delay="600"/>
                                          </p:stCondLst>
                                        </p:cTn>
                                        <p:tgtEl>
                                          <p:spTgt spid="33"/>
                                        </p:tgtEl>
                                        <p:attrNameLst>
                                          <p:attrName>r</p:attrName>
                                        </p:attrNameLst>
                                      </p:cBhvr>
                                    </p:animRot>
                                    <p:animRot by="120000">
                                      <p:cBhvr>
                                        <p:cTn id="72" dur="200" fill="hold">
                                          <p:stCondLst>
                                            <p:cond delay="800"/>
                                          </p:stCondLst>
                                        </p:cTn>
                                        <p:tgtEl>
                                          <p:spTgt spid="33"/>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2" name="chimes.wav"/>
                                        </p:tgtEl>
                                      </p:cMediaNode>
                                    </p:audio>
                                  </p:subTnLst>
                                </p:cTn>
                              </p:par>
                            </p:childTnLst>
                          </p:cTn>
                        </p:par>
                        <p:par>
                          <p:cTn id="73" fill="hold">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left)">
                                      <p:cBhvr>
                                        <p:cTn id="76" dur="500"/>
                                        <p:tgtEl>
                                          <p:spTgt spid="34"/>
                                        </p:tgtEl>
                                      </p:cBhvr>
                                    </p:animEffect>
                                  </p:childTnLst>
                                </p:cTn>
                              </p:par>
                              <p:par>
                                <p:cTn id="77" presetID="32" presetClass="emph" presetSubtype="0" fill="hold" grpId="1" nodeType="withEffect">
                                  <p:stCondLst>
                                    <p:cond delay="0"/>
                                  </p:stCondLst>
                                  <p:childTnLst>
                                    <p:animRot by="120000">
                                      <p:cBhvr>
                                        <p:cTn id="78" dur="100" fill="hold">
                                          <p:stCondLst>
                                            <p:cond delay="0"/>
                                          </p:stCondLst>
                                        </p:cTn>
                                        <p:tgtEl>
                                          <p:spTgt spid="34"/>
                                        </p:tgtEl>
                                        <p:attrNameLst>
                                          <p:attrName>r</p:attrName>
                                        </p:attrNameLst>
                                      </p:cBhvr>
                                    </p:animRot>
                                    <p:animRot by="-240000">
                                      <p:cBhvr>
                                        <p:cTn id="79" dur="200" fill="hold">
                                          <p:stCondLst>
                                            <p:cond delay="200"/>
                                          </p:stCondLst>
                                        </p:cTn>
                                        <p:tgtEl>
                                          <p:spTgt spid="34"/>
                                        </p:tgtEl>
                                        <p:attrNameLst>
                                          <p:attrName>r</p:attrName>
                                        </p:attrNameLst>
                                      </p:cBhvr>
                                    </p:animRot>
                                    <p:animRot by="240000">
                                      <p:cBhvr>
                                        <p:cTn id="80" dur="200" fill="hold">
                                          <p:stCondLst>
                                            <p:cond delay="400"/>
                                          </p:stCondLst>
                                        </p:cTn>
                                        <p:tgtEl>
                                          <p:spTgt spid="34"/>
                                        </p:tgtEl>
                                        <p:attrNameLst>
                                          <p:attrName>r</p:attrName>
                                        </p:attrNameLst>
                                      </p:cBhvr>
                                    </p:animRot>
                                    <p:animRot by="-240000">
                                      <p:cBhvr>
                                        <p:cTn id="81" dur="200" fill="hold">
                                          <p:stCondLst>
                                            <p:cond delay="600"/>
                                          </p:stCondLst>
                                        </p:cTn>
                                        <p:tgtEl>
                                          <p:spTgt spid="34"/>
                                        </p:tgtEl>
                                        <p:attrNameLst>
                                          <p:attrName>r</p:attrName>
                                        </p:attrNameLst>
                                      </p:cBhvr>
                                    </p:animRot>
                                    <p:animRot by="120000">
                                      <p:cBhvr>
                                        <p:cTn id="82" dur="200" fill="hold">
                                          <p:stCondLst>
                                            <p:cond delay="800"/>
                                          </p:stCondLst>
                                        </p:cTn>
                                        <p:tgtEl>
                                          <p:spTgt spid="34"/>
                                        </p:tgtEl>
                                        <p:attrNameLst>
                                          <p:attrName>r</p:attrName>
                                        </p:attrNameLst>
                                      </p:cBhvr>
                                    </p:animRot>
                                  </p:childTnLst>
                                </p:cTn>
                              </p:par>
                            </p:childTnLst>
                          </p:cTn>
                        </p:par>
                        <p:par>
                          <p:cTn id="83" fill="hold">
                            <p:stCondLst>
                              <p:cond delay="2000"/>
                            </p:stCondLst>
                            <p:childTnLst>
                              <p:par>
                                <p:cTn id="84" presetID="16" presetClass="entr" presetSubtype="21" fill="hold" grpId="0" nodeType="after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barn(inVertical)">
                                      <p:cBhvr>
                                        <p:cTn id="8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21" grpId="0"/>
      <p:bldP spid="24" grpId="0" animBg="1"/>
      <p:bldP spid="25" grpId="0"/>
      <p:bldP spid="26" grpId="0"/>
      <p:bldP spid="31" grpId="0"/>
      <p:bldP spid="31" grpId="1"/>
      <p:bldP spid="32" grpId="0"/>
      <p:bldP spid="32" grpId="1"/>
      <p:bldP spid="33" grpId="0"/>
      <p:bldP spid="33" grpId="1"/>
      <p:bldP spid="34" grpId="0"/>
      <p:bldP spid="34"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677652-665B-BFFC-2436-9103280B059C}"/>
              </a:ext>
            </a:extLst>
          </p:cNvPr>
          <p:cNvSpPr/>
          <p:nvPr/>
        </p:nvSpPr>
        <p:spPr>
          <a:xfrm>
            <a:off x="240630" y="327911"/>
            <a:ext cx="11694695" cy="6334298"/>
          </a:xfrm>
          <a:prstGeom prst="roundRect">
            <a:avLst/>
          </a:prstGeom>
          <a:solidFill>
            <a:schemeClr val="bg1">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Nhóm 14">
            <a:extLst>
              <a:ext uri="{FF2B5EF4-FFF2-40B4-BE49-F238E27FC236}">
                <a16:creationId xmlns:a16="http://schemas.microsoft.com/office/drawing/2014/main" id="{83BB1A89-D0BA-B62E-0323-5695C65BDB74}"/>
              </a:ext>
            </a:extLst>
          </p:cNvPr>
          <p:cNvGrpSpPr/>
          <p:nvPr/>
        </p:nvGrpSpPr>
        <p:grpSpPr>
          <a:xfrm>
            <a:off x="651419" y="189137"/>
            <a:ext cx="11726406" cy="784830"/>
            <a:chOff x="678426" y="514924"/>
            <a:chExt cx="11726406" cy="784830"/>
          </a:xfrm>
        </p:grpSpPr>
        <p:grpSp>
          <p:nvGrpSpPr>
            <p:cNvPr id="8" name="Nhóm 15">
              <a:extLst>
                <a:ext uri="{FF2B5EF4-FFF2-40B4-BE49-F238E27FC236}">
                  <a16:creationId xmlns:a16="http://schemas.microsoft.com/office/drawing/2014/main" id="{55EDEC5A-8DF2-551E-215A-CA5728275766}"/>
                </a:ext>
              </a:extLst>
            </p:cNvPr>
            <p:cNvGrpSpPr/>
            <p:nvPr/>
          </p:nvGrpSpPr>
          <p:grpSpPr>
            <a:xfrm>
              <a:off x="678426" y="514924"/>
              <a:ext cx="793415" cy="784830"/>
              <a:chOff x="678426" y="514924"/>
              <a:chExt cx="793415" cy="784830"/>
            </a:xfrm>
          </p:grpSpPr>
          <p:sp>
            <p:nvSpPr>
              <p:cNvPr id="10" name="Oval 22">
                <a:extLst>
                  <a:ext uri="{FF2B5EF4-FFF2-40B4-BE49-F238E27FC236}">
                    <a16:creationId xmlns:a16="http://schemas.microsoft.com/office/drawing/2014/main" id="{21845FAE-011C-18FD-8FB4-DCC3795D21B0}"/>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11" name="TextBox 23">
                <a:extLst>
                  <a:ext uri="{FF2B5EF4-FFF2-40B4-BE49-F238E27FC236}">
                    <a16:creationId xmlns:a16="http://schemas.microsoft.com/office/drawing/2014/main" id="{F01078C0-EF78-F0DD-2852-5ED2058EA425}"/>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9" name="TextBox 16">
              <a:extLst>
                <a:ext uri="{FF2B5EF4-FFF2-40B4-BE49-F238E27FC236}">
                  <a16:creationId xmlns:a16="http://schemas.microsoft.com/office/drawing/2014/main" id="{104D66C1-A189-A9B2-30D9-73C571F0DAED}"/>
                </a:ext>
              </a:extLst>
            </p:cNvPr>
            <p:cNvSpPr txBox="1"/>
            <p:nvPr/>
          </p:nvSpPr>
          <p:spPr>
            <a:xfrm>
              <a:off x="1471841" y="514924"/>
              <a:ext cx="10932991" cy="784830"/>
            </a:xfrm>
            <a:prstGeom prst="rect">
              <a:avLst/>
            </a:prstGeom>
            <a:noFill/>
          </p:spPr>
          <p:txBody>
            <a:bodyPr wrap="square" rtlCol="0">
              <a:spAutoFit/>
            </a:bodyPr>
            <a:lstStyle/>
            <a:p>
              <a:pPr algn="just"/>
              <a:r>
                <a:rPr lang="en-US" sz="4500" b="1"/>
                <a:t>Tính bằng cách thuận tiện.</a:t>
              </a:r>
              <a:endParaRPr lang="en-US" sz="4500" b="1" dirty="0"/>
            </a:p>
          </p:txBody>
        </p:sp>
      </p:grpSp>
      <p:sp>
        <p:nvSpPr>
          <p:cNvPr id="17" name="TextBox 16">
            <a:extLst>
              <a:ext uri="{FF2B5EF4-FFF2-40B4-BE49-F238E27FC236}">
                <a16:creationId xmlns:a16="http://schemas.microsoft.com/office/drawing/2014/main" id="{0F1800C8-CE62-B1DA-41D1-1F74FADD1DE8}"/>
              </a:ext>
            </a:extLst>
          </p:cNvPr>
          <p:cNvSpPr txBox="1"/>
          <p:nvPr/>
        </p:nvSpPr>
        <p:spPr>
          <a:xfrm>
            <a:off x="936287" y="1860505"/>
            <a:ext cx="5257477" cy="784830"/>
          </a:xfrm>
          <a:prstGeom prst="rect">
            <a:avLst/>
          </a:prstGeom>
          <a:noFill/>
          <a:ln>
            <a:noFill/>
          </a:ln>
        </p:spPr>
        <p:txBody>
          <a:bodyPr wrap="square" rtlCol="0">
            <a:spAutoFit/>
          </a:bodyPr>
          <a:lstStyle/>
          <a:p>
            <a:pPr algn="just"/>
            <a:r>
              <a:rPr lang="en-US" sz="4500">
                <a:solidFill>
                  <a:srgbClr val="FA5A68"/>
                </a:solidFill>
              </a:rPr>
              <a:t>= (</a:t>
            </a:r>
            <a:r>
              <a:rPr lang="en-US" sz="4500"/>
              <a:t>590 000 + 410 000</a:t>
            </a:r>
            <a:r>
              <a:rPr lang="en-US" sz="4500">
                <a:solidFill>
                  <a:srgbClr val="FA5A68"/>
                </a:solidFill>
              </a:rPr>
              <a:t>)</a:t>
            </a:r>
            <a:endParaRPr lang="en-US" sz="4500"/>
          </a:p>
        </p:txBody>
      </p:sp>
      <p:sp>
        <p:nvSpPr>
          <p:cNvPr id="18" name="TextBox 17">
            <a:extLst>
              <a:ext uri="{FF2B5EF4-FFF2-40B4-BE49-F238E27FC236}">
                <a16:creationId xmlns:a16="http://schemas.microsoft.com/office/drawing/2014/main" id="{DF695057-BED5-7F44-C205-0F7114A16C4B}"/>
              </a:ext>
            </a:extLst>
          </p:cNvPr>
          <p:cNvSpPr txBox="1"/>
          <p:nvPr/>
        </p:nvSpPr>
        <p:spPr>
          <a:xfrm>
            <a:off x="6193764" y="1855497"/>
            <a:ext cx="436825" cy="784830"/>
          </a:xfrm>
          <a:prstGeom prst="rect">
            <a:avLst/>
          </a:prstGeom>
          <a:noFill/>
          <a:ln>
            <a:noFill/>
          </a:ln>
        </p:spPr>
        <p:txBody>
          <a:bodyPr wrap="square" rtlCol="0">
            <a:spAutoFit/>
          </a:bodyPr>
          <a:lstStyle/>
          <a:p>
            <a:pPr algn="just"/>
            <a:r>
              <a:rPr lang="en-US" sz="4500"/>
              <a:t>+</a:t>
            </a:r>
          </a:p>
        </p:txBody>
      </p:sp>
      <p:sp>
        <p:nvSpPr>
          <p:cNvPr id="19" name="TextBox 18">
            <a:extLst>
              <a:ext uri="{FF2B5EF4-FFF2-40B4-BE49-F238E27FC236}">
                <a16:creationId xmlns:a16="http://schemas.microsoft.com/office/drawing/2014/main" id="{291BC8FE-6F39-AE41-CDAB-80B67DA4FB42}"/>
              </a:ext>
            </a:extLst>
          </p:cNvPr>
          <p:cNvSpPr txBox="1"/>
          <p:nvPr/>
        </p:nvSpPr>
        <p:spPr>
          <a:xfrm>
            <a:off x="6599151" y="1862076"/>
            <a:ext cx="5257477" cy="784830"/>
          </a:xfrm>
          <a:prstGeom prst="rect">
            <a:avLst/>
          </a:prstGeom>
          <a:noFill/>
          <a:ln>
            <a:noFill/>
          </a:ln>
        </p:spPr>
        <p:txBody>
          <a:bodyPr wrap="square" rtlCol="0">
            <a:spAutoFit/>
          </a:bodyPr>
          <a:lstStyle/>
          <a:p>
            <a:pPr algn="just"/>
            <a:r>
              <a:rPr lang="en-US" sz="4500">
                <a:solidFill>
                  <a:srgbClr val="FA5A68"/>
                </a:solidFill>
              </a:rPr>
              <a:t> (</a:t>
            </a:r>
            <a:r>
              <a:rPr lang="en-US" sz="4500"/>
              <a:t>19 000 + 81 000</a:t>
            </a:r>
            <a:r>
              <a:rPr lang="en-US" sz="4500">
                <a:solidFill>
                  <a:srgbClr val="FA5A68"/>
                </a:solidFill>
              </a:rPr>
              <a:t>)</a:t>
            </a:r>
            <a:endParaRPr lang="en-US" sz="4500"/>
          </a:p>
        </p:txBody>
      </p:sp>
      <p:sp>
        <p:nvSpPr>
          <p:cNvPr id="20" name="Right Brace 19">
            <a:extLst>
              <a:ext uri="{FF2B5EF4-FFF2-40B4-BE49-F238E27FC236}">
                <a16:creationId xmlns:a16="http://schemas.microsoft.com/office/drawing/2014/main" id="{4EC950E2-B378-2006-9A6D-7C291C773205}"/>
              </a:ext>
            </a:extLst>
          </p:cNvPr>
          <p:cNvSpPr/>
          <p:nvPr/>
        </p:nvSpPr>
        <p:spPr>
          <a:xfrm rot="5400000">
            <a:off x="3569746" y="262136"/>
            <a:ext cx="433137" cy="4814896"/>
          </a:xfrm>
          <a:prstGeom prst="rightBrace">
            <a:avLst>
              <a:gd name="adj1" fmla="val 7367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C8DF3900-061A-3CB1-6129-DB70FF59C082}"/>
              </a:ext>
            </a:extLst>
          </p:cNvPr>
          <p:cNvSpPr txBox="1"/>
          <p:nvPr/>
        </p:nvSpPr>
        <p:spPr>
          <a:xfrm>
            <a:off x="1717087" y="2784809"/>
            <a:ext cx="3695875" cy="1569660"/>
          </a:xfrm>
          <a:prstGeom prst="rect">
            <a:avLst/>
          </a:prstGeom>
          <a:noFill/>
          <a:ln>
            <a:noFill/>
          </a:ln>
        </p:spPr>
        <p:txBody>
          <a:bodyPr wrap="square" rtlCol="0">
            <a:spAutoFit/>
          </a:bodyPr>
          <a:lstStyle/>
          <a:p>
            <a:pPr algn="ctr"/>
            <a:r>
              <a:rPr lang="en-US" sz="4800"/>
              <a:t>	</a:t>
            </a:r>
            <a:r>
              <a:rPr lang="en-US" sz="4500"/>
              <a:t>1 000 000 </a:t>
            </a:r>
            <a:r>
              <a:rPr lang="en-US" sz="4800"/>
              <a:t>		</a:t>
            </a:r>
          </a:p>
        </p:txBody>
      </p:sp>
      <p:sp>
        <p:nvSpPr>
          <p:cNvPr id="22" name="TextBox 21">
            <a:extLst>
              <a:ext uri="{FF2B5EF4-FFF2-40B4-BE49-F238E27FC236}">
                <a16:creationId xmlns:a16="http://schemas.microsoft.com/office/drawing/2014/main" id="{A899E8CE-ADF2-F467-7F8A-1CE6106961BC}"/>
              </a:ext>
            </a:extLst>
          </p:cNvPr>
          <p:cNvSpPr txBox="1"/>
          <p:nvPr/>
        </p:nvSpPr>
        <p:spPr>
          <a:xfrm>
            <a:off x="954075" y="2825993"/>
            <a:ext cx="448062" cy="784830"/>
          </a:xfrm>
          <a:prstGeom prst="rect">
            <a:avLst/>
          </a:prstGeom>
          <a:noFill/>
          <a:ln>
            <a:noFill/>
          </a:ln>
        </p:spPr>
        <p:txBody>
          <a:bodyPr wrap="square" rtlCol="0">
            <a:spAutoFit/>
          </a:bodyPr>
          <a:lstStyle/>
          <a:p>
            <a:pPr algn="just"/>
            <a:r>
              <a:rPr lang="en-US" sz="4500">
                <a:solidFill>
                  <a:srgbClr val="FA5A68"/>
                </a:solidFill>
              </a:rPr>
              <a:t>=</a:t>
            </a:r>
            <a:endParaRPr lang="en-US" sz="4500"/>
          </a:p>
        </p:txBody>
      </p:sp>
      <p:sp>
        <p:nvSpPr>
          <p:cNvPr id="24" name="Right Brace 23">
            <a:extLst>
              <a:ext uri="{FF2B5EF4-FFF2-40B4-BE49-F238E27FC236}">
                <a16:creationId xmlns:a16="http://schemas.microsoft.com/office/drawing/2014/main" id="{06ECE3A2-C01C-C294-9DE8-43B3B5BF1937}"/>
              </a:ext>
            </a:extLst>
          </p:cNvPr>
          <p:cNvSpPr/>
          <p:nvPr/>
        </p:nvSpPr>
        <p:spPr>
          <a:xfrm rot="5400000">
            <a:off x="8601706" y="638387"/>
            <a:ext cx="433137" cy="3989717"/>
          </a:xfrm>
          <a:prstGeom prst="rightBrace">
            <a:avLst>
              <a:gd name="adj1" fmla="val 7367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A50CCFA7-6643-A3D9-7EA5-91A7D314FE62}"/>
              </a:ext>
            </a:extLst>
          </p:cNvPr>
          <p:cNvSpPr txBox="1"/>
          <p:nvPr/>
        </p:nvSpPr>
        <p:spPr>
          <a:xfrm>
            <a:off x="6911329" y="2760918"/>
            <a:ext cx="3011833" cy="1569660"/>
          </a:xfrm>
          <a:prstGeom prst="rect">
            <a:avLst/>
          </a:prstGeom>
          <a:noFill/>
          <a:ln>
            <a:noFill/>
          </a:ln>
        </p:spPr>
        <p:txBody>
          <a:bodyPr wrap="square" rtlCol="0">
            <a:spAutoFit/>
          </a:bodyPr>
          <a:lstStyle/>
          <a:p>
            <a:pPr algn="ctr"/>
            <a:r>
              <a:rPr lang="en-US" sz="4800"/>
              <a:t>	</a:t>
            </a:r>
            <a:r>
              <a:rPr lang="en-US" sz="4500"/>
              <a:t>100 000 </a:t>
            </a:r>
            <a:r>
              <a:rPr lang="en-US" sz="4800"/>
              <a:t>		</a:t>
            </a:r>
          </a:p>
        </p:txBody>
      </p:sp>
      <p:sp>
        <p:nvSpPr>
          <p:cNvPr id="26" name="TextBox 25">
            <a:extLst>
              <a:ext uri="{FF2B5EF4-FFF2-40B4-BE49-F238E27FC236}">
                <a16:creationId xmlns:a16="http://schemas.microsoft.com/office/drawing/2014/main" id="{A242312D-E589-927F-6FC0-8FCDE2E45B20}"/>
              </a:ext>
            </a:extLst>
          </p:cNvPr>
          <p:cNvSpPr txBox="1"/>
          <p:nvPr/>
        </p:nvSpPr>
        <p:spPr>
          <a:xfrm>
            <a:off x="1011588" y="3524526"/>
            <a:ext cx="4511215" cy="1569660"/>
          </a:xfrm>
          <a:prstGeom prst="rect">
            <a:avLst/>
          </a:prstGeom>
          <a:noFill/>
          <a:ln>
            <a:noFill/>
          </a:ln>
        </p:spPr>
        <p:txBody>
          <a:bodyPr wrap="square" rtlCol="0">
            <a:spAutoFit/>
          </a:bodyPr>
          <a:lstStyle/>
          <a:p>
            <a:pPr algn="just"/>
            <a:r>
              <a:rPr lang="en-US" sz="4800"/>
              <a:t>	</a:t>
            </a:r>
            <a:r>
              <a:rPr lang="en-US" sz="4500"/>
              <a:t>1 100 000 </a:t>
            </a:r>
            <a:r>
              <a:rPr lang="en-US" sz="4800"/>
              <a:t>		</a:t>
            </a:r>
          </a:p>
        </p:txBody>
      </p:sp>
      <p:sp>
        <p:nvSpPr>
          <p:cNvPr id="27" name="TextBox 26">
            <a:extLst>
              <a:ext uri="{FF2B5EF4-FFF2-40B4-BE49-F238E27FC236}">
                <a16:creationId xmlns:a16="http://schemas.microsoft.com/office/drawing/2014/main" id="{1B0BC7C0-CB7E-1C3F-805B-A2CA35FC9F3E}"/>
              </a:ext>
            </a:extLst>
          </p:cNvPr>
          <p:cNvSpPr txBox="1"/>
          <p:nvPr/>
        </p:nvSpPr>
        <p:spPr>
          <a:xfrm>
            <a:off x="954075" y="3588145"/>
            <a:ext cx="448062" cy="784830"/>
          </a:xfrm>
          <a:prstGeom prst="rect">
            <a:avLst/>
          </a:prstGeom>
          <a:noFill/>
          <a:ln>
            <a:noFill/>
          </a:ln>
        </p:spPr>
        <p:txBody>
          <a:bodyPr wrap="square" rtlCol="0">
            <a:spAutoFit/>
          </a:bodyPr>
          <a:lstStyle/>
          <a:p>
            <a:pPr algn="just"/>
            <a:r>
              <a:rPr lang="en-US" sz="4500">
                <a:solidFill>
                  <a:srgbClr val="FA5A68"/>
                </a:solidFill>
              </a:rPr>
              <a:t>=</a:t>
            </a:r>
            <a:endParaRPr lang="en-US" sz="4500"/>
          </a:p>
        </p:txBody>
      </p:sp>
      <p:sp>
        <p:nvSpPr>
          <p:cNvPr id="28" name="Rectangle: Rounded Corners 27">
            <a:extLst>
              <a:ext uri="{FF2B5EF4-FFF2-40B4-BE49-F238E27FC236}">
                <a16:creationId xmlns:a16="http://schemas.microsoft.com/office/drawing/2014/main" id="{863026C7-AF75-2368-1594-7EBF0D9B76CE}"/>
              </a:ext>
            </a:extLst>
          </p:cNvPr>
          <p:cNvSpPr/>
          <p:nvPr/>
        </p:nvSpPr>
        <p:spPr>
          <a:xfrm>
            <a:off x="49478" y="4451169"/>
            <a:ext cx="12093043" cy="2273314"/>
          </a:xfrm>
          <a:prstGeom prst="roundRect">
            <a:avLst/>
          </a:prstGeom>
          <a:solidFill>
            <a:schemeClr val="accent4">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102FB20-9FF8-24F9-E5DE-024D256C085F}"/>
              </a:ext>
            </a:extLst>
          </p:cNvPr>
          <p:cNvSpPr txBox="1"/>
          <p:nvPr/>
        </p:nvSpPr>
        <p:spPr>
          <a:xfrm>
            <a:off x="165395" y="4544286"/>
            <a:ext cx="12201688" cy="523220"/>
          </a:xfrm>
          <a:prstGeom prst="rect">
            <a:avLst/>
          </a:prstGeom>
          <a:noFill/>
        </p:spPr>
        <p:txBody>
          <a:bodyPr wrap="square" rtlCol="0">
            <a:spAutoFit/>
          </a:bodyPr>
          <a:lstStyle/>
          <a:p>
            <a:r>
              <a:rPr lang="en-US" sz="2800">
                <a:sym typeface="Wingdings" panose="05000000000000000000" pitchFamily="2" charset="2"/>
              </a:rPr>
              <a:t>Lấy 59 chục nghìn cộng với 41 chục nghìn được 10 trăm nghìn, tức là 1 triệu.</a:t>
            </a:r>
            <a:endParaRPr lang="en-US" sz="2800"/>
          </a:p>
        </p:txBody>
      </p:sp>
      <p:sp>
        <p:nvSpPr>
          <p:cNvPr id="32" name="TextBox 31">
            <a:extLst>
              <a:ext uri="{FF2B5EF4-FFF2-40B4-BE49-F238E27FC236}">
                <a16:creationId xmlns:a16="http://schemas.microsoft.com/office/drawing/2014/main" id="{514B8E18-AB10-A6EE-CE2B-97049AABCBA8}"/>
              </a:ext>
            </a:extLst>
          </p:cNvPr>
          <p:cNvSpPr txBox="1"/>
          <p:nvPr/>
        </p:nvSpPr>
        <p:spPr>
          <a:xfrm>
            <a:off x="165395" y="5099979"/>
            <a:ext cx="12201688" cy="523220"/>
          </a:xfrm>
          <a:prstGeom prst="rect">
            <a:avLst/>
          </a:prstGeom>
          <a:noFill/>
        </p:spPr>
        <p:txBody>
          <a:bodyPr wrap="square" rtlCol="0">
            <a:spAutoFit/>
          </a:bodyPr>
          <a:lstStyle/>
          <a:p>
            <a:r>
              <a:rPr lang="en-US" sz="2800">
                <a:sym typeface="Wingdings" panose="05000000000000000000" pitchFamily="2" charset="2"/>
              </a:rPr>
              <a:t>Lấy 19 chục nghìn cộng với 81 chục nghìn được 10 chục nghìn, tức là 1 trăm nghìn.</a:t>
            </a:r>
            <a:endParaRPr lang="en-US" sz="2800"/>
          </a:p>
        </p:txBody>
      </p:sp>
      <p:sp>
        <p:nvSpPr>
          <p:cNvPr id="33" name="TextBox 32">
            <a:extLst>
              <a:ext uri="{FF2B5EF4-FFF2-40B4-BE49-F238E27FC236}">
                <a16:creationId xmlns:a16="http://schemas.microsoft.com/office/drawing/2014/main" id="{38A0E9E0-0127-E63D-A3DC-62D92864E40D}"/>
              </a:ext>
            </a:extLst>
          </p:cNvPr>
          <p:cNvSpPr txBox="1"/>
          <p:nvPr/>
        </p:nvSpPr>
        <p:spPr>
          <a:xfrm>
            <a:off x="171767" y="5700529"/>
            <a:ext cx="12201688" cy="523220"/>
          </a:xfrm>
          <a:prstGeom prst="rect">
            <a:avLst/>
          </a:prstGeom>
          <a:noFill/>
        </p:spPr>
        <p:txBody>
          <a:bodyPr wrap="square" rtlCol="0">
            <a:spAutoFit/>
          </a:bodyPr>
          <a:lstStyle/>
          <a:p>
            <a:r>
              <a:rPr lang="en-US" sz="2800">
                <a:sym typeface="Wingdings" panose="05000000000000000000" pitchFamily="2" charset="2"/>
              </a:rPr>
              <a:t>Lấy 1 triệu cộng với 1 trăm nghìn được 1 triệu 1 trăm nghìn.</a:t>
            </a:r>
            <a:endParaRPr lang="en-US" sz="2800"/>
          </a:p>
        </p:txBody>
      </p:sp>
      <p:sp>
        <p:nvSpPr>
          <p:cNvPr id="34" name="TextBox 33">
            <a:extLst>
              <a:ext uri="{FF2B5EF4-FFF2-40B4-BE49-F238E27FC236}">
                <a16:creationId xmlns:a16="http://schemas.microsoft.com/office/drawing/2014/main" id="{682BB3EA-D2C1-43CE-CF9C-8C3E9F739FAF}"/>
              </a:ext>
            </a:extLst>
          </p:cNvPr>
          <p:cNvSpPr txBox="1"/>
          <p:nvPr/>
        </p:nvSpPr>
        <p:spPr>
          <a:xfrm>
            <a:off x="171767" y="6196227"/>
            <a:ext cx="12201688" cy="523220"/>
          </a:xfrm>
          <a:prstGeom prst="rect">
            <a:avLst/>
          </a:prstGeom>
          <a:noFill/>
        </p:spPr>
        <p:txBody>
          <a:bodyPr wrap="square" rtlCol="0">
            <a:spAutoFit/>
          </a:bodyPr>
          <a:lstStyle/>
          <a:p>
            <a:r>
              <a:rPr lang="en-US" sz="2800" b="1">
                <a:sym typeface="Wingdings" panose="05000000000000000000" pitchFamily="2" charset="2"/>
              </a:rPr>
              <a:t>Viết kết quả: 1 100 000</a:t>
            </a:r>
            <a:endParaRPr lang="en-US" sz="2800" b="1"/>
          </a:p>
        </p:txBody>
      </p:sp>
      <p:sp>
        <p:nvSpPr>
          <p:cNvPr id="3" name="TextBox 2">
            <a:extLst>
              <a:ext uri="{FF2B5EF4-FFF2-40B4-BE49-F238E27FC236}">
                <a16:creationId xmlns:a16="http://schemas.microsoft.com/office/drawing/2014/main" id="{381C1B24-BCCE-7EA0-DD92-D5B2B4375992}"/>
              </a:ext>
            </a:extLst>
          </p:cNvPr>
          <p:cNvSpPr txBox="1"/>
          <p:nvPr/>
        </p:nvSpPr>
        <p:spPr>
          <a:xfrm>
            <a:off x="913002" y="971992"/>
            <a:ext cx="11372297" cy="784830"/>
          </a:xfrm>
          <a:prstGeom prst="rect">
            <a:avLst/>
          </a:prstGeom>
          <a:noFill/>
          <a:ln>
            <a:noFill/>
          </a:ln>
        </p:spPr>
        <p:txBody>
          <a:bodyPr wrap="square" rtlCol="0">
            <a:spAutoFit/>
          </a:bodyPr>
          <a:lstStyle/>
          <a:p>
            <a:pPr algn="just"/>
            <a:r>
              <a:rPr lang="en-US" sz="4500">
                <a:solidFill>
                  <a:srgbClr val="FA5A68"/>
                </a:solidFill>
              </a:rPr>
              <a:t>c) </a:t>
            </a:r>
            <a:r>
              <a:rPr lang="en-US" sz="4500"/>
              <a:t>590 000 + 19 000 + 81 000 + 410 000</a:t>
            </a:r>
          </a:p>
        </p:txBody>
      </p:sp>
    </p:spTree>
    <p:extLst>
      <p:ext uri="{BB962C8B-B14F-4D97-AF65-F5344CB8AC3E}">
        <p14:creationId xmlns:p14="http://schemas.microsoft.com/office/powerpoint/2010/main" val="8451261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31"/>
                                        </p:tgtEl>
                                        <p:attrNameLst>
                                          <p:attrName>r</p:attrName>
                                        </p:attrNameLst>
                                      </p:cBhvr>
                                    </p:animRot>
                                    <p:animRot by="-240000">
                                      <p:cBhvr>
                                        <p:cTn id="15" dur="200" fill="hold">
                                          <p:stCondLst>
                                            <p:cond delay="200"/>
                                          </p:stCondLst>
                                        </p:cTn>
                                        <p:tgtEl>
                                          <p:spTgt spid="31"/>
                                        </p:tgtEl>
                                        <p:attrNameLst>
                                          <p:attrName>r</p:attrName>
                                        </p:attrNameLst>
                                      </p:cBhvr>
                                    </p:animRot>
                                    <p:animRot by="240000">
                                      <p:cBhvr>
                                        <p:cTn id="16" dur="200" fill="hold">
                                          <p:stCondLst>
                                            <p:cond delay="400"/>
                                          </p:stCondLst>
                                        </p:cTn>
                                        <p:tgtEl>
                                          <p:spTgt spid="31"/>
                                        </p:tgtEl>
                                        <p:attrNameLst>
                                          <p:attrName>r</p:attrName>
                                        </p:attrNameLst>
                                      </p:cBhvr>
                                    </p:animRot>
                                    <p:animRot by="-240000">
                                      <p:cBhvr>
                                        <p:cTn id="17" dur="200" fill="hold">
                                          <p:stCondLst>
                                            <p:cond delay="600"/>
                                          </p:stCondLst>
                                        </p:cTn>
                                        <p:tgtEl>
                                          <p:spTgt spid="31"/>
                                        </p:tgtEl>
                                        <p:attrNameLst>
                                          <p:attrName>r</p:attrName>
                                        </p:attrNameLst>
                                      </p:cBhvr>
                                    </p:animRot>
                                    <p:animRot by="120000">
                                      <p:cBhvr>
                                        <p:cTn id="18" dur="200" fill="hold">
                                          <p:stCondLst>
                                            <p:cond delay="800"/>
                                          </p:stCondLst>
                                        </p:cTn>
                                        <p:tgtEl>
                                          <p:spTgt spid="31"/>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par>
                                <p:cTn id="38" presetID="32" presetClass="emph" presetSubtype="0" fill="hold" grpId="1" nodeType="withEffect">
                                  <p:stCondLst>
                                    <p:cond delay="0"/>
                                  </p:stCondLst>
                                  <p:childTnLst>
                                    <p:animRot by="120000">
                                      <p:cBhvr>
                                        <p:cTn id="39" dur="100" fill="hold">
                                          <p:stCondLst>
                                            <p:cond delay="0"/>
                                          </p:stCondLst>
                                        </p:cTn>
                                        <p:tgtEl>
                                          <p:spTgt spid="32"/>
                                        </p:tgtEl>
                                        <p:attrNameLst>
                                          <p:attrName>r</p:attrName>
                                        </p:attrNameLst>
                                      </p:cBhvr>
                                    </p:animRot>
                                    <p:animRot by="-240000">
                                      <p:cBhvr>
                                        <p:cTn id="40" dur="200" fill="hold">
                                          <p:stCondLst>
                                            <p:cond delay="200"/>
                                          </p:stCondLst>
                                        </p:cTn>
                                        <p:tgtEl>
                                          <p:spTgt spid="32"/>
                                        </p:tgtEl>
                                        <p:attrNameLst>
                                          <p:attrName>r</p:attrName>
                                        </p:attrNameLst>
                                      </p:cBhvr>
                                    </p:animRot>
                                    <p:animRot by="240000">
                                      <p:cBhvr>
                                        <p:cTn id="41" dur="200" fill="hold">
                                          <p:stCondLst>
                                            <p:cond delay="400"/>
                                          </p:stCondLst>
                                        </p:cTn>
                                        <p:tgtEl>
                                          <p:spTgt spid="32"/>
                                        </p:tgtEl>
                                        <p:attrNameLst>
                                          <p:attrName>r</p:attrName>
                                        </p:attrNameLst>
                                      </p:cBhvr>
                                    </p:animRot>
                                    <p:animRot by="-240000">
                                      <p:cBhvr>
                                        <p:cTn id="42" dur="200" fill="hold">
                                          <p:stCondLst>
                                            <p:cond delay="600"/>
                                          </p:stCondLst>
                                        </p:cTn>
                                        <p:tgtEl>
                                          <p:spTgt spid="32"/>
                                        </p:tgtEl>
                                        <p:attrNameLst>
                                          <p:attrName>r</p:attrName>
                                        </p:attrNameLst>
                                      </p:cBhvr>
                                    </p:animRot>
                                    <p:animRot by="120000">
                                      <p:cBhvr>
                                        <p:cTn id="43" dur="200" fill="hold">
                                          <p:stCondLst>
                                            <p:cond delay="800"/>
                                          </p:stCondLst>
                                        </p:cTn>
                                        <p:tgtEl>
                                          <p:spTgt spid="32"/>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par>
                          <p:cTn id="52" fill="hold">
                            <p:stCondLst>
                              <p:cond delay="2000"/>
                            </p:stCondLst>
                            <p:childTnLst>
                              <p:par>
                                <p:cTn id="53" presetID="53" presetClass="entr" presetSubtype="16"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Effect transition="in" filter="fade">
                                      <p:cBhvr>
                                        <p:cTn id="57" dur="500"/>
                                        <p:tgtEl>
                                          <p:spTgt spid="24"/>
                                        </p:tgtEl>
                                      </p:cBhvr>
                                    </p:animEffect>
                                  </p:childTnLst>
                                </p:cTn>
                              </p:par>
                            </p:childTnLst>
                          </p:cTn>
                        </p:par>
                        <p:par>
                          <p:cTn id="58" fill="hold">
                            <p:stCondLst>
                              <p:cond delay="2500"/>
                            </p:stCondLst>
                            <p:childTnLst>
                              <p:par>
                                <p:cTn id="59" presetID="16" presetClass="entr" presetSubtype="21"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arn(inVertical)">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left)">
                                      <p:cBhvr>
                                        <p:cTn id="66" dur="500"/>
                                        <p:tgtEl>
                                          <p:spTgt spid="33"/>
                                        </p:tgtEl>
                                      </p:cBhvr>
                                    </p:animEffect>
                                  </p:childTnLst>
                                </p:cTn>
                              </p:par>
                              <p:par>
                                <p:cTn id="67" presetID="32" presetClass="emph" presetSubtype="0" fill="hold" grpId="1" nodeType="withEffect">
                                  <p:stCondLst>
                                    <p:cond delay="0"/>
                                  </p:stCondLst>
                                  <p:childTnLst>
                                    <p:animRot by="120000">
                                      <p:cBhvr>
                                        <p:cTn id="68" dur="100" fill="hold">
                                          <p:stCondLst>
                                            <p:cond delay="0"/>
                                          </p:stCondLst>
                                        </p:cTn>
                                        <p:tgtEl>
                                          <p:spTgt spid="33"/>
                                        </p:tgtEl>
                                        <p:attrNameLst>
                                          <p:attrName>r</p:attrName>
                                        </p:attrNameLst>
                                      </p:cBhvr>
                                    </p:animRot>
                                    <p:animRot by="-240000">
                                      <p:cBhvr>
                                        <p:cTn id="69" dur="200" fill="hold">
                                          <p:stCondLst>
                                            <p:cond delay="200"/>
                                          </p:stCondLst>
                                        </p:cTn>
                                        <p:tgtEl>
                                          <p:spTgt spid="33"/>
                                        </p:tgtEl>
                                        <p:attrNameLst>
                                          <p:attrName>r</p:attrName>
                                        </p:attrNameLst>
                                      </p:cBhvr>
                                    </p:animRot>
                                    <p:animRot by="240000">
                                      <p:cBhvr>
                                        <p:cTn id="70" dur="200" fill="hold">
                                          <p:stCondLst>
                                            <p:cond delay="400"/>
                                          </p:stCondLst>
                                        </p:cTn>
                                        <p:tgtEl>
                                          <p:spTgt spid="33"/>
                                        </p:tgtEl>
                                        <p:attrNameLst>
                                          <p:attrName>r</p:attrName>
                                        </p:attrNameLst>
                                      </p:cBhvr>
                                    </p:animRot>
                                    <p:animRot by="-240000">
                                      <p:cBhvr>
                                        <p:cTn id="71" dur="200" fill="hold">
                                          <p:stCondLst>
                                            <p:cond delay="600"/>
                                          </p:stCondLst>
                                        </p:cTn>
                                        <p:tgtEl>
                                          <p:spTgt spid="33"/>
                                        </p:tgtEl>
                                        <p:attrNameLst>
                                          <p:attrName>r</p:attrName>
                                        </p:attrNameLst>
                                      </p:cBhvr>
                                    </p:animRot>
                                    <p:animRot by="120000">
                                      <p:cBhvr>
                                        <p:cTn id="72" dur="200" fill="hold">
                                          <p:stCondLst>
                                            <p:cond delay="800"/>
                                          </p:stCondLst>
                                        </p:cTn>
                                        <p:tgtEl>
                                          <p:spTgt spid="33"/>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2" name="chimes.wav"/>
                                        </p:tgtEl>
                                      </p:cMediaNode>
                                    </p:audio>
                                  </p:subTnLst>
                                </p:cTn>
                              </p:par>
                            </p:childTnLst>
                          </p:cTn>
                        </p:par>
                        <p:par>
                          <p:cTn id="73" fill="hold">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left)">
                                      <p:cBhvr>
                                        <p:cTn id="76" dur="500"/>
                                        <p:tgtEl>
                                          <p:spTgt spid="34"/>
                                        </p:tgtEl>
                                      </p:cBhvr>
                                    </p:animEffect>
                                  </p:childTnLst>
                                </p:cTn>
                              </p:par>
                              <p:par>
                                <p:cTn id="77" presetID="32" presetClass="emph" presetSubtype="0" fill="hold" grpId="1" nodeType="withEffect">
                                  <p:stCondLst>
                                    <p:cond delay="0"/>
                                  </p:stCondLst>
                                  <p:childTnLst>
                                    <p:animRot by="120000">
                                      <p:cBhvr>
                                        <p:cTn id="78" dur="100" fill="hold">
                                          <p:stCondLst>
                                            <p:cond delay="0"/>
                                          </p:stCondLst>
                                        </p:cTn>
                                        <p:tgtEl>
                                          <p:spTgt spid="34"/>
                                        </p:tgtEl>
                                        <p:attrNameLst>
                                          <p:attrName>r</p:attrName>
                                        </p:attrNameLst>
                                      </p:cBhvr>
                                    </p:animRot>
                                    <p:animRot by="-240000">
                                      <p:cBhvr>
                                        <p:cTn id="79" dur="200" fill="hold">
                                          <p:stCondLst>
                                            <p:cond delay="200"/>
                                          </p:stCondLst>
                                        </p:cTn>
                                        <p:tgtEl>
                                          <p:spTgt spid="34"/>
                                        </p:tgtEl>
                                        <p:attrNameLst>
                                          <p:attrName>r</p:attrName>
                                        </p:attrNameLst>
                                      </p:cBhvr>
                                    </p:animRot>
                                    <p:animRot by="240000">
                                      <p:cBhvr>
                                        <p:cTn id="80" dur="200" fill="hold">
                                          <p:stCondLst>
                                            <p:cond delay="400"/>
                                          </p:stCondLst>
                                        </p:cTn>
                                        <p:tgtEl>
                                          <p:spTgt spid="34"/>
                                        </p:tgtEl>
                                        <p:attrNameLst>
                                          <p:attrName>r</p:attrName>
                                        </p:attrNameLst>
                                      </p:cBhvr>
                                    </p:animRot>
                                    <p:animRot by="-240000">
                                      <p:cBhvr>
                                        <p:cTn id="81" dur="200" fill="hold">
                                          <p:stCondLst>
                                            <p:cond delay="600"/>
                                          </p:stCondLst>
                                        </p:cTn>
                                        <p:tgtEl>
                                          <p:spTgt spid="34"/>
                                        </p:tgtEl>
                                        <p:attrNameLst>
                                          <p:attrName>r</p:attrName>
                                        </p:attrNameLst>
                                      </p:cBhvr>
                                    </p:animRot>
                                    <p:animRot by="120000">
                                      <p:cBhvr>
                                        <p:cTn id="82" dur="200" fill="hold">
                                          <p:stCondLst>
                                            <p:cond delay="800"/>
                                          </p:stCondLst>
                                        </p:cTn>
                                        <p:tgtEl>
                                          <p:spTgt spid="34"/>
                                        </p:tgtEl>
                                        <p:attrNameLst>
                                          <p:attrName>r</p:attrName>
                                        </p:attrNameLst>
                                      </p:cBhvr>
                                    </p:animRot>
                                  </p:childTnLst>
                                </p:cTn>
                              </p:par>
                            </p:childTnLst>
                          </p:cTn>
                        </p:par>
                        <p:par>
                          <p:cTn id="83" fill="hold">
                            <p:stCondLst>
                              <p:cond delay="2000"/>
                            </p:stCondLst>
                            <p:childTnLst>
                              <p:par>
                                <p:cTn id="84" presetID="16" presetClass="entr" presetSubtype="21" fill="hold" grpId="0" nodeType="after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barn(inVertical)">
                                      <p:cBhvr>
                                        <p:cTn id="8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21" grpId="0"/>
      <p:bldP spid="24" grpId="0" animBg="1"/>
      <p:bldP spid="25" grpId="0"/>
      <p:bldP spid="26" grpId="0"/>
      <p:bldP spid="31" grpId="0"/>
      <p:bldP spid="31" grpId="1"/>
      <p:bldP spid="32" grpId="0"/>
      <p:bldP spid="32" grpId="1"/>
      <p:bldP spid="33" grpId="0"/>
      <p:bldP spid="33" grpId="1"/>
      <p:bldP spid="34" grpId="0"/>
      <p:bldP spid="34"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677652-665B-BFFC-2436-9103280B059C}"/>
              </a:ext>
            </a:extLst>
          </p:cNvPr>
          <p:cNvSpPr/>
          <p:nvPr/>
        </p:nvSpPr>
        <p:spPr>
          <a:xfrm>
            <a:off x="272716" y="261851"/>
            <a:ext cx="11694695" cy="6334298"/>
          </a:xfrm>
          <a:prstGeom prst="roundRect">
            <a:avLst/>
          </a:prstGeom>
          <a:solidFill>
            <a:schemeClr val="bg1">
              <a:alpha val="88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Nhóm 14">
            <a:extLst>
              <a:ext uri="{FF2B5EF4-FFF2-40B4-BE49-F238E27FC236}">
                <a16:creationId xmlns:a16="http://schemas.microsoft.com/office/drawing/2014/main" id="{83BB1A89-D0BA-B62E-0323-5695C65BDB74}"/>
              </a:ext>
            </a:extLst>
          </p:cNvPr>
          <p:cNvGrpSpPr/>
          <p:nvPr/>
        </p:nvGrpSpPr>
        <p:grpSpPr>
          <a:xfrm>
            <a:off x="762202" y="317344"/>
            <a:ext cx="11726406" cy="784830"/>
            <a:chOff x="678426" y="514924"/>
            <a:chExt cx="11726406" cy="784830"/>
          </a:xfrm>
        </p:grpSpPr>
        <p:grpSp>
          <p:nvGrpSpPr>
            <p:cNvPr id="8" name="Nhóm 15">
              <a:extLst>
                <a:ext uri="{FF2B5EF4-FFF2-40B4-BE49-F238E27FC236}">
                  <a16:creationId xmlns:a16="http://schemas.microsoft.com/office/drawing/2014/main" id="{55EDEC5A-8DF2-551E-215A-CA5728275766}"/>
                </a:ext>
              </a:extLst>
            </p:cNvPr>
            <p:cNvGrpSpPr/>
            <p:nvPr/>
          </p:nvGrpSpPr>
          <p:grpSpPr>
            <a:xfrm>
              <a:off x="678426" y="514924"/>
              <a:ext cx="793415" cy="784830"/>
              <a:chOff x="678426" y="514924"/>
              <a:chExt cx="793415" cy="784830"/>
            </a:xfrm>
          </p:grpSpPr>
          <p:sp>
            <p:nvSpPr>
              <p:cNvPr id="10" name="Oval 22">
                <a:extLst>
                  <a:ext uri="{FF2B5EF4-FFF2-40B4-BE49-F238E27FC236}">
                    <a16:creationId xmlns:a16="http://schemas.microsoft.com/office/drawing/2014/main" id="{21845FAE-011C-18FD-8FB4-DCC3795D21B0}"/>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11" name="TextBox 23">
                <a:extLst>
                  <a:ext uri="{FF2B5EF4-FFF2-40B4-BE49-F238E27FC236}">
                    <a16:creationId xmlns:a16="http://schemas.microsoft.com/office/drawing/2014/main" id="{F01078C0-EF78-F0DD-2852-5ED2058EA425}"/>
                  </a:ext>
                </a:extLst>
              </p:cNvPr>
              <p:cNvSpPr txBox="1"/>
              <p:nvPr/>
            </p:nvSpPr>
            <p:spPr>
              <a:xfrm>
                <a:off x="747667" y="514924"/>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2</a:t>
                </a:r>
                <a:endParaRPr lang="vi-VN" sz="4500" dirty="0">
                  <a:solidFill>
                    <a:schemeClr val="bg1"/>
                  </a:solidFill>
                </a:endParaRPr>
              </a:p>
            </p:txBody>
          </p:sp>
        </p:grpSp>
        <p:sp>
          <p:nvSpPr>
            <p:cNvPr id="9" name="TextBox 16">
              <a:extLst>
                <a:ext uri="{FF2B5EF4-FFF2-40B4-BE49-F238E27FC236}">
                  <a16:creationId xmlns:a16="http://schemas.microsoft.com/office/drawing/2014/main" id="{104D66C1-A189-A9B2-30D9-73C571F0DAED}"/>
                </a:ext>
              </a:extLst>
            </p:cNvPr>
            <p:cNvSpPr txBox="1"/>
            <p:nvPr/>
          </p:nvSpPr>
          <p:spPr>
            <a:xfrm>
              <a:off x="1471841" y="514924"/>
              <a:ext cx="10932991" cy="784830"/>
            </a:xfrm>
            <a:prstGeom prst="rect">
              <a:avLst/>
            </a:prstGeom>
            <a:noFill/>
          </p:spPr>
          <p:txBody>
            <a:bodyPr wrap="square" rtlCol="0">
              <a:spAutoFit/>
            </a:bodyPr>
            <a:lstStyle/>
            <a:p>
              <a:pPr algn="just"/>
              <a:r>
                <a:rPr lang="en-US" sz="4500" b="1"/>
                <a:t>Số?</a:t>
              </a:r>
              <a:endParaRPr lang="en-US" sz="4500" b="1" dirty="0"/>
            </a:p>
          </p:txBody>
        </p:sp>
      </p:grpSp>
      <p:sp>
        <p:nvSpPr>
          <p:cNvPr id="12" name="TextBox 11">
            <a:extLst>
              <a:ext uri="{FF2B5EF4-FFF2-40B4-BE49-F238E27FC236}">
                <a16:creationId xmlns:a16="http://schemas.microsoft.com/office/drawing/2014/main" id="{A75365A5-8E58-9818-EC64-C495D69F702B}"/>
              </a:ext>
            </a:extLst>
          </p:cNvPr>
          <p:cNvSpPr txBox="1"/>
          <p:nvPr/>
        </p:nvSpPr>
        <p:spPr>
          <a:xfrm>
            <a:off x="1267544" y="1190902"/>
            <a:ext cx="7306977" cy="784830"/>
          </a:xfrm>
          <a:prstGeom prst="rect">
            <a:avLst/>
          </a:prstGeom>
          <a:noFill/>
          <a:ln>
            <a:noFill/>
          </a:ln>
        </p:spPr>
        <p:txBody>
          <a:bodyPr wrap="square" rtlCol="0">
            <a:spAutoFit/>
          </a:bodyPr>
          <a:lstStyle/>
          <a:p>
            <a:pPr algn="just"/>
            <a:r>
              <a:rPr lang="en-US" sz="4500">
                <a:solidFill>
                  <a:srgbClr val="FA5A68"/>
                </a:solidFill>
              </a:rPr>
              <a:t>a) </a:t>
            </a:r>
            <a:r>
              <a:rPr lang="en-US" sz="4500"/>
              <a:t>.</a:t>
            </a:r>
            <a:r>
              <a:rPr lang="en-US" sz="4500">
                <a:solidFill>
                  <a:srgbClr val="0070C0"/>
                </a:solidFill>
              </a:rPr>
              <a:t>?</a:t>
            </a:r>
            <a:r>
              <a:rPr lang="en-US" sz="4500"/>
              <a:t>. – 4 800 000 = 5 000 000 </a:t>
            </a:r>
          </a:p>
        </p:txBody>
      </p:sp>
      <p:sp>
        <p:nvSpPr>
          <p:cNvPr id="13" name="TextBox 12">
            <a:extLst>
              <a:ext uri="{FF2B5EF4-FFF2-40B4-BE49-F238E27FC236}">
                <a16:creationId xmlns:a16="http://schemas.microsoft.com/office/drawing/2014/main" id="{993119A6-401C-2E53-1A27-068216004D57}"/>
              </a:ext>
            </a:extLst>
          </p:cNvPr>
          <p:cNvSpPr txBox="1"/>
          <p:nvPr/>
        </p:nvSpPr>
        <p:spPr>
          <a:xfrm>
            <a:off x="1267544" y="2099702"/>
            <a:ext cx="7306977" cy="784830"/>
          </a:xfrm>
          <a:prstGeom prst="rect">
            <a:avLst/>
          </a:prstGeom>
          <a:noFill/>
          <a:ln>
            <a:noFill/>
          </a:ln>
        </p:spPr>
        <p:txBody>
          <a:bodyPr wrap="square" rtlCol="0">
            <a:spAutoFit/>
          </a:bodyPr>
          <a:lstStyle/>
          <a:p>
            <a:pPr algn="just"/>
            <a:r>
              <a:rPr lang="en-US" sz="4500">
                <a:solidFill>
                  <a:srgbClr val="FA5A68"/>
                </a:solidFill>
              </a:rPr>
              <a:t>b) </a:t>
            </a:r>
            <a:r>
              <a:rPr lang="en-US" sz="4500"/>
              <a:t>.</a:t>
            </a:r>
            <a:r>
              <a:rPr lang="en-US" sz="4500">
                <a:solidFill>
                  <a:srgbClr val="0070C0"/>
                </a:solidFill>
              </a:rPr>
              <a:t>?</a:t>
            </a:r>
            <a:r>
              <a:rPr lang="en-US" sz="4500"/>
              <a:t>. – 700 000 = 7 300 000</a:t>
            </a:r>
          </a:p>
        </p:txBody>
      </p:sp>
      <p:grpSp>
        <p:nvGrpSpPr>
          <p:cNvPr id="2" name="Group 1">
            <a:extLst>
              <a:ext uri="{FF2B5EF4-FFF2-40B4-BE49-F238E27FC236}">
                <a16:creationId xmlns:a16="http://schemas.microsoft.com/office/drawing/2014/main" id="{F47EB93D-1BB7-63E4-3309-BD9B5A7581BC}"/>
              </a:ext>
            </a:extLst>
          </p:cNvPr>
          <p:cNvGrpSpPr/>
          <p:nvPr/>
        </p:nvGrpSpPr>
        <p:grpSpPr>
          <a:xfrm>
            <a:off x="1555617" y="3399178"/>
            <a:ext cx="9472239" cy="2966181"/>
            <a:chOff x="8312009" y="2475498"/>
            <a:chExt cx="9472239" cy="2966181"/>
          </a:xfrm>
        </p:grpSpPr>
        <p:sp>
          <p:nvSpPr>
            <p:cNvPr id="3" name="TextBox 10">
              <a:extLst>
                <a:ext uri="{FF2B5EF4-FFF2-40B4-BE49-F238E27FC236}">
                  <a16:creationId xmlns:a16="http://schemas.microsoft.com/office/drawing/2014/main" id="{E777B1F4-CC9D-171B-4BBF-FC6BD9A7ADF1}"/>
                </a:ext>
              </a:extLst>
            </p:cNvPr>
            <p:cNvSpPr txBox="1"/>
            <p:nvPr/>
          </p:nvSpPr>
          <p:spPr>
            <a:xfrm>
              <a:off x="10780398" y="3404590"/>
              <a:ext cx="7003850" cy="1107996"/>
            </a:xfrm>
            <a:prstGeom prst="rect">
              <a:avLst/>
            </a:prstGeom>
            <a:noFill/>
          </p:spPr>
          <p:txBody>
            <a:bodyPr wrap="square" rtlCol="0">
              <a:spAutoFit/>
            </a:bodyPr>
            <a:lstStyle/>
            <a:p>
              <a:pPr algn="ctr"/>
              <a:r>
                <a:rPr lang="en-US" sz="6600">
                  <a:ln w="28575">
                    <a:noFill/>
                    <a:prstDash val="solid"/>
                  </a:ln>
                  <a:solidFill>
                    <a:srgbClr val="E45B23"/>
                  </a:solidFill>
                  <a:latin typeface="LNTH-LuoLuoNotangYuanTi 1" pitchFamily="2" charset="-128"/>
                  <a:ea typeface="LNTH-LuoLuoNotangYuanTi 1" pitchFamily="2" charset="-128"/>
                  <a:cs typeface="LNTH-LuoLuoNotangYuanTi 1" pitchFamily="2" charset="-128"/>
                </a:rPr>
                <a:t>THỰC HIỆN CÁ NHÂN</a:t>
              </a:r>
              <a:endParaRPr lang="en-US" sz="6600" dirty="0">
                <a:ln w="28575">
                  <a:noFill/>
                  <a:prstDash val="solid"/>
                </a:ln>
                <a:solidFill>
                  <a:srgbClr val="E45B23"/>
                </a:solidFill>
                <a:latin typeface="LNTH-LuoLuoNotangYuanTi 1" pitchFamily="2" charset="-128"/>
                <a:ea typeface="LNTH-LuoLuoNotangYuanTi 1" pitchFamily="2" charset="-128"/>
                <a:cs typeface="LNTH-LuoLuoNotangYuanTi 1" pitchFamily="2" charset="-128"/>
              </a:endParaRPr>
            </a:p>
          </p:txBody>
        </p:sp>
        <p:pic>
          <p:nvPicPr>
            <p:cNvPr id="5" name="Picture 4" descr="A cartoon of a child wearing glasses&#10;&#10;Description automatically generated">
              <a:extLst>
                <a:ext uri="{FF2B5EF4-FFF2-40B4-BE49-F238E27FC236}">
                  <a16:creationId xmlns:a16="http://schemas.microsoft.com/office/drawing/2014/main" id="{C7D81DC2-FC18-0BC2-470A-DAC6B853B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009" y="2475498"/>
              <a:ext cx="2788087" cy="2966181"/>
            </a:xfrm>
            <a:prstGeom prst="rect">
              <a:avLst/>
            </a:prstGeom>
          </p:spPr>
        </p:pic>
      </p:grpSp>
    </p:spTree>
    <p:extLst>
      <p:ext uri="{BB962C8B-B14F-4D97-AF65-F5344CB8AC3E}">
        <p14:creationId xmlns:p14="http://schemas.microsoft.com/office/powerpoint/2010/main" val="82951971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22" presetID="32" presetClass="emph" presetSubtype="0" fill="hold" nodeType="withEffect">
                                  <p:stCondLst>
                                    <p:cond delay="0"/>
                                  </p:stCondLst>
                                  <p:childTnLst>
                                    <p:animRot by="120000">
                                      <p:cBhvr>
                                        <p:cTn id="23" dur="100" fill="hold">
                                          <p:stCondLst>
                                            <p:cond delay="0"/>
                                          </p:stCondLst>
                                        </p:cTn>
                                        <p:tgtEl>
                                          <p:spTgt spid="2"/>
                                        </p:tgtEl>
                                        <p:attrNameLst>
                                          <p:attrName>r</p:attrName>
                                        </p:attrNameLst>
                                      </p:cBhvr>
                                    </p:animRot>
                                    <p:animRot by="-240000">
                                      <p:cBhvr>
                                        <p:cTn id="24" dur="200" fill="hold">
                                          <p:stCondLst>
                                            <p:cond delay="200"/>
                                          </p:stCondLst>
                                        </p:cTn>
                                        <p:tgtEl>
                                          <p:spTgt spid="2"/>
                                        </p:tgtEl>
                                        <p:attrNameLst>
                                          <p:attrName>r</p:attrName>
                                        </p:attrNameLst>
                                      </p:cBhvr>
                                    </p:animRot>
                                    <p:animRot by="240000">
                                      <p:cBhvr>
                                        <p:cTn id="25" dur="200" fill="hold">
                                          <p:stCondLst>
                                            <p:cond delay="400"/>
                                          </p:stCondLst>
                                        </p:cTn>
                                        <p:tgtEl>
                                          <p:spTgt spid="2"/>
                                        </p:tgtEl>
                                        <p:attrNameLst>
                                          <p:attrName>r</p:attrName>
                                        </p:attrNameLst>
                                      </p:cBhvr>
                                    </p:animRot>
                                    <p:animRot by="-240000">
                                      <p:cBhvr>
                                        <p:cTn id="26" dur="200" fill="hold">
                                          <p:stCondLst>
                                            <p:cond delay="600"/>
                                          </p:stCondLst>
                                        </p:cTn>
                                        <p:tgtEl>
                                          <p:spTgt spid="2"/>
                                        </p:tgtEl>
                                        <p:attrNameLst>
                                          <p:attrName>r</p:attrName>
                                        </p:attrNameLst>
                                      </p:cBhvr>
                                    </p:animRot>
                                    <p:animRot by="120000">
                                      <p:cBhvr>
                                        <p:cTn id="2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677652-665B-BFFC-2436-9103280B059C}"/>
              </a:ext>
            </a:extLst>
          </p:cNvPr>
          <p:cNvSpPr/>
          <p:nvPr/>
        </p:nvSpPr>
        <p:spPr>
          <a:xfrm>
            <a:off x="272716" y="261851"/>
            <a:ext cx="11694695" cy="6334298"/>
          </a:xfrm>
          <a:prstGeom prst="roundRect">
            <a:avLst/>
          </a:prstGeom>
          <a:solidFill>
            <a:schemeClr val="bg1">
              <a:alpha val="88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5794B98-C8DA-43C1-C33B-1B036F588E31}"/>
              </a:ext>
            </a:extLst>
          </p:cNvPr>
          <p:cNvGrpSpPr/>
          <p:nvPr/>
        </p:nvGrpSpPr>
        <p:grpSpPr>
          <a:xfrm>
            <a:off x="415983" y="1083433"/>
            <a:ext cx="4804409" cy="4113618"/>
            <a:chOff x="762202" y="3015155"/>
            <a:chExt cx="4804409" cy="4113618"/>
          </a:xfrm>
        </p:grpSpPr>
        <p:pic>
          <p:nvPicPr>
            <p:cNvPr id="17" name="Picture 16" descr="A cartoon of a child holding a lollipop&#10;&#10;Description automatically generated">
              <a:extLst>
                <a:ext uri="{FF2B5EF4-FFF2-40B4-BE49-F238E27FC236}">
                  <a16:creationId xmlns:a16="http://schemas.microsoft.com/office/drawing/2014/main" id="{1462509E-B29B-1AED-D4DB-26C6394E9D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810" y="4065364"/>
              <a:ext cx="3360935" cy="3063409"/>
            </a:xfrm>
            <a:prstGeom prst="rect">
              <a:avLst/>
            </a:prstGeom>
          </p:spPr>
        </p:pic>
        <p:sp>
          <p:nvSpPr>
            <p:cNvPr id="18" name="TextBox 17">
              <a:extLst>
                <a:ext uri="{FF2B5EF4-FFF2-40B4-BE49-F238E27FC236}">
                  <a16:creationId xmlns:a16="http://schemas.microsoft.com/office/drawing/2014/main" id="{0BA2870D-F606-F423-FA37-59AE5AB1B48E}"/>
                </a:ext>
              </a:extLst>
            </p:cNvPr>
            <p:cNvSpPr txBox="1"/>
            <p:nvPr/>
          </p:nvSpPr>
          <p:spPr>
            <a:xfrm>
              <a:off x="762202" y="3015155"/>
              <a:ext cx="4804409" cy="923330"/>
            </a:xfrm>
            <a:prstGeom prst="rect">
              <a:avLst/>
            </a:prstGeom>
            <a:noFill/>
          </p:spPr>
          <p:txBody>
            <a:bodyPr wrap="square" rtlCol="0">
              <a:spAutoFit/>
            </a:bodyPr>
            <a:lstStyle/>
            <a:p>
              <a:pPr algn="ctr"/>
              <a:r>
                <a:rPr lang="en-US" sz="5400">
                  <a:solidFill>
                    <a:srgbClr val="0070C0"/>
                  </a:solidFill>
                  <a:latin typeface="UTM Flamenco" panose="02040603050506020204" pitchFamily="18" charset="0"/>
                </a:rPr>
                <a:t>QUAN SÁT VÍ DỤ</a:t>
              </a:r>
            </a:p>
          </p:txBody>
        </p:sp>
      </p:grpSp>
      <p:grpSp>
        <p:nvGrpSpPr>
          <p:cNvPr id="8" name="Group 7">
            <a:extLst>
              <a:ext uri="{FF2B5EF4-FFF2-40B4-BE49-F238E27FC236}">
                <a16:creationId xmlns:a16="http://schemas.microsoft.com/office/drawing/2014/main" id="{4F471E6C-8E34-C4F4-57FE-A7EFD7D2C379}"/>
              </a:ext>
            </a:extLst>
          </p:cNvPr>
          <p:cNvGrpSpPr/>
          <p:nvPr/>
        </p:nvGrpSpPr>
        <p:grpSpPr>
          <a:xfrm>
            <a:off x="5549696" y="2184106"/>
            <a:ext cx="5165559" cy="1528286"/>
            <a:chOff x="5431562" y="1900715"/>
            <a:chExt cx="5165559" cy="1528286"/>
          </a:xfrm>
        </p:grpSpPr>
        <p:sp>
          <p:nvSpPr>
            <p:cNvPr id="3" name="Rectangle: Rounded Corners 2">
              <a:extLst>
                <a:ext uri="{FF2B5EF4-FFF2-40B4-BE49-F238E27FC236}">
                  <a16:creationId xmlns:a16="http://schemas.microsoft.com/office/drawing/2014/main" id="{BDB60ED2-4548-361E-EE32-ACBF1E95A286}"/>
                </a:ext>
              </a:extLst>
            </p:cNvPr>
            <p:cNvSpPr/>
            <p:nvPr/>
          </p:nvSpPr>
          <p:spPr>
            <a:xfrm>
              <a:off x="5431562" y="1900715"/>
              <a:ext cx="5165559" cy="1528286"/>
            </a:xfrm>
            <a:prstGeom prst="roundRect">
              <a:avLst>
                <a:gd name="adj" fmla="val 16485"/>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FB0F425-02E9-5525-BBDC-56FC0FC29A5D}"/>
                </a:ext>
              </a:extLst>
            </p:cNvPr>
            <p:cNvSpPr txBox="1"/>
            <p:nvPr/>
          </p:nvSpPr>
          <p:spPr>
            <a:xfrm>
              <a:off x="6019141" y="2133642"/>
              <a:ext cx="4395537" cy="1015663"/>
            </a:xfrm>
            <a:prstGeom prst="rect">
              <a:avLst/>
            </a:prstGeom>
            <a:noFill/>
            <a:ln>
              <a:noFill/>
            </a:ln>
          </p:spPr>
          <p:txBody>
            <a:bodyPr wrap="square" rtlCol="0">
              <a:spAutoFit/>
            </a:bodyPr>
            <a:lstStyle/>
            <a:p>
              <a:pPr algn="just"/>
              <a:r>
                <a:rPr lang="en-US" sz="6000"/>
                <a:t>.</a:t>
              </a:r>
              <a:r>
                <a:rPr lang="en-US" sz="6000">
                  <a:solidFill>
                    <a:srgbClr val="0070C0"/>
                  </a:solidFill>
                </a:rPr>
                <a:t>?</a:t>
              </a:r>
              <a:r>
                <a:rPr lang="en-US" sz="6000"/>
                <a:t>.  –  5  =  8</a:t>
              </a:r>
            </a:p>
          </p:txBody>
        </p:sp>
      </p:grpSp>
      <p:sp>
        <p:nvSpPr>
          <p:cNvPr id="5" name="TextBox 4">
            <a:extLst>
              <a:ext uri="{FF2B5EF4-FFF2-40B4-BE49-F238E27FC236}">
                <a16:creationId xmlns:a16="http://schemas.microsoft.com/office/drawing/2014/main" id="{CE972A1B-7649-AED1-1596-4FCC1D843D64}"/>
              </a:ext>
            </a:extLst>
          </p:cNvPr>
          <p:cNvSpPr txBox="1"/>
          <p:nvPr/>
        </p:nvSpPr>
        <p:spPr>
          <a:xfrm>
            <a:off x="1548823" y="5505119"/>
            <a:ext cx="10093079" cy="707886"/>
          </a:xfrm>
          <a:prstGeom prst="rect">
            <a:avLst/>
          </a:prstGeom>
          <a:noFill/>
          <a:ln>
            <a:noFill/>
          </a:ln>
        </p:spPr>
        <p:txBody>
          <a:bodyPr wrap="square" rtlCol="0">
            <a:spAutoFit/>
          </a:bodyPr>
          <a:lstStyle/>
          <a:p>
            <a:pPr algn="just"/>
            <a:r>
              <a:rPr lang="en-US" sz="4000"/>
              <a:t>Muốn tìm số bị trừ ta lấy hiệu cộng với số trừ.</a:t>
            </a:r>
          </a:p>
        </p:txBody>
      </p:sp>
      <p:grpSp>
        <p:nvGrpSpPr>
          <p:cNvPr id="23" name="Group 22">
            <a:extLst>
              <a:ext uri="{FF2B5EF4-FFF2-40B4-BE49-F238E27FC236}">
                <a16:creationId xmlns:a16="http://schemas.microsoft.com/office/drawing/2014/main" id="{69D304BF-AEC5-385B-1D7B-287E2EC60065}"/>
              </a:ext>
            </a:extLst>
          </p:cNvPr>
          <p:cNvGrpSpPr/>
          <p:nvPr/>
        </p:nvGrpSpPr>
        <p:grpSpPr>
          <a:xfrm>
            <a:off x="5188889" y="4121523"/>
            <a:ext cx="5649158" cy="1075528"/>
            <a:chOff x="5188889" y="4121523"/>
            <a:chExt cx="5649158" cy="1075528"/>
          </a:xfrm>
        </p:grpSpPr>
        <p:sp>
          <p:nvSpPr>
            <p:cNvPr id="16" name="Rectangle: Rounded Corners 15">
              <a:extLst>
                <a:ext uri="{FF2B5EF4-FFF2-40B4-BE49-F238E27FC236}">
                  <a16:creationId xmlns:a16="http://schemas.microsoft.com/office/drawing/2014/main" id="{7795D8A0-0471-8E40-28A1-7AD6157C7E12}"/>
                </a:ext>
              </a:extLst>
            </p:cNvPr>
            <p:cNvSpPr/>
            <p:nvPr/>
          </p:nvSpPr>
          <p:spPr>
            <a:xfrm>
              <a:off x="5188889" y="4121523"/>
              <a:ext cx="5649158" cy="1072446"/>
            </a:xfrm>
            <a:prstGeom prst="roundRect">
              <a:avLst>
                <a:gd name="adj" fmla="val 5000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8FA0930-BFB2-AFCE-9310-D6892093360A}"/>
                </a:ext>
              </a:extLst>
            </p:cNvPr>
            <p:cNvSpPr txBox="1"/>
            <p:nvPr/>
          </p:nvSpPr>
          <p:spPr>
            <a:xfrm>
              <a:off x="5592870" y="4181388"/>
              <a:ext cx="5015639" cy="1015663"/>
            </a:xfrm>
            <a:prstGeom prst="rect">
              <a:avLst/>
            </a:prstGeom>
            <a:noFill/>
            <a:ln>
              <a:noFill/>
            </a:ln>
          </p:spPr>
          <p:txBody>
            <a:bodyPr wrap="square" rtlCol="0">
              <a:spAutoFit/>
            </a:bodyPr>
            <a:lstStyle/>
            <a:p>
              <a:pPr algn="just"/>
              <a:r>
                <a:rPr lang="en-US" sz="6000"/>
                <a:t>.</a:t>
              </a:r>
              <a:r>
                <a:rPr lang="en-US" sz="6000">
                  <a:solidFill>
                    <a:srgbClr val="0070C0"/>
                  </a:solidFill>
                </a:rPr>
                <a:t>?</a:t>
              </a:r>
              <a:r>
                <a:rPr lang="en-US" sz="6000"/>
                <a:t>. = 8 + 5 = 13</a:t>
              </a:r>
            </a:p>
          </p:txBody>
        </p:sp>
      </p:grpSp>
      <p:grpSp>
        <p:nvGrpSpPr>
          <p:cNvPr id="21" name="Group 20">
            <a:extLst>
              <a:ext uri="{FF2B5EF4-FFF2-40B4-BE49-F238E27FC236}">
                <a16:creationId xmlns:a16="http://schemas.microsoft.com/office/drawing/2014/main" id="{AC9135F5-AC82-FF6E-5ECD-42230612F130}"/>
              </a:ext>
            </a:extLst>
          </p:cNvPr>
          <p:cNvGrpSpPr/>
          <p:nvPr/>
        </p:nvGrpSpPr>
        <p:grpSpPr>
          <a:xfrm>
            <a:off x="5953677" y="1000771"/>
            <a:ext cx="1537115" cy="705852"/>
            <a:chOff x="5953677" y="1000771"/>
            <a:chExt cx="1537115" cy="705852"/>
          </a:xfrm>
        </p:grpSpPr>
        <p:sp>
          <p:nvSpPr>
            <p:cNvPr id="10" name="Callout: Bent Line 9">
              <a:extLst>
                <a:ext uri="{FF2B5EF4-FFF2-40B4-BE49-F238E27FC236}">
                  <a16:creationId xmlns:a16="http://schemas.microsoft.com/office/drawing/2014/main" id="{93901232-741F-41AF-B57E-0BF33D878C30}"/>
                </a:ext>
              </a:extLst>
            </p:cNvPr>
            <p:cNvSpPr/>
            <p:nvPr/>
          </p:nvSpPr>
          <p:spPr>
            <a:xfrm>
              <a:off x="5953677" y="1000771"/>
              <a:ext cx="1537114" cy="705852"/>
            </a:xfrm>
            <a:prstGeom prst="borderCallout2">
              <a:avLst>
                <a:gd name="adj1" fmla="val 102841"/>
                <a:gd name="adj2" fmla="val 99163"/>
                <a:gd name="adj3" fmla="val 125568"/>
                <a:gd name="adj4" fmla="val 67869"/>
                <a:gd name="adj5" fmla="val 228409"/>
                <a:gd name="adj6" fmla="val 40999"/>
              </a:avLst>
            </a:prstGeom>
            <a:solidFill>
              <a:schemeClr val="accent2">
                <a:lumMod val="20000"/>
                <a:lumOff val="80000"/>
              </a:schemeClr>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06FCDBD-0852-D1F0-000A-0A827E545AFF}"/>
                </a:ext>
              </a:extLst>
            </p:cNvPr>
            <p:cNvSpPr txBox="1"/>
            <p:nvPr/>
          </p:nvSpPr>
          <p:spPr>
            <a:xfrm>
              <a:off x="5953678" y="1044647"/>
              <a:ext cx="1537114" cy="553998"/>
            </a:xfrm>
            <a:prstGeom prst="rect">
              <a:avLst/>
            </a:prstGeom>
            <a:noFill/>
          </p:spPr>
          <p:txBody>
            <a:bodyPr wrap="square" rtlCol="0">
              <a:spAutoFit/>
            </a:bodyPr>
            <a:lstStyle/>
            <a:p>
              <a:r>
                <a:rPr lang="en-US" sz="3000"/>
                <a:t>Số bị trừ</a:t>
              </a:r>
            </a:p>
          </p:txBody>
        </p:sp>
      </p:grpSp>
      <p:grpSp>
        <p:nvGrpSpPr>
          <p:cNvPr id="20" name="Group 19">
            <a:extLst>
              <a:ext uri="{FF2B5EF4-FFF2-40B4-BE49-F238E27FC236}">
                <a16:creationId xmlns:a16="http://schemas.microsoft.com/office/drawing/2014/main" id="{56F12F17-BAA4-F6D8-B70B-3B13380EEB21}"/>
              </a:ext>
            </a:extLst>
          </p:cNvPr>
          <p:cNvGrpSpPr/>
          <p:nvPr/>
        </p:nvGrpSpPr>
        <p:grpSpPr>
          <a:xfrm>
            <a:off x="7825344" y="985475"/>
            <a:ext cx="1537115" cy="705852"/>
            <a:chOff x="7825344" y="985475"/>
            <a:chExt cx="1537115" cy="705852"/>
          </a:xfrm>
        </p:grpSpPr>
        <p:sp>
          <p:nvSpPr>
            <p:cNvPr id="12" name="Callout: Bent Line 11">
              <a:extLst>
                <a:ext uri="{FF2B5EF4-FFF2-40B4-BE49-F238E27FC236}">
                  <a16:creationId xmlns:a16="http://schemas.microsoft.com/office/drawing/2014/main" id="{CA01A1B0-9E21-3241-F532-A169987BD9DC}"/>
                </a:ext>
              </a:extLst>
            </p:cNvPr>
            <p:cNvSpPr/>
            <p:nvPr/>
          </p:nvSpPr>
          <p:spPr>
            <a:xfrm>
              <a:off x="7825344" y="985475"/>
              <a:ext cx="1537114" cy="705852"/>
            </a:xfrm>
            <a:prstGeom prst="borderCallout2">
              <a:avLst>
                <a:gd name="adj1" fmla="val 102841"/>
                <a:gd name="adj2" fmla="val 99163"/>
                <a:gd name="adj3" fmla="val 125568"/>
                <a:gd name="adj4" fmla="val 67869"/>
                <a:gd name="adj5" fmla="val 228409"/>
                <a:gd name="adj6" fmla="val 35781"/>
              </a:avLst>
            </a:prstGeom>
            <a:solidFill>
              <a:schemeClr val="accent2">
                <a:lumMod val="20000"/>
                <a:lumOff val="80000"/>
              </a:schemeClr>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A4EEEC6-5B08-5A4C-F09C-228ED941A49B}"/>
                </a:ext>
              </a:extLst>
            </p:cNvPr>
            <p:cNvSpPr txBox="1"/>
            <p:nvPr/>
          </p:nvSpPr>
          <p:spPr>
            <a:xfrm>
              <a:off x="7825345" y="1029351"/>
              <a:ext cx="1537114" cy="553998"/>
            </a:xfrm>
            <a:prstGeom prst="rect">
              <a:avLst/>
            </a:prstGeom>
            <a:noFill/>
          </p:spPr>
          <p:txBody>
            <a:bodyPr wrap="square" rtlCol="0">
              <a:spAutoFit/>
            </a:bodyPr>
            <a:lstStyle/>
            <a:p>
              <a:pPr algn="ctr"/>
              <a:r>
                <a:rPr lang="en-US" sz="3000"/>
                <a:t>Số trừ</a:t>
              </a:r>
            </a:p>
          </p:txBody>
        </p:sp>
      </p:grpSp>
      <p:grpSp>
        <p:nvGrpSpPr>
          <p:cNvPr id="19" name="Group 18">
            <a:extLst>
              <a:ext uri="{FF2B5EF4-FFF2-40B4-BE49-F238E27FC236}">
                <a16:creationId xmlns:a16="http://schemas.microsoft.com/office/drawing/2014/main" id="{381E1EBC-B36F-30BF-82AE-7E01D4C52B45}"/>
              </a:ext>
            </a:extLst>
          </p:cNvPr>
          <p:cNvGrpSpPr/>
          <p:nvPr/>
        </p:nvGrpSpPr>
        <p:grpSpPr>
          <a:xfrm>
            <a:off x="9661740" y="980874"/>
            <a:ext cx="1537115" cy="705852"/>
            <a:chOff x="9661740" y="980874"/>
            <a:chExt cx="1537115" cy="705852"/>
          </a:xfrm>
        </p:grpSpPr>
        <p:sp>
          <p:nvSpPr>
            <p:cNvPr id="14" name="Callout: Bent Line 13">
              <a:extLst>
                <a:ext uri="{FF2B5EF4-FFF2-40B4-BE49-F238E27FC236}">
                  <a16:creationId xmlns:a16="http://schemas.microsoft.com/office/drawing/2014/main" id="{6E749AA6-FA8C-7A9B-3263-EE1E990173E0}"/>
                </a:ext>
              </a:extLst>
            </p:cNvPr>
            <p:cNvSpPr/>
            <p:nvPr/>
          </p:nvSpPr>
          <p:spPr>
            <a:xfrm>
              <a:off x="9661740" y="980874"/>
              <a:ext cx="1537114" cy="705852"/>
            </a:xfrm>
            <a:prstGeom prst="borderCallout2">
              <a:avLst>
                <a:gd name="adj1" fmla="val 102841"/>
                <a:gd name="adj2" fmla="val 99163"/>
                <a:gd name="adj3" fmla="val 155113"/>
                <a:gd name="adj4" fmla="val 2119"/>
                <a:gd name="adj5" fmla="val 237500"/>
                <a:gd name="adj6" fmla="val 7602"/>
              </a:avLst>
            </a:prstGeom>
            <a:solidFill>
              <a:schemeClr val="accent2">
                <a:lumMod val="20000"/>
                <a:lumOff val="80000"/>
              </a:schemeClr>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0D6DBCF-4083-F68C-1D5C-5D231F96D15F}"/>
                </a:ext>
              </a:extLst>
            </p:cNvPr>
            <p:cNvSpPr txBox="1"/>
            <p:nvPr/>
          </p:nvSpPr>
          <p:spPr>
            <a:xfrm>
              <a:off x="9661741" y="1024750"/>
              <a:ext cx="1537114" cy="553998"/>
            </a:xfrm>
            <a:prstGeom prst="rect">
              <a:avLst/>
            </a:prstGeom>
            <a:noFill/>
          </p:spPr>
          <p:txBody>
            <a:bodyPr wrap="square" rtlCol="0">
              <a:spAutoFit/>
            </a:bodyPr>
            <a:lstStyle/>
            <a:p>
              <a:pPr algn="ctr"/>
              <a:r>
                <a:rPr lang="en-US" sz="3000"/>
                <a:t>Hiệu</a:t>
              </a:r>
            </a:p>
          </p:txBody>
        </p:sp>
      </p:grpSp>
    </p:spTree>
    <p:extLst>
      <p:ext uri="{BB962C8B-B14F-4D97-AF65-F5344CB8AC3E}">
        <p14:creationId xmlns:p14="http://schemas.microsoft.com/office/powerpoint/2010/main" val="17702327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80">
                                          <p:stCondLst>
                                            <p:cond delay="0"/>
                                          </p:stCondLst>
                                        </p:cTn>
                                        <p:tgtEl>
                                          <p:spTgt spid="5"/>
                                        </p:tgtEl>
                                      </p:cBhvr>
                                    </p:animEffect>
                                    <p:anim calcmode="lin" valueType="num">
                                      <p:cBhvr>
                                        <p:cTn id="4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2" dur="26">
                                          <p:stCondLst>
                                            <p:cond delay="650"/>
                                          </p:stCondLst>
                                        </p:cTn>
                                        <p:tgtEl>
                                          <p:spTgt spid="5"/>
                                        </p:tgtEl>
                                      </p:cBhvr>
                                      <p:to x="100000" y="60000"/>
                                    </p:animScale>
                                    <p:animScale>
                                      <p:cBhvr>
                                        <p:cTn id="53" dur="166" decel="50000">
                                          <p:stCondLst>
                                            <p:cond delay="676"/>
                                          </p:stCondLst>
                                        </p:cTn>
                                        <p:tgtEl>
                                          <p:spTgt spid="5"/>
                                        </p:tgtEl>
                                      </p:cBhvr>
                                      <p:to x="100000" y="100000"/>
                                    </p:animScale>
                                    <p:animScale>
                                      <p:cBhvr>
                                        <p:cTn id="54" dur="26">
                                          <p:stCondLst>
                                            <p:cond delay="1312"/>
                                          </p:stCondLst>
                                        </p:cTn>
                                        <p:tgtEl>
                                          <p:spTgt spid="5"/>
                                        </p:tgtEl>
                                      </p:cBhvr>
                                      <p:to x="100000" y="80000"/>
                                    </p:animScale>
                                    <p:animScale>
                                      <p:cBhvr>
                                        <p:cTn id="55" dur="166" decel="50000">
                                          <p:stCondLst>
                                            <p:cond delay="1338"/>
                                          </p:stCondLst>
                                        </p:cTn>
                                        <p:tgtEl>
                                          <p:spTgt spid="5"/>
                                        </p:tgtEl>
                                      </p:cBhvr>
                                      <p:to x="100000" y="100000"/>
                                    </p:animScale>
                                    <p:animScale>
                                      <p:cBhvr>
                                        <p:cTn id="56" dur="26">
                                          <p:stCondLst>
                                            <p:cond delay="1642"/>
                                          </p:stCondLst>
                                        </p:cTn>
                                        <p:tgtEl>
                                          <p:spTgt spid="5"/>
                                        </p:tgtEl>
                                      </p:cBhvr>
                                      <p:to x="100000" y="90000"/>
                                    </p:animScale>
                                    <p:animScale>
                                      <p:cBhvr>
                                        <p:cTn id="57" dur="166" decel="50000">
                                          <p:stCondLst>
                                            <p:cond delay="1668"/>
                                          </p:stCondLst>
                                        </p:cTn>
                                        <p:tgtEl>
                                          <p:spTgt spid="5"/>
                                        </p:tgtEl>
                                      </p:cBhvr>
                                      <p:to x="100000" y="100000"/>
                                    </p:animScale>
                                    <p:animScale>
                                      <p:cBhvr>
                                        <p:cTn id="58" dur="26">
                                          <p:stCondLst>
                                            <p:cond delay="1808"/>
                                          </p:stCondLst>
                                        </p:cTn>
                                        <p:tgtEl>
                                          <p:spTgt spid="5"/>
                                        </p:tgtEl>
                                      </p:cBhvr>
                                      <p:to x="100000" y="95000"/>
                                    </p:animScale>
                                    <p:animScale>
                                      <p:cBhvr>
                                        <p:cTn id="59" dur="166" decel="50000">
                                          <p:stCondLst>
                                            <p:cond delay="1834"/>
                                          </p:stCondLst>
                                        </p:cTn>
                                        <p:tgtEl>
                                          <p:spTgt spid="5"/>
                                        </p:tgtEl>
                                      </p:cBhvr>
                                      <p:to x="100000" y="100000"/>
                                    </p:animScale>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par>
                          <p:cTn id="60" fill="hold">
                            <p:stCondLst>
                              <p:cond delay="2000"/>
                            </p:stCondLst>
                            <p:childTnLst>
                              <p:par>
                                <p:cTn id="61" presetID="6" presetClass="entr" presetSubtype="16"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circle(in)">
                                      <p:cBhvr>
                                        <p:cTn id="6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677652-665B-BFFC-2436-9103280B059C}"/>
              </a:ext>
            </a:extLst>
          </p:cNvPr>
          <p:cNvSpPr/>
          <p:nvPr/>
        </p:nvSpPr>
        <p:spPr>
          <a:xfrm>
            <a:off x="272716" y="261851"/>
            <a:ext cx="11694695" cy="6334298"/>
          </a:xfrm>
          <a:prstGeom prst="roundRect">
            <a:avLst/>
          </a:prstGeom>
          <a:solidFill>
            <a:schemeClr val="bg1">
              <a:alpha val="88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Nhóm 14">
            <a:extLst>
              <a:ext uri="{FF2B5EF4-FFF2-40B4-BE49-F238E27FC236}">
                <a16:creationId xmlns:a16="http://schemas.microsoft.com/office/drawing/2014/main" id="{83BB1A89-D0BA-B62E-0323-5695C65BDB74}"/>
              </a:ext>
            </a:extLst>
          </p:cNvPr>
          <p:cNvGrpSpPr/>
          <p:nvPr/>
        </p:nvGrpSpPr>
        <p:grpSpPr>
          <a:xfrm>
            <a:off x="762202" y="317344"/>
            <a:ext cx="11726406" cy="784830"/>
            <a:chOff x="678426" y="514924"/>
            <a:chExt cx="11726406" cy="784830"/>
          </a:xfrm>
        </p:grpSpPr>
        <p:grpSp>
          <p:nvGrpSpPr>
            <p:cNvPr id="8" name="Nhóm 15">
              <a:extLst>
                <a:ext uri="{FF2B5EF4-FFF2-40B4-BE49-F238E27FC236}">
                  <a16:creationId xmlns:a16="http://schemas.microsoft.com/office/drawing/2014/main" id="{55EDEC5A-8DF2-551E-215A-CA5728275766}"/>
                </a:ext>
              </a:extLst>
            </p:cNvPr>
            <p:cNvGrpSpPr/>
            <p:nvPr/>
          </p:nvGrpSpPr>
          <p:grpSpPr>
            <a:xfrm>
              <a:off x="678426" y="514924"/>
              <a:ext cx="793415" cy="784830"/>
              <a:chOff x="678426" y="514924"/>
              <a:chExt cx="793415" cy="784830"/>
            </a:xfrm>
          </p:grpSpPr>
          <p:sp>
            <p:nvSpPr>
              <p:cNvPr id="10" name="Oval 22">
                <a:extLst>
                  <a:ext uri="{FF2B5EF4-FFF2-40B4-BE49-F238E27FC236}">
                    <a16:creationId xmlns:a16="http://schemas.microsoft.com/office/drawing/2014/main" id="{21845FAE-011C-18FD-8FB4-DCC3795D21B0}"/>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11" name="TextBox 23">
                <a:extLst>
                  <a:ext uri="{FF2B5EF4-FFF2-40B4-BE49-F238E27FC236}">
                    <a16:creationId xmlns:a16="http://schemas.microsoft.com/office/drawing/2014/main" id="{F01078C0-EF78-F0DD-2852-5ED2058EA425}"/>
                  </a:ext>
                </a:extLst>
              </p:cNvPr>
              <p:cNvSpPr txBox="1"/>
              <p:nvPr/>
            </p:nvSpPr>
            <p:spPr>
              <a:xfrm>
                <a:off x="747667" y="514924"/>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2</a:t>
                </a:r>
                <a:endParaRPr lang="vi-VN" sz="4500" dirty="0">
                  <a:solidFill>
                    <a:schemeClr val="bg1"/>
                  </a:solidFill>
                </a:endParaRPr>
              </a:p>
            </p:txBody>
          </p:sp>
        </p:grpSp>
        <p:sp>
          <p:nvSpPr>
            <p:cNvPr id="9" name="TextBox 16">
              <a:extLst>
                <a:ext uri="{FF2B5EF4-FFF2-40B4-BE49-F238E27FC236}">
                  <a16:creationId xmlns:a16="http://schemas.microsoft.com/office/drawing/2014/main" id="{104D66C1-A189-A9B2-30D9-73C571F0DAED}"/>
                </a:ext>
              </a:extLst>
            </p:cNvPr>
            <p:cNvSpPr txBox="1"/>
            <p:nvPr/>
          </p:nvSpPr>
          <p:spPr>
            <a:xfrm>
              <a:off x="1471841" y="514924"/>
              <a:ext cx="10932991" cy="784830"/>
            </a:xfrm>
            <a:prstGeom prst="rect">
              <a:avLst/>
            </a:prstGeom>
            <a:noFill/>
          </p:spPr>
          <p:txBody>
            <a:bodyPr wrap="square" rtlCol="0">
              <a:spAutoFit/>
            </a:bodyPr>
            <a:lstStyle/>
            <a:p>
              <a:pPr algn="just"/>
              <a:r>
                <a:rPr lang="en-US" sz="4500" b="1"/>
                <a:t>Số?</a:t>
              </a:r>
              <a:endParaRPr lang="en-US" sz="4500" b="1" dirty="0"/>
            </a:p>
          </p:txBody>
        </p:sp>
      </p:grpSp>
      <p:sp>
        <p:nvSpPr>
          <p:cNvPr id="12" name="TextBox 11">
            <a:extLst>
              <a:ext uri="{FF2B5EF4-FFF2-40B4-BE49-F238E27FC236}">
                <a16:creationId xmlns:a16="http://schemas.microsoft.com/office/drawing/2014/main" id="{A75365A5-8E58-9818-EC64-C495D69F702B}"/>
              </a:ext>
            </a:extLst>
          </p:cNvPr>
          <p:cNvSpPr txBox="1"/>
          <p:nvPr/>
        </p:nvSpPr>
        <p:spPr>
          <a:xfrm>
            <a:off x="1267544" y="1190902"/>
            <a:ext cx="7306977" cy="784830"/>
          </a:xfrm>
          <a:prstGeom prst="rect">
            <a:avLst/>
          </a:prstGeom>
          <a:noFill/>
          <a:ln>
            <a:noFill/>
          </a:ln>
        </p:spPr>
        <p:txBody>
          <a:bodyPr wrap="square" rtlCol="0">
            <a:spAutoFit/>
          </a:bodyPr>
          <a:lstStyle/>
          <a:p>
            <a:pPr algn="just"/>
            <a:r>
              <a:rPr lang="en-US" sz="4500">
                <a:solidFill>
                  <a:srgbClr val="FA5A68"/>
                </a:solidFill>
              </a:rPr>
              <a:t>a) </a:t>
            </a:r>
            <a:r>
              <a:rPr lang="en-US" sz="4500"/>
              <a:t>.</a:t>
            </a:r>
            <a:r>
              <a:rPr lang="en-US" sz="4500">
                <a:solidFill>
                  <a:srgbClr val="0070C0"/>
                </a:solidFill>
              </a:rPr>
              <a:t>?</a:t>
            </a:r>
            <a:r>
              <a:rPr lang="en-US" sz="4500"/>
              <a:t>. – 4 800 000 = 5 000 000 </a:t>
            </a:r>
          </a:p>
        </p:txBody>
      </p:sp>
      <p:sp>
        <p:nvSpPr>
          <p:cNvPr id="13" name="TextBox 12">
            <a:extLst>
              <a:ext uri="{FF2B5EF4-FFF2-40B4-BE49-F238E27FC236}">
                <a16:creationId xmlns:a16="http://schemas.microsoft.com/office/drawing/2014/main" id="{993119A6-401C-2E53-1A27-068216004D57}"/>
              </a:ext>
            </a:extLst>
          </p:cNvPr>
          <p:cNvSpPr txBox="1"/>
          <p:nvPr/>
        </p:nvSpPr>
        <p:spPr>
          <a:xfrm>
            <a:off x="1267544" y="2099702"/>
            <a:ext cx="7306977" cy="784830"/>
          </a:xfrm>
          <a:prstGeom prst="rect">
            <a:avLst/>
          </a:prstGeom>
          <a:noFill/>
          <a:ln>
            <a:noFill/>
          </a:ln>
        </p:spPr>
        <p:txBody>
          <a:bodyPr wrap="square" rtlCol="0">
            <a:spAutoFit/>
          </a:bodyPr>
          <a:lstStyle/>
          <a:p>
            <a:pPr algn="just"/>
            <a:r>
              <a:rPr lang="en-US" sz="4500">
                <a:solidFill>
                  <a:srgbClr val="FA5A68"/>
                </a:solidFill>
              </a:rPr>
              <a:t>b) </a:t>
            </a:r>
            <a:r>
              <a:rPr lang="en-US" sz="4500"/>
              <a:t>.</a:t>
            </a:r>
            <a:r>
              <a:rPr lang="en-US" sz="4500">
                <a:solidFill>
                  <a:srgbClr val="0070C0"/>
                </a:solidFill>
              </a:rPr>
              <a:t>?</a:t>
            </a:r>
            <a:r>
              <a:rPr lang="en-US" sz="4500"/>
              <a:t>. – 700 000 = 7 300 000</a:t>
            </a:r>
          </a:p>
        </p:txBody>
      </p:sp>
      <p:grpSp>
        <p:nvGrpSpPr>
          <p:cNvPr id="16" name="Group 15">
            <a:extLst>
              <a:ext uri="{FF2B5EF4-FFF2-40B4-BE49-F238E27FC236}">
                <a16:creationId xmlns:a16="http://schemas.microsoft.com/office/drawing/2014/main" id="{2EEA79F8-0185-99C5-5CDC-F37B2355D21A}"/>
              </a:ext>
            </a:extLst>
          </p:cNvPr>
          <p:cNvGrpSpPr/>
          <p:nvPr/>
        </p:nvGrpSpPr>
        <p:grpSpPr>
          <a:xfrm>
            <a:off x="1001068" y="3507697"/>
            <a:ext cx="10918216" cy="2465287"/>
            <a:chOff x="831443" y="4033474"/>
            <a:chExt cx="10918216" cy="2465287"/>
          </a:xfrm>
        </p:grpSpPr>
        <p:pic>
          <p:nvPicPr>
            <p:cNvPr id="14" name="Picture 13" descr="A group of kids waving&#10;&#10;Description automatically generated">
              <a:extLst>
                <a:ext uri="{FF2B5EF4-FFF2-40B4-BE49-F238E27FC236}">
                  <a16:creationId xmlns:a16="http://schemas.microsoft.com/office/drawing/2014/main" id="{CBF801E3-0491-952D-6E22-9F6481361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443" y="4033474"/>
              <a:ext cx="4636168" cy="2465287"/>
            </a:xfrm>
            <a:prstGeom prst="rect">
              <a:avLst/>
            </a:prstGeom>
          </p:spPr>
        </p:pic>
        <p:sp>
          <p:nvSpPr>
            <p:cNvPr id="15" name="TextBox 10">
              <a:extLst>
                <a:ext uri="{FF2B5EF4-FFF2-40B4-BE49-F238E27FC236}">
                  <a16:creationId xmlns:a16="http://schemas.microsoft.com/office/drawing/2014/main" id="{545B849B-5D77-61B5-E033-115704FF6625}"/>
                </a:ext>
              </a:extLst>
            </p:cNvPr>
            <p:cNvSpPr txBox="1"/>
            <p:nvPr/>
          </p:nvSpPr>
          <p:spPr>
            <a:xfrm>
              <a:off x="4745809" y="4651435"/>
              <a:ext cx="7003850" cy="1015663"/>
            </a:xfrm>
            <a:prstGeom prst="rect">
              <a:avLst/>
            </a:prstGeom>
            <a:noFill/>
          </p:spPr>
          <p:txBody>
            <a:bodyPr wrap="square" rtlCol="0">
              <a:spAutoFit/>
            </a:bodyPr>
            <a:lstStyle/>
            <a:p>
              <a:pPr algn="ctr"/>
              <a:r>
                <a:rPr lang="en-US" sz="6000">
                  <a:ln w="28575">
                    <a:noFill/>
                    <a:prstDash val="solid"/>
                  </a:ln>
                  <a:solidFill>
                    <a:srgbClr val="0070C0"/>
                  </a:solidFill>
                  <a:latin typeface="LNTH-LuoLuoNotangYuanTi 1" pitchFamily="2" charset="-128"/>
                  <a:ea typeface="LNTH-LuoLuoNotangYuanTi 1" pitchFamily="2" charset="-128"/>
                  <a:cs typeface="LNTH-LuoLuoNotangYuanTi 1" pitchFamily="2" charset="-128"/>
                </a:rPr>
                <a:t>CHIA SẺ NHÓM BỐN</a:t>
              </a:r>
              <a:endParaRPr lang="en-US" sz="6000" dirty="0">
                <a:ln w="28575">
                  <a:noFill/>
                  <a:prstDash val="solid"/>
                </a:ln>
                <a:solidFill>
                  <a:srgbClr val="0070C0"/>
                </a:solidFill>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23022092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677652-665B-BFFC-2436-9103280B059C}"/>
              </a:ext>
            </a:extLst>
          </p:cNvPr>
          <p:cNvSpPr/>
          <p:nvPr/>
        </p:nvSpPr>
        <p:spPr>
          <a:xfrm>
            <a:off x="272716" y="261851"/>
            <a:ext cx="11694695" cy="6334298"/>
          </a:xfrm>
          <a:prstGeom prst="roundRect">
            <a:avLst/>
          </a:prstGeom>
          <a:solidFill>
            <a:schemeClr val="bg1">
              <a:alpha val="88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Nhóm 14">
            <a:extLst>
              <a:ext uri="{FF2B5EF4-FFF2-40B4-BE49-F238E27FC236}">
                <a16:creationId xmlns:a16="http://schemas.microsoft.com/office/drawing/2014/main" id="{83BB1A89-D0BA-B62E-0323-5695C65BDB74}"/>
              </a:ext>
            </a:extLst>
          </p:cNvPr>
          <p:cNvGrpSpPr/>
          <p:nvPr/>
        </p:nvGrpSpPr>
        <p:grpSpPr>
          <a:xfrm>
            <a:off x="762202" y="317344"/>
            <a:ext cx="11726406" cy="784830"/>
            <a:chOff x="678426" y="514924"/>
            <a:chExt cx="11726406" cy="784830"/>
          </a:xfrm>
        </p:grpSpPr>
        <p:grpSp>
          <p:nvGrpSpPr>
            <p:cNvPr id="8" name="Nhóm 15">
              <a:extLst>
                <a:ext uri="{FF2B5EF4-FFF2-40B4-BE49-F238E27FC236}">
                  <a16:creationId xmlns:a16="http://schemas.microsoft.com/office/drawing/2014/main" id="{55EDEC5A-8DF2-551E-215A-CA5728275766}"/>
                </a:ext>
              </a:extLst>
            </p:cNvPr>
            <p:cNvGrpSpPr/>
            <p:nvPr/>
          </p:nvGrpSpPr>
          <p:grpSpPr>
            <a:xfrm>
              <a:off x="678426" y="514924"/>
              <a:ext cx="793415" cy="784830"/>
              <a:chOff x="678426" y="514924"/>
              <a:chExt cx="793415" cy="784830"/>
            </a:xfrm>
          </p:grpSpPr>
          <p:sp>
            <p:nvSpPr>
              <p:cNvPr id="10" name="Oval 22">
                <a:extLst>
                  <a:ext uri="{FF2B5EF4-FFF2-40B4-BE49-F238E27FC236}">
                    <a16:creationId xmlns:a16="http://schemas.microsoft.com/office/drawing/2014/main" id="{21845FAE-011C-18FD-8FB4-DCC3795D21B0}"/>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11" name="TextBox 23">
                <a:extLst>
                  <a:ext uri="{FF2B5EF4-FFF2-40B4-BE49-F238E27FC236}">
                    <a16:creationId xmlns:a16="http://schemas.microsoft.com/office/drawing/2014/main" id="{F01078C0-EF78-F0DD-2852-5ED2058EA425}"/>
                  </a:ext>
                </a:extLst>
              </p:cNvPr>
              <p:cNvSpPr txBox="1"/>
              <p:nvPr/>
            </p:nvSpPr>
            <p:spPr>
              <a:xfrm>
                <a:off x="747667" y="514924"/>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2</a:t>
                </a:r>
                <a:endParaRPr lang="vi-VN" sz="4500" dirty="0">
                  <a:solidFill>
                    <a:schemeClr val="bg1"/>
                  </a:solidFill>
                </a:endParaRPr>
              </a:p>
            </p:txBody>
          </p:sp>
        </p:grpSp>
        <p:sp>
          <p:nvSpPr>
            <p:cNvPr id="9" name="TextBox 16">
              <a:extLst>
                <a:ext uri="{FF2B5EF4-FFF2-40B4-BE49-F238E27FC236}">
                  <a16:creationId xmlns:a16="http://schemas.microsoft.com/office/drawing/2014/main" id="{104D66C1-A189-A9B2-30D9-73C571F0DAED}"/>
                </a:ext>
              </a:extLst>
            </p:cNvPr>
            <p:cNvSpPr txBox="1"/>
            <p:nvPr/>
          </p:nvSpPr>
          <p:spPr>
            <a:xfrm>
              <a:off x="1471841" y="514924"/>
              <a:ext cx="10932991" cy="784830"/>
            </a:xfrm>
            <a:prstGeom prst="rect">
              <a:avLst/>
            </a:prstGeom>
            <a:noFill/>
          </p:spPr>
          <p:txBody>
            <a:bodyPr wrap="square" rtlCol="0">
              <a:spAutoFit/>
            </a:bodyPr>
            <a:lstStyle/>
            <a:p>
              <a:pPr algn="just"/>
              <a:r>
                <a:rPr lang="en-US" sz="4500" b="1"/>
                <a:t>Số?</a:t>
              </a:r>
              <a:endParaRPr lang="en-US" sz="4500" b="1" dirty="0"/>
            </a:p>
          </p:txBody>
        </p:sp>
      </p:grpSp>
      <p:sp>
        <p:nvSpPr>
          <p:cNvPr id="12" name="TextBox 11">
            <a:extLst>
              <a:ext uri="{FF2B5EF4-FFF2-40B4-BE49-F238E27FC236}">
                <a16:creationId xmlns:a16="http://schemas.microsoft.com/office/drawing/2014/main" id="{A75365A5-8E58-9818-EC64-C495D69F702B}"/>
              </a:ext>
            </a:extLst>
          </p:cNvPr>
          <p:cNvSpPr txBox="1"/>
          <p:nvPr/>
        </p:nvSpPr>
        <p:spPr>
          <a:xfrm>
            <a:off x="1144633" y="1074388"/>
            <a:ext cx="7306977" cy="784830"/>
          </a:xfrm>
          <a:prstGeom prst="rect">
            <a:avLst/>
          </a:prstGeom>
          <a:noFill/>
          <a:ln>
            <a:noFill/>
          </a:ln>
        </p:spPr>
        <p:txBody>
          <a:bodyPr wrap="square" rtlCol="0">
            <a:spAutoFit/>
          </a:bodyPr>
          <a:lstStyle/>
          <a:p>
            <a:pPr algn="just"/>
            <a:r>
              <a:rPr lang="en-US" sz="4500">
                <a:solidFill>
                  <a:srgbClr val="FA5A68"/>
                </a:solidFill>
              </a:rPr>
              <a:t>a) </a:t>
            </a:r>
            <a:r>
              <a:rPr lang="en-US" sz="4500"/>
              <a:t>.</a:t>
            </a:r>
            <a:r>
              <a:rPr lang="en-US" sz="4500">
                <a:solidFill>
                  <a:srgbClr val="0070C0"/>
                </a:solidFill>
              </a:rPr>
              <a:t>?</a:t>
            </a:r>
            <a:r>
              <a:rPr lang="en-US" sz="4500"/>
              <a:t>. – 4 800 000 = 5 000 000 </a:t>
            </a:r>
          </a:p>
        </p:txBody>
      </p:sp>
      <p:sp>
        <p:nvSpPr>
          <p:cNvPr id="13" name="TextBox 12">
            <a:extLst>
              <a:ext uri="{FF2B5EF4-FFF2-40B4-BE49-F238E27FC236}">
                <a16:creationId xmlns:a16="http://schemas.microsoft.com/office/drawing/2014/main" id="{993119A6-401C-2E53-1A27-068216004D57}"/>
              </a:ext>
            </a:extLst>
          </p:cNvPr>
          <p:cNvSpPr txBox="1"/>
          <p:nvPr/>
        </p:nvSpPr>
        <p:spPr>
          <a:xfrm>
            <a:off x="976300" y="3792141"/>
            <a:ext cx="7306977" cy="784830"/>
          </a:xfrm>
          <a:prstGeom prst="rect">
            <a:avLst/>
          </a:prstGeom>
          <a:noFill/>
          <a:ln>
            <a:noFill/>
          </a:ln>
        </p:spPr>
        <p:txBody>
          <a:bodyPr wrap="square" rtlCol="0">
            <a:spAutoFit/>
          </a:bodyPr>
          <a:lstStyle/>
          <a:p>
            <a:pPr algn="just"/>
            <a:r>
              <a:rPr lang="en-US" sz="4500">
                <a:solidFill>
                  <a:srgbClr val="FA5A68"/>
                </a:solidFill>
              </a:rPr>
              <a:t>b) </a:t>
            </a:r>
            <a:r>
              <a:rPr lang="en-US" sz="4500"/>
              <a:t>.</a:t>
            </a:r>
            <a:r>
              <a:rPr lang="en-US" sz="4500">
                <a:solidFill>
                  <a:srgbClr val="0070C0"/>
                </a:solidFill>
              </a:rPr>
              <a:t>?</a:t>
            </a:r>
            <a:r>
              <a:rPr lang="en-US" sz="4500"/>
              <a:t>. – 700 000 = 7 300 000</a:t>
            </a:r>
          </a:p>
        </p:txBody>
      </p:sp>
      <p:sp>
        <p:nvSpPr>
          <p:cNvPr id="2" name="TextBox 1">
            <a:extLst>
              <a:ext uri="{FF2B5EF4-FFF2-40B4-BE49-F238E27FC236}">
                <a16:creationId xmlns:a16="http://schemas.microsoft.com/office/drawing/2014/main" id="{54A507BD-FFAB-EBF7-C4DF-6F6694A8026B}"/>
              </a:ext>
            </a:extLst>
          </p:cNvPr>
          <p:cNvSpPr txBox="1"/>
          <p:nvPr/>
        </p:nvSpPr>
        <p:spPr>
          <a:xfrm>
            <a:off x="1312966" y="2114486"/>
            <a:ext cx="9320246" cy="784830"/>
          </a:xfrm>
          <a:prstGeom prst="rect">
            <a:avLst/>
          </a:prstGeom>
          <a:noFill/>
          <a:ln>
            <a:noFill/>
          </a:ln>
        </p:spPr>
        <p:txBody>
          <a:bodyPr wrap="square" rtlCol="0">
            <a:spAutoFit/>
          </a:bodyPr>
          <a:lstStyle/>
          <a:p>
            <a:pPr algn="just"/>
            <a:r>
              <a:rPr lang="en-US" sz="4500"/>
              <a:t>5 000 000 + 4 800 000 = 9 800 000 </a:t>
            </a:r>
          </a:p>
        </p:txBody>
      </p:sp>
      <p:sp>
        <p:nvSpPr>
          <p:cNvPr id="3" name="TextBox 2">
            <a:extLst>
              <a:ext uri="{FF2B5EF4-FFF2-40B4-BE49-F238E27FC236}">
                <a16:creationId xmlns:a16="http://schemas.microsoft.com/office/drawing/2014/main" id="{A92EA8EC-6731-5370-FD37-CFBDEDF6A518}"/>
              </a:ext>
            </a:extLst>
          </p:cNvPr>
          <p:cNvSpPr txBox="1"/>
          <p:nvPr/>
        </p:nvSpPr>
        <p:spPr>
          <a:xfrm>
            <a:off x="1144633" y="4832088"/>
            <a:ext cx="9280249" cy="784830"/>
          </a:xfrm>
          <a:prstGeom prst="rect">
            <a:avLst/>
          </a:prstGeom>
          <a:noFill/>
          <a:ln>
            <a:noFill/>
          </a:ln>
        </p:spPr>
        <p:txBody>
          <a:bodyPr wrap="square" rtlCol="0">
            <a:spAutoFit/>
          </a:bodyPr>
          <a:lstStyle/>
          <a:p>
            <a:pPr algn="just"/>
            <a:r>
              <a:rPr lang="en-US" sz="4500"/>
              <a:t>7 300 000 + 700 000 = 8 000 000</a:t>
            </a:r>
          </a:p>
        </p:txBody>
      </p:sp>
      <p:pic>
        <p:nvPicPr>
          <p:cNvPr id="6" name="Picture 5" descr="A group of kids waving&#10;&#10;Description automatically generated">
            <a:extLst>
              <a:ext uri="{FF2B5EF4-FFF2-40B4-BE49-F238E27FC236}">
                <a16:creationId xmlns:a16="http://schemas.microsoft.com/office/drawing/2014/main" id="{8DFCF1E5-F3B3-7D09-B780-1C9B108684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1283" y="5009345"/>
            <a:ext cx="3210619" cy="1707250"/>
          </a:xfrm>
          <a:prstGeom prst="rect">
            <a:avLst/>
          </a:prstGeom>
        </p:spPr>
      </p:pic>
      <p:sp>
        <p:nvSpPr>
          <p:cNvPr id="19" name="TextBox 18">
            <a:extLst>
              <a:ext uri="{FF2B5EF4-FFF2-40B4-BE49-F238E27FC236}">
                <a16:creationId xmlns:a16="http://schemas.microsoft.com/office/drawing/2014/main" id="{B0D3E2F7-FFBA-0261-7226-4C3CEC6ABE58}"/>
              </a:ext>
            </a:extLst>
          </p:cNvPr>
          <p:cNvSpPr txBox="1"/>
          <p:nvPr/>
        </p:nvSpPr>
        <p:spPr>
          <a:xfrm>
            <a:off x="1555617" y="2918683"/>
            <a:ext cx="7026909" cy="784830"/>
          </a:xfrm>
          <a:prstGeom prst="rect">
            <a:avLst/>
          </a:prstGeom>
          <a:noFill/>
          <a:ln>
            <a:noFill/>
          </a:ln>
        </p:spPr>
        <p:txBody>
          <a:bodyPr wrap="square" rtlCol="0">
            <a:spAutoFit/>
          </a:bodyPr>
          <a:lstStyle/>
          <a:p>
            <a:pPr algn="just"/>
            <a:r>
              <a:rPr lang="en-US" sz="4500" b="1">
                <a:solidFill>
                  <a:srgbClr val="FF0000"/>
                </a:solidFill>
                <a:highlight>
                  <a:srgbClr val="FFFF00"/>
                </a:highlight>
              </a:rPr>
              <a:t>Vậy số cần điền là 9 800 000.</a:t>
            </a:r>
          </a:p>
        </p:txBody>
      </p:sp>
      <p:sp>
        <p:nvSpPr>
          <p:cNvPr id="20" name="TextBox 19">
            <a:extLst>
              <a:ext uri="{FF2B5EF4-FFF2-40B4-BE49-F238E27FC236}">
                <a16:creationId xmlns:a16="http://schemas.microsoft.com/office/drawing/2014/main" id="{2F67E2EA-7EAD-3A18-AAEE-ECBA8498F5EB}"/>
              </a:ext>
            </a:extLst>
          </p:cNvPr>
          <p:cNvSpPr txBox="1"/>
          <p:nvPr/>
        </p:nvSpPr>
        <p:spPr>
          <a:xfrm>
            <a:off x="1555617" y="5608650"/>
            <a:ext cx="7026909" cy="784830"/>
          </a:xfrm>
          <a:prstGeom prst="rect">
            <a:avLst/>
          </a:prstGeom>
          <a:noFill/>
          <a:ln>
            <a:noFill/>
          </a:ln>
        </p:spPr>
        <p:txBody>
          <a:bodyPr wrap="square" rtlCol="0">
            <a:spAutoFit/>
          </a:bodyPr>
          <a:lstStyle/>
          <a:p>
            <a:pPr algn="just"/>
            <a:r>
              <a:rPr lang="en-US" sz="4500" b="1">
                <a:solidFill>
                  <a:srgbClr val="FF0000"/>
                </a:solidFill>
                <a:highlight>
                  <a:srgbClr val="FFFF00"/>
                </a:highlight>
              </a:rPr>
              <a:t>Vậy số cần điền là 8 000 000.</a:t>
            </a:r>
          </a:p>
        </p:txBody>
      </p:sp>
    </p:spTree>
    <p:extLst>
      <p:ext uri="{BB962C8B-B14F-4D97-AF65-F5344CB8AC3E}">
        <p14:creationId xmlns:p14="http://schemas.microsoft.com/office/powerpoint/2010/main" val="140028545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3"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1A754240-666C-39D3-DE3A-244139F68FE1}"/>
              </a:ext>
            </a:extLst>
          </p:cNvPr>
          <p:cNvSpPr txBox="1"/>
          <p:nvPr/>
        </p:nvSpPr>
        <p:spPr>
          <a:xfrm>
            <a:off x="3014569" y="2344622"/>
            <a:ext cx="5781220" cy="830997"/>
          </a:xfrm>
          <a:prstGeom prst="rect">
            <a:avLst/>
          </a:prstGeom>
          <a:noFill/>
        </p:spPr>
        <p:txBody>
          <a:bodyPr wrap="square" rtlCol="0">
            <a:spAutoFit/>
          </a:bodyPr>
          <a:lstStyle/>
          <a:p>
            <a:pPr algn="ctr"/>
            <a:r>
              <a:rPr lang="en-US" sz="4800" b="1" err="1">
                <a:ln w="0"/>
                <a:solidFill>
                  <a:srgbClr val="6B222D"/>
                </a:solidFill>
                <a:latin typeface="UTM Edwardian" panose="02040603050506020204" pitchFamily="18" charset="0"/>
                <a:ea typeface="LNTH-LuoLuoNotangYuanTi 1" pitchFamily="2" charset="-128"/>
                <a:cs typeface="LNTH-LuoLuoNotangYuanTi 1" pitchFamily="2" charset="-128"/>
              </a:rPr>
              <a:t>Bài</a:t>
            </a:r>
            <a:r>
              <a:rPr lang="en-US" sz="4800" b="1">
                <a:ln w="0"/>
                <a:solidFill>
                  <a:srgbClr val="6B222D"/>
                </a:solidFill>
                <a:latin typeface="UTM Edwardian" panose="02040603050506020204" pitchFamily="18" charset="0"/>
                <a:ea typeface="LNTH-LuoLuoNotangYuanTi 1" pitchFamily="2" charset="-128"/>
                <a:cs typeface="LNTH-LuoLuoNotangYuanTi 1" pitchFamily="2" charset="-128"/>
              </a:rPr>
              <a:t>   40 – Tiết 2</a:t>
            </a:r>
            <a:endParaRPr lang="en-US" sz="4800" b="1" dirty="0">
              <a:ln w="0"/>
              <a:solidFill>
                <a:srgbClr val="6B222D"/>
              </a:solidFill>
              <a:latin typeface="UTM Edwardian" panose="02040603050506020204" pitchFamily="18" charset="0"/>
              <a:ea typeface="LNTH-LuoLuoNotangYuanTi 1" pitchFamily="2" charset="-128"/>
              <a:cs typeface="LNTH-LuoLuoNotangYuanTi 1" pitchFamily="2" charset="-128"/>
            </a:endParaRPr>
          </a:p>
        </p:txBody>
      </p:sp>
      <p:sp>
        <p:nvSpPr>
          <p:cNvPr id="3" name="Hộp Văn bản 22">
            <a:extLst>
              <a:ext uri="{FF2B5EF4-FFF2-40B4-BE49-F238E27FC236}">
                <a16:creationId xmlns:a16="http://schemas.microsoft.com/office/drawing/2014/main" id="{3B63762B-9A5C-9D96-00E6-1A82DF12009D}"/>
              </a:ext>
            </a:extLst>
          </p:cNvPr>
          <p:cNvSpPr txBox="1"/>
          <p:nvPr/>
        </p:nvSpPr>
        <p:spPr>
          <a:xfrm>
            <a:off x="684324" y="-66798"/>
            <a:ext cx="10823352" cy="1361911"/>
          </a:xfrm>
          <a:prstGeom prst="rect">
            <a:avLst/>
          </a:prstGeom>
          <a:noFill/>
        </p:spPr>
        <p:txBody>
          <a:bodyPr wrap="square">
            <a:spAutoFit/>
          </a:bodyPr>
          <a:lstStyle/>
          <a:p>
            <a:pPr algn="ctr">
              <a:lnSpc>
                <a:spcPct val="150000"/>
              </a:lnSpc>
            </a:pPr>
            <a:r>
              <a:rPr lang="en-US" altLang="zh-CN" sz="6000" dirty="0" err="1">
                <a:ln w="25400">
                  <a:noFill/>
                </a:ln>
                <a:latin typeface="UTM Edwardian" panose="02040603050506020204" pitchFamily="18" charset="0"/>
                <a:ea typeface="微软雅黑" panose="020B0503020204020204" pitchFamily="34" charset="-122"/>
              </a:rPr>
              <a:t>Thứ</a:t>
            </a:r>
            <a:r>
              <a:rPr lang="en-US" altLang="zh-CN" sz="6000" dirty="0">
                <a:ln w="25400">
                  <a:noFill/>
                </a:ln>
                <a:latin typeface="UTM Edwardian" panose="02040603050506020204" pitchFamily="18" charset="0"/>
                <a:ea typeface="微软雅黑" panose="020B0503020204020204" pitchFamily="34" charset="-122"/>
              </a:rPr>
              <a:t>  </a:t>
            </a:r>
            <a:r>
              <a:rPr lang="en-US" altLang="zh-CN" sz="6000">
                <a:ln w="25400">
                  <a:noFill/>
                </a:ln>
                <a:latin typeface="UTM Edwardian" panose="02040603050506020204" pitchFamily="18" charset="0"/>
                <a:ea typeface="微软雅黑" panose="020B0503020204020204" pitchFamily="34" charset="-122"/>
              </a:rPr>
              <a:t>...  ngày ... tháng ... năm ...</a:t>
            </a:r>
            <a:endParaRPr lang="en-US" altLang="zh-CN" sz="6000" dirty="0">
              <a:ln w="25400">
                <a:noFill/>
              </a:ln>
              <a:latin typeface="UTM Edwardian" panose="02040603050506020204" pitchFamily="18" charset="0"/>
              <a:ea typeface="微软雅黑" panose="020B0503020204020204" pitchFamily="34" charset="-122"/>
            </a:endParaRPr>
          </a:p>
        </p:txBody>
      </p:sp>
      <p:grpSp>
        <p:nvGrpSpPr>
          <p:cNvPr id="4" name="Group 3">
            <a:extLst>
              <a:ext uri="{FF2B5EF4-FFF2-40B4-BE49-F238E27FC236}">
                <a16:creationId xmlns:a16="http://schemas.microsoft.com/office/drawing/2014/main" id="{9E0853C2-3647-2B92-7ABA-F4DC4F18C99D}"/>
              </a:ext>
            </a:extLst>
          </p:cNvPr>
          <p:cNvGrpSpPr/>
          <p:nvPr/>
        </p:nvGrpSpPr>
        <p:grpSpPr>
          <a:xfrm>
            <a:off x="5102827" y="1000735"/>
            <a:ext cx="2047042" cy="1216922"/>
            <a:chOff x="889227" y="1205752"/>
            <a:chExt cx="3353190" cy="1216922"/>
          </a:xfrm>
          <a:noFill/>
        </p:grpSpPr>
        <p:sp>
          <p:nvSpPr>
            <p:cNvPr id="5" name="TextBox 4">
              <a:extLst>
                <a:ext uri="{FF2B5EF4-FFF2-40B4-BE49-F238E27FC236}">
                  <a16:creationId xmlns:a16="http://schemas.microsoft.com/office/drawing/2014/main" id="{60F317E8-6449-DA36-E578-2FDE894D8C1B}"/>
                </a:ext>
              </a:extLst>
            </p:cNvPr>
            <p:cNvSpPr txBox="1"/>
            <p:nvPr/>
          </p:nvSpPr>
          <p:spPr>
            <a:xfrm rot="42328">
              <a:off x="889227" y="1222345"/>
              <a:ext cx="3353190" cy="1200329"/>
            </a:xfrm>
            <a:prstGeom prst="rect">
              <a:avLst/>
            </a:prstGeom>
            <a:grpFill/>
          </p:spPr>
          <p:txBody>
            <a:bodyPr wrap="square" rtlCol="0">
              <a:spAutoFit/>
            </a:bodyPr>
            <a:lstStyle/>
            <a:p>
              <a:r>
                <a:rPr lang="en-US" sz="7200">
                  <a:ln w="254000">
                    <a:solidFill>
                      <a:schemeClr val="bg1"/>
                    </a:solidFill>
                  </a:ln>
                  <a:solidFill>
                    <a:srgbClr val="FF5050"/>
                  </a:solidFill>
                  <a:effectLst>
                    <a:innerShdw blurRad="63500" dist="50800" dir="2700000">
                      <a:prstClr val="black">
                        <a:alpha val="50000"/>
                      </a:prstClr>
                    </a:innerShdw>
                  </a:effectLst>
                  <a:latin typeface="SVN-Apple" panose="02040603050506020204" pitchFamily="18" charset="0"/>
                </a:rPr>
                <a:t>T</a:t>
              </a:r>
              <a:r>
                <a:rPr lang="en-US" sz="7200">
                  <a:ln w="254000">
                    <a:solidFill>
                      <a:schemeClr val="bg1"/>
                    </a:solidFill>
                  </a:ln>
                  <a:solidFill>
                    <a:srgbClr val="00CC00"/>
                  </a:solidFill>
                  <a:effectLst>
                    <a:innerShdw blurRad="63500" dist="50800" dir="2700000">
                      <a:prstClr val="black">
                        <a:alpha val="50000"/>
                      </a:prstClr>
                    </a:innerShdw>
                  </a:effectLst>
                  <a:latin typeface="SVN-Apple" panose="02040603050506020204" pitchFamily="18" charset="0"/>
                </a:rPr>
                <a:t>O</a:t>
              </a:r>
              <a:r>
                <a:rPr lang="en-US" sz="7200">
                  <a:ln w="254000">
                    <a:solidFill>
                      <a:schemeClr val="bg1"/>
                    </a:solidFill>
                  </a:ln>
                  <a:solidFill>
                    <a:srgbClr val="00CCFF"/>
                  </a:solidFill>
                  <a:effectLst>
                    <a:innerShdw blurRad="63500" dist="50800" dir="2700000">
                      <a:prstClr val="black">
                        <a:alpha val="50000"/>
                      </a:prstClr>
                    </a:innerShdw>
                  </a:effectLst>
                  <a:latin typeface="SVN-Apple" panose="02040603050506020204" pitchFamily="18" charset="0"/>
                </a:rPr>
                <a:t>Á</a:t>
              </a:r>
              <a:r>
                <a:rPr lang="en-US" sz="7200">
                  <a:ln w="254000">
                    <a:solidFill>
                      <a:schemeClr val="bg1"/>
                    </a:solidFill>
                  </a:ln>
                  <a:solidFill>
                    <a:srgbClr val="FFFF00"/>
                  </a:solidFill>
                  <a:effectLst>
                    <a:innerShdw blurRad="63500" dist="50800" dir="2700000">
                      <a:prstClr val="black">
                        <a:alpha val="50000"/>
                      </a:prstClr>
                    </a:innerShdw>
                  </a:effectLst>
                  <a:latin typeface="SVN-Apple" panose="02040603050506020204" pitchFamily="18" charset="0"/>
                </a:rPr>
                <a:t>N</a:t>
              </a:r>
            </a:p>
          </p:txBody>
        </p:sp>
        <p:sp>
          <p:nvSpPr>
            <p:cNvPr id="6" name="TextBox 5">
              <a:extLst>
                <a:ext uri="{FF2B5EF4-FFF2-40B4-BE49-F238E27FC236}">
                  <a16:creationId xmlns:a16="http://schemas.microsoft.com/office/drawing/2014/main" id="{DB36E03A-D98F-8FD5-A0C7-B3E70C473C54}"/>
                </a:ext>
              </a:extLst>
            </p:cNvPr>
            <p:cNvSpPr txBox="1"/>
            <p:nvPr/>
          </p:nvSpPr>
          <p:spPr>
            <a:xfrm rot="42328">
              <a:off x="889227" y="1205752"/>
              <a:ext cx="3353190" cy="1200329"/>
            </a:xfrm>
            <a:prstGeom prst="rect">
              <a:avLst/>
            </a:prstGeom>
            <a:grpFill/>
          </p:spPr>
          <p:txBody>
            <a:bodyPr wrap="square" rtlCol="0">
              <a:spAutoFit/>
            </a:bodyPr>
            <a:lstStyle/>
            <a:p>
              <a:r>
                <a:rPr lang="en-US" sz="7200">
                  <a:ln>
                    <a:solidFill>
                      <a:sysClr val="windowText" lastClr="000000"/>
                    </a:solidFill>
                  </a:ln>
                  <a:solidFill>
                    <a:srgbClr val="FF5050"/>
                  </a:solidFill>
                  <a:latin typeface="SVN-Apple" panose="02040603050506020204" pitchFamily="18" charset="0"/>
                </a:rPr>
                <a:t>T</a:t>
              </a:r>
              <a:r>
                <a:rPr lang="en-US" sz="7200">
                  <a:ln>
                    <a:solidFill>
                      <a:sysClr val="windowText" lastClr="000000"/>
                    </a:solidFill>
                  </a:ln>
                  <a:solidFill>
                    <a:srgbClr val="00CC00"/>
                  </a:solidFill>
                  <a:latin typeface="SVN-Apple" panose="02040603050506020204" pitchFamily="18" charset="0"/>
                </a:rPr>
                <a:t>O</a:t>
              </a:r>
              <a:r>
                <a:rPr lang="en-US" sz="7200">
                  <a:ln>
                    <a:solidFill>
                      <a:sysClr val="windowText" lastClr="000000"/>
                    </a:solidFill>
                  </a:ln>
                  <a:solidFill>
                    <a:srgbClr val="00CCFF"/>
                  </a:solidFill>
                  <a:latin typeface="SVN-Apple" panose="02040603050506020204" pitchFamily="18" charset="0"/>
                </a:rPr>
                <a:t>Á</a:t>
              </a:r>
              <a:r>
                <a:rPr lang="en-US" sz="7200">
                  <a:ln>
                    <a:solidFill>
                      <a:sysClr val="windowText" lastClr="000000"/>
                    </a:solidFill>
                  </a:ln>
                  <a:solidFill>
                    <a:srgbClr val="FFFF00"/>
                  </a:solidFill>
                  <a:latin typeface="SVN-Apple" panose="02040603050506020204" pitchFamily="18" charset="0"/>
                </a:rPr>
                <a:t>N</a:t>
              </a:r>
            </a:p>
          </p:txBody>
        </p:sp>
      </p:grpSp>
      <p:grpSp>
        <p:nvGrpSpPr>
          <p:cNvPr id="7" name="Group 6">
            <a:extLst>
              <a:ext uri="{FF2B5EF4-FFF2-40B4-BE49-F238E27FC236}">
                <a16:creationId xmlns:a16="http://schemas.microsoft.com/office/drawing/2014/main" id="{2CCC2CBA-CEB4-4695-7E92-FB1618B192F5}"/>
              </a:ext>
            </a:extLst>
          </p:cNvPr>
          <p:cNvGrpSpPr/>
          <p:nvPr/>
        </p:nvGrpSpPr>
        <p:grpSpPr>
          <a:xfrm>
            <a:off x="968186" y="3323214"/>
            <a:ext cx="10823352" cy="881140"/>
            <a:chOff x="1203317" y="4256776"/>
            <a:chExt cx="10823352" cy="881140"/>
          </a:xfrm>
          <a:noFill/>
        </p:grpSpPr>
        <p:sp>
          <p:nvSpPr>
            <p:cNvPr id="8" name="TextBox 7">
              <a:extLst>
                <a:ext uri="{FF2B5EF4-FFF2-40B4-BE49-F238E27FC236}">
                  <a16:creationId xmlns:a16="http://schemas.microsoft.com/office/drawing/2014/main" id="{AA48A750-A85C-5524-690A-BB267026D38A}"/>
                </a:ext>
              </a:extLst>
            </p:cNvPr>
            <p:cNvSpPr txBox="1"/>
            <p:nvPr/>
          </p:nvSpPr>
          <p:spPr>
            <a:xfrm>
              <a:off x="1203318" y="4256777"/>
              <a:ext cx="10823351" cy="881139"/>
            </a:xfrm>
            <a:prstGeom prst="rect">
              <a:avLst/>
            </a:prstGeom>
            <a:grpFill/>
          </p:spPr>
          <p:txBody>
            <a:bodyPr wrap="square" rtlCol="0">
              <a:spAutoFit/>
            </a:bodyPr>
            <a:lstStyle/>
            <a:p>
              <a:pPr algn="ctr">
                <a:lnSpc>
                  <a:spcPct val="130000"/>
                </a:lnSpc>
              </a:pPr>
              <a:r>
                <a:rPr lang="en-US" sz="4200">
                  <a:ln w="254000" cmpd="sng">
                    <a:solidFill>
                      <a:schemeClr val="bg1"/>
                    </a:solidFill>
                  </a:ln>
                  <a:solidFill>
                    <a:srgbClr val="FFFF00"/>
                  </a:solidFill>
                  <a:latin typeface="SVN-Gretoon" panose="02040603050506020204" pitchFamily="18" charset="0"/>
                </a:rPr>
                <a:t>P</a:t>
              </a:r>
              <a:r>
                <a:rPr lang="en-US" sz="4200">
                  <a:ln w="254000" cmpd="sng">
                    <a:solidFill>
                      <a:schemeClr val="bg1"/>
                    </a:solidFill>
                  </a:ln>
                  <a:solidFill>
                    <a:srgbClr val="00CC00"/>
                  </a:solidFill>
                  <a:latin typeface="SVN-Gretoon" panose="02040603050506020204" pitchFamily="18" charset="0"/>
                </a:rPr>
                <a:t>H</a:t>
              </a:r>
              <a:r>
                <a:rPr lang="en-US" sz="4200">
                  <a:ln w="254000" cmpd="sng">
                    <a:solidFill>
                      <a:schemeClr val="bg1"/>
                    </a:solidFill>
                  </a:ln>
                  <a:solidFill>
                    <a:srgbClr val="FF5050"/>
                  </a:solidFill>
                  <a:latin typeface="SVN-Gretoon" panose="02040603050506020204" pitchFamily="18" charset="0"/>
                </a:rPr>
                <a:t>É</a:t>
              </a:r>
              <a:r>
                <a:rPr lang="en-US" sz="4200">
                  <a:ln w="254000" cmpd="sng">
                    <a:solidFill>
                      <a:schemeClr val="bg1"/>
                    </a:solidFill>
                  </a:ln>
                  <a:solidFill>
                    <a:srgbClr val="66FFFF"/>
                  </a:solidFill>
                  <a:latin typeface="SVN-Gretoon" panose="02040603050506020204" pitchFamily="18" charset="0"/>
                </a:rPr>
                <a:t>P</a:t>
              </a:r>
              <a:r>
                <a:rPr lang="en-US" sz="4200">
                  <a:ln w="254000" cmpd="sng">
                    <a:solidFill>
                      <a:schemeClr val="bg1"/>
                    </a:solidFill>
                  </a:ln>
                  <a:solidFill>
                    <a:srgbClr val="FFFF00"/>
                  </a:solidFill>
                  <a:latin typeface="SVN-Gretoon" panose="02040603050506020204" pitchFamily="18" charset="0"/>
                </a:rPr>
                <a:t> </a:t>
              </a:r>
              <a:r>
                <a:rPr lang="en-US" sz="4200">
                  <a:ln w="254000" cmpd="sng">
                    <a:solidFill>
                      <a:schemeClr val="bg1"/>
                    </a:solidFill>
                  </a:ln>
                  <a:solidFill>
                    <a:srgbClr val="00FF00"/>
                  </a:solidFill>
                  <a:latin typeface="SVN-Gretoon" panose="02040603050506020204" pitchFamily="18" charset="0"/>
                </a:rPr>
                <a:t>C</a:t>
              </a:r>
              <a:r>
                <a:rPr lang="en-US" sz="4200">
                  <a:ln w="254000" cmpd="sng">
                    <a:solidFill>
                      <a:schemeClr val="bg1"/>
                    </a:solidFill>
                  </a:ln>
                  <a:solidFill>
                    <a:srgbClr val="FFFF00"/>
                  </a:solidFill>
                  <a:latin typeface="SVN-Gretoon" panose="02040603050506020204" pitchFamily="18" charset="0"/>
                </a:rPr>
                <a:t>Ộ</a:t>
              </a:r>
              <a:r>
                <a:rPr lang="en-US" sz="4200">
                  <a:ln w="254000" cmpd="sng">
                    <a:solidFill>
                      <a:schemeClr val="bg1"/>
                    </a:solidFill>
                  </a:ln>
                  <a:solidFill>
                    <a:srgbClr val="00CCFF"/>
                  </a:solidFill>
                  <a:latin typeface="SVN-Gretoon" panose="02040603050506020204" pitchFamily="18" charset="0"/>
                </a:rPr>
                <a:t>N</a:t>
              </a:r>
              <a:r>
                <a:rPr lang="en-US" sz="4200">
                  <a:ln w="254000" cmpd="sng">
                    <a:solidFill>
                      <a:schemeClr val="bg1"/>
                    </a:solidFill>
                  </a:ln>
                  <a:solidFill>
                    <a:srgbClr val="FF5050"/>
                  </a:solidFill>
                  <a:latin typeface="SVN-Gretoon" panose="02040603050506020204" pitchFamily="18" charset="0"/>
                </a:rPr>
                <a:t>G</a:t>
              </a:r>
              <a:r>
                <a:rPr lang="en-US" sz="4200">
                  <a:ln w="254000" cmpd="sng">
                    <a:solidFill>
                      <a:schemeClr val="bg1"/>
                    </a:solidFill>
                  </a:ln>
                  <a:solidFill>
                    <a:srgbClr val="FFFF00"/>
                  </a:solidFill>
                  <a:latin typeface="SVN-Gretoon" panose="02040603050506020204" pitchFamily="18" charset="0"/>
                </a:rPr>
                <a:t> </a:t>
              </a:r>
              <a:r>
                <a:rPr lang="en-US" sz="4200">
                  <a:ln w="254000" cmpd="sng">
                    <a:solidFill>
                      <a:schemeClr val="bg1"/>
                    </a:solidFill>
                  </a:ln>
                  <a:solidFill>
                    <a:srgbClr val="00B0F0"/>
                  </a:solidFill>
                  <a:latin typeface="SVN-Gretoon" panose="02040603050506020204" pitchFamily="18" charset="0"/>
                </a:rPr>
                <a:t>C</a:t>
              </a:r>
              <a:r>
                <a:rPr lang="en-US" sz="4200">
                  <a:ln w="254000" cmpd="sng">
                    <a:solidFill>
                      <a:schemeClr val="bg1"/>
                    </a:solidFill>
                  </a:ln>
                  <a:solidFill>
                    <a:schemeClr val="accent4"/>
                  </a:solidFill>
                  <a:latin typeface="SVN-Gretoon" panose="02040603050506020204" pitchFamily="18" charset="0"/>
                </a:rPr>
                <a:t>Á</a:t>
              </a:r>
              <a:r>
                <a:rPr lang="en-US" sz="4200">
                  <a:ln w="254000" cmpd="sng">
                    <a:solidFill>
                      <a:schemeClr val="bg1"/>
                    </a:solidFill>
                  </a:ln>
                  <a:solidFill>
                    <a:srgbClr val="00FF00"/>
                  </a:solidFill>
                  <a:latin typeface="SVN-Gretoon" panose="02040603050506020204" pitchFamily="18" charset="0"/>
                </a:rPr>
                <a:t>C</a:t>
              </a:r>
              <a:r>
                <a:rPr lang="en-US" sz="4200">
                  <a:ln w="254000" cmpd="sng">
                    <a:solidFill>
                      <a:schemeClr val="bg1"/>
                    </a:solidFill>
                  </a:ln>
                  <a:solidFill>
                    <a:srgbClr val="FFFF00"/>
                  </a:solidFill>
                  <a:latin typeface="SVN-Gretoon" panose="02040603050506020204" pitchFamily="18" charset="0"/>
                </a:rPr>
                <a:t> </a:t>
              </a:r>
              <a:r>
                <a:rPr lang="en-US" sz="4200">
                  <a:ln w="254000" cmpd="sng">
                    <a:solidFill>
                      <a:schemeClr val="bg1"/>
                    </a:solidFill>
                  </a:ln>
                  <a:solidFill>
                    <a:srgbClr val="00CCFF"/>
                  </a:solidFill>
                  <a:latin typeface="SVN-Gretoon" panose="02040603050506020204" pitchFamily="18" charset="0"/>
                </a:rPr>
                <a:t>S</a:t>
              </a:r>
              <a:r>
                <a:rPr lang="en-US" sz="4200">
                  <a:ln w="254000" cmpd="sng">
                    <a:solidFill>
                      <a:schemeClr val="bg1"/>
                    </a:solidFill>
                  </a:ln>
                  <a:solidFill>
                    <a:srgbClr val="FFFF00"/>
                  </a:solidFill>
                  <a:latin typeface="SVN-Gretoon" panose="02040603050506020204" pitchFamily="18" charset="0"/>
                </a:rPr>
                <a:t>Ố </a:t>
              </a:r>
              <a:r>
                <a:rPr lang="en-US" sz="4200">
                  <a:ln w="254000" cmpd="sng">
                    <a:solidFill>
                      <a:schemeClr val="bg1"/>
                    </a:solidFill>
                  </a:ln>
                  <a:solidFill>
                    <a:srgbClr val="FF5050"/>
                  </a:solidFill>
                  <a:latin typeface="SVN-Gretoon" panose="02040603050506020204" pitchFamily="18" charset="0"/>
                </a:rPr>
                <a:t>T</a:t>
              </a:r>
              <a:r>
                <a:rPr lang="en-US" sz="4200">
                  <a:ln w="254000" cmpd="sng">
                    <a:solidFill>
                      <a:schemeClr val="bg1"/>
                    </a:solidFill>
                  </a:ln>
                  <a:solidFill>
                    <a:srgbClr val="66FFFF"/>
                  </a:solidFill>
                  <a:latin typeface="SVN-Gretoon" panose="02040603050506020204" pitchFamily="18" charset="0"/>
                </a:rPr>
                <a:t>Ự</a:t>
              </a:r>
              <a:r>
                <a:rPr lang="en-US" sz="4200">
                  <a:ln w="254000" cmpd="sng">
                    <a:solidFill>
                      <a:schemeClr val="bg1"/>
                    </a:solidFill>
                  </a:ln>
                  <a:solidFill>
                    <a:srgbClr val="FFFF00"/>
                  </a:solidFill>
                  <a:latin typeface="SVN-Gretoon" panose="02040603050506020204" pitchFamily="18" charset="0"/>
                </a:rPr>
                <a:t> </a:t>
              </a:r>
              <a:r>
                <a:rPr lang="en-US" sz="4200">
                  <a:ln w="254000" cmpd="sng">
                    <a:solidFill>
                      <a:schemeClr val="bg1"/>
                    </a:solidFill>
                  </a:ln>
                  <a:solidFill>
                    <a:srgbClr val="FF9999"/>
                  </a:solidFill>
                  <a:latin typeface="SVN-Gretoon" panose="02040603050506020204" pitchFamily="18" charset="0"/>
                </a:rPr>
                <a:t>N</a:t>
              </a:r>
              <a:r>
                <a:rPr lang="en-US" sz="4200">
                  <a:ln w="254000" cmpd="sng">
                    <a:solidFill>
                      <a:schemeClr val="bg1"/>
                    </a:solidFill>
                  </a:ln>
                  <a:solidFill>
                    <a:srgbClr val="00FF00"/>
                  </a:solidFill>
                  <a:latin typeface="SVN-Gretoon" panose="02040603050506020204" pitchFamily="18" charset="0"/>
                </a:rPr>
                <a:t>H</a:t>
              </a:r>
              <a:r>
                <a:rPr lang="en-US" sz="4200">
                  <a:ln w="254000" cmpd="sng">
                    <a:solidFill>
                      <a:schemeClr val="bg1"/>
                    </a:solidFill>
                  </a:ln>
                  <a:solidFill>
                    <a:srgbClr val="FFFF00"/>
                  </a:solidFill>
                  <a:latin typeface="SVN-Gretoon" panose="02040603050506020204" pitchFamily="18" charset="0"/>
                </a:rPr>
                <a:t>I</a:t>
              </a:r>
              <a:r>
                <a:rPr lang="en-US" sz="4200">
                  <a:ln w="254000" cmpd="sng">
                    <a:solidFill>
                      <a:schemeClr val="bg1"/>
                    </a:solidFill>
                  </a:ln>
                  <a:solidFill>
                    <a:schemeClr val="accent2"/>
                  </a:solidFill>
                  <a:latin typeface="SVN-Gretoon" panose="02040603050506020204" pitchFamily="18" charset="0"/>
                </a:rPr>
                <a:t>Ê</a:t>
              </a:r>
              <a:r>
                <a:rPr lang="en-US" sz="4200">
                  <a:ln w="254000" cmpd="sng">
                    <a:solidFill>
                      <a:schemeClr val="bg1"/>
                    </a:solidFill>
                  </a:ln>
                  <a:solidFill>
                    <a:srgbClr val="7030A0"/>
                  </a:solidFill>
                  <a:latin typeface="SVN-Gretoon" panose="02040603050506020204" pitchFamily="18" charset="0"/>
                </a:rPr>
                <a:t>N</a:t>
              </a:r>
            </a:p>
          </p:txBody>
        </p:sp>
        <p:sp>
          <p:nvSpPr>
            <p:cNvPr id="9" name="TextBox 8">
              <a:extLst>
                <a:ext uri="{FF2B5EF4-FFF2-40B4-BE49-F238E27FC236}">
                  <a16:creationId xmlns:a16="http://schemas.microsoft.com/office/drawing/2014/main" id="{905CB546-CB5E-8331-2006-3E5593F8BA8F}"/>
                </a:ext>
              </a:extLst>
            </p:cNvPr>
            <p:cNvSpPr txBox="1"/>
            <p:nvPr/>
          </p:nvSpPr>
          <p:spPr>
            <a:xfrm>
              <a:off x="1203317" y="4256776"/>
              <a:ext cx="10823351" cy="881139"/>
            </a:xfrm>
            <a:prstGeom prst="rect">
              <a:avLst/>
            </a:prstGeom>
            <a:grpFill/>
          </p:spPr>
          <p:txBody>
            <a:bodyPr wrap="square" rtlCol="0">
              <a:spAutoFit/>
            </a:bodyPr>
            <a:lstStyle/>
            <a:p>
              <a:pPr algn="ctr">
                <a:lnSpc>
                  <a:spcPct val="130000"/>
                </a:lnSpc>
              </a:pPr>
              <a:r>
                <a:rPr lang="en-US" sz="4200">
                  <a:ln cmpd="sng">
                    <a:solidFill>
                      <a:schemeClr val="tx1"/>
                    </a:solidFill>
                  </a:ln>
                  <a:solidFill>
                    <a:srgbClr val="FFFF00"/>
                  </a:solidFill>
                  <a:latin typeface="SVN-Gretoon" panose="02040603050506020204" pitchFamily="18" charset="0"/>
                </a:rPr>
                <a:t>P</a:t>
              </a:r>
              <a:r>
                <a:rPr lang="en-US" sz="4200">
                  <a:ln cmpd="sng">
                    <a:solidFill>
                      <a:schemeClr val="tx1"/>
                    </a:solidFill>
                  </a:ln>
                  <a:solidFill>
                    <a:srgbClr val="00CC00"/>
                  </a:solidFill>
                  <a:latin typeface="SVN-Gretoon" panose="02040603050506020204" pitchFamily="18" charset="0"/>
                </a:rPr>
                <a:t>H</a:t>
              </a:r>
              <a:r>
                <a:rPr lang="en-US" sz="4200">
                  <a:ln cmpd="sng">
                    <a:solidFill>
                      <a:schemeClr val="tx1"/>
                    </a:solidFill>
                  </a:ln>
                  <a:solidFill>
                    <a:srgbClr val="FF5050"/>
                  </a:solidFill>
                  <a:latin typeface="SVN-Gretoon" panose="02040603050506020204" pitchFamily="18" charset="0"/>
                </a:rPr>
                <a:t>É</a:t>
              </a:r>
              <a:r>
                <a:rPr lang="en-US" sz="4200">
                  <a:ln cmpd="sng">
                    <a:solidFill>
                      <a:schemeClr val="tx1"/>
                    </a:solidFill>
                  </a:ln>
                  <a:solidFill>
                    <a:srgbClr val="66FFFF"/>
                  </a:solidFill>
                  <a:latin typeface="SVN-Gretoon" panose="02040603050506020204" pitchFamily="18" charset="0"/>
                </a:rPr>
                <a:t>P</a:t>
              </a:r>
              <a:r>
                <a:rPr lang="en-US" sz="4200">
                  <a:ln cmpd="sng">
                    <a:solidFill>
                      <a:schemeClr val="tx1"/>
                    </a:solidFill>
                  </a:ln>
                  <a:solidFill>
                    <a:srgbClr val="FFFF00"/>
                  </a:solidFill>
                  <a:latin typeface="SVN-Gretoon" panose="02040603050506020204" pitchFamily="18" charset="0"/>
                </a:rPr>
                <a:t> </a:t>
              </a:r>
              <a:r>
                <a:rPr lang="en-US" sz="4200">
                  <a:ln cmpd="sng">
                    <a:solidFill>
                      <a:schemeClr val="tx1"/>
                    </a:solidFill>
                  </a:ln>
                  <a:solidFill>
                    <a:srgbClr val="00FF00"/>
                  </a:solidFill>
                  <a:latin typeface="SVN-Gretoon" panose="02040603050506020204" pitchFamily="18" charset="0"/>
                </a:rPr>
                <a:t>C</a:t>
              </a:r>
              <a:r>
                <a:rPr lang="en-US" sz="4200">
                  <a:ln cmpd="sng">
                    <a:solidFill>
                      <a:schemeClr val="tx1"/>
                    </a:solidFill>
                  </a:ln>
                  <a:solidFill>
                    <a:srgbClr val="FFFF00"/>
                  </a:solidFill>
                  <a:latin typeface="SVN-Gretoon" panose="02040603050506020204" pitchFamily="18" charset="0"/>
                </a:rPr>
                <a:t>Ộ</a:t>
              </a:r>
              <a:r>
                <a:rPr lang="en-US" sz="4200">
                  <a:ln cmpd="sng">
                    <a:solidFill>
                      <a:schemeClr val="tx1"/>
                    </a:solidFill>
                  </a:ln>
                  <a:solidFill>
                    <a:srgbClr val="00CCFF"/>
                  </a:solidFill>
                  <a:latin typeface="SVN-Gretoon" panose="02040603050506020204" pitchFamily="18" charset="0"/>
                </a:rPr>
                <a:t>N</a:t>
              </a:r>
              <a:r>
                <a:rPr lang="en-US" sz="4200">
                  <a:ln cmpd="sng">
                    <a:solidFill>
                      <a:schemeClr val="tx1"/>
                    </a:solidFill>
                  </a:ln>
                  <a:solidFill>
                    <a:srgbClr val="FF5050"/>
                  </a:solidFill>
                  <a:latin typeface="SVN-Gretoon" panose="02040603050506020204" pitchFamily="18" charset="0"/>
                </a:rPr>
                <a:t>G</a:t>
              </a:r>
              <a:r>
                <a:rPr lang="en-US" sz="4200">
                  <a:ln cmpd="sng">
                    <a:solidFill>
                      <a:schemeClr val="tx1"/>
                    </a:solidFill>
                  </a:ln>
                  <a:solidFill>
                    <a:srgbClr val="FFFF00"/>
                  </a:solidFill>
                  <a:latin typeface="SVN-Gretoon" panose="02040603050506020204" pitchFamily="18" charset="0"/>
                </a:rPr>
                <a:t> </a:t>
              </a:r>
              <a:r>
                <a:rPr lang="en-US" sz="4200">
                  <a:ln cmpd="sng">
                    <a:solidFill>
                      <a:schemeClr val="tx1"/>
                    </a:solidFill>
                  </a:ln>
                  <a:solidFill>
                    <a:srgbClr val="00B0F0"/>
                  </a:solidFill>
                  <a:latin typeface="SVN-Gretoon" panose="02040603050506020204" pitchFamily="18" charset="0"/>
                </a:rPr>
                <a:t>C</a:t>
              </a:r>
              <a:r>
                <a:rPr lang="en-US" sz="4200">
                  <a:ln cmpd="sng">
                    <a:solidFill>
                      <a:schemeClr val="tx1"/>
                    </a:solidFill>
                  </a:ln>
                  <a:solidFill>
                    <a:schemeClr val="accent4"/>
                  </a:solidFill>
                  <a:latin typeface="SVN-Gretoon" panose="02040603050506020204" pitchFamily="18" charset="0"/>
                </a:rPr>
                <a:t>Á</a:t>
              </a:r>
              <a:r>
                <a:rPr lang="en-US" sz="4200">
                  <a:ln cmpd="sng">
                    <a:solidFill>
                      <a:schemeClr val="tx1"/>
                    </a:solidFill>
                  </a:ln>
                  <a:solidFill>
                    <a:srgbClr val="00FF00"/>
                  </a:solidFill>
                  <a:latin typeface="SVN-Gretoon" panose="02040603050506020204" pitchFamily="18" charset="0"/>
                </a:rPr>
                <a:t>C</a:t>
              </a:r>
              <a:r>
                <a:rPr lang="en-US" sz="4200">
                  <a:ln cmpd="sng">
                    <a:solidFill>
                      <a:schemeClr val="tx1"/>
                    </a:solidFill>
                  </a:ln>
                  <a:solidFill>
                    <a:srgbClr val="FFFF00"/>
                  </a:solidFill>
                  <a:latin typeface="SVN-Gretoon" panose="02040603050506020204" pitchFamily="18" charset="0"/>
                </a:rPr>
                <a:t> </a:t>
              </a:r>
              <a:r>
                <a:rPr lang="en-US" sz="4200">
                  <a:ln cmpd="sng">
                    <a:solidFill>
                      <a:schemeClr val="tx1"/>
                    </a:solidFill>
                  </a:ln>
                  <a:solidFill>
                    <a:srgbClr val="00CCFF"/>
                  </a:solidFill>
                  <a:latin typeface="SVN-Gretoon" panose="02040603050506020204" pitchFamily="18" charset="0"/>
                </a:rPr>
                <a:t>S</a:t>
              </a:r>
              <a:r>
                <a:rPr lang="en-US" sz="4200">
                  <a:ln cmpd="sng">
                    <a:solidFill>
                      <a:schemeClr val="tx1"/>
                    </a:solidFill>
                  </a:ln>
                  <a:solidFill>
                    <a:srgbClr val="FFFF00"/>
                  </a:solidFill>
                  <a:latin typeface="SVN-Gretoon" panose="02040603050506020204" pitchFamily="18" charset="0"/>
                </a:rPr>
                <a:t>Ố </a:t>
              </a:r>
              <a:r>
                <a:rPr lang="en-US" sz="4200">
                  <a:ln cmpd="sng">
                    <a:solidFill>
                      <a:schemeClr val="tx1"/>
                    </a:solidFill>
                  </a:ln>
                  <a:solidFill>
                    <a:srgbClr val="FF5050"/>
                  </a:solidFill>
                  <a:latin typeface="SVN-Gretoon" panose="02040603050506020204" pitchFamily="18" charset="0"/>
                </a:rPr>
                <a:t>T</a:t>
              </a:r>
              <a:r>
                <a:rPr lang="en-US" sz="4200">
                  <a:ln cmpd="sng">
                    <a:solidFill>
                      <a:schemeClr val="tx1"/>
                    </a:solidFill>
                  </a:ln>
                  <a:solidFill>
                    <a:srgbClr val="66FFFF"/>
                  </a:solidFill>
                  <a:latin typeface="SVN-Gretoon" panose="02040603050506020204" pitchFamily="18" charset="0"/>
                </a:rPr>
                <a:t>Ự</a:t>
              </a:r>
              <a:r>
                <a:rPr lang="en-US" sz="4200">
                  <a:ln cmpd="sng">
                    <a:solidFill>
                      <a:schemeClr val="tx1"/>
                    </a:solidFill>
                  </a:ln>
                  <a:solidFill>
                    <a:srgbClr val="FFFF00"/>
                  </a:solidFill>
                  <a:latin typeface="SVN-Gretoon" panose="02040603050506020204" pitchFamily="18" charset="0"/>
                </a:rPr>
                <a:t> </a:t>
              </a:r>
              <a:r>
                <a:rPr lang="en-US" sz="4200">
                  <a:ln cmpd="sng">
                    <a:solidFill>
                      <a:schemeClr val="tx1"/>
                    </a:solidFill>
                  </a:ln>
                  <a:solidFill>
                    <a:srgbClr val="FF9999"/>
                  </a:solidFill>
                  <a:latin typeface="SVN-Gretoon" panose="02040603050506020204" pitchFamily="18" charset="0"/>
                </a:rPr>
                <a:t>N</a:t>
              </a:r>
              <a:r>
                <a:rPr lang="en-US" sz="4200">
                  <a:ln cmpd="sng">
                    <a:solidFill>
                      <a:schemeClr val="tx1"/>
                    </a:solidFill>
                  </a:ln>
                  <a:solidFill>
                    <a:srgbClr val="00FF00"/>
                  </a:solidFill>
                  <a:latin typeface="SVN-Gretoon" panose="02040603050506020204" pitchFamily="18" charset="0"/>
                </a:rPr>
                <a:t>H</a:t>
              </a:r>
              <a:r>
                <a:rPr lang="en-US" sz="4200">
                  <a:ln cmpd="sng">
                    <a:solidFill>
                      <a:schemeClr val="tx1"/>
                    </a:solidFill>
                  </a:ln>
                  <a:solidFill>
                    <a:srgbClr val="FFFF00"/>
                  </a:solidFill>
                  <a:latin typeface="SVN-Gretoon" panose="02040603050506020204" pitchFamily="18" charset="0"/>
                </a:rPr>
                <a:t>I</a:t>
              </a:r>
              <a:r>
                <a:rPr lang="en-US" sz="4200">
                  <a:ln cmpd="sng">
                    <a:solidFill>
                      <a:schemeClr val="tx1"/>
                    </a:solidFill>
                  </a:ln>
                  <a:solidFill>
                    <a:schemeClr val="accent2"/>
                  </a:solidFill>
                  <a:latin typeface="SVN-Gretoon" panose="02040603050506020204" pitchFamily="18" charset="0"/>
                </a:rPr>
                <a:t>Ê</a:t>
              </a:r>
              <a:r>
                <a:rPr lang="en-US" sz="4200">
                  <a:ln cmpd="sng">
                    <a:solidFill>
                      <a:schemeClr val="tx1"/>
                    </a:solidFill>
                  </a:ln>
                  <a:solidFill>
                    <a:srgbClr val="7030A0"/>
                  </a:solidFill>
                  <a:latin typeface="SVN-Gretoon" panose="02040603050506020204" pitchFamily="18" charset="0"/>
                </a:rPr>
                <a:t>N</a:t>
              </a:r>
            </a:p>
          </p:txBody>
        </p:sp>
      </p:grpSp>
    </p:spTree>
    <p:extLst>
      <p:ext uri="{BB962C8B-B14F-4D97-AF65-F5344CB8AC3E}">
        <p14:creationId xmlns:p14="http://schemas.microsoft.com/office/powerpoint/2010/main" val="116521090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par>
                          <p:cTn id="28" fill="hold">
                            <p:stCondLst>
                              <p:cond delay="3000"/>
                            </p:stCondLst>
                            <p:childTnLst>
                              <p:par>
                                <p:cTn id="29" presetID="53" presetClass="entr" presetSubtype="16"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par>
                          <p:cTn id="34" fill="hold">
                            <p:stCondLst>
                              <p:cond delay="3500"/>
                            </p:stCondLst>
                            <p:childTnLst>
                              <p:par>
                                <p:cTn id="35" presetID="23" presetClass="entr" presetSubtype="16"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B15125-9CA6-5CDD-822F-0FC57372185A}"/>
              </a:ext>
            </a:extLst>
          </p:cNvPr>
          <p:cNvGrpSpPr/>
          <p:nvPr/>
        </p:nvGrpSpPr>
        <p:grpSpPr>
          <a:xfrm>
            <a:off x="1254892" y="0"/>
            <a:ext cx="10199800" cy="2893100"/>
            <a:chOff x="304800" y="1161693"/>
            <a:chExt cx="11887200" cy="2893100"/>
          </a:xfrm>
        </p:grpSpPr>
        <p:sp>
          <p:nvSpPr>
            <p:cNvPr id="5" name="TextBox 4">
              <a:extLst>
                <a:ext uri="{FF2B5EF4-FFF2-40B4-BE49-F238E27FC236}">
                  <a16:creationId xmlns:a16="http://schemas.microsoft.com/office/drawing/2014/main" id="{79EF4EE0-C2C4-3198-2522-1B4A2D4F65DD}"/>
                </a:ext>
              </a:extLst>
            </p:cNvPr>
            <p:cNvSpPr txBox="1"/>
            <p:nvPr/>
          </p:nvSpPr>
          <p:spPr>
            <a:xfrm>
              <a:off x="304800" y="1161693"/>
              <a:ext cx="11887200" cy="2893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200" b="0" i="0" u="none" strike="noStrike" kern="1200" cap="none" spc="0" normalizeH="0" baseline="0" noProof="0">
                  <a:ln w="254000">
                    <a:solidFill>
                      <a:prstClr val="white"/>
                    </a:solidFill>
                  </a:ln>
                  <a:solidFill>
                    <a:srgbClr val="FFFF00"/>
                  </a:solidFill>
                  <a:effectLst>
                    <a:outerShdw blurRad="50800" dist="38100" algn="l"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VẬN DỤNG</a:t>
              </a:r>
            </a:p>
          </p:txBody>
        </p:sp>
        <p:sp>
          <p:nvSpPr>
            <p:cNvPr id="6" name="TextBox 5">
              <a:extLst>
                <a:ext uri="{FF2B5EF4-FFF2-40B4-BE49-F238E27FC236}">
                  <a16:creationId xmlns:a16="http://schemas.microsoft.com/office/drawing/2014/main" id="{DD895F57-2BD7-11E1-A950-6D69E2132E57}"/>
                </a:ext>
              </a:extLst>
            </p:cNvPr>
            <p:cNvSpPr txBox="1"/>
            <p:nvPr/>
          </p:nvSpPr>
          <p:spPr>
            <a:xfrm>
              <a:off x="304800" y="1161693"/>
              <a:ext cx="11887200" cy="2893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200" b="0" i="0" u="none" strike="noStrike" kern="1200" cap="none" spc="0" normalizeH="0" baseline="0" noProof="0">
                  <a:ln w="12700">
                    <a:solidFill>
                      <a:sysClr val="windowText" lastClr="000000"/>
                    </a:solidFill>
                  </a:ln>
                  <a:solidFill>
                    <a:srgbClr val="FFFF00"/>
                  </a:solidFill>
                  <a:effectLst/>
                  <a:uLnTx/>
                  <a:uFillTx/>
                  <a:latin typeface="LNTH-LuoLuoNotangYuanTi 1" pitchFamily="2" charset="-128"/>
                  <a:ea typeface="LNTH-LuoLuoNotangYuanTi 1" pitchFamily="2" charset="-128"/>
                  <a:cs typeface="LNTH-LuoLuoNotangYuanTi 1" pitchFamily="2" charset="-128"/>
                </a:rPr>
                <a:t>V</a:t>
              </a:r>
              <a:r>
                <a:rPr lang="en-US" sz="18200">
                  <a:ln w="12700">
                    <a:solidFill>
                      <a:sysClr val="windowText" lastClr="000000"/>
                    </a:solidFill>
                  </a:ln>
                  <a:solidFill>
                    <a:srgbClr val="00B050"/>
                  </a:solidFill>
                  <a:latin typeface="LNTH-LuoLuoNotangYuanTi 1" pitchFamily="2" charset="-128"/>
                  <a:ea typeface="LNTH-LuoLuoNotangYuanTi 1" pitchFamily="2" charset="-128"/>
                  <a:cs typeface="LNTH-LuoLuoNotangYuanTi 1" pitchFamily="2" charset="-128"/>
                </a:rPr>
                <a:t>Ậ</a:t>
              </a:r>
              <a:r>
                <a:rPr lang="en-US" sz="18200">
                  <a:ln w="12700">
                    <a:solidFill>
                      <a:sysClr val="windowText" lastClr="000000"/>
                    </a:solidFill>
                  </a:ln>
                  <a:solidFill>
                    <a:srgbClr val="FF5050"/>
                  </a:solidFill>
                  <a:latin typeface="LNTH-LuoLuoNotangYuanTi 1" pitchFamily="2" charset="-128"/>
                  <a:ea typeface="LNTH-LuoLuoNotangYuanTi 1" pitchFamily="2" charset="-128"/>
                  <a:cs typeface="LNTH-LuoLuoNotangYuanTi 1" pitchFamily="2" charset="-128"/>
                </a:rPr>
                <a:t>N </a:t>
              </a:r>
              <a:r>
                <a:rPr kumimoji="0" lang="en-US" sz="18200" b="0" i="0" u="none" strike="noStrike" kern="1200" cap="none" spc="0" normalizeH="0" baseline="0" noProof="0">
                  <a:ln w="12700">
                    <a:solidFill>
                      <a:sysClr val="windowText" lastClr="000000"/>
                    </a:solidFill>
                  </a:ln>
                  <a:solidFill>
                    <a:srgbClr val="00CCFF"/>
                  </a:solidFill>
                  <a:effectLst/>
                  <a:uLnTx/>
                  <a:uFillTx/>
                  <a:latin typeface="LNTH-LuoLuoNotangYuanTi 1" pitchFamily="2" charset="-128"/>
                  <a:ea typeface="LNTH-LuoLuoNotangYuanTi 1" pitchFamily="2" charset="-128"/>
                  <a:cs typeface="LNTH-LuoLuoNotangYuanTi 1" pitchFamily="2" charset="-128"/>
                </a:rPr>
                <a:t>D</a:t>
              </a:r>
              <a:r>
                <a:rPr kumimoji="0" lang="en-US" sz="18200" b="0" i="0" u="none" strike="noStrike" kern="1200" cap="none" spc="0" normalizeH="0" baseline="0" noProof="0">
                  <a:ln w="12700">
                    <a:solidFill>
                      <a:sysClr val="windowText" lastClr="000000"/>
                    </a:solidFill>
                  </a:ln>
                  <a:solidFill>
                    <a:srgbClr val="ED7D31"/>
                  </a:solidFill>
                  <a:effectLst/>
                  <a:uLnTx/>
                  <a:uFillTx/>
                  <a:latin typeface="LNTH-LuoLuoNotangYuanTi 1" pitchFamily="2" charset="-128"/>
                  <a:ea typeface="LNTH-LuoLuoNotangYuanTi 1" pitchFamily="2" charset="-128"/>
                  <a:cs typeface="LNTH-LuoLuoNotangYuanTi 1" pitchFamily="2" charset="-128"/>
                </a:rPr>
                <a:t>Ụ</a:t>
              </a:r>
              <a:r>
                <a:rPr lang="en-US" sz="18200">
                  <a:ln w="12700">
                    <a:solidFill>
                      <a:sysClr val="windowText" lastClr="000000"/>
                    </a:solidFill>
                  </a:ln>
                  <a:solidFill>
                    <a:srgbClr val="ED7D31">
                      <a:lumMod val="60000"/>
                      <a:lumOff val="40000"/>
                    </a:srgbClr>
                  </a:solidFill>
                  <a:latin typeface="LNTH-LuoLuoNotangYuanTi 1" pitchFamily="2" charset="-128"/>
                  <a:ea typeface="LNTH-LuoLuoNotangYuanTi 1" pitchFamily="2" charset="-128"/>
                  <a:cs typeface="LNTH-LuoLuoNotangYuanTi 1" pitchFamily="2" charset="-128"/>
                </a:rPr>
                <a:t>N</a:t>
              </a:r>
              <a:r>
                <a:rPr lang="en-US" sz="182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G</a:t>
              </a:r>
              <a:endParaRPr kumimoji="0" lang="en-US" sz="18200" b="0" i="0" u="none" strike="noStrike" kern="1200" cap="none" spc="0" normalizeH="0" baseline="0" noProof="0">
                <a:ln w="12700">
                  <a:solidFill>
                    <a:sysClr val="windowText" lastClr="000000"/>
                  </a:solidFill>
                </a:ln>
                <a:solidFill>
                  <a:srgbClr val="FFFF00"/>
                </a:solidFill>
                <a:effectLst/>
                <a:uLnTx/>
                <a:uFillTx/>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292929069"/>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677652-665B-BFFC-2436-9103280B059C}"/>
              </a:ext>
            </a:extLst>
          </p:cNvPr>
          <p:cNvSpPr/>
          <p:nvPr/>
        </p:nvSpPr>
        <p:spPr>
          <a:xfrm>
            <a:off x="272716" y="261851"/>
            <a:ext cx="11694695" cy="6334298"/>
          </a:xfrm>
          <a:prstGeom prst="roundRect">
            <a:avLst/>
          </a:prstGeom>
          <a:solidFill>
            <a:schemeClr val="bg1">
              <a:alpha val="88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Nhóm 14">
            <a:extLst>
              <a:ext uri="{FF2B5EF4-FFF2-40B4-BE49-F238E27FC236}">
                <a16:creationId xmlns:a16="http://schemas.microsoft.com/office/drawing/2014/main" id="{83BB1A89-D0BA-B62E-0323-5695C65BDB74}"/>
              </a:ext>
            </a:extLst>
          </p:cNvPr>
          <p:cNvGrpSpPr/>
          <p:nvPr/>
        </p:nvGrpSpPr>
        <p:grpSpPr>
          <a:xfrm>
            <a:off x="762202" y="317344"/>
            <a:ext cx="10667596" cy="3170099"/>
            <a:chOff x="678426" y="514924"/>
            <a:chExt cx="10602173" cy="3170099"/>
          </a:xfrm>
        </p:grpSpPr>
        <p:grpSp>
          <p:nvGrpSpPr>
            <p:cNvPr id="8" name="Nhóm 15">
              <a:extLst>
                <a:ext uri="{FF2B5EF4-FFF2-40B4-BE49-F238E27FC236}">
                  <a16:creationId xmlns:a16="http://schemas.microsoft.com/office/drawing/2014/main" id="{55EDEC5A-8DF2-551E-215A-CA5728275766}"/>
                </a:ext>
              </a:extLst>
            </p:cNvPr>
            <p:cNvGrpSpPr/>
            <p:nvPr/>
          </p:nvGrpSpPr>
          <p:grpSpPr>
            <a:xfrm>
              <a:off x="678426" y="514924"/>
              <a:ext cx="793415" cy="784830"/>
              <a:chOff x="678426" y="514924"/>
              <a:chExt cx="793415" cy="784830"/>
            </a:xfrm>
          </p:grpSpPr>
          <p:sp>
            <p:nvSpPr>
              <p:cNvPr id="10" name="Oval 22">
                <a:extLst>
                  <a:ext uri="{FF2B5EF4-FFF2-40B4-BE49-F238E27FC236}">
                    <a16:creationId xmlns:a16="http://schemas.microsoft.com/office/drawing/2014/main" id="{21845FAE-011C-18FD-8FB4-DCC3795D21B0}"/>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11" name="TextBox 23">
                <a:extLst>
                  <a:ext uri="{FF2B5EF4-FFF2-40B4-BE49-F238E27FC236}">
                    <a16:creationId xmlns:a16="http://schemas.microsoft.com/office/drawing/2014/main" id="{F01078C0-EF78-F0DD-2852-5ED2058EA425}"/>
                  </a:ext>
                </a:extLst>
              </p:cNvPr>
              <p:cNvSpPr txBox="1"/>
              <p:nvPr/>
            </p:nvSpPr>
            <p:spPr>
              <a:xfrm>
                <a:off x="747667" y="514924"/>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3</a:t>
                </a:r>
                <a:endParaRPr lang="vi-VN" sz="4500" dirty="0">
                  <a:solidFill>
                    <a:schemeClr val="bg1"/>
                  </a:solidFill>
                </a:endParaRPr>
              </a:p>
            </p:txBody>
          </p:sp>
        </p:grpSp>
        <p:sp>
          <p:nvSpPr>
            <p:cNvPr id="9" name="TextBox 16">
              <a:extLst>
                <a:ext uri="{FF2B5EF4-FFF2-40B4-BE49-F238E27FC236}">
                  <a16:creationId xmlns:a16="http://schemas.microsoft.com/office/drawing/2014/main" id="{104D66C1-A189-A9B2-30D9-73C571F0DAED}"/>
                </a:ext>
              </a:extLst>
            </p:cNvPr>
            <p:cNvSpPr txBox="1"/>
            <p:nvPr/>
          </p:nvSpPr>
          <p:spPr>
            <a:xfrm>
              <a:off x="1471841" y="514924"/>
              <a:ext cx="9808758" cy="3170099"/>
            </a:xfrm>
            <a:prstGeom prst="rect">
              <a:avLst/>
            </a:prstGeom>
            <a:noFill/>
          </p:spPr>
          <p:txBody>
            <a:bodyPr wrap="square" rtlCol="0">
              <a:spAutoFit/>
            </a:bodyPr>
            <a:lstStyle/>
            <a:p>
              <a:pPr algn="just"/>
              <a:r>
                <a:rPr lang="en-US" sz="4000"/>
                <a:t>Trong một năm, trang trại Sữa Xanh đã dùng 240 000 tấn rơm; trang trại Sữa Hồng dùng nhiều hơn trang trại Sữa Xanh là 12 000 tấn. Hỏi trong một năm cả hai trang trại đã dùng hết bao nhiêu tấn rơm.</a:t>
              </a:r>
              <a:endParaRPr lang="en-US" sz="4000" dirty="0"/>
            </a:p>
          </p:txBody>
        </p:sp>
      </p:grpSp>
      <p:pic>
        <p:nvPicPr>
          <p:cNvPr id="16" name="Picture 15" descr="A cartoon of a cow&#10;&#10;Description automatically generated">
            <a:extLst>
              <a:ext uri="{FF2B5EF4-FFF2-40B4-BE49-F238E27FC236}">
                <a16:creationId xmlns:a16="http://schemas.microsoft.com/office/drawing/2014/main" id="{A73416D2-DCF9-E5B9-D79B-5295D8FC3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3958" y="3012518"/>
            <a:ext cx="4461851" cy="3732278"/>
          </a:xfrm>
          <a:prstGeom prst="rect">
            <a:avLst/>
          </a:prstGeom>
        </p:spPr>
      </p:pic>
      <p:grpSp>
        <p:nvGrpSpPr>
          <p:cNvPr id="19" name="Group 18">
            <a:extLst>
              <a:ext uri="{FF2B5EF4-FFF2-40B4-BE49-F238E27FC236}">
                <a16:creationId xmlns:a16="http://schemas.microsoft.com/office/drawing/2014/main" id="{7754051C-3A1F-3775-B45A-B50F040C87B1}"/>
              </a:ext>
            </a:extLst>
          </p:cNvPr>
          <p:cNvGrpSpPr/>
          <p:nvPr/>
        </p:nvGrpSpPr>
        <p:grpSpPr>
          <a:xfrm>
            <a:off x="0" y="3583403"/>
            <a:ext cx="7003850" cy="2915358"/>
            <a:chOff x="0" y="3583403"/>
            <a:chExt cx="7003850" cy="2915358"/>
          </a:xfrm>
        </p:grpSpPr>
        <p:grpSp>
          <p:nvGrpSpPr>
            <p:cNvPr id="2" name="Group 1">
              <a:extLst>
                <a:ext uri="{FF2B5EF4-FFF2-40B4-BE49-F238E27FC236}">
                  <a16:creationId xmlns:a16="http://schemas.microsoft.com/office/drawing/2014/main" id="{F47EB93D-1BB7-63E4-3309-BD9B5A7581BC}"/>
                </a:ext>
              </a:extLst>
            </p:cNvPr>
            <p:cNvGrpSpPr/>
            <p:nvPr/>
          </p:nvGrpSpPr>
          <p:grpSpPr>
            <a:xfrm>
              <a:off x="0" y="3583403"/>
              <a:ext cx="7003850" cy="2915358"/>
              <a:chOff x="6756392" y="2659723"/>
              <a:chExt cx="7003850" cy="2915358"/>
            </a:xfrm>
          </p:grpSpPr>
          <p:sp>
            <p:nvSpPr>
              <p:cNvPr id="3" name="TextBox 10">
                <a:extLst>
                  <a:ext uri="{FF2B5EF4-FFF2-40B4-BE49-F238E27FC236}">
                    <a16:creationId xmlns:a16="http://schemas.microsoft.com/office/drawing/2014/main" id="{E777B1F4-CC9D-171B-4BBF-FC6BD9A7ADF1}"/>
                  </a:ext>
                </a:extLst>
              </p:cNvPr>
              <p:cNvSpPr txBox="1"/>
              <p:nvPr/>
            </p:nvSpPr>
            <p:spPr>
              <a:xfrm>
                <a:off x="6756392" y="2659723"/>
                <a:ext cx="7003850" cy="769441"/>
              </a:xfrm>
              <a:prstGeom prst="rect">
                <a:avLst/>
              </a:prstGeom>
              <a:noFill/>
            </p:spPr>
            <p:txBody>
              <a:bodyPr wrap="square" rtlCol="0">
                <a:spAutoFit/>
              </a:bodyPr>
              <a:lstStyle/>
              <a:p>
                <a:pPr algn="ctr"/>
                <a:r>
                  <a:rPr lang="en-US" sz="4400">
                    <a:ln w="28575">
                      <a:noFill/>
                      <a:prstDash val="solid"/>
                    </a:ln>
                    <a:solidFill>
                      <a:srgbClr val="E45B23"/>
                    </a:solidFill>
                    <a:latin typeface="LNTH-LuoLuoNotangYuanTi 1" pitchFamily="2" charset="-128"/>
                    <a:ea typeface="LNTH-LuoLuoNotangYuanTi 1" pitchFamily="2" charset="-128"/>
                    <a:cs typeface="LNTH-LuoLuoNotangYuanTi 1" pitchFamily="2" charset="-128"/>
                  </a:rPr>
                  <a:t>THỰC HIỆN CÁ NHÂN</a:t>
                </a:r>
                <a:endParaRPr lang="en-US" sz="4400" dirty="0">
                  <a:ln w="28575">
                    <a:noFill/>
                    <a:prstDash val="solid"/>
                  </a:ln>
                  <a:solidFill>
                    <a:srgbClr val="E45B23"/>
                  </a:solidFill>
                  <a:latin typeface="LNTH-LuoLuoNotangYuanTi 1" pitchFamily="2" charset="-128"/>
                  <a:ea typeface="LNTH-LuoLuoNotangYuanTi 1" pitchFamily="2" charset="-128"/>
                  <a:cs typeface="LNTH-LuoLuoNotangYuanTi 1" pitchFamily="2" charset="-128"/>
                </a:endParaRPr>
              </a:p>
            </p:txBody>
          </p:sp>
          <p:pic>
            <p:nvPicPr>
              <p:cNvPr id="5" name="Picture 4" descr="A cartoon of a child wearing glasses&#10;&#10;Description automatically generated">
                <a:extLst>
                  <a:ext uri="{FF2B5EF4-FFF2-40B4-BE49-F238E27FC236}">
                    <a16:creationId xmlns:a16="http://schemas.microsoft.com/office/drawing/2014/main" id="{C7D81DC2-FC18-0BC2-470A-DAC6B853BC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1089" y="3500047"/>
                <a:ext cx="1950446" cy="2075034"/>
              </a:xfrm>
              <a:prstGeom prst="rect">
                <a:avLst/>
              </a:prstGeom>
            </p:spPr>
          </p:pic>
        </p:grpSp>
        <p:sp>
          <p:nvSpPr>
            <p:cNvPr id="17" name="Rectangle: Rounded Corners 16">
              <a:extLst>
                <a:ext uri="{FF2B5EF4-FFF2-40B4-BE49-F238E27FC236}">
                  <a16:creationId xmlns:a16="http://schemas.microsoft.com/office/drawing/2014/main" id="{7E82196E-AB3C-810B-9564-3E2255F5CB9C}"/>
                </a:ext>
              </a:extLst>
            </p:cNvPr>
            <p:cNvSpPr/>
            <p:nvPr/>
          </p:nvSpPr>
          <p:spPr>
            <a:xfrm>
              <a:off x="3768199" y="4524402"/>
              <a:ext cx="2037347" cy="769441"/>
            </a:xfrm>
            <a:prstGeom prst="roundRect">
              <a:avLst>
                <a:gd name="adj" fmla="val 50000"/>
              </a:avLst>
            </a:prstGeom>
            <a:solidFill>
              <a:schemeClr val="accent4">
                <a:lumMod val="20000"/>
                <a:lumOff val="8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Đọc đề</a:t>
              </a:r>
            </a:p>
          </p:txBody>
        </p:sp>
        <p:sp>
          <p:nvSpPr>
            <p:cNvPr id="18" name="Rectangle: Rounded Corners 17">
              <a:extLst>
                <a:ext uri="{FF2B5EF4-FFF2-40B4-BE49-F238E27FC236}">
                  <a16:creationId xmlns:a16="http://schemas.microsoft.com/office/drawing/2014/main" id="{294BD599-4314-106E-C2B6-2984B6BB5691}"/>
                </a:ext>
              </a:extLst>
            </p:cNvPr>
            <p:cNvSpPr/>
            <p:nvPr/>
          </p:nvSpPr>
          <p:spPr>
            <a:xfrm>
              <a:off x="3124821" y="5465401"/>
              <a:ext cx="3324105" cy="769441"/>
            </a:xfrm>
            <a:prstGeom prst="roundRect">
              <a:avLst>
                <a:gd name="adj" fmla="val 50000"/>
              </a:avLst>
            </a:prstGeom>
            <a:solidFill>
              <a:schemeClr val="accent4">
                <a:lumMod val="20000"/>
                <a:lumOff val="8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Tóm tắt bài toán</a:t>
              </a:r>
            </a:p>
          </p:txBody>
        </p:sp>
      </p:grpSp>
    </p:spTree>
    <p:extLst>
      <p:ext uri="{BB962C8B-B14F-4D97-AF65-F5344CB8AC3E}">
        <p14:creationId xmlns:p14="http://schemas.microsoft.com/office/powerpoint/2010/main" val="114513249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677652-665B-BFFC-2436-9103280B059C}"/>
              </a:ext>
            </a:extLst>
          </p:cNvPr>
          <p:cNvSpPr/>
          <p:nvPr/>
        </p:nvSpPr>
        <p:spPr>
          <a:xfrm>
            <a:off x="272716" y="261850"/>
            <a:ext cx="11694695" cy="6475833"/>
          </a:xfrm>
          <a:prstGeom prst="roundRect">
            <a:avLst>
              <a:gd name="adj" fmla="val 12730"/>
            </a:avLst>
          </a:prstGeom>
          <a:solidFill>
            <a:schemeClr val="bg1">
              <a:alpha val="88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07A5F486-3287-A8ED-F688-DB4799712DD6}"/>
              </a:ext>
            </a:extLst>
          </p:cNvPr>
          <p:cNvSpPr/>
          <p:nvPr/>
        </p:nvSpPr>
        <p:spPr>
          <a:xfrm>
            <a:off x="1678921" y="2386581"/>
            <a:ext cx="7215449" cy="1893767"/>
          </a:xfrm>
          <a:prstGeom prst="roundRect">
            <a:avLst/>
          </a:prstGeom>
          <a:solidFill>
            <a:schemeClr val="accent5">
              <a:lumMod val="20000"/>
              <a:lumOff val="8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Nhóm 14">
            <a:extLst>
              <a:ext uri="{FF2B5EF4-FFF2-40B4-BE49-F238E27FC236}">
                <a16:creationId xmlns:a16="http://schemas.microsoft.com/office/drawing/2014/main" id="{83BB1A89-D0BA-B62E-0323-5695C65BDB74}"/>
              </a:ext>
            </a:extLst>
          </p:cNvPr>
          <p:cNvGrpSpPr/>
          <p:nvPr/>
        </p:nvGrpSpPr>
        <p:grpSpPr>
          <a:xfrm>
            <a:off x="571118" y="317344"/>
            <a:ext cx="11141296" cy="1938992"/>
            <a:chOff x="488514" y="514924"/>
            <a:chExt cx="11072968" cy="1938992"/>
          </a:xfrm>
        </p:grpSpPr>
        <p:grpSp>
          <p:nvGrpSpPr>
            <p:cNvPr id="8" name="Nhóm 15">
              <a:extLst>
                <a:ext uri="{FF2B5EF4-FFF2-40B4-BE49-F238E27FC236}">
                  <a16:creationId xmlns:a16="http://schemas.microsoft.com/office/drawing/2014/main" id="{55EDEC5A-8DF2-551E-215A-CA5728275766}"/>
                </a:ext>
              </a:extLst>
            </p:cNvPr>
            <p:cNvGrpSpPr/>
            <p:nvPr/>
          </p:nvGrpSpPr>
          <p:grpSpPr>
            <a:xfrm>
              <a:off x="488514" y="514924"/>
              <a:ext cx="793415" cy="784830"/>
              <a:chOff x="488514" y="514924"/>
              <a:chExt cx="793415" cy="784830"/>
            </a:xfrm>
          </p:grpSpPr>
          <p:sp>
            <p:nvSpPr>
              <p:cNvPr id="10" name="Oval 22">
                <a:extLst>
                  <a:ext uri="{FF2B5EF4-FFF2-40B4-BE49-F238E27FC236}">
                    <a16:creationId xmlns:a16="http://schemas.microsoft.com/office/drawing/2014/main" id="{21845FAE-011C-18FD-8FB4-DCC3795D21B0}"/>
                  </a:ext>
                </a:extLst>
              </p:cNvPr>
              <p:cNvSpPr/>
              <p:nvPr/>
            </p:nvSpPr>
            <p:spPr>
              <a:xfrm>
                <a:off x="488514"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11" name="TextBox 23">
                <a:extLst>
                  <a:ext uri="{FF2B5EF4-FFF2-40B4-BE49-F238E27FC236}">
                    <a16:creationId xmlns:a16="http://schemas.microsoft.com/office/drawing/2014/main" id="{F01078C0-EF78-F0DD-2852-5ED2058EA425}"/>
                  </a:ext>
                </a:extLst>
              </p:cNvPr>
              <p:cNvSpPr txBox="1"/>
              <p:nvPr/>
            </p:nvSpPr>
            <p:spPr>
              <a:xfrm>
                <a:off x="557755" y="514924"/>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3</a:t>
                </a:r>
                <a:endParaRPr lang="vi-VN" sz="4500" dirty="0">
                  <a:solidFill>
                    <a:schemeClr val="bg1"/>
                  </a:solidFill>
                </a:endParaRPr>
              </a:p>
            </p:txBody>
          </p:sp>
        </p:grpSp>
        <p:sp>
          <p:nvSpPr>
            <p:cNvPr id="9" name="TextBox 16">
              <a:extLst>
                <a:ext uri="{FF2B5EF4-FFF2-40B4-BE49-F238E27FC236}">
                  <a16:creationId xmlns:a16="http://schemas.microsoft.com/office/drawing/2014/main" id="{104D66C1-A189-A9B2-30D9-73C571F0DAED}"/>
                </a:ext>
              </a:extLst>
            </p:cNvPr>
            <p:cNvSpPr txBox="1"/>
            <p:nvPr/>
          </p:nvSpPr>
          <p:spPr>
            <a:xfrm>
              <a:off x="1351170" y="514924"/>
              <a:ext cx="10210312" cy="1938992"/>
            </a:xfrm>
            <a:prstGeom prst="rect">
              <a:avLst/>
            </a:prstGeom>
            <a:noFill/>
          </p:spPr>
          <p:txBody>
            <a:bodyPr wrap="square" rtlCol="0">
              <a:spAutoFit/>
            </a:bodyPr>
            <a:lstStyle/>
            <a:p>
              <a:pPr algn="just"/>
              <a:r>
                <a:rPr lang="en-US" sz="3000">
                  <a:solidFill>
                    <a:srgbClr val="0070C0"/>
                  </a:solidFill>
                </a:rPr>
                <a:t>Trong một năm, trang trại Sữa Xanh đã dùng 240 000 tấn rơm; trang trại Sữa Hồng dùng nhiều hơn trang trại Sữa Xanh là 12 000 tấn. Hỏi trong một năm cả hai trang trại đã dùng hết bao nhiêu tấn rơm.</a:t>
              </a:r>
              <a:endParaRPr lang="en-US" sz="3000" dirty="0">
                <a:solidFill>
                  <a:srgbClr val="0070C0"/>
                </a:solidFill>
              </a:endParaRPr>
            </a:p>
          </p:txBody>
        </p:sp>
      </p:grpSp>
      <p:pic>
        <p:nvPicPr>
          <p:cNvPr id="16" name="Picture 15" descr="A cartoon of a cow&#10;&#10;Description automatically generated">
            <a:extLst>
              <a:ext uri="{FF2B5EF4-FFF2-40B4-BE49-F238E27FC236}">
                <a16:creationId xmlns:a16="http://schemas.microsoft.com/office/drawing/2014/main" id="{A73416D2-DCF9-E5B9-D79B-5295D8FC32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9960" y="2514095"/>
            <a:ext cx="1787890" cy="1495546"/>
          </a:xfrm>
          <a:prstGeom prst="rect">
            <a:avLst/>
          </a:prstGeom>
        </p:spPr>
      </p:pic>
      <p:sp>
        <p:nvSpPr>
          <p:cNvPr id="13" name="TextBox 12">
            <a:extLst>
              <a:ext uri="{FF2B5EF4-FFF2-40B4-BE49-F238E27FC236}">
                <a16:creationId xmlns:a16="http://schemas.microsoft.com/office/drawing/2014/main" id="{DC96D0C2-4D3E-367C-8B62-3D289C95BA4F}"/>
              </a:ext>
            </a:extLst>
          </p:cNvPr>
          <p:cNvSpPr txBox="1"/>
          <p:nvPr/>
        </p:nvSpPr>
        <p:spPr>
          <a:xfrm>
            <a:off x="1876003" y="2514095"/>
            <a:ext cx="3898232" cy="523220"/>
          </a:xfrm>
          <a:prstGeom prst="rect">
            <a:avLst/>
          </a:prstGeom>
          <a:noFill/>
        </p:spPr>
        <p:txBody>
          <a:bodyPr wrap="square" rtlCol="0">
            <a:spAutoFit/>
          </a:bodyPr>
          <a:lstStyle/>
          <a:p>
            <a:r>
              <a:rPr lang="en-US" sz="2800" b="1"/>
              <a:t>Sữa Xanh</a:t>
            </a:r>
            <a:r>
              <a:rPr lang="en-US" sz="2800"/>
              <a:t>: 240 000 tấn.</a:t>
            </a:r>
          </a:p>
        </p:txBody>
      </p:sp>
      <p:sp>
        <p:nvSpPr>
          <p:cNvPr id="14" name="TextBox 13">
            <a:extLst>
              <a:ext uri="{FF2B5EF4-FFF2-40B4-BE49-F238E27FC236}">
                <a16:creationId xmlns:a16="http://schemas.microsoft.com/office/drawing/2014/main" id="{73C699CE-2F34-6AC5-3FA2-1242F8F5A53C}"/>
              </a:ext>
            </a:extLst>
          </p:cNvPr>
          <p:cNvSpPr txBox="1"/>
          <p:nvPr/>
        </p:nvSpPr>
        <p:spPr>
          <a:xfrm>
            <a:off x="1861638" y="3055644"/>
            <a:ext cx="6906145" cy="523220"/>
          </a:xfrm>
          <a:prstGeom prst="rect">
            <a:avLst/>
          </a:prstGeom>
          <a:noFill/>
        </p:spPr>
        <p:txBody>
          <a:bodyPr wrap="square" rtlCol="0">
            <a:spAutoFit/>
          </a:bodyPr>
          <a:lstStyle/>
          <a:p>
            <a:r>
              <a:rPr lang="en-US" sz="2800" b="1"/>
              <a:t>Sữa Hồng</a:t>
            </a:r>
            <a:r>
              <a:rPr lang="en-US" sz="2800"/>
              <a:t>: nhiều hơn Sữa Xanh là 12 000 tấn.</a:t>
            </a:r>
          </a:p>
        </p:txBody>
      </p:sp>
      <p:sp>
        <p:nvSpPr>
          <p:cNvPr id="15" name="TextBox 14">
            <a:extLst>
              <a:ext uri="{FF2B5EF4-FFF2-40B4-BE49-F238E27FC236}">
                <a16:creationId xmlns:a16="http://schemas.microsoft.com/office/drawing/2014/main" id="{94E28AEE-DCEC-74DC-F059-CAE1351EA4F7}"/>
              </a:ext>
            </a:extLst>
          </p:cNvPr>
          <p:cNvSpPr txBox="1"/>
          <p:nvPr/>
        </p:nvSpPr>
        <p:spPr>
          <a:xfrm>
            <a:off x="1861638" y="3597193"/>
            <a:ext cx="4696327" cy="523220"/>
          </a:xfrm>
          <a:prstGeom prst="rect">
            <a:avLst/>
          </a:prstGeom>
          <a:noFill/>
        </p:spPr>
        <p:txBody>
          <a:bodyPr wrap="square" rtlCol="0">
            <a:spAutoFit/>
          </a:bodyPr>
          <a:lstStyle/>
          <a:p>
            <a:r>
              <a:rPr lang="en-US" sz="2800"/>
              <a:t>Cả hai trang trại: … tấn?</a:t>
            </a:r>
          </a:p>
        </p:txBody>
      </p:sp>
      <p:sp>
        <p:nvSpPr>
          <p:cNvPr id="20" name="Rectangle 19">
            <a:extLst>
              <a:ext uri="{FF2B5EF4-FFF2-40B4-BE49-F238E27FC236}">
                <a16:creationId xmlns:a16="http://schemas.microsoft.com/office/drawing/2014/main" id="{D0FEED5C-8C88-5962-F17F-A34917C9601D}"/>
              </a:ext>
            </a:extLst>
          </p:cNvPr>
          <p:cNvSpPr/>
          <p:nvPr/>
        </p:nvSpPr>
        <p:spPr>
          <a:xfrm>
            <a:off x="864376" y="2199418"/>
            <a:ext cx="10565422" cy="5374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9F35F814-54CF-8F7E-BD7D-3FDC719A7896}"/>
              </a:ext>
            </a:extLst>
          </p:cNvPr>
          <p:cNvGrpSpPr/>
          <p:nvPr/>
        </p:nvGrpSpPr>
        <p:grpSpPr>
          <a:xfrm>
            <a:off x="354022" y="4821897"/>
            <a:ext cx="11703038" cy="1827034"/>
            <a:chOff x="354022" y="4821897"/>
            <a:chExt cx="11703038" cy="1827034"/>
          </a:xfrm>
        </p:grpSpPr>
        <p:cxnSp>
          <p:nvCxnSpPr>
            <p:cNvPr id="23" name="Straight Connector 22">
              <a:extLst>
                <a:ext uri="{FF2B5EF4-FFF2-40B4-BE49-F238E27FC236}">
                  <a16:creationId xmlns:a16="http://schemas.microsoft.com/office/drawing/2014/main" id="{500C45EA-2D1F-0E07-B3A6-7441172DBD91}"/>
                </a:ext>
              </a:extLst>
            </p:cNvPr>
            <p:cNvCxnSpPr>
              <a:cxnSpLocks/>
            </p:cNvCxnSpPr>
            <p:nvPr/>
          </p:nvCxnSpPr>
          <p:spPr>
            <a:xfrm>
              <a:off x="2261913" y="5408342"/>
              <a:ext cx="798128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C22FCB5-7722-BC95-8595-A89098370EC4}"/>
                </a:ext>
              </a:extLst>
            </p:cNvPr>
            <p:cNvSpPr txBox="1"/>
            <p:nvPr/>
          </p:nvSpPr>
          <p:spPr>
            <a:xfrm>
              <a:off x="354022" y="5146732"/>
              <a:ext cx="1698365" cy="523220"/>
            </a:xfrm>
            <a:prstGeom prst="rect">
              <a:avLst/>
            </a:prstGeom>
            <a:noFill/>
          </p:spPr>
          <p:txBody>
            <a:bodyPr wrap="square" rtlCol="0">
              <a:spAutoFit/>
            </a:bodyPr>
            <a:lstStyle/>
            <a:p>
              <a:r>
                <a:rPr lang="en-US" sz="2800" b="1"/>
                <a:t>Sữa Xanh</a:t>
              </a:r>
              <a:r>
                <a:rPr lang="en-US" sz="2800"/>
                <a:t>:</a:t>
              </a:r>
            </a:p>
          </p:txBody>
        </p:sp>
        <p:cxnSp>
          <p:nvCxnSpPr>
            <p:cNvPr id="27" name="Straight Connector 26">
              <a:extLst>
                <a:ext uri="{FF2B5EF4-FFF2-40B4-BE49-F238E27FC236}">
                  <a16:creationId xmlns:a16="http://schemas.microsoft.com/office/drawing/2014/main" id="{3F9A504D-7279-48E5-9027-C0BDE76035E8}"/>
                </a:ext>
              </a:extLst>
            </p:cNvPr>
            <p:cNvCxnSpPr>
              <a:cxnSpLocks/>
            </p:cNvCxnSpPr>
            <p:nvPr/>
          </p:nvCxnSpPr>
          <p:spPr>
            <a:xfrm>
              <a:off x="2261913" y="6109826"/>
              <a:ext cx="859210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04448FA-F001-487E-4A1B-453DF98564D4}"/>
                </a:ext>
              </a:extLst>
            </p:cNvPr>
            <p:cNvSpPr txBox="1"/>
            <p:nvPr/>
          </p:nvSpPr>
          <p:spPr>
            <a:xfrm>
              <a:off x="390711" y="5848216"/>
              <a:ext cx="1871202" cy="523220"/>
            </a:xfrm>
            <a:prstGeom prst="rect">
              <a:avLst/>
            </a:prstGeom>
            <a:noFill/>
          </p:spPr>
          <p:txBody>
            <a:bodyPr wrap="square" rtlCol="0">
              <a:spAutoFit/>
            </a:bodyPr>
            <a:lstStyle/>
            <a:p>
              <a:r>
                <a:rPr lang="en-US" sz="2800" b="1"/>
                <a:t>Sữa Hồng</a:t>
              </a:r>
              <a:r>
                <a:rPr lang="en-US" sz="2800"/>
                <a:t>:</a:t>
              </a:r>
            </a:p>
          </p:txBody>
        </p:sp>
        <p:cxnSp>
          <p:nvCxnSpPr>
            <p:cNvPr id="29" name="Straight Connector 28">
              <a:extLst>
                <a:ext uri="{FF2B5EF4-FFF2-40B4-BE49-F238E27FC236}">
                  <a16:creationId xmlns:a16="http://schemas.microsoft.com/office/drawing/2014/main" id="{838C5903-4946-047D-4556-B1D5B7A72951}"/>
                </a:ext>
              </a:extLst>
            </p:cNvPr>
            <p:cNvCxnSpPr>
              <a:cxnSpLocks/>
            </p:cNvCxnSpPr>
            <p:nvPr/>
          </p:nvCxnSpPr>
          <p:spPr>
            <a:xfrm>
              <a:off x="2261913" y="5282495"/>
              <a:ext cx="0" cy="26600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A89921B-ABAF-A55E-647C-7C0D6498A0E8}"/>
                </a:ext>
              </a:extLst>
            </p:cNvPr>
            <p:cNvCxnSpPr>
              <a:cxnSpLocks/>
            </p:cNvCxnSpPr>
            <p:nvPr/>
          </p:nvCxnSpPr>
          <p:spPr>
            <a:xfrm>
              <a:off x="10243194" y="5282495"/>
              <a:ext cx="0" cy="26600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FB8A112-574C-CDA8-58CA-6815B4E80444}"/>
                </a:ext>
              </a:extLst>
            </p:cNvPr>
            <p:cNvCxnSpPr>
              <a:cxnSpLocks/>
            </p:cNvCxnSpPr>
            <p:nvPr/>
          </p:nvCxnSpPr>
          <p:spPr>
            <a:xfrm>
              <a:off x="10282654" y="5979593"/>
              <a:ext cx="0" cy="26600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19B330-D4B3-CE48-E76A-D9DA1C1DB880}"/>
                </a:ext>
              </a:extLst>
            </p:cNvPr>
            <p:cNvCxnSpPr>
              <a:cxnSpLocks/>
            </p:cNvCxnSpPr>
            <p:nvPr/>
          </p:nvCxnSpPr>
          <p:spPr>
            <a:xfrm>
              <a:off x="2262954" y="5979593"/>
              <a:ext cx="0" cy="26600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5FA4B42-CA4D-2EB5-B37C-58DF9A0C2459}"/>
                </a:ext>
              </a:extLst>
            </p:cNvPr>
            <p:cNvSpPr txBox="1"/>
            <p:nvPr/>
          </p:nvSpPr>
          <p:spPr>
            <a:xfrm>
              <a:off x="5045842" y="4821897"/>
              <a:ext cx="2203896" cy="523220"/>
            </a:xfrm>
            <a:prstGeom prst="rect">
              <a:avLst/>
            </a:prstGeom>
            <a:noFill/>
          </p:spPr>
          <p:txBody>
            <a:bodyPr wrap="square" rtlCol="0">
              <a:spAutoFit/>
            </a:bodyPr>
            <a:lstStyle/>
            <a:p>
              <a:r>
                <a:rPr lang="en-US" sz="2800"/>
                <a:t>240 000 tấn.</a:t>
              </a:r>
            </a:p>
          </p:txBody>
        </p:sp>
        <p:cxnSp>
          <p:nvCxnSpPr>
            <p:cNvPr id="42" name="Straight Connector 41">
              <a:extLst>
                <a:ext uri="{FF2B5EF4-FFF2-40B4-BE49-F238E27FC236}">
                  <a16:creationId xmlns:a16="http://schemas.microsoft.com/office/drawing/2014/main" id="{FA3EA1F9-30FE-6E45-32C1-C182D32B3654}"/>
                </a:ext>
              </a:extLst>
            </p:cNvPr>
            <p:cNvCxnSpPr>
              <a:cxnSpLocks/>
            </p:cNvCxnSpPr>
            <p:nvPr/>
          </p:nvCxnSpPr>
          <p:spPr>
            <a:xfrm>
              <a:off x="10883941" y="5979593"/>
              <a:ext cx="0" cy="26600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ight Brace 42">
              <a:extLst>
                <a:ext uri="{FF2B5EF4-FFF2-40B4-BE49-F238E27FC236}">
                  <a16:creationId xmlns:a16="http://schemas.microsoft.com/office/drawing/2014/main" id="{0A26E172-E3C3-DF1E-F969-25C0A80278C0}"/>
                </a:ext>
              </a:extLst>
            </p:cNvPr>
            <p:cNvSpPr/>
            <p:nvPr/>
          </p:nvSpPr>
          <p:spPr>
            <a:xfrm rot="16200000">
              <a:off x="10397365" y="5677564"/>
              <a:ext cx="371866" cy="604057"/>
            </a:xfrm>
            <a:prstGeom prst="rightBrace">
              <a:avLst>
                <a:gd name="adj1" fmla="val 23412"/>
                <a:gd name="adj2" fmla="val 4734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endParaRPr>
            </a:p>
          </p:txBody>
        </p:sp>
        <p:sp>
          <p:nvSpPr>
            <p:cNvPr id="44" name="TextBox 43">
              <a:extLst>
                <a:ext uri="{FF2B5EF4-FFF2-40B4-BE49-F238E27FC236}">
                  <a16:creationId xmlns:a16="http://schemas.microsoft.com/office/drawing/2014/main" id="{A52216C1-6795-E4DD-2D04-468952A4CEEE}"/>
                </a:ext>
              </a:extLst>
            </p:cNvPr>
            <p:cNvSpPr txBox="1"/>
            <p:nvPr/>
          </p:nvSpPr>
          <p:spPr>
            <a:xfrm>
              <a:off x="9179321" y="5466735"/>
              <a:ext cx="2203896" cy="523220"/>
            </a:xfrm>
            <a:prstGeom prst="rect">
              <a:avLst/>
            </a:prstGeom>
            <a:noFill/>
          </p:spPr>
          <p:txBody>
            <a:bodyPr wrap="square" rtlCol="0">
              <a:spAutoFit/>
            </a:bodyPr>
            <a:lstStyle/>
            <a:p>
              <a:r>
                <a:rPr lang="en-US" sz="2800"/>
                <a:t>12 000 tấn.</a:t>
              </a:r>
            </a:p>
          </p:txBody>
        </p:sp>
        <p:sp>
          <p:nvSpPr>
            <p:cNvPr id="46" name="Right Brace 45">
              <a:extLst>
                <a:ext uri="{FF2B5EF4-FFF2-40B4-BE49-F238E27FC236}">
                  <a16:creationId xmlns:a16="http://schemas.microsoft.com/office/drawing/2014/main" id="{ABFF9FC4-C591-BC45-D193-744071EA0081}"/>
                </a:ext>
              </a:extLst>
            </p:cNvPr>
            <p:cNvSpPr/>
            <p:nvPr/>
          </p:nvSpPr>
          <p:spPr>
            <a:xfrm>
              <a:off x="10962340" y="5138860"/>
              <a:ext cx="266008" cy="1510071"/>
            </a:xfrm>
            <a:prstGeom prst="rightBrace">
              <a:avLst>
                <a:gd name="adj1" fmla="val 23412"/>
                <a:gd name="adj2" fmla="val 4734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endParaRPr>
            </a:p>
          </p:txBody>
        </p:sp>
        <p:sp>
          <p:nvSpPr>
            <p:cNvPr id="47" name="TextBox 46">
              <a:extLst>
                <a:ext uri="{FF2B5EF4-FFF2-40B4-BE49-F238E27FC236}">
                  <a16:creationId xmlns:a16="http://schemas.microsoft.com/office/drawing/2014/main" id="{5509A898-75DE-0CB0-E843-54D32E24BC85}"/>
                </a:ext>
              </a:extLst>
            </p:cNvPr>
            <p:cNvSpPr txBox="1"/>
            <p:nvPr/>
          </p:nvSpPr>
          <p:spPr>
            <a:xfrm>
              <a:off x="11070193" y="5786737"/>
              <a:ext cx="986867" cy="523220"/>
            </a:xfrm>
            <a:prstGeom prst="rect">
              <a:avLst/>
            </a:prstGeom>
            <a:noFill/>
          </p:spPr>
          <p:txBody>
            <a:bodyPr wrap="square" rtlCol="0">
              <a:spAutoFit/>
            </a:bodyPr>
            <a:lstStyle/>
            <a:p>
              <a:r>
                <a:rPr lang="en-US" sz="2800"/>
                <a:t>? tấn</a:t>
              </a:r>
            </a:p>
          </p:txBody>
        </p:sp>
      </p:grpSp>
      <p:sp>
        <p:nvSpPr>
          <p:cNvPr id="48" name="TextBox 47">
            <a:extLst>
              <a:ext uri="{FF2B5EF4-FFF2-40B4-BE49-F238E27FC236}">
                <a16:creationId xmlns:a16="http://schemas.microsoft.com/office/drawing/2014/main" id="{96E33EB9-0698-1C91-270A-477371C7F5A0}"/>
              </a:ext>
            </a:extLst>
          </p:cNvPr>
          <p:cNvSpPr txBox="1"/>
          <p:nvPr/>
        </p:nvSpPr>
        <p:spPr>
          <a:xfrm>
            <a:off x="354022" y="4426397"/>
            <a:ext cx="6906145" cy="523220"/>
          </a:xfrm>
          <a:prstGeom prst="rect">
            <a:avLst/>
          </a:prstGeom>
          <a:noFill/>
        </p:spPr>
        <p:txBody>
          <a:bodyPr wrap="square" rtlCol="0">
            <a:spAutoFit/>
          </a:bodyPr>
          <a:lstStyle/>
          <a:p>
            <a:r>
              <a:rPr lang="en-US" sz="2800" b="1" i="1" u="sng">
                <a:solidFill>
                  <a:schemeClr val="accent2">
                    <a:lumMod val="75000"/>
                  </a:schemeClr>
                </a:solidFill>
              </a:rPr>
              <a:t>Ta có sơ đồ đoạn thẳng:</a:t>
            </a:r>
            <a:endParaRPr lang="en-US" sz="2800" i="1" u="sng">
              <a:solidFill>
                <a:schemeClr val="accent2">
                  <a:lumMod val="75000"/>
                </a:schemeClr>
              </a:solidFill>
            </a:endParaRPr>
          </a:p>
        </p:txBody>
      </p:sp>
    </p:spTree>
    <p:extLst>
      <p:ext uri="{BB962C8B-B14F-4D97-AF65-F5344CB8AC3E}">
        <p14:creationId xmlns:p14="http://schemas.microsoft.com/office/powerpoint/2010/main" val="2706762087"/>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p:cTn id="27" dur="500" fill="hold"/>
                                        <p:tgtEl>
                                          <p:spTgt spid="48"/>
                                        </p:tgtEl>
                                        <p:attrNameLst>
                                          <p:attrName>ppt_w</p:attrName>
                                        </p:attrNameLst>
                                      </p:cBhvr>
                                      <p:tavLst>
                                        <p:tav tm="0">
                                          <p:val>
                                            <p:fltVal val="0"/>
                                          </p:val>
                                        </p:tav>
                                        <p:tav tm="100000">
                                          <p:val>
                                            <p:strVal val="#ppt_w"/>
                                          </p:val>
                                        </p:tav>
                                      </p:tavLst>
                                    </p:anim>
                                    <p:anim calcmode="lin" valueType="num">
                                      <p:cBhvr>
                                        <p:cTn id="28" dur="500" fill="hold"/>
                                        <p:tgtEl>
                                          <p:spTgt spid="48"/>
                                        </p:tgtEl>
                                        <p:attrNameLst>
                                          <p:attrName>ppt_h</p:attrName>
                                        </p:attrNameLst>
                                      </p:cBhvr>
                                      <p:tavLst>
                                        <p:tav tm="0">
                                          <p:val>
                                            <p:fltVal val="0"/>
                                          </p:val>
                                        </p:tav>
                                        <p:tav tm="100000">
                                          <p:val>
                                            <p:strVal val="#ppt_h"/>
                                          </p:val>
                                        </p:tav>
                                      </p:tavLst>
                                    </p:anim>
                                    <p:animEffect transition="in" filter="fade">
                                      <p:cBhvr>
                                        <p:cTn id="29" dur="500"/>
                                        <p:tgtEl>
                                          <p:spTgt spid="48"/>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500" fill="hold"/>
                                        <p:tgtEl>
                                          <p:spTgt spid="49"/>
                                        </p:tgtEl>
                                        <p:attrNameLst>
                                          <p:attrName>ppt_x</p:attrName>
                                        </p:attrNameLst>
                                      </p:cBhvr>
                                      <p:tavLst>
                                        <p:tav tm="0">
                                          <p:val>
                                            <p:strVal val="#ppt_x"/>
                                          </p:val>
                                        </p:tav>
                                        <p:tav tm="100000">
                                          <p:val>
                                            <p:strVal val="#ppt_x"/>
                                          </p:val>
                                        </p:tav>
                                      </p:tavLst>
                                    </p:anim>
                                    <p:anim calcmode="lin" valueType="num">
                                      <p:cBhvr additive="base">
                                        <p:cTn id="3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677652-665B-BFFC-2436-9103280B059C}"/>
              </a:ext>
            </a:extLst>
          </p:cNvPr>
          <p:cNvSpPr/>
          <p:nvPr/>
        </p:nvSpPr>
        <p:spPr>
          <a:xfrm>
            <a:off x="136357" y="261850"/>
            <a:ext cx="11967411" cy="6475833"/>
          </a:xfrm>
          <a:prstGeom prst="roundRect">
            <a:avLst>
              <a:gd name="adj" fmla="val 12730"/>
            </a:avLst>
          </a:prstGeom>
          <a:solidFill>
            <a:schemeClr val="bg1">
              <a:alpha val="88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21967B-46C5-50D8-DA07-C2C835F2CB58}"/>
              </a:ext>
            </a:extLst>
          </p:cNvPr>
          <p:cNvSpPr txBox="1"/>
          <p:nvPr/>
        </p:nvSpPr>
        <p:spPr>
          <a:xfrm>
            <a:off x="4106777" y="261850"/>
            <a:ext cx="3657601" cy="1015663"/>
          </a:xfrm>
          <a:prstGeom prst="rect">
            <a:avLst/>
          </a:prstGeom>
          <a:noFill/>
        </p:spPr>
        <p:txBody>
          <a:bodyPr wrap="square" rtlCol="0">
            <a:spAutoFit/>
          </a:bodyPr>
          <a:lstStyle/>
          <a:p>
            <a:r>
              <a:rPr lang="en-US" sz="6000" u="sng">
                <a:solidFill>
                  <a:srgbClr val="0070C0"/>
                </a:solidFill>
                <a:latin typeface="UTM Flamenco" panose="02040603050506020204" pitchFamily="18" charset="0"/>
              </a:rPr>
              <a:t>Cách giải:</a:t>
            </a:r>
          </a:p>
        </p:txBody>
      </p:sp>
      <p:sp>
        <p:nvSpPr>
          <p:cNvPr id="6" name="TextBox 5">
            <a:extLst>
              <a:ext uri="{FF2B5EF4-FFF2-40B4-BE49-F238E27FC236}">
                <a16:creationId xmlns:a16="http://schemas.microsoft.com/office/drawing/2014/main" id="{0FCACF51-B6D2-1F8C-F77C-E9D1E30E0CA0}"/>
              </a:ext>
            </a:extLst>
          </p:cNvPr>
          <p:cNvSpPr txBox="1"/>
          <p:nvPr/>
        </p:nvSpPr>
        <p:spPr>
          <a:xfrm>
            <a:off x="409071" y="1277513"/>
            <a:ext cx="11742822" cy="671851"/>
          </a:xfrm>
          <a:prstGeom prst="rect">
            <a:avLst/>
          </a:prstGeom>
          <a:noFill/>
        </p:spPr>
        <p:txBody>
          <a:bodyPr wrap="square" rtlCol="0">
            <a:spAutoFit/>
          </a:bodyPr>
          <a:lstStyle/>
          <a:p>
            <a:pPr>
              <a:lnSpc>
                <a:spcPct val="150000"/>
              </a:lnSpc>
            </a:pPr>
            <a:r>
              <a:rPr lang="en-US" sz="2800" b="1"/>
              <a:t>Phải tìm số tấn rơm cả hai trang trại dùng</a:t>
            </a:r>
          </a:p>
        </p:txBody>
      </p:sp>
      <p:sp>
        <p:nvSpPr>
          <p:cNvPr id="12" name="TextBox 11">
            <a:extLst>
              <a:ext uri="{FF2B5EF4-FFF2-40B4-BE49-F238E27FC236}">
                <a16:creationId xmlns:a16="http://schemas.microsoft.com/office/drawing/2014/main" id="{F75F6244-D5D8-C651-894A-43EC86A408E7}"/>
              </a:ext>
            </a:extLst>
          </p:cNvPr>
          <p:cNvSpPr txBox="1"/>
          <p:nvPr/>
        </p:nvSpPr>
        <p:spPr>
          <a:xfrm>
            <a:off x="224589" y="1894106"/>
            <a:ext cx="11742822" cy="671851"/>
          </a:xfrm>
          <a:prstGeom prst="rect">
            <a:avLst/>
          </a:prstGeom>
          <a:noFill/>
        </p:spPr>
        <p:txBody>
          <a:bodyPr wrap="square" rtlCol="0">
            <a:spAutoFit/>
          </a:bodyPr>
          <a:lstStyle/>
          <a:p>
            <a:pPr marL="285750" indent="-285750">
              <a:lnSpc>
                <a:spcPct val="150000"/>
              </a:lnSpc>
              <a:buFont typeface="Wingdings" panose="05000000000000000000" pitchFamily="2" charset="2"/>
              <a:buChar char="à"/>
            </a:pPr>
            <a:r>
              <a:rPr lang="en-US" sz="2800">
                <a:sym typeface="Wingdings" panose="05000000000000000000" pitchFamily="2" charset="2"/>
              </a:rPr>
              <a:t>Đã biết số rơm trang trại Sữa Xanh dùng, cần tìm số trang trại sữa Hồng dùng.</a:t>
            </a:r>
          </a:p>
        </p:txBody>
      </p:sp>
      <p:sp>
        <p:nvSpPr>
          <p:cNvPr id="17" name="TextBox 16">
            <a:extLst>
              <a:ext uri="{FF2B5EF4-FFF2-40B4-BE49-F238E27FC236}">
                <a16:creationId xmlns:a16="http://schemas.microsoft.com/office/drawing/2014/main" id="{0530632D-25C1-484B-725D-04124324263E}"/>
              </a:ext>
            </a:extLst>
          </p:cNvPr>
          <p:cNvSpPr txBox="1"/>
          <p:nvPr/>
        </p:nvSpPr>
        <p:spPr>
          <a:xfrm>
            <a:off x="409071" y="2714936"/>
            <a:ext cx="11742822" cy="3257174"/>
          </a:xfrm>
          <a:prstGeom prst="rect">
            <a:avLst/>
          </a:prstGeom>
          <a:noFill/>
        </p:spPr>
        <p:txBody>
          <a:bodyPr wrap="square" rtlCol="0">
            <a:spAutoFit/>
          </a:bodyPr>
          <a:lstStyle/>
          <a:p>
            <a:pPr>
              <a:lnSpc>
                <a:spcPct val="150000"/>
              </a:lnSpc>
            </a:pPr>
            <a:r>
              <a:rPr lang="en-US" sz="2800" b="1">
                <a:sym typeface="Wingdings" panose="05000000000000000000" pitchFamily="2" charset="2"/>
              </a:rPr>
              <a:t>Biết số rơm trang trại Sữa Hồng dùng </a:t>
            </a:r>
            <a:r>
              <a:rPr lang="en-US" sz="2800" b="1">
                <a:highlight>
                  <a:srgbClr val="FFFF00"/>
                </a:highlight>
                <a:sym typeface="Wingdings" panose="05000000000000000000" pitchFamily="2" charset="2"/>
              </a:rPr>
              <a:t>nhiều hơn </a:t>
            </a:r>
            <a:r>
              <a:rPr lang="en-US" sz="2800" b="1">
                <a:sym typeface="Wingdings" panose="05000000000000000000" pitchFamily="2" charset="2"/>
              </a:rPr>
              <a:t>số rơm trang trại Sữa Xanh dùng, lại biết số rơm trang trại Sữa Xanh dùng</a:t>
            </a:r>
            <a:r>
              <a:rPr lang="en-US" sz="2800">
                <a:sym typeface="Wingdings" panose="05000000000000000000" pitchFamily="2" charset="2"/>
              </a:rPr>
              <a:t>.  Tìm được số rơm trang trại Sữa Hồng dùng.</a:t>
            </a:r>
          </a:p>
          <a:p>
            <a:pPr algn="ctr">
              <a:lnSpc>
                <a:spcPct val="150000"/>
              </a:lnSpc>
            </a:pPr>
            <a:r>
              <a:rPr lang="en-US" sz="2800">
                <a:sym typeface="Wingdings" panose="05000000000000000000" pitchFamily="2" charset="2"/>
              </a:rPr>
              <a:t>240 000 + 12 000 = ?</a:t>
            </a:r>
          </a:p>
          <a:p>
            <a:pPr>
              <a:lnSpc>
                <a:spcPct val="150000"/>
              </a:lnSpc>
            </a:pPr>
            <a:endParaRPr lang="en-US" sz="2800"/>
          </a:p>
        </p:txBody>
      </p:sp>
      <p:sp>
        <p:nvSpPr>
          <p:cNvPr id="18" name="TextBox 17">
            <a:extLst>
              <a:ext uri="{FF2B5EF4-FFF2-40B4-BE49-F238E27FC236}">
                <a16:creationId xmlns:a16="http://schemas.microsoft.com/office/drawing/2014/main" id="{45FAB8CA-82B1-4ACD-702E-1D5AB7F117F1}"/>
              </a:ext>
            </a:extLst>
          </p:cNvPr>
          <p:cNvSpPr txBox="1"/>
          <p:nvPr/>
        </p:nvSpPr>
        <p:spPr>
          <a:xfrm>
            <a:off x="409071" y="5493281"/>
            <a:ext cx="11742822" cy="669094"/>
          </a:xfrm>
          <a:prstGeom prst="rect">
            <a:avLst/>
          </a:prstGeom>
          <a:noFill/>
        </p:spPr>
        <p:txBody>
          <a:bodyPr wrap="square" rtlCol="0">
            <a:spAutoFit/>
          </a:bodyPr>
          <a:lstStyle/>
          <a:p>
            <a:pPr>
              <a:lnSpc>
                <a:spcPct val="150000"/>
              </a:lnSpc>
            </a:pPr>
            <a:r>
              <a:rPr lang="en-US" sz="2800" b="1">
                <a:sym typeface="Wingdings" panose="05000000000000000000" pitchFamily="2" charset="2"/>
              </a:rPr>
              <a:t>Biết được số rơm mỗi trang trại </a:t>
            </a:r>
            <a:r>
              <a:rPr lang="en-US" sz="2800">
                <a:sym typeface="Wingdings" panose="05000000000000000000" pitchFamily="2" charset="2"/>
              </a:rPr>
              <a:t> Tìm được số rơm cả hai trang trại dùng.</a:t>
            </a:r>
          </a:p>
        </p:txBody>
      </p:sp>
    </p:spTree>
    <p:extLst>
      <p:ext uri="{BB962C8B-B14F-4D97-AF65-F5344CB8AC3E}">
        <p14:creationId xmlns:p14="http://schemas.microsoft.com/office/powerpoint/2010/main" val="335581924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677652-665B-BFFC-2436-9103280B059C}"/>
              </a:ext>
            </a:extLst>
          </p:cNvPr>
          <p:cNvSpPr/>
          <p:nvPr/>
        </p:nvSpPr>
        <p:spPr>
          <a:xfrm>
            <a:off x="1051983" y="261851"/>
            <a:ext cx="10088036" cy="6334300"/>
          </a:xfrm>
          <a:prstGeom prst="roundRect">
            <a:avLst>
              <a:gd name="adj" fmla="val 12730"/>
            </a:avLst>
          </a:prstGeom>
          <a:solidFill>
            <a:schemeClr val="bg1">
              <a:alpha val="88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21967B-46C5-50D8-DA07-C2C835F2CB58}"/>
              </a:ext>
            </a:extLst>
          </p:cNvPr>
          <p:cNvSpPr txBox="1"/>
          <p:nvPr/>
        </p:nvSpPr>
        <p:spPr>
          <a:xfrm>
            <a:off x="4796588" y="261850"/>
            <a:ext cx="3224466" cy="1015663"/>
          </a:xfrm>
          <a:prstGeom prst="rect">
            <a:avLst/>
          </a:prstGeom>
          <a:noFill/>
        </p:spPr>
        <p:txBody>
          <a:bodyPr wrap="square" rtlCol="0">
            <a:spAutoFit/>
          </a:bodyPr>
          <a:lstStyle/>
          <a:p>
            <a:r>
              <a:rPr lang="en-US" sz="6000" u="sng">
                <a:solidFill>
                  <a:srgbClr val="0070C0"/>
                </a:solidFill>
                <a:latin typeface="UTM Flamenco" panose="02040603050506020204" pitchFamily="18" charset="0"/>
              </a:rPr>
              <a:t>Bài giải:</a:t>
            </a:r>
          </a:p>
        </p:txBody>
      </p:sp>
      <p:sp>
        <p:nvSpPr>
          <p:cNvPr id="6" name="TextBox 5">
            <a:extLst>
              <a:ext uri="{FF2B5EF4-FFF2-40B4-BE49-F238E27FC236}">
                <a16:creationId xmlns:a16="http://schemas.microsoft.com/office/drawing/2014/main" id="{0FCACF51-B6D2-1F8C-F77C-E9D1E30E0CA0}"/>
              </a:ext>
            </a:extLst>
          </p:cNvPr>
          <p:cNvSpPr txBox="1"/>
          <p:nvPr/>
        </p:nvSpPr>
        <p:spPr>
          <a:xfrm>
            <a:off x="1945103" y="1178979"/>
            <a:ext cx="8349918" cy="4369209"/>
          </a:xfrm>
          <a:prstGeom prst="rect">
            <a:avLst/>
          </a:prstGeom>
          <a:noFill/>
        </p:spPr>
        <p:txBody>
          <a:bodyPr wrap="square" rtlCol="0">
            <a:spAutoFit/>
          </a:bodyPr>
          <a:lstStyle/>
          <a:p>
            <a:pPr algn="ctr">
              <a:lnSpc>
                <a:spcPct val="200000"/>
              </a:lnSpc>
            </a:pPr>
            <a:r>
              <a:rPr lang="en-US" sz="3600"/>
              <a:t>Số tấn rơm trang trại Sữa Hồng đã dùng là:</a:t>
            </a:r>
          </a:p>
          <a:p>
            <a:pPr algn="ctr">
              <a:lnSpc>
                <a:spcPct val="200000"/>
              </a:lnSpc>
            </a:pPr>
            <a:r>
              <a:rPr lang="en-US" sz="3600"/>
              <a:t>240 000 + 12 000 = 252 000 (tấn)</a:t>
            </a:r>
          </a:p>
          <a:p>
            <a:pPr algn="ctr">
              <a:lnSpc>
                <a:spcPct val="200000"/>
              </a:lnSpc>
            </a:pPr>
            <a:r>
              <a:rPr lang="en-US" sz="3600"/>
              <a:t>Số tấn rơm cả hai trang trại đã dùng là:</a:t>
            </a:r>
          </a:p>
          <a:p>
            <a:pPr algn="ctr">
              <a:lnSpc>
                <a:spcPct val="200000"/>
              </a:lnSpc>
            </a:pPr>
            <a:r>
              <a:rPr lang="en-US" sz="3600"/>
              <a:t>240 000 + 252 000 = 492 000 (tấn)</a:t>
            </a:r>
          </a:p>
        </p:txBody>
      </p:sp>
      <p:sp>
        <p:nvSpPr>
          <p:cNvPr id="7" name="TextBox 6">
            <a:extLst>
              <a:ext uri="{FF2B5EF4-FFF2-40B4-BE49-F238E27FC236}">
                <a16:creationId xmlns:a16="http://schemas.microsoft.com/office/drawing/2014/main" id="{FAC92DDD-805E-A84D-0722-449147077E57}"/>
              </a:ext>
            </a:extLst>
          </p:cNvPr>
          <p:cNvSpPr txBox="1"/>
          <p:nvPr/>
        </p:nvSpPr>
        <p:spPr>
          <a:xfrm>
            <a:off x="5736274" y="5420094"/>
            <a:ext cx="5403744" cy="1045223"/>
          </a:xfrm>
          <a:prstGeom prst="rect">
            <a:avLst/>
          </a:prstGeom>
          <a:noFill/>
        </p:spPr>
        <p:txBody>
          <a:bodyPr wrap="square" rtlCol="0">
            <a:spAutoFit/>
          </a:bodyPr>
          <a:lstStyle/>
          <a:p>
            <a:pPr algn="ctr">
              <a:lnSpc>
                <a:spcPct val="200000"/>
              </a:lnSpc>
            </a:pPr>
            <a:r>
              <a:rPr lang="en-US" sz="3600" b="1" i="1"/>
              <a:t>Đáp số: </a:t>
            </a:r>
            <a:r>
              <a:rPr lang="en-US" sz="3600"/>
              <a:t>492 000 tấn rơm</a:t>
            </a:r>
          </a:p>
        </p:txBody>
      </p:sp>
    </p:spTree>
    <p:extLst>
      <p:ext uri="{BB962C8B-B14F-4D97-AF65-F5344CB8AC3E}">
        <p14:creationId xmlns:p14="http://schemas.microsoft.com/office/powerpoint/2010/main" val="284636172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B15125-9CA6-5CDD-822F-0FC57372185A}"/>
              </a:ext>
            </a:extLst>
          </p:cNvPr>
          <p:cNvGrpSpPr/>
          <p:nvPr/>
        </p:nvGrpSpPr>
        <p:grpSpPr>
          <a:xfrm>
            <a:off x="996100" y="209006"/>
            <a:ext cx="10199800" cy="2893100"/>
            <a:chOff x="304800" y="1161693"/>
            <a:chExt cx="11887200" cy="2893100"/>
          </a:xfrm>
        </p:grpSpPr>
        <p:sp>
          <p:nvSpPr>
            <p:cNvPr id="5" name="TextBox 4">
              <a:extLst>
                <a:ext uri="{FF2B5EF4-FFF2-40B4-BE49-F238E27FC236}">
                  <a16:creationId xmlns:a16="http://schemas.microsoft.com/office/drawing/2014/main" id="{79EF4EE0-C2C4-3198-2522-1B4A2D4F65DD}"/>
                </a:ext>
              </a:extLst>
            </p:cNvPr>
            <p:cNvSpPr txBox="1"/>
            <p:nvPr/>
          </p:nvSpPr>
          <p:spPr>
            <a:xfrm>
              <a:off x="304800" y="1161693"/>
              <a:ext cx="11887200" cy="2893100"/>
            </a:xfrm>
            <a:prstGeom prst="rect">
              <a:avLst/>
            </a:prstGeom>
            <a:noFill/>
          </p:spPr>
          <p:txBody>
            <a:bodyPr wrap="square" rtlCol="0">
              <a:spAutoFit/>
            </a:bodyPr>
            <a:lstStyle/>
            <a:p>
              <a:pPr algn="ctr"/>
              <a:r>
                <a:rPr lang="en-US" sz="18200">
                  <a:ln w="254000">
                    <a:solidFill>
                      <a:schemeClr val="bg1"/>
                    </a:solidFill>
                  </a:ln>
                  <a:solidFill>
                    <a:srgbClr val="FFFF0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THỬ THÁCH</a:t>
              </a:r>
            </a:p>
          </p:txBody>
        </p:sp>
        <p:sp>
          <p:nvSpPr>
            <p:cNvPr id="6" name="TextBox 5">
              <a:extLst>
                <a:ext uri="{FF2B5EF4-FFF2-40B4-BE49-F238E27FC236}">
                  <a16:creationId xmlns:a16="http://schemas.microsoft.com/office/drawing/2014/main" id="{DD895F57-2BD7-11E1-A950-6D69E2132E57}"/>
                </a:ext>
              </a:extLst>
            </p:cNvPr>
            <p:cNvSpPr txBox="1"/>
            <p:nvPr/>
          </p:nvSpPr>
          <p:spPr>
            <a:xfrm>
              <a:off x="304800" y="1161693"/>
              <a:ext cx="11887200" cy="2893100"/>
            </a:xfrm>
            <a:prstGeom prst="rect">
              <a:avLst/>
            </a:prstGeom>
            <a:noFill/>
          </p:spPr>
          <p:txBody>
            <a:bodyPr wrap="square" rtlCol="0">
              <a:spAutoFit/>
            </a:bodyPr>
            <a:lstStyle/>
            <a:p>
              <a:pPr algn="ctr"/>
              <a:r>
                <a:rPr lang="en-US" sz="182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T</a:t>
              </a:r>
              <a:r>
                <a:rPr lang="en-US" sz="18200">
                  <a:ln w="12700">
                    <a:solidFill>
                      <a:sysClr val="windowText" lastClr="000000"/>
                    </a:solidFill>
                  </a:ln>
                  <a:solidFill>
                    <a:srgbClr val="00B050"/>
                  </a:solidFill>
                  <a:latin typeface="LNTH-LuoLuoNotangYuanTi 1" pitchFamily="2" charset="-128"/>
                  <a:ea typeface="LNTH-LuoLuoNotangYuanTi 1" pitchFamily="2" charset="-128"/>
                  <a:cs typeface="LNTH-LuoLuoNotangYuanTi 1" pitchFamily="2" charset="-128"/>
                </a:rPr>
                <a:t>H</a:t>
              </a:r>
              <a:r>
                <a:rPr lang="en-US" sz="18200">
                  <a:ln w="12700">
                    <a:solidFill>
                      <a:sysClr val="windowText" lastClr="000000"/>
                    </a:solidFill>
                  </a:ln>
                  <a:solidFill>
                    <a:srgbClr val="FF5050"/>
                  </a:solidFill>
                  <a:latin typeface="LNTH-LuoLuoNotangYuanTi 1" pitchFamily="2" charset="-128"/>
                  <a:ea typeface="LNTH-LuoLuoNotangYuanTi 1" pitchFamily="2" charset="-128"/>
                  <a:cs typeface="LNTH-LuoLuoNotangYuanTi 1" pitchFamily="2" charset="-128"/>
                </a:rPr>
                <a:t>Ử </a:t>
              </a:r>
              <a:r>
                <a:rPr lang="en-US" sz="18200">
                  <a:ln w="12700">
                    <a:solidFill>
                      <a:sysClr val="windowText" lastClr="000000"/>
                    </a:solidFill>
                  </a:ln>
                  <a:solidFill>
                    <a:srgbClr val="00CCFF"/>
                  </a:solidFill>
                  <a:latin typeface="LNTH-LuoLuoNotangYuanTi 1" pitchFamily="2" charset="-128"/>
                  <a:ea typeface="LNTH-LuoLuoNotangYuanTi 1" pitchFamily="2" charset="-128"/>
                  <a:cs typeface="LNTH-LuoLuoNotangYuanTi 1" pitchFamily="2" charset="-128"/>
                </a:rPr>
                <a:t>T</a:t>
              </a:r>
              <a:r>
                <a:rPr lang="en-US" sz="18200">
                  <a:ln w="12700">
                    <a:solidFill>
                      <a:sysClr val="windowText" lastClr="000000"/>
                    </a:solidFill>
                  </a:ln>
                  <a:solidFill>
                    <a:schemeClr val="accent2"/>
                  </a:solidFill>
                  <a:latin typeface="LNTH-LuoLuoNotangYuanTi 1" pitchFamily="2" charset="-128"/>
                  <a:ea typeface="LNTH-LuoLuoNotangYuanTi 1" pitchFamily="2" charset="-128"/>
                  <a:cs typeface="LNTH-LuoLuoNotangYuanTi 1" pitchFamily="2" charset="-128"/>
                </a:rPr>
                <a:t>H</a:t>
              </a:r>
              <a:r>
                <a:rPr lang="en-US" sz="182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Á</a:t>
              </a:r>
              <a:r>
                <a:rPr lang="en-US" sz="18200">
                  <a:ln w="12700">
                    <a:solidFill>
                      <a:sysClr val="windowText" lastClr="000000"/>
                    </a:solidFill>
                  </a:ln>
                  <a:solidFill>
                    <a:srgbClr val="00B0F0"/>
                  </a:solidFill>
                  <a:latin typeface="LNTH-LuoLuoNotangYuanTi 1" pitchFamily="2" charset="-128"/>
                  <a:ea typeface="LNTH-LuoLuoNotangYuanTi 1" pitchFamily="2" charset="-128"/>
                  <a:cs typeface="LNTH-LuoLuoNotangYuanTi 1" pitchFamily="2" charset="-128"/>
                </a:rPr>
                <a:t>C</a:t>
              </a:r>
              <a:r>
                <a:rPr lang="en-US" sz="18200">
                  <a:ln w="12700">
                    <a:solidFill>
                      <a:sysClr val="windowText" lastClr="000000"/>
                    </a:solidFill>
                  </a:ln>
                  <a:solidFill>
                    <a:srgbClr val="FF3300"/>
                  </a:solidFill>
                  <a:latin typeface="LNTH-LuoLuoNotangYuanTi 1" pitchFamily="2" charset="-128"/>
                  <a:ea typeface="LNTH-LuoLuoNotangYuanTi 1" pitchFamily="2" charset="-128"/>
                  <a:cs typeface="LNTH-LuoLuoNotangYuanTi 1" pitchFamily="2" charset="-128"/>
                </a:rPr>
                <a:t>H</a:t>
              </a:r>
            </a:p>
          </p:txBody>
        </p:sp>
      </p:grpSp>
    </p:spTree>
    <p:extLst>
      <p:ext uri="{BB962C8B-B14F-4D97-AF65-F5344CB8AC3E}">
        <p14:creationId xmlns:p14="http://schemas.microsoft.com/office/powerpoint/2010/main" val="1505324736"/>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7610481E-3848-C907-D79E-0B3D45ABCFF5}"/>
              </a:ext>
            </a:extLst>
          </p:cNvPr>
          <p:cNvSpPr/>
          <p:nvPr/>
        </p:nvSpPr>
        <p:spPr>
          <a:xfrm>
            <a:off x="331644" y="143833"/>
            <a:ext cx="6860795" cy="3427339"/>
          </a:xfrm>
          <a:custGeom>
            <a:avLst/>
            <a:gdLst>
              <a:gd name="connsiteX0" fmla="*/ 0 w 6860795"/>
              <a:gd name="connsiteY0" fmla="*/ 571235 h 3427339"/>
              <a:gd name="connsiteX1" fmla="*/ 571235 w 6860795"/>
              <a:gd name="connsiteY1" fmla="*/ 0 h 3427339"/>
              <a:gd name="connsiteX2" fmla="*/ 1320971 w 6860795"/>
              <a:gd name="connsiteY2" fmla="*/ 0 h 3427339"/>
              <a:gd name="connsiteX3" fmla="*/ 1841974 w 6860795"/>
              <a:gd name="connsiteY3" fmla="*/ 0 h 3427339"/>
              <a:gd name="connsiteX4" fmla="*/ 2420160 w 6860795"/>
              <a:gd name="connsiteY4" fmla="*/ 0 h 3427339"/>
              <a:gd name="connsiteX5" fmla="*/ 3055530 w 6860795"/>
              <a:gd name="connsiteY5" fmla="*/ 0 h 3427339"/>
              <a:gd name="connsiteX6" fmla="*/ 3576532 w 6860795"/>
              <a:gd name="connsiteY6" fmla="*/ 0 h 3427339"/>
              <a:gd name="connsiteX7" fmla="*/ 4040352 w 6860795"/>
              <a:gd name="connsiteY7" fmla="*/ 0 h 3427339"/>
              <a:gd name="connsiteX8" fmla="*/ 4504172 w 6860795"/>
              <a:gd name="connsiteY8" fmla="*/ 0 h 3427339"/>
              <a:gd name="connsiteX9" fmla="*/ 4967992 w 6860795"/>
              <a:gd name="connsiteY9" fmla="*/ 0 h 3427339"/>
              <a:gd name="connsiteX10" fmla="*/ 5603361 w 6860795"/>
              <a:gd name="connsiteY10" fmla="*/ 0 h 3427339"/>
              <a:gd name="connsiteX11" fmla="*/ 6289560 w 6860795"/>
              <a:gd name="connsiteY11" fmla="*/ 0 h 3427339"/>
              <a:gd name="connsiteX12" fmla="*/ 6860795 w 6860795"/>
              <a:gd name="connsiteY12" fmla="*/ 571235 h 3427339"/>
              <a:gd name="connsiteX13" fmla="*/ 6860795 w 6860795"/>
              <a:gd name="connsiteY13" fmla="*/ 1188150 h 3427339"/>
              <a:gd name="connsiteX14" fmla="*/ 6860795 w 6860795"/>
              <a:gd name="connsiteY14" fmla="*/ 1782216 h 3427339"/>
              <a:gd name="connsiteX15" fmla="*/ 6860795 w 6860795"/>
              <a:gd name="connsiteY15" fmla="*/ 2284887 h 3427339"/>
              <a:gd name="connsiteX16" fmla="*/ 6860795 w 6860795"/>
              <a:gd name="connsiteY16" fmla="*/ 2856104 h 3427339"/>
              <a:gd name="connsiteX17" fmla="*/ 6289560 w 6860795"/>
              <a:gd name="connsiteY17" fmla="*/ 3427339 h 3427339"/>
              <a:gd name="connsiteX18" fmla="*/ 5539824 w 6860795"/>
              <a:gd name="connsiteY18" fmla="*/ 3427339 h 3427339"/>
              <a:gd name="connsiteX19" fmla="*/ 4961638 w 6860795"/>
              <a:gd name="connsiteY19" fmla="*/ 3427339 h 3427339"/>
              <a:gd name="connsiteX20" fmla="*/ 4383452 w 6860795"/>
              <a:gd name="connsiteY20" fmla="*/ 3427339 h 3427339"/>
              <a:gd name="connsiteX21" fmla="*/ 3862449 w 6860795"/>
              <a:gd name="connsiteY21" fmla="*/ 3427339 h 3427339"/>
              <a:gd name="connsiteX22" fmla="*/ 3398629 w 6860795"/>
              <a:gd name="connsiteY22" fmla="*/ 3427339 h 3427339"/>
              <a:gd name="connsiteX23" fmla="*/ 2706076 w 6860795"/>
              <a:gd name="connsiteY23" fmla="*/ 3427339 h 3427339"/>
              <a:gd name="connsiteX24" fmla="*/ 2127890 w 6860795"/>
              <a:gd name="connsiteY24" fmla="*/ 3427339 h 3427339"/>
              <a:gd name="connsiteX25" fmla="*/ 1492521 w 6860795"/>
              <a:gd name="connsiteY25" fmla="*/ 3427339 h 3427339"/>
              <a:gd name="connsiteX26" fmla="*/ 571235 w 6860795"/>
              <a:gd name="connsiteY26" fmla="*/ 3427339 h 3427339"/>
              <a:gd name="connsiteX27" fmla="*/ 0 w 6860795"/>
              <a:gd name="connsiteY27" fmla="*/ 2856104 h 3427339"/>
              <a:gd name="connsiteX28" fmla="*/ 0 w 6860795"/>
              <a:gd name="connsiteY28" fmla="*/ 2307735 h 3427339"/>
              <a:gd name="connsiteX29" fmla="*/ 0 w 6860795"/>
              <a:gd name="connsiteY29" fmla="*/ 1805064 h 3427339"/>
              <a:gd name="connsiteX30" fmla="*/ 0 w 6860795"/>
              <a:gd name="connsiteY30" fmla="*/ 1188150 h 3427339"/>
              <a:gd name="connsiteX31" fmla="*/ 0 w 6860795"/>
              <a:gd name="connsiteY31" fmla="*/ 571235 h 3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60795" h="3427339" fill="none" extrusionOk="0">
                <a:moveTo>
                  <a:pt x="0" y="571235"/>
                </a:moveTo>
                <a:cubicBezTo>
                  <a:pt x="17300" y="259272"/>
                  <a:pt x="237320" y="54826"/>
                  <a:pt x="571235" y="0"/>
                </a:cubicBezTo>
                <a:cubicBezTo>
                  <a:pt x="738306" y="-25756"/>
                  <a:pt x="1011741" y="-28515"/>
                  <a:pt x="1320971" y="0"/>
                </a:cubicBezTo>
                <a:cubicBezTo>
                  <a:pt x="1630201" y="28515"/>
                  <a:pt x="1594639" y="-2948"/>
                  <a:pt x="1841974" y="0"/>
                </a:cubicBezTo>
                <a:cubicBezTo>
                  <a:pt x="2089309" y="2948"/>
                  <a:pt x="2161920" y="25754"/>
                  <a:pt x="2420160" y="0"/>
                </a:cubicBezTo>
                <a:cubicBezTo>
                  <a:pt x="2678400" y="-25754"/>
                  <a:pt x="2879932" y="20339"/>
                  <a:pt x="3055530" y="0"/>
                </a:cubicBezTo>
                <a:cubicBezTo>
                  <a:pt x="3231128" y="-20339"/>
                  <a:pt x="3471742" y="-5180"/>
                  <a:pt x="3576532" y="0"/>
                </a:cubicBezTo>
                <a:cubicBezTo>
                  <a:pt x="3681322" y="5180"/>
                  <a:pt x="3927285" y="12410"/>
                  <a:pt x="4040352" y="0"/>
                </a:cubicBezTo>
                <a:cubicBezTo>
                  <a:pt x="4153419" y="-12410"/>
                  <a:pt x="4397178" y="2039"/>
                  <a:pt x="4504172" y="0"/>
                </a:cubicBezTo>
                <a:cubicBezTo>
                  <a:pt x="4611166" y="-2039"/>
                  <a:pt x="4870755" y="2285"/>
                  <a:pt x="4967992" y="0"/>
                </a:cubicBezTo>
                <a:cubicBezTo>
                  <a:pt x="5065229" y="-2285"/>
                  <a:pt x="5286728" y="-23148"/>
                  <a:pt x="5603361" y="0"/>
                </a:cubicBezTo>
                <a:cubicBezTo>
                  <a:pt x="5919994" y="23148"/>
                  <a:pt x="6094469" y="2166"/>
                  <a:pt x="6289560" y="0"/>
                </a:cubicBezTo>
                <a:cubicBezTo>
                  <a:pt x="6616109" y="-12235"/>
                  <a:pt x="6874853" y="236677"/>
                  <a:pt x="6860795" y="571235"/>
                </a:cubicBezTo>
                <a:cubicBezTo>
                  <a:pt x="6875456" y="878969"/>
                  <a:pt x="6856748" y="1034874"/>
                  <a:pt x="6860795" y="1188150"/>
                </a:cubicBezTo>
                <a:cubicBezTo>
                  <a:pt x="6864842" y="1341427"/>
                  <a:pt x="6863770" y="1637937"/>
                  <a:pt x="6860795" y="1782216"/>
                </a:cubicBezTo>
                <a:cubicBezTo>
                  <a:pt x="6857820" y="1926495"/>
                  <a:pt x="6880134" y="2082914"/>
                  <a:pt x="6860795" y="2284887"/>
                </a:cubicBezTo>
                <a:cubicBezTo>
                  <a:pt x="6841456" y="2486860"/>
                  <a:pt x="6881401" y="2688474"/>
                  <a:pt x="6860795" y="2856104"/>
                </a:cubicBezTo>
                <a:cubicBezTo>
                  <a:pt x="6872682" y="3202864"/>
                  <a:pt x="6594556" y="3413777"/>
                  <a:pt x="6289560" y="3427339"/>
                </a:cubicBezTo>
                <a:cubicBezTo>
                  <a:pt x="5972258" y="3394994"/>
                  <a:pt x="5747282" y="3393020"/>
                  <a:pt x="5539824" y="3427339"/>
                </a:cubicBezTo>
                <a:cubicBezTo>
                  <a:pt x="5332366" y="3461658"/>
                  <a:pt x="5227223" y="3451556"/>
                  <a:pt x="4961638" y="3427339"/>
                </a:cubicBezTo>
                <a:cubicBezTo>
                  <a:pt x="4696053" y="3403122"/>
                  <a:pt x="4597781" y="3415285"/>
                  <a:pt x="4383452" y="3427339"/>
                </a:cubicBezTo>
                <a:cubicBezTo>
                  <a:pt x="4169123" y="3439393"/>
                  <a:pt x="4008080" y="3431464"/>
                  <a:pt x="3862449" y="3427339"/>
                </a:cubicBezTo>
                <a:cubicBezTo>
                  <a:pt x="3716818" y="3423214"/>
                  <a:pt x="3622077" y="3433647"/>
                  <a:pt x="3398629" y="3427339"/>
                </a:cubicBezTo>
                <a:cubicBezTo>
                  <a:pt x="3175181" y="3421031"/>
                  <a:pt x="2919486" y="3450372"/>
                  <a:pt x="2706076" y="3427339"/>
                </a:cubicBezTo>
                <a:cubicBezTo>
                  <a:pt x="2492666" y="3404306"/>
                  <a:pt x="2289211" y="3435737"/>
                  <a:pt x="2127890" y="3427339"/>
                </a:cubicBezTo>
                <a:cubicBezTo>
                  <a:pt x="1966569" y="3418941"/>
                  <a:pt x="1787342" y="3453909"/>
                  <a:pt x="1492521" y="3427339"/>
                </a:cubicBezTo>
                <a:cubicBezTo>
                  <a:pt x="1197700" y="3400769"/>
                  <a:pt x="927454" y="3454150"/>
                  <a:pt x="571235" y="3427339"/>
                </a:cubicBezTo>
                <a:cubicBezTo>
                  <a:pt x="234465" y="3420650"/>
                  <a:pt x="-15570" y="3238502"/>
                  <a:pt x="0" y="2856104"/>
                </a:cubicBezTo>
                <a:cubicBezTo>
                  <a:pt x="-10951" y="2665398"/>
                  <a:pt x="-20393" y="2504274"/>
                  <a:pt x="0" y="2307735"/>
                </a:cubicBezTo>
                <a:cubicBezTo>
                  <a:pt x="20393" y="2111196"/>
                  <a:pt x="-1693" y="1935373"/>
                  <a:pt x="0" y="1805064"/>
                </a:cubicBezTo>
                <a:cubicBezTo>
                  <a:pt x="1693" y="1674755"/>
                  <a:pt x="12607" y="1359252"/>
                  <a:pt x="0" y="1188150"/>
                </a:cubicBezTo>
                <a:cubicBezTo>
                  <a:pt x="-12607" y="1017048"/>
                  <a:pt x="6541" y="772078"/>
                  <a:pt x="0" y="571235"/>
                </a:cubicBezTo>
                <a:close/>
              </a:path>
              <a:path w="6860795" h="3427339" stroke="0" extrusionOk="0">
                <a:moveTo>
                  <a:pt x="0" y="571235"/>
                </a:moveTo>
                <a:cubicBezTo>
                  <a:pt x="-42156" y="289487"/>
                  <a:pt x="245886" y="19101"/>
                  <a:pt x="571235" y="0"/>
                </a:cubicBezTo>
                <a:cubicBezTo>
                  <a:pt x="879776" y="-29467"/>
                  <a:pt x="900887" y="14603"/>
                  <a:pt x="1206604" y="0"/>
                </a:cubicBezTo>
                <a:cubicBezTo>
                  <a:pt x="1512321" y="-14603"/>
                  <a:pt x="1616838" y="-1542"/>
                  <a:pt x="1727607" y="0"/>
                </a:cubicBezTo>
                <a:cubicBezTo>
                  <a:pt x="1838376" y="1542"/>
                  <a:pt x="2103322" y="-4707"/>
                  <a:pt x="2248610" y="0"/>
                </a:cubicBezTo>
                <a:cubicBezTo>
                  <a:pt x="2393898" y="4707"/>
                  <a:pt x="2661076" y="-2568"/>
                  <a:pt x="2941163" y="0"/>
                </a:cubicBezTo>
                <a:cubicBezTo>
                  <a:pt x="3221250" y="2568"/>
                  <a:pt x="3283410" y="-14652"/>
                  <a:pt x="3404983" y="0"/>
                </a:cubicBezTo>
                <a:cubicBezTo>
                  <a:pt x="3526556" y="14652"/>
                  <a:pt x="3687146" y="2341"/>
                  <a:pt x="3868802" y="0"/>
                </a:cubicBezTo>
                <a:cubicBezTo>
                  <a:pt x="4050458" y="-2341"/>
                  <a:pt x="4305360" y="34436"/>
                  <a:pt x="4618538" y="0"/>
                </a:cubicBezTo>
                <a:cubicBezTo>
                  <a:pt x="4931716" y="-34436"/>
                  <a:pt x="4998365" y="-16501"/>
                  <a:pt x="5139541" y="0"/>
                </a:cubicBezTo>
                <a:cubicBezTo>
                  <a:pt x="5280717" y="16501"/>
                  <a:pt x="5444853" y="-20478"/>
                  <a:pt x="5717728" y="0"/>
                </a:cubicBezTo>
                <a:cubicBezTo>
                  <a:pt x="5990603" y="20478"/>
                  <a:pt x="6102643" y="8824"/>
                  <a:pt x="6289560" y="0"/>
                </a:cubicBezTo>
                <a:cubicBezTo>
                  <a:pt x="6630105" y="-20386"/>
                  <a:pt x="6888559" y="273288"/>
                  <a:pt x="6860795" y="571235"/>
                </a:cubicBezTo>
                <a:cubicBezTo>
                  <a:pt x="6889524" y="787149"/>
                  <a:pt x="6835464" y="938433"/>
                  <a:pt x="6860795" y="1188150"/>
                </a:cubicBezTo>
                <a:cubicBezTo>
                  <a:pt x="6886126" y="1437868"/>
                  <a:pt x="6850623" y="1539594"/>
                  <a:pt x="6860795" y="1713670"/>
                </a:cubicBezTo>
                <a:cubicBezTo>
                  <a:pt x="6870967" y="1887746"/>
                  <a:pt x="6835275" y="2123154"/>
                  <a:pt x="6860795" y="2307735"/>
                </a:cubicBezTo>
                <a:cubicBezTo>
                  <a:pt x="6886315" y="2492316"/>
                  <a:pt x="6876201" y="2679842"/>
                  <a:pt x="6860795" y="2856104"/>
                </a:cubicBezTo>
                <a:cubicBezTo>
                  <a:pt x="6841634" y="3217487"/>
                  <a:pt x="6623657" y="3458483"/>
                  <a:pt x="6289560" y="3427339"/>
                </a:cubicBezTo>
                <a:cubicBezTo>
                  <a:pt x="6091606" y="3408572"/>
                  <a:pt x="5760542" y="3441876"/>
                  <a:pt x="5597007" y="3427339"/>
                </a:cubicBezTo>
                <a:cubicBezTo>
                  <a:pt x="5433472" y="3412802"/>
                  <a:pt x="5256274" y="3453625"/>
                  <a:pt x="5018821" y="3427339"/>
                </a:cubicBezTo>
                <a:cubicBezTo>
                  <a:pt x="4781368" y="3401053"/>
                  <a:pt x="4772507" y="3412315"/>
                  <a:pt x="4555001" y="3427339"/>
                </a:cubicBezTo>
                <a:cubicBezTo>
                  <a:pt x="4337495" y="3442363"/>
                  <a:pt x="4130203" y="3408693"/>
                  <a:pt x="3805265" y="3427339"/>
                </a:cubicBezTo>
                <a:cubicBezTo>
                  <a:pt x="3480327" y="3445985"/>
                  <a:pt x="3516464" y="3446953"/>
                  <a:pt x="3284263" y="3427339"/>
                </a:cubicBezTo>
                <a:cubicBezTo>
                  <a:pt x="3052062" y="3407725"/>
                  <a:pt x="2783750" y="3422090"/>
                  <a:pt x="2648893" y="3427339"/>
                </a:cubicBezTo>
                <a:cubicBezTo>
                  <a:pt x="2514036" y="3432589"/>
                  <a:pt x="2065008" y="3453355"/>
                  <a:pt x="1899157" y="3427339"/>
                </a:cubicBezTo>
                <a:cubicBezTo>
                  <a:pt x="1733306" y="3401323"/>
                  <a:pt x="1416073" y="3457637"/>
                  <a:pt x="1206604" y="3427339"/>
                </a:cubicBezTo>
                <a:cubicBezTo>
                  <a:pt x="997135" y="3397041"/>
                  <a:pt x="780670" y="3426136"/>
                  <a:pt x="571235" y="3427339"/>
                </a:cubicBezTo>
                <a:cubicBezTo>
                  <a:pt x="301400" y="3419818"/>
                  <a:pt x="-29256" y="3193889"/>
                  <a:pt x="0" y="2856104"/>
                </a:cubicBezTo>
                <a:cubicBezTo>
                  <a:pt x="-9340" y="2715597"/>
                  <a:pt x="-10566" y="2385195"/>
                  <a:pt x="0" y="2239189"/>
                </a:cubicBezTo>
                <a:cubicBezTo>
                  <a:pt x="10566" y="2093184"/>
                  <a:pt x="11635" y="1914923"/>
                  <a:pt x="0" y="1690821"/>
                </a:cubicBezTo>
                <a:cubicBezTo>
                  <a:pt x="-11635" y="1466719"/>
                  <a:pt x="-2171" y="1274110"/>
                  <a:pt x="0" y="1142452"/>
                </a:cubicBezTo>
                <a:cubicBezTo>
                  <a:pt x="2171" y="1010794"/>
                  <a:pt x="13337" y="754099"/>
                  <a:pt x="0" y="571235"/>
                </a:cubicBezTo>
                <a:close/>
              </a:path>
            </a:pathLst>
          </a:custGeom>
          <a:solidFill>
            <a:schemeClr val="bg1"/>
          </a:solidFill>
          <a:ln w="38100">
            <a:extLst>
              <a:ext uri="{C807C97D-BFC1-408E-A445-0C87EB9F89A2}">
                <ask:lineSketchStyleProps xmlns:ask="http://schemas.microsoft.com/office/drawing/2018/sketchyshapes" sd="475870525">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AA58D55-ABC8-B3F0-3B3A-3443D95121A3}"/>
              </a:ext>
            </a:extLst>
          </p:cNvPr>
          <p:cNvSpPr/>
          <p:nvPr/>
        </p:nvSpPr>
        <p:spPr>
          <a:xfrm>
            <a:off x="735039" y="3976893"/>
            <a:ext cx="10803025" cy="2766892"/>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9F9E4A79-529B-5022-1768-1A3ED1697E1A}"/>
              </a:ext>
            </a:extLst>
          </p:cNvPr>
          <p:cNvSpPr txBox="1"/>
          <p:nvPr/>
        </p:nvSpPr>
        <p:spPr>
          <a:xfrm>
            <a:off x="518936" y="164775"/>
            <a:ext cx="6486209" cy="3330464"/>
          </a:xfrm>
          <a:prstGeom prst="rect">
            <a:avLst/>
          </a:prstGeom>
          <a:noFill/>
        </p:spPr>
        <p:txBody>
          <a:bodyPr wrap="square" rtlCol="0">
            <a:spAutoFit/>
          </a:bodyPr>
          <a:lstStyle/>
          <a:p>
            <a:pPr algn="just">
              <a:lnSpc>
                <a:spcPct val="150000"/>
              </a:lnSpc>
            </a:pPr>
            <a:r>
              <a:rPr lang="en-US" sz="3600" b="1">
                <a:solidFill>
                  <a:srgbClr val="0070C0"/>
                </a:solidFill>
              </a:rPr>
              <a:t>Khi nghe thông báo về số lượng bò sữa của Hà Nội, Lâm Đồng và Thanh Hóa, bạn Tiến chỉ kịp viết được các số liệu như sau:</a:t>
            </a:r>
          </a:p>
        </p:txBody>
      </p:sp>
      <p:sp>
        <p:nvSpPr>
          <p:cNvPr id="9" name="TextBox 8">
            <a:extLst>
              <a:ext uri="{FF2B5EF4-FFF2-40B4-BE49-F238E27FC236}">
                <a16:creationId xmlns:a16="http://schemas.microsoft.com/office/drawing/2014/main" id="{4D919CA1-5BF6-F089-C38E-D59D6C62EA1E}"/>
              </a:ext>
            </a:extLst>
          </p:cNvPr>
          <p:cNvSpPr txBox="1"/>
          <p:nvPr/>
        </p:nvSpPr>
        <p:spPr>
          <a:xfrm>
            <a:off x="899512" y="3976893"/>
            <a:ext cx="10607040" cy="1234825"/>
          </a:xfrm>
          <a:prstGeom prst="rect">
            <a:avLst/>
          </a:prstGeom>
          <a:noFill/>
        </p:spPr>
        <p:txBody>
          <a:bodyPr wrap="square" rtlCol="0">
            <a:spAutoFit/>
          </a:bodyPr>
          <a:lstStyle/>
          <a:p>
            <a:pPr algn="just">
              <a:lnSpc>
                <a:spcPct val="120000"/>
              </a:lnSpc>
            </a:pPr>
            <a:r>
              <a:rPr lang="en-US" sz="3200" b="1">
                <a:solidFill>
                  <a:schemeClr val="accent2">
                    <a:lumMod val="75000"/>
                  </a:schemeClr>
                </a:solidFill>
              </a:rPr>
              <a:t>Em hãy giúp bạn Tiến xác định số bò của mỗi tỉnh, thành trên. Biết rằng:</a:t>
            </a:r>
          </a:p>
        </p:txBody>
      </p:sp>
      <p:sp>
        <p:nvSpPr>
          <p:cNvPr id="11" name="TextBox 10">
            <a:extLst>
              <a:ext uri="{FF2B5EF4-FFF2-40B4-BE49-F238E27FC236}">
                <a16:creationId xmlns:a16="http://schemas.microsoft.com/office/drawing/2014/main" id="{4BE235FE-7037-A51E-CF92-C9C77416EB48}"/>
              </a:ext>
            </a:extLst>
          </p:cNvPr>
          <p:cNvSpPr txBox="1"/>
          <p:nvPr/>
        </p:nvSpPr>
        <p:spPr>
          <a:xfrm>
            <a:off x="990285" y="5273293"/>
            <a:ext cx="9558690" cy="584775"/>
          </a:xfrm>
          <a:prstGeom prst="rect">
            <a:avLst/>
          </a:prstGeom>
          <a:noFill/>
        </p:spPr>
        <p:txBody>
          <a:bodyPr wrap="square" rtlCol="0">
            <a:spAutoFit/>
          </a:bodyPr>
          <a:lstStyle/>
          <a:p>
            <a:r>
              <a:rPr lang="en-US" sz="3200"/>
              <a:t>- Tổng số bò sữa của Hà Nội và Lâm Đồng là 39 853 con.</a:t>
            </a:r>
          </a:p>
        </p:txBody>
      </p:sp>
      <p:sp>
        <p:nvSpPr>
          <p:cNvPr id="12" name="TextBox 11">
            <a:extLst>
              <a:ext uri="{FF2B5EF4-FFF2-40B4-BE49-F238E27FC236}">
                <a16:creationId xmlns:a16="http://schemas.microsoft.com/office/drawing/2014/main" id="{27CE4D75-D466-6BDC-756B-7BAAB310C183}"/>
              </a:ext>
            </a:extLst>
          </p:cNvPr>
          <p:cNvSpPr txBox="1"/>
          <p:nvPr/>
        </p:nvSpPr>
        <p:spPr>
          <a:xfrm>
            <a:off x="990286" y="6023160"/>
            <a:ext cx="10141527" cy="584775"/>
          </a:xfrm>
          <a:prstGeom prst="rect">
            <a:avLst/>
          </a:prstGeom>
          <a:noFill/>
        </p:spPr>
        <p:txBody>
          <a:bodyPr wrap="square" rtlCol="0">
            <a:spAutoFit/>
          </a:bodyPr>
          <a:lstStyle/>
          <a:p>
            <a:r>
              <a:rPr lang="en-US" sz="3200"/>
              <a:t>- Tổng số bò sữa của Lâm Đồng và Thanh Hóa là 36 175 con.</a:t>
            </a:r>
          </a:p>
        </p:txBody>
      </p:sp>
      <p:grpSp>
        <p:nvGrpSpPr>
          <p:cNvPr id="18" name="Group 17">
            <a:extLst>
              <a:ext uri="{FF2B5EF4-FFF2-40B4-BE49-F238E27FC236}">
                <a16:creationId xmlns:a16="http://schemas.microsoft.com/office/drawing/2014/main" id="{E17C6321-C889-1E62-8210-C1EDBFBEA4E1}"/>
              </a:ext>
            </a:extLst>
          </p:cNvPr>
          <p:cNvGrpSpPr/>
          <p:nvPr/>
        </p:nvGrpSpPr>
        <p:grpSpPr>
          <a:xfrm rot="21231061">
            <a:off x="7504690" y="737274"/>
            <a:ext cx="2417703" cy="2463036"/>
            <a:chOff x="2565213" y="4035192"/>
            <a:chExt cx="2439924" cy="2606240"/>
          </a:xfrm>
        </p:grpSpPr>
        <p:sp>
          <p:nvSpPr>
            <p:cNvPr id="13" name="Rectangle 12">
              <a:extLst>
                <a:ext uri="{FF2B5EF4-FFF2-40B4-BE49-F238E27FC236}">
                  <a16:creationId xmlns:a16="http://schemas.microsoft.com/office/drawing/2014/main" id="{82B6045A-12C7-2A5A-B3BC-60423A8CB98B}"/>
                </a:ext>
              </a:extLst>
            </p:cNvPr>
            <p:cNvSpPr/>
            <p:nvPr/>
          </p:nvSpPr>
          <p:spPr>
            <a:xfrm>
              <a:off x="2566737" y="4331368"/>
              <a:ext cx="2438400" cy="2310064"/>
            </a:xfrm>
            <a:prstGeom prst="rect">
              <a:avLst/>
            </a:prstGeom>
            <a:solidFill>
              <a:srgbClr val="FEE69F"/>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9F6FEF3-0F86-6256-3DE1-1EBD3246536F}"/>
                </a:ext>
              </a:extLst>
            </p:cNvPr>
            <p:cNvSpPr/>
            <p:nvPr/>
          </p:nvSpPr>
          <p:spPr>
            <a:xfrm>
              <a:off x="2565213" y="4331368"/>
              <a:ext cx="2438400" cy="369332"/>
            </a:xfrm>
            <a:prstGeom prst="rect">
              <a:avLst/>
            </a:prstGeom>
            <a:solidFill>
              <a:srgbClr val="FEE69F"/>
            </a:solidFill>
            <a:ln>
              <a:solidFill>
                <a:schemeClr val="accent4">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Star with solid fill">
              <a:extLst>
                <a:ext uri="{FF2B5EF4-FFF2-40B4-BE49-F238E27FC236}">
                  <a16:creationId xmlns:a16="http://schemas.microsoft.com/office/drawing/2014/main" id="{62E6C651-95AA-C312-3193-C16AF905AD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3497" y="4035192"/>
              <a:ext cx="540987" cy="540987"/>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17" name="TextBox 16">
              <a:extLst>
                <a:ext uri="{FF2B5EF4-FFF2-40B4-BE49-F238E27FC236}">
                  <a16:creationId xmlns:a16="http://schemas.microsoft.com/office/drawing/2014/main" id="{A6667F60-2C2A-2C9E-A76E-E9D19B324491}"/>
                </a:ext>
              </a:extLst>
            </p:cNvPr>
            <p:cNvSpPr txBox="1"/>
            <p:nvPr/>
          </p:nvSpPr>
          <p:spPr>
            <a:xfrm>
              <a:off x="2679217" y="4776471"/>
              <a:ext cx="2210391" cy="1825756"/>
            </a:xfrm>
            <a:prstGeom prst="rect">
              <a:avLst/>
            </a:prstGeom>
            <a:noFill/>
          </p:spPr>
          <p:txBody>
            <a:bodyPr wrap="square" rtlCol="0">
              <a:spAutoFit/>
            </a:bodyPr>
            <a:lstStyle/>
            <a:p>
              <a:pPr algn="ctr">
                <a:lnSpc>
                  <a:spcPct val="120000"/>
                </a:lnSpc>
              </a:pPr>
              <a:r>
                <a:rPr lang="en-US" sz="3200"/>
                <a:t>24 410 con</a:t>
              </a:r>
            </a:p>
            <a:p>
              <a:pPr algn="ctr">
                <a:lnSpc>
                  <a:spcPct val="120000"/>
                </a:lnSpc>
              </a:pPr>
              <a:r>
                <a:rPr lang="en-US" sz="3200"/>
                <a:t>15 443 con</a:t>
              </a:r>
            </a:p>
            <a:p>
              <a:pPr algn="ctr">
                <a:lnSpc>
                  <a:spcPct val="120000"/>
                </a:lnSpc>
              </a:pPr>
              <a:r>
                <a:rPr lang="en-US" sz="3200"/>
                <a:t>11 765 con</a:t>
              </a:r>
            </a:p>
          </p:txBody>
        </p:sp>
      </p:grpSp>
      <p:pic>
        <p:nvPicPr>
          <p:cNvPr id="23" name="Picture 22" descr="A cartoon of a cow&#10;&#10;Description automatically generated">
            <a:extLst>
              <a:ext uri="{FF2B5EF4-FFF2-40B4-BE49-F238E27FC236}">
                <a16:creationId xmlns:a16="http://schemas.microsoft.com/office/drawing/2014/main" id="{6267A699-8B13-F609-0CB4-99A6456401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9392" y="1585028"/>
            <a:ext cx="2175847" cy="1820067"/>
          </a:xfrm>
          <a:prstGeom prst="rect">
            <a:avLst/>
          </a:prstGeom>
        </p:spPr>
      </p:pic>
    </p:spTree>
    <p:extLst>
      <p:ext uri="{BB962C8B-B14F-4D97-AF65-F5344CB8AC3E}">
        <p14:creationId xmlns:p14="http://schemas.microsoft.com/office/powerpoint/2010/main" val="277385649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80">
                                          <p:stCondLst>
                                            <p:cond delay="0"/>
                                          </p:stCondLst>
                                        </p:cTn>
                                        <p:tgtEl>
                                          <p:spTgt spid="18"/>
                                        </p:tgtEl>
                                      </p:cBhvr>
                                    </p:animEffect>
                                    <p:anim calcmode="lin" valueType="num">
                                      <p:cBhvr>
                                        <p:cTn id="1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9" dur="26">
                                          <p:stCondLst>
                                            <p:cond delay="650"/>
                                          </p:stCondLst>
                                        </p:cTn>
                                        <p:tgtEl>
                                          <p:spTgt spid="18"/>
                                        </p:tgtEl>
                                      </p:cBhvr>
                                      <p:to x="100000" y="60000"/>
                                    </p:animScale>
                                    <p:animScale>
                                      <p:cBhvr>
                                        <p:cTn id="20" dur="166" decel="50000">
                                          <p:stCondLst>
                                            <p:cond delay="676"/>
                                          </p:stCondLst>
                                        </p:cTn>
                                        <p:tgtEl>
                                          <p:spTgt spid="18"/>
                                        </p:tgtEl>
                                      </p:cBhvr>
                                      <p:to x="100000" y="100000"/>
                                    </p:animScale>
                                    <p:animScale>
                                      <p:cBhvr>
                                        <p:cTn id="21" dur="26">
                                          <p:stCondLst>
                                            <p:cond delay="1312"/>
                                          </p:stCondLst>
                                        </p:cTn>
                                        <p:tgtEl>
                                          <p:spTgt spid="18"/>
                                        </p:tgtEl>
                                      </p:cBhvr>
                                      <p:to x="100000" y="80000"/>
                                    </p:animScale>
                                    <p:animScale>
                                      <p:cBhvr>
                                        <p:cTn id="22" dur="166" decel="50000">
                                          <p:stCondLst>
                                            <p:cond delay="1338"/>
                                          </p:stCondLst>
                                        </p:cTn>
                                        <p:tgtEl>
                                          <p:spTgt spid="18"/>
                                        </p:tgtEl>
                                      </p:cBhvr>
                                      <p:to x="100000" y="100000"/>
                                    </p:animScale>
                                    <p:animScale>
                                      <p:cBhvr>
                                        <p:cTn id="23" dur="26">
                                          <p:stCondLst>
                                            <p:cond delay="1642"/>
                                          </p:stCondLst>
                                        </p:cTn>
                                        <p:tgtEl>
                                          <p:spTgt spid="18"/>
                                        </p:tgtEl>
                                      </p:cBhvr>
                                      <p:to x="100000" y="90000"/>
                                    </p:animScale>
                                    <p:animScale>
                                      <p:cBhvr>
                                        <p:cTn id="24" dur="166" decel="50000">
                                          <p:stCondLst>
                                            <p:cond delay="1668"/>
                                          </p:stCondLst>
                                        </p:cTn>
                                        <p:tgtEl>
                                          <p:spTgt spid="18"/>
                                        </p:tgtEl>
                                      </p:cBhvr>
                                      <p:to x="100000" y="100000"/>
                                    </p:animScale>
                                    <p:animScale>
                                      <p:cBhvr>
                                        <p:cTn id="25" dur="26">
                                          <p:stCondLst>
                                            <p:cond delay="1808"/>
                                          </p:stCondLst>
                                        </p:cTn>
                                        <p:tgtEl>
                                          <p:spTgt spid="18"/>
                                        </p:tgtEl>
                                      </p:cBhvr>
                                      <p:to x="100000" y="95000"/>
                                    </p:animScale>
                                    <p:animScale>
                                      <p:cBhvr>
                                        <p:cTn id="26" dur="166" decel="50000">
                                          <p:stCondLst>
                                            <p:cond delay="1834"/>
                                          </p:stCondLst>
                                        </p:cTn>
                                        <p:tgtEl>
                                          <p:spTgt spid="18"/>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9"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7610481E-3848-C907-D79E-0B3D45ABCFF5}"/>
              </a:ext>
            </a:extLst>
          </p:cNvPr>
          <p:cNvSpPr/>
          <p:nvPr/>
        </p:nvSpPr>
        <p:spPr>
          <a:xfrm>
            <a:off x="331644" y="143833"/>
            <a:ext cx="8403546" cy="2429385"/>
          </a:xfrm>
          <a:custGeom>
            <a:avLst/>
            <a:gdLst>
              <a:gd name="connsiteX0" fmla="*/ 0 w 8403546"/>
              <a:gd name="connsiteY0" fmla="*/ 404906 h 2429385"/>
              <a:gd name="connsiteX1" fmla="*/ 404906 w 8403546"/>
              <a:gd name="connsiteY1" fmla="*/ 0 h 2429385"/>
              <a:gd name="connsiteX2" fmla="*/ 1247120 w 8403546"/>
              <a:gd name="connsiteY2" fmla="*/ 0 h 2429385"/>
              <a:gd name="connsiteX3" fmla="*/ 1937460 w 8403546"/>
              <a:gd name="connsiteY3" fmla="*/ 0 h 2429385"/>
              <a:gd name="connsiteX4" fmla="*/ 2475924 w 8403546"/>
              <a:gd name="connsiteY4" fmla="*/ 0 h 2429385"/>
              <a:gd name="connsiteX5" fmla="*/ 2938452 w 8403546"/>
              <a:gd name="connsiteY5" fmla="*/ 0 h 2429385"/>
              <a:gd name="connsiteX6" fmla="*/ 3400979 w 8403546"/>
              <a:gd name="connsiteY6" fmla="*/ 0 h 2429385"/>
              <a:gd name="connsiteX7" fmla="*/ 3863507 w 8403546"/>
              <a:gd name="connsiteY7" fmla="*/ 0 h 2429385"/>
              <a:gd name="connsiteX8" fmla="*/ 4553846 w 8403546"/>
              <a:gd name="connsiteY8" fmla="*/ 0 h 2429385"/>
              <a:gd name="connsiteX9" fmla="*/ 5320123 w 8403546"/>
              <a:gd name="connsiteY9" fmla="*/ 0 h 2429385"/>
              <a:gd name="connsiteX10" fmla="*/ 5934525 w 8403546"/>
              <a:gd name="connsiteY10" fmla="*/ 0 h 2429385"/>
              <a:gd name="connsiteX11" fmla="*/ 6700802 w 8403546"/>
              <a:gd name="connsiteY11" fmla="*/ 0 h 2429385"/>
              <a:gd name="connsiteX12" fmla="*/ 7163329 w 8403546"/>
              <a:gd name="connsiteY12" fmla="*/ 0 h 2429385"/>
              <a:gd name="connsiteX13" fmla="*/ 7998640 w 8403546"/>
              <a:gd name="connsiteY13" fmla="*/ 0 h 2429385"/>
              <a:gd name="connsiteX14" fmla="*/ 8403546 w 8403546"/>
              <a:gd name="connsiteY14" fmla="*/ 404906 h 2429385"/>
              <a:gd name="connsiteX15" fmla="*/ 8403546 w 8403546"/>
              <a:gd name="connsiteY15" fmla="*/ 928568 h 2429385"/>
              <a:gd name="connsiteX16" fmla="*/ 8403546 w 8403546"/>
              <a:gd name="connsiteY16" fmla="*/ 1452230 h 2429385"/>
              <a:gd name="connsiteX17" fmla="*/ 8403546 w 8403546"/>
              <a:gd name="connsiteY17" fmla="*/ 2024479 h 2429385"/>
              <a:gd name="connsiteX18" fmla="*/ 7998640 w 8403546"/>
              <a:gd name="connsiteY18" fmla="*/ 2429385 h 2429385"/>
              <a:gd name="connsiteX19" fmla="*/ 7232363 w 8403546"/>
              <a:gd name="connsiteY19" fmla="*/ 2429385 h 2429385"/>
              <a:gd name="connsiteX20" fmla="*/ 6769836 w 8403546"/>
              <a:gd name="connsiteY20" fmla="*/ 2429385 h 2429385"/>
              <a:gd name="connsiteX21" fmla="*/ 6003559 w 8403546"/>
              <a:gd name="connsiteY21" fmla="*/ 2429385 h 2429385"/>
              <a:gd name="connsiteX22" fmla="*/ 5389157 w 8403546"/>
              <a:gd name="connsiteY22" fmla="*/ 2429385 h 2429385"/>
              <a:gd name="connsiteX23" fmla="*/ 4698817 w 8403546"/>
              <a:gd name="connsiteY23" fmla="*/ 2429385 h 2429385"/>
              <a:gd name="connsiteX24" fmla="*/ 4160353 w 8403546"/>
              <a:gd name="connsiteY24" fmla="*/ 2429385 h 2429385"/>
              <a:gd name="connsiteX25" fmla="*/ 3545951 w 8403546"/>
              <a:gd name="connsiteY25" fmla="*/ 2429385 h 2429385"/>
              <a:gd name="connsiteX26" fmla="*/ 2779674 w 8403546"/>
              <a:gd name="connsiteY26" fmla="*/ 2429385 h 2429385"/>
              <a:gd name="connsiteX27" fmla="*/ 2089334 w 8403546"/>
              <a:gd name="connsiteY27" fmla="*/ 2429385 h 2429385"/>
              <a:gd name="connsiteX28" fmla="*/ 1626807 w 8403546"/>
              <a:gd name="connsiteY28" fmla="*/ 2429385 h 2429385"/>
              <a:gd name="connsiteX29" fmla="*/ 404906 w 8403546"/>
              <a:gd name="connsiteY29" fmla="*/ 2429385 h 2429385"/>
              <a:gd name="connsiteX30" fmla="*/ 0 w 8403546"/>
              <a:gd name="connsiteY30" fmla="*/ 2024479 h 2429385"/>
              <a:gd name="connsiteX31" fmla="*/ 0 w 8403546"/>
              <a:gd name="connsiteY31" fmla="*/ 1533209 h 2429385"/>
              <a:gd name="connsiteX32" fmla="*/ 0 w 8403546"/>
              <a:gd name="connsiteY32" fmla="*/ 960959 h 2429385"/>
              <a:gd name="connsiteX33" fmla="*/ 0 w 8403546"/>
              <a:gd name="connsiteY33" fmla="*/ 404906 h 242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03546" h="2429385" fill="none" extrusionOk="0">
                <a:moveTo>
                  <a:pt x="0" y="404906"/>
                </a:moveTo>
                <a:cubicBezTo>
                  <a:pt x="16548" y="129526"/>
                  <a:pt x="185533" y="-12669"/>
                  <a:pt x="404906" y="0"/>
                </a:cubicBezTo>
                <a:cubicBezTo>
                  <a:pt x="795788" y="24875"/>
                  <a:pt x="914309" y="4670"/>
                  <a:pt x="1247120" y="0"/>
                </a:cubicBezTo>
                <a:cubicBezTo>
                  <a:pt x="1579931" y="-4670"/>
                  <a:pt x="1693214" y="-1240"/>
                  <a:pt x="1937460" y="0"/>
                </a:cubicBezTo>
                <a:cubicBezTo>
                  <a:pt x="2181706" y="1240"/>
                  <a:pt x="2291730" y="-14006"/>
                  <a:pt x="2475924" y="0"/>
                </a:cubicBezTo>
                <a:cubicBezTo>
                  <a:pt x="2660118" y="14006"/>
                  <a:pt x="2742735" y="-1357"/>
                  <a:pt x="2938452" y="0"/>
                </a:cubicBezTo>
                <a:cubicBezTo>
                  <a:pt x="3134169" y="1357"/>
                  <a:pt x="3200251" y="22473"/>
                  <a:pt x="3400979" y="0"/>
                </a:cubicBezTo>
                <a:cubicBezTo>
                  <a:pt x="3601707" y="-22473"/>
                  <a:pt x="3736757" y="-17478"/>
                  <a:pt x="3863507" y="0"/>
                </a:cubicBezTo>
                <a:cubicBezTo>
                  <a:pt x="3990257" y="17478"/>
                  <a:pt x="4296223" y="-28841"/>
                  <a:pt x="4553846" y="0"/>
                </a:cubicBezTo>
                <a:cubicBezTo>
                  <a:pt x="4811469" y="28841"/>
                  <a:pt x="5072347" y="-1261"/>
                  <a:pt x="5320123" y="0"/>
                </a:cubicBezTo>
                <a:cubicBezTo>
                  <a:pt x="5567899" y="1261"/>
                  <a:pt x="5730849" y="18804"/>
                  <a:pt x="5934525" y="0"/>
                </a:cubicBezTo>
                <a:cubicBezTo>
                  <a:pt x="6138201" y="-18804"/>
                  <a:pt x="6479547" y="13317"/>
                  <a:pt x="6700802" y="0"/>
                </a:cubicBezTo>
                <a:cubicBezTo>
                  <a:pt x="6922057" y="-13317"/>
                  <a:pt x="6985883" y="-434"/>
                  <a:pt x="7163329" y="0"/>
                </a:cubicBezTo>
                <a:cubicBezTo>
                  <a:pt x="7340775" y="434"/>
                  <a:pt x="7613799" y="-1151"/>
                  <a:pt x="7998640" y="0"/>
                </a:cubicBezTo>
                <a:cubicBezTo>
                  <a:pt x="8233342" y="22522"/>
                  <a:pt x="8394713" y="186349"/>
                  <a:pt x="8403546" y="404906"/>
                </a:cubicBezTo>
                <a:cubicBezTo>
                  <a:pt x="8389054" y="522202"/>
                  <a:pt x="8397775" y="697798"/>
                  <a:pt x="8403546" y="928568"/>
                </a:cubicBezTo>
                <a:cubicBezTo>
                  <a:pt x="8409317" y="1159338"/>
                  <a:pt x="8407446" y="1245832"/>
                  <a:pt x="8403546" y="1452230"/>
                </a:cubicBezTo>
                <a:cubicBezTo>
                  <a:pt x="8399646" y="1658628"/>
                  <a:pt x="8406829" y="1908657"/>
                  <a:pt x="8403546" y="2024479"/>
                </a:cubicBezTo>
                <a:cubicBezTo>
                  <a:pt x="8435102" y="2229157"/>
                  <a:pt x="8230927" y="2449627"/>
                  <a:pt x="7998640" y="2429385"/>
                </a:cubicBezTo>
                <a:cubicBezTo>
                  <a:pt x="7627782" y="2442650"/>
                  <a:pt x="7505318" y="2442384"/>
                  <a:pt x="7232363" y="2429385"/>
                </a:cubicBezTo>
                <a:cubicBezTo>
                  <a:pt x="6959408" y="2416386"/>
                  <a:pt x="6902099" y="2446657"/>
                  <a:pt x="6769836" y="2429385"/>
                </a:cubicBezTo>
                <a:cubicBezTo>
                  <a:pt x="6637573" y="2412113"/>
                  <a:pt x="6295491" y="2450917"/>
                  <a:pt x="6003559" y="2429385"/>
                </a:cubicBezTo>
                <a:cubicBezTo>
                  <a:pt x="5711627" y="2407853"/>
                  <a:pt x="5692027" y="2429512"/>
                  <a:pt x="5389157" y="2429385"/>
                </a:cubicBezTo>
                <a:cubicBezTo>
                  <a:pt x="5086287" y="2429258"/>
                  <a:pt x="4849773" y="2440849"/>
                  <a:pt x="4698817" y="2429385"/>
                </a:cubicBezTo>
                <a:cubicBezTo>
                  <a:pt x="4547861" y="2417921"/>
                  <a:pt x="4324647" y="2438026"/>
                  <a:pt x="4160353" y="2429385"/>
                </a:cubicBezTo>
                <a:cubicBezTo>
                  <a:pt x="3996059" y="2420744"/>
                  <a:pt x="3774460" y="2425890"/>
                  <a:pt x="3545951" y="2429385"/>
                </a:cubicBezTo>
                <a:cubicBezTo>
                  <a:pt x="3317442" y="2432880"/>
                  <a:pt x="2963629" y="2404727"/>
                  <a:pt x="2779674" y="2429385"/>
                </a:cubicBezTo>
                <a:cubicBezTo>
                  <a:pt x="2595719" y="2454043"/>
                  <a:pt x="2362319" y="2425127"/>
                  <a:pt x="2089334" y="2429385"/>
                </a:cubicBezTo>
                <a:cubicBezTo>
                  <a:pt x="1816349" y="2433643"/>
                  <a:pt x="1761815" y="2409777"/>
                  <a:pt x="1626807" y="2429385"/>
                </a:cubicBezTo>
                <a:cubicBezTo>
                  <a:pt x="1491799" y="2448993"/>
                  <a:pt x="696642" y="2420997"/>
                  <a:pt x="404906" y="2429385"/>
                </a:cubicBezTo>
                <a:cubicBezTo>
                  <a:pt x="211934" y="2403509"/>
                  <a:pt x="48007" y="2272665"/>
                  <a:pt x="0" y="2024479"/>
                </a:cubicBezTo>
                <a:cubicBezTo>
                  <a:pt x="-12824" y="1876706"/>
                  <a:pt x="-17261" y="1686131"/>
                  <a:pt x="0" y="1533209"/>
                </a:cubicBezTo>
                <a:cubicBezTo>
                  <a:pt x="17261" y="1380287"/>
                  <a:pt x="-21108" y="1159073"/>
                  <a:pt x="0" y="960959"/>
                </a:cubicBezTo>
                <a:cubicBezTo>
                  <a:pt x="21108" y="762845"/>
                  <a:pt x="27518" y="575504"/>
                  <a:pt x="0" y="404906"/>
                </a:cubicBezTo>
                <a:close/>
              </a:path>
              <a:path w="8403546" h="2429385" stroke="0" extrusionOk="0">
                <a:moveTo>
                  <a:pt x="0" y="404906"/>
                </a:moveTo>
                <a:cubicBezTo>
                  <a:pt x="-17211" y="195057"/>
                  <a:pt x="175108" y="11956"/>
                  <a:pt x="404906" y="0"/>
                </a:cubicBezTo>
                <a:cubicBezTo>
                  <a:pt x="723837" y="-24762"/>
                  <a:pt x="800604" y="28231"/>
                  <a:pt x="1095245" y="0"/>
                </a:cubicBezTo>
                <a:cubicBezTo>
                  <a:pt x="1389886" y="-28231"/>
                  <a:pt x="1465219" y="-5379"/>
                  <a:pt x="1633710" y="0"/>
                </a:cubicBezTo>
                <a:cubicBezTo>
                  <a:pt x="1802202" y="5379"/>
                  <a:pt x="1912371" y="-23398"/>
                  <a:pt x="2172175" y="0"/>
                </a:cubicBezTo>
                <a:cubicBezTo>
                  <a:pt x="2431980" y="23398"/>
                  <a:pt x="2556954" y="-33135"/>
                  <a:pt x="2938452" y="0"/>
                </a:cubicBezTo>
                <a:cubicBezTo>
                  <a:pt x="3319950" y="33135"/>
                  <a:pt x="3195721" y="-6862"/>
                  <a:pt x="3400979" y="0"/>
                </a:cubicBezTo>
                <a:cubicBezTo>
                  <a:pt x="3606237" y="6862"/>
                  <a:pt x="3656829" y="16015"/>
                  <a:pt x="3863507" y="0"/>
                </a:cubicBezTo>
                <a:cubicBezTo>
                  <a:pt x="4070185" y="-16015"/>
                  <a:pt x="4288126" y="-31450"/>
                  <a:pt x="4705721" y="0"/>
                </a:cubicBezTo>
                <a:cubicBezTo>
                  <a:pt x="5123316" y="31450"/>
                  <a:pt x="5046771" y="26837"/>
                  <a:pt x="5244186" y="0"/>
                </a:cubicBezTo>
                <a:cubicBezTo>
                  <a:pt x="5441601" y="-26837"/>
                  <a:pt x="5597385" y="-18303"/>
                  <a:pt x="5858588" y="0"/>
                </a:cubicBezTo>
                <a:cubicBezTo>
                  <a:pt x="6119791" y="18303"/>
                  <a:pt x="6267878" y="-30199"/>
                  <a:pt x="6472990" y="0"/>
                </a:cubicBezTo>
                <a:cubicBezTo>
                  <a:pt x="6678102" y="30199"/>
                  <a:pt x="6826630" y="-33530"/>
                  <a:pt x="7163329" y="0"/>
                </a:cubicBezTo>
                <a:cubicBezTo>
                  <a:pt x="7500028" y="33530"/>
                  <a:pt x="7655019" y="7154"/>
                  <a:pt x="7998640" y="0"/>
                </a:cubicBezTo>
                <a:cubicBezTo>
                  <a:pt x="8221632" y="-6313"/>
                  <a:pt x="8396530" y="134626"/>
                  <a:pt x="8403546" y="404906"/>
                </a:cubicBezTo>
                <a:cubicBezTo>
                  <a:pt x="8425611" y="614846"/>
                  <a:pt x="8424220" y="797774"/>
                  <a:pt x="8403546" y="960959"/>
                </a:cubicBezTo>
                <a:cubicBezTo>
                  <a:pt x="8382872" y="1124144"/>
                  <a:pt x="8384469" y="1211041"/>
                  <a:pt x="8403546" y="1452230"/>
                </a:cubicBezTo>
                <a:cubicBezTo>
                  <a:pt x="8422623" y="1693419"/>
                  <a:pt x="8426209" y="1852981"/>
                  <a:pt x="8403546" y="2024479"/>
                </a:cubicBezTo>
                <a:cubicBezTo>
                  <a:pt x="8408865" y="2253142"/>
                  <a:pt x="8227468" y="2397294"/>
                  <a:pt x="7998640" y="2429385"/>
                </a:cubicBezTo>
                <a:cubicBezTo>
                  <a:pt x="7758444" y="2433468"/>
                  <a:pt x="7393495" y="2408549"/>
                  <a:pt x="7156426" y="2429385"/>
                </a:cubicBezTo>
                <a:cubicBezTo>
                  <a:pt x="6919357" y="2450221"/>
                  <a:pt x="6810738" y="2412644"/>
                  <a:pt x="6693898" y="2429385"/>
                </a:cubicBezTo>
                <a:cubicBezTo>
                  <a:pt x="6577058" y="2446126"/>
                  <a:pt x="6269786" y="2456709"/>
                  <a:pt x="5851684" y="2429385"/>
                </a:cubicBezTo>
                <a:cubicBezTo>
                  <a:pt x="5433582" y="2402061"/>
                  <a:pt x="5535248" y="2450169"/>
                  <a:pt x="5313220" y="2429385"/>
                </a:cubicBezTo>
                <a:cubicBezTo>
                  <a:pt x="5091192" y="2408601"/>
                  <a:pt x="4909657" y="2429955"/>
                  <a:pt x="4622880" y="2429385"/>
                </a:cubicBezTo>
                <a:cubicBezTo>
                  <a:pt x="4336103" y="2428815"/>
                  <a:pt x="3968921" y="2415935"/>
                  <a:pt x="3780666" y="2429385"/>
                </a:cubicBezTo>
                <a:cubicBezTo>
                  <a:pt x="3592411" y="2442835"/>
                  <a:pt x="3192857" y="2403694"/>
                  <a:pt x="3014389" y="2429385"/>
                </a:cubicBezTo>
                <a:cubicBezTo>
                  <a:pt x="2835921" y="2455076"/>
                  <a:pt x="2606296" y="2439489"/>
                  <a:pt x="2324050" y="2429385"/>
                </a:cubicBezTo>
                <a:cubicBezTo>
                  <a:pt x="2041804" y="2419281"/>
                  <a:pt x="1917546" y="2425069"/>
                  <a:pt x="1785585" y="2429385"/>
                </a:cubicBezTo>
                <a:cubicBezTo>
                  <a:pt x="1653625" y="2433701"/>
                  <a:pt x="1300204" y="2412612"/>
                  <a:pt x="1171183" y="2429385"/>
                </a:cubicBezTo>
                <a:cubicBezTo>
                  <a:pt x="1042162" y="2446158"/>
                  <a:pt x="637218" y="2397703"/>
                  <a:pt x="404906" y="2429385"/>
                </a:cubicBezTo>
                <a:cubicBezTo>
                  <a:pt x="199378" y="2479873"/>
                  <a:pt x="23492" y="2273466"/>
                  <a:pt x="0" y="2024479"/>
                </a:cubicBezTo>
                <a:cubicBezTo>
                  <a:pt x="-848" y="1792704"/>
                  <a:pt x="-7133" y="1600682"/>
                  <a:pt x="0" y="1452230"/>
                </a:cubicBezTo>
                <a:cubicBezTo>
                  <a:pt x="7133" y="1303778"/>
                  <a:pt x="-7544" y="1094936"/>
                  <a:pt x="0" y="896176"/>
                </a:cubicBezTo>
                <a:cubicBezTo>
                  <a:pt x="7544" y="697416"/>
                  <a:pt x="2187" y="593616"/>
                  <a:pt x="0" y="404906"/>
                </a:cubicBezTo>
                <a:close/>
              </a:path>
            </a:pathLst>
          </a:custGeom>
          <a:solidFill>
            <a:schemeClr val="bg1"/>
          </a:solidFill>
          <a:ln w="38100">
            <a:extLst>
              <a:ext uri="{C807C97D-BFC1-408E-A445-0C87EB9F89A2}">
                <ask:lineSketchStyleProps xmlns:ask="http://schemas.microsoft.com/office/drawing/2018/sketchyshapes" sd="475870525">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9F9E4A79-529B-5022-1768-1A3ED1697E1A}"/>
              </a:ext>
            </a:extLst>
          </p:cNvPr>
          <p:cNvSpPr txBox="1"/>
          <p:nvPr/>
        </p:nvSpPr>
        <p:spPr>
          <a:xfrm>
            <a:off x="518936" y="164775"/>
            <a:ext cx="8021890" cy="2232021"/>
          </a:xfrm>
          <a:prstGeom prst="rect">
            <a:avLst/>
          </a:prstGeom>
          <a:noFill/>
        </p:spPr>
        <p:txBody>
          <a:bodyPr wrap="square" rtlCol="0">
            <a:spAutoFit/>
          </a:bodyPr>
          <a:lstStyle/>
          <a:p>
            <a:pPr algn="just">
              <a:lnSpc>
                <a:spcPct val="150000"/>
              </a:lnSpc>
            </a:pPr>
            <a:r>
              <a:rPr lang="en-US" sz="3200" b="1">
                <a:solidFill>
                  <a:srgbClr val="0070C0"/>
                </a:solidFill>
              </a:rPr>
              <a:t>Khi nghe thông báo về số lượng bò sữa của Hà Nội, Lâm Đồng và Thanh Hóa, bạn Tiến chỉ kịp viết được các số liệu như sau:</a:t>
            </a:r>
          </a:p>
        </p:txBody>
      </p:sp>
      <p:grpSp>
        <p:nvGrpSpPr>
          <p:cNvPr id="15" name="Group 14">
            <a:extLst>
              <a:ext uri="{FF2B5EF4-FFF2-40B4-BE49-F238E27FC236}">
                <a16:creationId xmlns:a16="http://schemas.microsoft.com/office/drawing/2014/main" id="{D3913DE7-1684-B9AC-24C5-B640E9DFBB8D}"/>
              </a:ext>
            </a:extLst>
          </p:cNvPr>
          <p:cNvGrpSpPr/>
          <p:nvPr/>
        </p:nvGrpSpPr>
        <p:grpSpPr>
          <a:xfrm>
            <a:off x="769989" y="2727717"/>
            <a:ext cx="10803025" cy="2227114"/>
            <a:chOff x="769989" y="2727717"/>
            <a:chExt cx="10803025" cy="2227114"/>
          </a:xfrm>
        </p:grpSpPr>
        <p:sp>
          <p:nvSpPr>
            <p:cNvPr id="19" name="Rectangle: Rounded Corners 18">
              <a:extLst>
                <a:ext uri="{FF2B5EF4-FFF2-40B4-BE49-F238E27FC236}">
                  <a16:creationId xmlns:a16="http://schemas.microsoft.com/office/drawing/2014/main" id="{EAA58D55-ABC8-B3F0-3B3A-3443D95121A3}"/>
                </a:ext>
              </a:extLst>
            </p:cNvPr>
            <p:cNvSpPr/>
            <p:nvPr/>
          </p:nvSpPr>
          <p:spPr>
            <a:xfrm>
              <a:off x="769989" y="2727717"/>
              <a:ext cx="10803025" cy="2227114"/>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4D919CA1-5BF6-F089-C38E-D59D6C62EA1E}"/>
                </a:ext>
              </a:extLst>
            </p:cNvPr>
            <p:cNvSpPr txBox="1"/>
            <p:nvPr/>
          </p:nvSpPr>
          <p:spPr>
            <a:xfrm>
              <a:off x="934462" y="2727717"/>
              <a:ext cx="10607040" cy="1091966"/>
            </a:xfrm>
            <a:prstGeom prst="rect">
              <a:avLst/>
            </a:prstGeom>
            <a:noFill/>
          </p:spPr>
          <p:txBody>
            <a:bodyPr wrap="square" rtlCol="0">
              <a:spAutoFit/>
            </a:bodyPr>
            <a:lstStyle/>
            <a:p>
              <a:pPr algn="just">
                <a:lnSpc>
                  <a:spcPct val="120000"/>
                </a:lnSpc>
              </a:pPr>
              <a:r>
                <a:rPr lang="en-US" sz="2800" b="1">
                  <a:solidFill>
                    <a:schemeClr val="accent2">
                      <a:lumMod val="75000"/>
                    </a:schemeClr>
                  </a:solidFill>
                </a:rPr>
                <a:t>Em hãy giúp bạn Tiến xác định số bò của mỗi tỉnh, thành trên. Biết rằng:</a:t>
              </a:r>
            </a:p>
          </p:txBody>
        </p:sp>
        <p:sp>
          <p:nvSpPr>
            <p:cNvPr id="11" name="TextBox 10">
              <a:extLst>
                <a:ext uri="{FF2B5EF4-FFF2-40B4-BE49-F238E27FC236}">
                  <a16:creationId xmlns:a16="http://schemas.microsoft.com/office/drawing/2014/main" id="{4BE235FE-7037-A51E-CF92-C9C77416EB48}"/>
                </a:ext>
              </a:extLst>
            </p:cNvPr>
            <p:cNvSpPr txBox="1"/>
            <p:nvPr/>
          </p:nvSpPr>
          <p:spPr>
            <a:xfrm>
              <a:off x="1025236" y="3786959"/>
              <a:ext cx="9558690" cy="523220"/>
            </a:xfrm>
            <a:prstGeom prst="rect">
              <a:avLst/>
            </a:prstGeom>
            <a:noFill/>
          </p:spPr>
          <p:txBody>
            <a:bodyPr wrap="square" rtlCol="0">
              <a:spAutoFit/>
            </a:bodyPr>
            <a:lstStyle/>
            <a:p>
              <a:r>
                <a:rPr lang="en-US" sz="2800"/>
                <a:t>- Tổng số bò sữa của Hà Nội và Lâm Đồng là 39 853 con.</a:t>
              </a:r>
            </a:p>
          </p:txBody>
        </p:sp>
        <p:sp>
          <p:nvSpPr>
            <p:cNvPr id="12" name="TextBox 11">
              <a:extLst>
                <a:ext uri="{FF2B5EF4-FFF2-40B4-BE49-F238E27FC236}">
                  <a16:creationId xmlns:a16="http://schemas.microsoft.com/office/drawing/2014/main" id="{27CE4D75-D466-6BDC-756B-7BAAB310C183}"/>
                </a:ext>
              </a:extLst>
            </p:cNvPr>
            <p:cNvSpPr txBox="1"/>
            <p:nvPr/>
          </p:nvSpPr>
          <p:spPr>
            <a:xfrm>
              <a:off x="1025236" y="4431611"/>
              <a:ext cx="10141527" cy="523220"/>
            </a:xfrm>
            <a:prstGeom prst="rect">
              <a:avLst/>
            </a:prstGeom>
            <a:noFill/>
          </p:spPr>
          <p:txBody>
            <a:bodyPr wrap="square" rtlCol="0">
              <a:spAutoFit/>
            </a:bodyPr>
            <a:lstStyle/>
            <a:p>
              <a:r>
                <a:rPr lang="en-US" sz="2800"/>
                <a:t>- Tổng số bò sữa của Lâm Đồng và Thanh Hóa là 36 175 con.</a:t>
              </a:r>
            </a:p>
          </p:txBody>
        </p:sp>
      </p:grpSp>
      <p:grpSp>
        <p:nvGrpSpPr>
          <p:cNvPr id="18" name="Group 17">
            <a:extLst>
              <a:ext uri="{FF2B5EF4-FFF2-40B4-BE49-F238E27FC236}">
                <a16:creationId xmlns:a16="http://schemas.microsoft.com/office/drawing/2014/main" id="{E17C6321-C889-1E62-8210-C1EDBFBEA4E1}"/>
              </a:ext>
            </a:extLst>
          </p:cNvPr>
          <p:cNvGrpSpPr/>
          <p:nvPr/>
        </p:nvGrpSpPr>
        <p:grpSpPr>
          <a:xfrm rot="21231061">
            <a:off x="9148739" y="67613"/>
            <a:ext cx="2417703" cy="2463036"/>
            <a:chOff x="2565213" y="4035192"/>
            <a:chExt cx="2439924" cy="2606240"/>
          </a:xfrm>
        </p:grpSpPr>
        <p:sp>
          <p:nvSpPr>
            <p:cNvPr id="13" name="Rectangle 12">
              <a:extLst>
                <a:ext uri="{FF2B5EF4-FFF2-40B4-BE49-F238E27FC236}">
                  <a16:creationId xmlns:a16="http://schemas.microsoft.com/office/drawing/2014/main" id="{82B6045A-12C7-2A5A-B3BC-60423A8CB98B}"/>
                </a:ext>
              </a:extLst>
            </p:cNvPr>
            <p:cNvSpPr/>
            <p:nvPr/>
          </p:nvSpPr>
          <p:spPr>
            <a:xfrm>
              <a:off x="2566737" y="4331368"/>
              <a:ext cx="2438400" cy="2310064"/>
            </a:xfrm>
            <a:prstGeom prst="rect">
              <a:avLst/>
            </a:prstGeom>
            <a:solidFill>
              <a:srgbClr val="FEE69F"/>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9F6FEF3-0F86-6256-3DE1-1EBD3246536F}"/>
                </a:ext>
              </a:extLst>
            </p:cNvPr>
            <p:cNvSpPr/>
            <p:nvPr/>
          </p:nvSpPr>
          <p:spPr>
            <a:xfrm>
              <a:off x="2565213" y="4331368"/>
              <a:ext cx="2438400" cy="369332"/>
            </a:xfrm>
            <a:prstGeom prst="rect">
              <a:avLst/>
            </a:prstGeom>
            <a:solidFill>
              <a:srgbClr val="FEE69F"/>
            </a:solidFill>
            <a:ln>
              <a:solidFill>
                <a:schemeClr val="accent4">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Star with solid fill">
              <a:extLst>
                <a:ext uri="{FF2B5EF4-FFF2-40B4-BE49-F238E27FC236}">
                  <a16:creationId xmlns:a16="http://schemas.microsoft.com/office/drawing/2014/main" id="{62E6C651-95AA-C312-3193-C16AF905AD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53497" y="4035192"/>
              <a:ext cx="540987" cy="540987"/>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17" name="TextBox 16">
              <a:extLst>
                <a:ext uri="{FF2B5EF4-FFF2-40B4-BE49-F238E27FC236}">
                  <a16:creationId xmlns:a16="http://schemas.microsoft.com/office/drawing/2014/main" id="{A6667F60-2C2A-2C9E-A76E-E9D19B324491}"/>
                </a:ext>
              </a:extLst>
            </p:cNvPr>
            <p:cNvSpPr txBox="1"/>
            <p:nvPr/>
          </p:nvSpPr>
          <p:spPr>
            <a:xfrm>
              <a:off x="2679217" y="4776471"/>
              <a:ext cx="2210391" cy="1825756"/>
            </a:xfrm>
            <a:prstGeom prst="rect">
              <a:avLst/>
            </a:prstGeom>
            <a:noFill/>
          </p:spPr>
          <p:txBody>
            <a:bodyPr wrap="square" rtlCol="0">
              <a:spAutoFit/>
            </a:bodyPr>
            <a:lstStyle/>
            <a:p>
              <a:pPr algn="ctr">
                <a:lnSpc>
                  <a:spcPct val="120000"/>
                </a:lnSpc>
              </a:pPr>
              <a:r>
                <a:rPr lang="en-US" sz="3200"/>
                <a:t>24 410 con</a:t>
              </a:r>
            </a:p>
            <a:p>
              <a:pPr algn="ctr">
                <a:lnSpc>
                  <a:spcPct val="120000"/>
                </a:lnSpc>
              </a:pPr>
              <a:r>
                <a:rPr lang="en-US" sz="3200"/>
                <a:t>15 443 con</a:t>
              </a:r>
            </a:p>
            <a:p>
              <a:pPr algn="ctr">
                <a:lnSpc>
                  <a:spcPct val="120000"/>
                </a:lnSpc>
              </a:pPr>
              <a:r>
                <a:rPr lang="en-US" sz="3200"/>
                <a:t>11 765 con</a:t>
              </a:r>
            </a:p>
          </p:txBody>
        </p:sp>
      </p:grpSp>
      <p:grpSp>
        <p:nvGrpSpPr>
          <p:cNvPr id="7" name="Group 6">
            <a:extLst>
              <a:ext uri="{FF2B5EF4-FFF2-40B4-BE49-F238E27FC236}">
                <a16:creationId xmlns:a16="http://schemas.microsoft.com/office/drawing/2014/main" id="{4BDBFDEA-A518-08AE-7D3A-59B928D2389E}"/>
              </a:ext>
            </a:extLst>
          </p:cNvPr>
          <p:cNvGrpSpPr/>
          <p:nvPr/>
        </p:nvGrpSpPr>
        <p:grpSpPr>
          <a:xfrm>
            <a:off x="1068447" y="5029660"/>
            <a:ext cx="10911870" cy="1789608"/>
            <a:chOff x="1068447" y="5029660"/>
            <a:chExt cx="10911870" cy="1789608"/>
          </a:xfrm>
        </p:grpSpPr>
        <p:pic>
          <p:nvPicPr>
            <p:cNvPr id="3" name="Picture 2" descr="A group of kids waving&#10;&#10;Description automatically generated">
              <a:extLst>
                <a:ext uri="{FF2B5EF4-FFF2-40B4-BE49-F238E27FC236}">
                  <a16:creationId xmlns:a16="http://schemas.microsoft.com/office/drawing/2014/main" id="{8F0AE14D-D391-D4AB-1E89-AD56A5A58B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447" y="5029660"/>
              <a:ext cx="3365500" cy="1789608"/>
            </a:xfrm>
            <a:prstGeom prst="rect">
              <a:avLst/>
            </a:prstGeom>
          </p:spPr>
        </p:pic>
        <p:sp>
          <p:nvSpPr>
            <p:cNvPr id="5" name="Rectangle: Rounded Corners 4">
              <a:extLst>
                <a:ext uri="{FF2B5EF4-FFF2-40B4-BE49-F238E27FC236}">
                  <a16:creationId xmlns:a16="http://schemas.microsoft.com/office/drawing/2014/main" id="{3B6FE1C7-DAB4-E1A4-D4CF-C9E64D02154C}"/>
                </a:ext>
              </a:extLst>
            </p:cNvPr>
            <p:cNvSpPr/>
            <p:nvPr/>
          </p:nvSpPr>
          <p:spPr>
            <a:xfrm>
              <a:off x="4328868" y="5666097"/>
              <a:ext cx="3324105" cy="769441"/>
            </a:xfrm>
            <a:prstGeom prst="roundRect">
              <a:avLst>
                <a:gd name="adj" fmla="val 50000"/>
              </a:avLst>
            </a:prstGeom>
            <a:solidFill>
              <a:schemeClr val="accent5">
                <a:lumMod val="20000"/>
                <a:lumOff val="80000"/>
              </a:schemeClr>
            </a:solid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Tìm hiểu bài</a:t>
              </a:r>
            </a:p>
          </p:txBody>
        </p:sp>
        <p:sp>
          <p:nvSpPr>
            <p:cNvPr id="6" name="Rectangle: Rounded Corners 5">
              <a:extLst>
                <a:ext uri="{FF2B5EF4-FFF2-40B4-BE49-F238E27FC236}">
                  <a16:creationId xmlns:a16="http://schemas.microsoft.com/office/drawing/2014/main" id="{078FC6A2-780A-93C5-18D5-0C533D29AD0D}"/>
                </a:ext>
              </a:extLst>
            </p:cNvPr>
            <p:cNvSpPr/>
            <p:nvPr/>
          </p:nvSpPr>
          <p:spPr>
            <a:xfrm>
              <a:off x="7758054" y="5666097"/>
              <a:ext cx="4222263" cy="769441"/>
            </a:xfrm>
            <a:prstGeom prst="roundRect">
              <a:avLst>
                <a:gd name="adj" fmla="val 50000"/>
              </a:avLst>
            </a:prstGeom>
            <a:solidFill>
              <a:schemeClr val="accent5">
                <a:lumMod val="20000"/>
                <a:lumOff val="80000"/>
              </a:schemeClr>
            </a:solid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Nhận biết yêu cầu bài</a:t>
              </a:r>
            </a:p>
          </p:txBody>
        </p:sp>
      </p:grpSp>
    </p:spTree>
    <p:extLst>
      <p:ext uri="{BB962C8B-B14F-4D97-AF65-F5344CB8AC3E}">
        <p14:creationId xmlns:p14="http://schemas.microsoft.com/office/powerpoint/2010/main" val="18525453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80">
                                          <p:stCondLst>
                                            <p:cond delay="0"/>
                                          </p:stCondLst>
                                        </p:cTn>
                                        <p:tgtEl>
                                          <p:spTgt spid="18"/>
                                        </p:tgtEl>
                                      </p:cBhvr>
                                    </p:animEffect>
                                    <p:anim calcmode="lin" valueType="num">
                                      <p:cBhvr>
                                        <p:cTn id="1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9" dur="26">
                                          <p:stCondLst>
                                            <p:cond delay="650"/>
                                          </p:stCondLst>
                                        </p:cTn>
                                        <p:tgtEl>
                                          <p:spTgt spid="18"/>
                                        </p:tgtEl>
                                      </p:cBhvr>
                                      <p:to x="100000" y="60000"/>
                                    </p:animScale>
                                    <p:animScale>
                                      <p:cBhvr>
                                        <p:cTn id="20" dur="166" decel="50000">
                                          <p:stCondLst>
                                            <p:cond delay="676"/>
                                          </p:stCondLst>
                                        </p:cTn>
                                        <p:tgtEl>
                                          <p:spTgt spid="18"/>
                                        </p:tgtEl>
                                      </p:cBhvr>
                                      <p:to x="100000" y="100000"/>
                                    </p:animScale>
                                    <p:animScale>
                                      <p:cBhvr>
                                        <p:cTn id="21" dur="26">
                                          <p:stCondLst>
                                            <p:cond delay="1312"/>
                                          </p:stCondLst>
                                        </p:cTn>
                                        <p:tgtEl>
                                          <p:spTgt spid="18"/>
                                        </p:tgtEl>
                                      </p:cBhvr>
                                      <p:to x="100000" y="80000"/>
                                    </p:animScale>
                                    <p:animScale>
                                      <p:cBhvr>
                                        <p:cTn id="22" dur="166" decel="50000">
                                          <p:stCondLst>
                                            <p:cond delay="1338"/>
                                          </p:stCondLst>
                                        </p:cTn>
                                        <p:tgtEl>
                                          <p:spTgt spid="18"/>
                                        </p:tgtEl>
                                      </p:cBhvr>
                                      <p:to x="100000" y="100000"/>
                                    </p:animScale>
                                    <p:animScale>
                                      <p:cBhvr>
                                        <p:cTn id="23" dur="26">
                                          <p:stCondLst>
                                            <p:cond delay="1642"/>
                                          </p:stCondLst>
                                        </p:cTn>
                                        <p:tgtEl>
                                          <p:spTgt spid="18"/>
                                        </p:tgtEl>
                                      </p:cBhvr>
                                      <p:to x="100000" y="90000"/>
                                    </p:animScale>
                                    <p:animScale>
                                      <p:cBhvr>
                                        <p:cTn id="24" dur="166" decel="50000">
                                          <p:stCondLst>
                                            <p:cond delay="1668"/>
                                          </p:stCondLst>
                                        </p:cTn>
                                        <p:tgtEl>
                                          <p:spTgt spid="18"/>
                                        </p:tgtEl>
                                      </p:cBhvr>
                                      <p:to x="100000" y="100000"/>
                                    </p:animScale>
                                    <p:animScale>
                                      <p:cBhvr>
                                        <p:cTn id="25" dur="26">
                                          <p:stCondLst>
                                            <p:cond delay="1808"/>
                                          </p:stCondLst>
                                        </p:cTn>
                                        <p:tgtEl>
                                          <p:spTgt spid="18"/>
                                        </p:tgtEl>
                                      </p:cBhvr>
                                      <p:to x="100000" y="95000"/>
                                    </p:animScale>
                                    <p:animScale>
                                      <p:cBhvr>
                                        <p:cTn id="26" dur="166" decel="50000">
                                          <p:stCondLst>
                                            <p:cond delay="1834"/>
                                          </p:stCondLst>
                                        </p:cTn>
                                        <p:tgtEl>
                                          <p:spTgt spid="18"/>
                                        </p:tgtEl>
                                      </p:cBhvr>
                                      <p:to x="100000" y="100000"/>
                                    </p:animScale>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40" fill="hold">
                            <p:stCondLst>
                              <p:cond delay="500"/>
                            </p:stCondLst>
                            <p:childTnLst>
                              <p:par>
                                <p:cTn id="41" presetID="32" presetClass="emph" presetSubtype="0" fill="hold" nodeType="afterEffect">
                                  <p:stCondLst>
                                    <p:cond delay="0"/>
                                  </p:stCondLst>
                                  <p:childTnLst>
                                    <p:animRot by="120000">
                                      <p:cBhvr>
                                        <p:cTn id="42" dur="100" fill="hold">
                                          <p:stCondLst>
                                            <p:cond delay="0"/>
                                          </p:stCondLst>
                                        </p:cTn>
                                        <p:tgtEl>
                                          <p:spTgt spid="7"/>
                                        </p:tgtEl>
                                        <p:attrNameLst>
                                          <p:attrName>r</p:attrName>
                                        </p:attrNameLst>
                                      </p:cBhvr>
                                    </p:animRot>
                                    <p:animRot by="-240000">
                                      <p:cBhvr>
                                        <p:cTn id="43" dur="200" fill="hold">
                                          <p:stCondLst>
                                            <p:cond delay="200"/>
                                          </p:stCondLst>
                                        </p:cTn>
                                        <p:tgtEl>
                                          <p:spTgt spid="7"/>
                                        </p:tgtEl>
                                        <p:attrNameLst>
                                          <p:attrName>r</p:attrName>
                                        </p:attrNameLst>
                                      </p:cBhvr>
                                    </p:animRot>
                                    <p:animRot by="240000">
                                      <p:cBhvr>
                                        <p:cTn id="44" dur="200" fill="hold">
                                          <p:stCondLst>
                                            <p:cond delay="400"/>
                                          </p:stCondLst>
                                        </p:cTn>
                                        <p:tgtEl>
                                          <p:spTgt spid="7"/>
                                        </p:tgtEl>
                                        <p:attrNameLst>
                                          <p:attrName>r</p:attrName>
                                        </p:attrNameLst>
                                      </p:cBhvr>
                                    </p:animRot>
                                    <p:animRot by="-240000">
                                      <p:cBhvr>
                                        <p:cTn id="45" dur="200" fill="hold">
                                          <p:stCondLst>
                                            <p:cond delay="600"/>
                                          </p:stCondLst>
                                        </p:cTn>
                                        <p:tgtEl>
                                          <p:spTgt spid="7"/>
                                        </p:tgtEl>
                                        <p:attrNameLst>
                                          <p:attrName>r</p:attrName>
                                        </p:attrNameLst>
                                      </p:cBhvr>
                                    </p:animRot>
                                    <p:animRot by="120000">
                                      <p:cBhvr>
                                        <p:cTn id="4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044DBDE-CBCA-A3EE-A56E-B9085842D356}"/>
              </a:ext>
            </a:extLst>
          </p:cNvPr>
          <p:cNvSpPr/>
          <p:nvPr/>
        </p:nvSpPr>
        <p:spPr>
          <a:xfrm>
            <a:off x="432262" y="349135"/>
            <a:ext cx="11421687" cy="6247015"/>
          </a:xfrm>
          <a:prstGeom prst="roundRect">
            <a:avLst>
              <a:gd name="adj" fmla="val 7594"/>
            </a:avLst>
          </a:prstGeom>
          <a:solidFill>
            <a:schemeClr val="bg1">
              <a:alpha val="88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98018BA-0FF6-425C-12A8-042D44D36995}"/>
              </a:ext>
            </a:extLst>
          </p:cNvPr>
          <p:cNvSpPr txBox="1"/>
          <p:nvPr/>
        </p:nvSpPr>
        <p:spPr>
          <a:xfrm>
            <a:off x="568328" y="364839"/>
            <a:ext cx="9432758" cy="584775"/>
          </a:xfrm>
          <a:prstGeom prst="rect">
            <a:avLst/>
          </a:prstGeom>
          <a:noFill/>
        </p:spPr>
        <p:txBody>
          <a:bodyPr wrap="square" rtlCol="0">
            <a:spAutoFit/>
          </a:bodyPr>
          <a:lstStyle/>
          <a:p>
            <a:r>
              <a:rPr lang="en-US" sz="3200" b="1" i="1">
                <a:solidFill>
                  <a:srgbClr val="0070C0"/>
                </a:solidFill>
              </a:rPr>
              <a:t>Có ba số 24 410; 15 443; 11 765.</a:t>
            </a:r>
          </a:p>
        </p:txBody>
      </p:sp>
      <p:sp>
        <p:nvSpPr>
          <p:cNvPr id="8" name="TextBox 7">
            <a:extLst>
              <a:ext uri="{FF2B5EF4-FFF2-40B4-BE49-F238E27FC236}">
                <a16:creationId xmlns:a16="http://schemas.microsoft.com/office/drawing/2014/main" id="{35CC0DB1-B8EB-136D-F52F-6A377E16C122}"/>
              </a:ext>
            </a:extLst>
          </p:cNvPr>
          <p:cNvSpPr txBox="1"/>
          <p:nvPr/>
        </p:nvSpPr>
        <p:spPr>
          <a:xfrm>
            <a:off x="930442" y="872599"/>
            <a:ext cx="9432758" cy="584775"/>
          </a:xfrm>
          <a:prstGeom prst="rect">
            <a:avLst/>
          </a:prstGeom>
          <a:noFill/>
        </p:spPr>
        <p:txBody>
          <a:bodyPr wrap="square" rtlCol="0">
            <a:spAutoFit/>
          </a:bodyPr>
          <a:lstStyle/>
          <a:p>
            <a:r>
              <a:rPr lang="en-US" sz="3200"/>
              <a:t>Tổng của hai trong ba số đó là </a:t>
            </a:r>
            <a:r>
              <a:rPr lang="en-US" sz="3200" i="1"/>
              <a:t>39 853</a:t>
            </a:r>
            <a:r>
              <a:rPr lang="en-US" sz="3200"/>
              <a:t> và </a:t>
            </a:r>
            <a:r>
              <a:rPr lang="en-US" sz="3200" i="1"/>
              <a:t>36 175</a:t>
            </a:r>
          </a:p>
        </p:txBody>
      </p:sp>
      <p:sp>
        <p:nvSpPr>
          <p:cNvPr id="9" name="TextBox 8">
            <a:extLst>
              <a:ext uri="{FF2B5EF4-FFF2-40B4-BE49-F238E27FC236}">
                <a16:creationId xmlns:a16="http://schemas.microsoft.com/office/drawing/2014/main" id="{3980D3A8-9BAA-2ED0-BA41-E7E16018CEBD}"/>
              </a:ext>
            </a:extLst>
          </p:cNvPr>
          <p:cNvSpPr txBox="1"/>
          <p:nvPr/>
        </p:nvSpPr>
        <p:spPr>
          <a:xfrm>
            <a:off x="568328" y="1481147"/>
            <a:ext cx="11285621" cy="584775"/>
          </a:xfrm>
          <a:prstGeom prst="rect">
            <a:avLst/>
          </a:prstGeom>
          <a:noFill/>
        </p:spPr>
        <p:txBody>
          <a:bodyPr wrap="square" rtlCol="0">
            <a:spAutoFit/>
          </a:bodyPr>
          <a:lstStyle/>
          <a:p>
            <a:r>
              <a:rPr lang="en-US" sz="3200">
                <a:sym typeface="Wingdings" panose="05000000000000000000" pitchFamily="2" charset="2"/>
              </a:rPr>
              <a:t> </a:t>
            </a:r>
            <a:r>
              <a:rPr lang="en-US" sz="3200">
                <a:highlight>
                  <a:srgbClr val="FFFF00"/>
                </a:highlight>
                <a:sym typeface="Wingdings" panose="05000000000000000000" pitchFamily="2" charset="2"/>
              </a:rPr>
              <a:t>24 410</a:t>
            </a:r>
            <a:r>
              <a:rPr lang="en-US" sz="3200">
                <a:sym typeface="Wingdings" panose="05000000000000000000" pitchFamily="2" charset="2"/>
              </a:rPr>
              <a:t> + 15 443 = 39 853 (chỉ cần xét chữ số tận cùng: 0+ 3 = 3).</a:t>
            </a:r>
            <a:endParaRPr lang="en-US" sz="3200"/>
          </a:p>
        </p:txBody>
      </p:sp>
      <p:sp>
        <p:nvSpPr>
          <p:cNvPr id="10" name="TextBox 9">
            <a:extLst>
              <a:ext uri="{FF2B5EF4-FFF2-40B4-BE49-F238E27FC236}">
                <a16:creationId xmlns:a16="http://schemas.microsoft.com/office/drawing/2014/main" id="{97A0D9F0-FB60-C958-C2CE-6D36C4B8F64D}"/>
              </a:ext>
            </a:extLst>
          </p:cNvPr>
          <p:cNvSpPr txBox="1"/>
          <p:nvPr/>
        </p:nvSpPr>
        <p:spPr>
          <a:xfrm>
            <a:off x="1066800" y="2071240"/>
            <a:ext cx="9432758" cy="584775"/>
          </a:xfrm>
          <a:prstGeom prst="rect">
            <a:avLst/>
          </a:prstGeom>
          <a:noFill/>
        </p:spPr>
        <p:txBody>
          <a:bodyPr wrap="square" rtlCol="0">
            <a:spAutoFit/>
          </a:bodyPr>
          <a:lstStyle/>
          <a:p>
            <a:r>
              <a:rPr lang="en-US" sz="3200">
                <a:highlight>
                  <a:srgbClr val="FFFF00"/>
                </a:highlight>
                <a:sym typeface="Wingdings" panose="05000000000000000000" pitchFamily="2" charset="2"/>
              </a:rPr>
              <a:t>24 410 </a:t>
            </a:r>
            <a:r>
              <a:rPr lang="en-US" sz="3200">
                <a:sym typeface="Wingdings" panose="05000000000000000000" pitchFamily="2" charset="2"/>
              </a:rPr>
              <a:t>+ 11 765 = 36 175 (chữ số tận cùng: 0 + 5 = 5).</a:t>
            </a:r>
            <a:endParaRPr lang="en-US" sz="3200"/>
          </a:p>
        </p:txBody>
      </p:sp>
      <p:sp>
        <p:nvSpPr>
          <p:cNvPr id="11" name="TextBox 10">
            <a:extLst>
              <a:ext uri="{FF2B5EF4-FFF2-40B4-BE49-F238E27FC236}">
                <a16:creationId xmlns:a16="http://schemas.microsoft.com/office/drawing/2014/main" id="{2AD8CC2F-ACBC-FAE5-8A31-EFF290583EC0}"/>
              </a:ext>
            </a:extLst>
          </p:cNvPr>
          <p:cNvSpPr txBox="1"/>
          <p:nvPr/>
        </p:nvSpPr>
        <p:spPr>
          <a:xfrm>
            <a:off x="568328" y="2679787"/>
            <a:ext cx="9432758" cy="584775"/>
          </a:xfrm>
          <a:prstGeom prst="rect">
            <a:avLst/>
          </a:prstGeom>
          <a:noFill/>
        </p:spPr>
        <p:txBody>
          <a:bodyPr wrap="square" rtlCol="0">
            <a:spAutoFit/>
          </a:bodyPr>
          <a:lstStyle/>
          <a:p>
            <a:r>
              <a:rPr lang="en-US" sz="3200" b="1" i="1">
                <a:solidFill>
                  <a:srgbClr val="0070C0"/>
                </a:solidFill>
                <a:sym typeface="Wingdings" panose="05000000000000000000" pitchFamily="2" charset="2"/>
              </a:rPr>
              <a:t>Mặt khác:</a:t>
            </a:r>
            <a:endParaRPr lang="en-US" sz="3200" b="1" i="1">
              <a:solidFill>
                <a:srgbClr val="0070C0"/>
              </a:solidFill>
            </a:endParaRPr>
          </a:p>
        </p:txBody>
      </p:sp>
      <p:sp>
        <p:nvSpPr>
          <p:cNvPr id="12" name="TextBox 11">
            <a:extLst>
              <a:ext uri="{FF2B5EF4-FFF2-40B4-BE49-F238E27FC236}">
                <a16:creationId xmlns:a16="http://schemas.microsoft.com/office/drawing/2014/main" id="{503FF309-1FC7-ADBB-965D-B1B6413E0062}"/>
              </a:ext>
            </a:extLst>
          </p:cNvPr>
          <p:cNvSpPr txBox="1"/>
          <p:nvPr/>
        </p:nvSpPr>
        <p:spPr>
          <a:xfrm>
            <a:off x="1379621" y="3171090"/>
            <a:ext cx="9432758" cy="584775"/>
          </a:xfrm>
          <a:prstGeom prst="rect">
            <a:avLst/>
          </a:prstGeom>
          <a:noFill/>
        </p:spPr>
        <p:txBody>
          <a:bodyPr wrap="square" rtlCol="0">
            <a:spAutoFit/>
          </a:bodyPr>
          <a:lstStyle/>
          <a:p>
            <a:r>
              <a:rPr lang="en-US" sz="3200">
                <a:sym typeface="Wingdings" panose="05000000000000000000" pitchFamily="2" charset="2"/>
              </a:rPr>
              <a:t>Hà Nội + </a:t>
            </a:r>
            <a:r>
              <a:rPr lang="en-US" sz="3200">
                <a:highlight>
                  <a:srgbClr val="00FF00"/>
                </a:highlight>
                <a:sym typeface="Wingdings" panose="05000000000000000000" pitchFamily="2" charset="2"/>
              </a:rPr>
              <a:t>Lâm Đồng </a:t>
            </a:r>
            <a:r>
              <a:rPr lang="en-US" sz="3200">
                <a:sym typeface="Wingdings" panose="05000000000000000000" pitchFamily="2" charset="2"/>
              </a:rPr>
              <a:t>= 39 853.</a:t>
            </a:r>
            <a:endParaRPr lang="en-US" sz="3200"/>
          </a:p>
        </p:txBody>
      </p:sp>
      <p:sp>
        <p:nvSpPr>
          <p:cNvPr id="13" name="TextBox 12">
            <a:extLst>
              <a:ext uri="{FF2B5EF4-FFF2-40B4-BE49-F238E27FC236}">
                <a16:creationId xmlns:a16="http://schemas.microsoft.com/office/drawing/2014/main" id="{65CCD1FC-DE21-C795-EE13-69D901F06F6A}"/>
              </a:ext>
            </a:extLst>
          </p:cNvPr>
          <p:cNvSpPr txBox="1"/>
          <p:nvPr/>
        </p:nvSpPr>
        <p:spPr>
          <a:xfrm>
            <a:off x="1379621" y="3702649"/>
            <a:ext cx="9432758" cy="584775"/>
          </a:xfrm>
          <a:prstGeom prst="rect">
            <a:avLst/>
          </a:prstGeom>
          <a:noFill/>
        </p:spPr>
        <p:txBody>
          <a:bodyPr wrap="square" rtlCol="0">
            <a:spAutoFit/>
          </a:bodyPr>
          <a:lstStyle/>
          <a:p>
            <a:r>
              <a:rPr lang="en-US" sz="3200">
                <a:highlight>
                  <a:srgbClr val="00FF00"/>
                </a:highlight>
                <a:sym typeface="Wingdings" panose="05000000000000000000" pitchFamily="2" charset="2"/>
              </a:rPr>
              <a:t>Lâm Đồng </a:t>
            </a:r>
            <a:r>
              <a:rPr lang="en-US" sz="3200">
                <a:sym typeface="Wingdings" panose="05000000000000000000" pitchFamily="2" charset="2"/>
              </a:rPr>
              <a:t>+ Thanh Hóa = 36 175.</a:t>
            </a:r>
            <a:endParaRPr lang="en-US" sz="3200"/>
          </a:p>
        </p:txBody>
      </p:sp>
      <p:sp>
        <p:nvSpPr>
          <p:cNvPr id="14" name="TextBox 13">
            <a:extLst>
              <a:ext uri="{FF2B5EF4-FFF2-40B4-BE49-F238E27FC236}">
                <a16:creationId xmlns:a16="http://schemas.microsoft.com/office/drawing/2014/main" id="{CBE63F4D-425D-29A8-A2C2-9A17B6C84CEA}"/>
              </a:ext>
            </a:extLst>
          </p:cNvPr>
          <p:cNvSpPr txBox="1"/>
          <p:nvPr/>
        </p:nvSpPr>
        <p:spPr>
          <a:xfrm>
            <a:off x="568328" y="4291132"/>
            <a:ext cx="9432758" cy="584775"/>
          </a:xfrm>
          <a:prstGeom prst="rect">
            <a:avLst/>
          </a:prstGeom>
          <a:noFill/>
        </p:spPr>
        <p:txBody>
          <a:bodyPr wrap="square" rtlCol="0">
            <a:spAutoFit/>
          </a:bodyPr>
          <a:lstStyle/>
          <a:p>
            <a:r>
              <a:rPr lang="en-US" sz="3200" b="1" i="1">
                <a:solidFill>
                  <a:srgbClr val="0070C0"/>
                </a:solidFill>
                <a:sym typeface="Wingdings" panose="05000000000000000000" pitchFamily="2" charset="2"/>
              </a:rPr>
              <a:t>Dựa vào sự lặp lại của số hạng trong các tổng trên</a:t>
            </a:r>
            <a:endParaRPr lang="en-US" sz="3200" b="1" i="1">
              <a:solidFill>
                <a:srgbClr val="0070C0"/>
              </a:solidFill>
            </a:endParaRPr>
          </a:p>
        </p:txBody>
      </p:sp>
      <p:sp>
        <p:nvSpPr>
          <p:cNvPr id="15" name="TextBox 14">
            <a:extLst>
              <a:ext uri="{FF2B5EF4-FFF2-40B4-BE49-F238E27FC236}">
                <a16:creationId xmlns:a16="http://schemas.microsoft.com/office/drawing/2014/main" id="{B2902CEE-5C30-4277-C0EC-BF5E5B4DB593}"/>
              </a:ext>
            </a:extLst>
          </p:cNvPr>
          <p:cNvSpPr txBox="1"/>
          <p:nvPr/>
        </p:nvSpPr>
        <p:spPr>
          <a:xfrm>
            <a:off x="930442" y="4818983"/>
            <a:ext cx="9432758" cy="584775"/>
          </a:xfrm>
          <a:prstGeom prst="rect">
            <a:avLst/>
          </a:prstGeom>
          <a:noFill/>
        </p:spPr>
        <p:txBody>
          <a:bodyPr wrap="square" rtlCol="0">
            <a:spAutoFit/>
          </a:bodyPr>
          <a:lstStyle/>
          <a:p>
            <a:r>
              <a:rPr lang="en-US" sz="3200">
                <a:sym typeface="Wingdings" panose="05000000000000000000" pitchFamily="2" charset="2"/>
              </a:rPr>
              <a:t> Số bò sữa của Lâm Đồng là 24 410 con</a:t>
            </a:r>
            <a:endParaRPr lang="en-US" sz="3200"/>
          </a:p>
        </p:txBody>
      </p:sp>
      <p:sp>
        <p:nvSpPr>
          <p:cNvPr id="16" name="TextBox 15">
            <a:extLst>
              <a:ext uri="{FF2B5EF4-FFF2-40B4-BE49-F238E27FC236}">
                <a16:creationId xmlns:a16="http://schemas.microsoft.com/office/drawing/2014/main" id="{0B81009F-57E5-6467-4603-CB714936D094}"/>
              </a:ext>
            </a:extLst>
          </p:cNvPr>
          <p:cNvSpPr txBox="1"/>
          <p:nvPr/>
        </p:nvSpPr>
        <p:spPr>
          <a:xfrm>
            <a:off x="1292556" y="5427531"/>
            <a:ext cx="9432758" cy="584775"/>
          </a:xfrm>
          <a:prstGeom prst="rect">
            <a:avLst/>
          </a:prstGeom>
          <a:noFill/>
        </p:spPr>
        <p:txBody>
          <a:bodyPr wrap="square" rtlCol="0">
            <a:spAutoFit/>
          </a:bodyPr>
          <a:lstStyle/>
          <a:p>
            <a:r>
              <a:rPr lang="en-US" sz="3200">
                <a:sym typeface="Wingdings" panose="05000000000000000000" pitchFamily="2" charset="2"/>
              </a:rPr>
              <a:t> Số bò sữa của Hà Nội là 15 443 con</a:t>
            </a:r>
            <a:endParaRPr lang="en-US" sz="3200"/>
          </a:p>
        </p:txBody>
      </p:sp>
      <p:sp>
        <p:nvSpPr>
          <p:cNvPr id="17" name="TextBox 16">
            <a:extLst>
              <a:ext uri="{FF2B5EF4-FFF2-40B4-BE49-F238E27FC236}">
                <a16:creationId xmlns:a16="http://schemas.microsoft.com/office/drawing/2014/main" id="{92B541ED-A294-5201-4421-16E9D82F8CB7}"/>
              </a:ext>
            </a:extLst>
          </p:cNvPr>
          <p:cNvSpPr txBox="1"/>
          <p:nvPr/>
        </p:nvSpPr>
        <p:spPr>
          <a:xfrm>
            <a:off x="1292556" y="5995431"/>
            <a:ext cx="9432758" cy="584775"/>
          </a:xfrm>
          <a:prstGeom prst="rect">
            <a:avLst/>
          </a:prstGeom>
          <a:noFill/>
        </p:spPr>
        <p:txBody>
          <a:bodyPr wrap="square" rtlCol="0">
            <a:spAutoFit/>
          </a:bodyPr>
          <a:lstStyle/>
          <a:p>
            <a:r>
              <a:rPr lang="en-US" sz="3200">
                <a:sym typeface="Wingdings" panose="05000000000000000000" pitchFamily="2" charset="2"/>
              </a:rPr>
              <a:t> Số bò sữa của Thanh Hóa là 11 765 con</a:t>
            </a:r>
            <a:endParaRPr lang="en-US" sz="3200"/>
          </a:p>
        </p:txBody>
      </p:sp>
      <p:pic>
        <p:nvPicPr>
          <p:cNvPr id="19" name="Picture 18" descr="A cartoon of a cow&#10;&#10;Description automatically generated">
            <a:extLst>
              <a:ext uri="{FF2B5EF4-FFF2-40B4-BE49-F238E27FC236}">
                <a16:creationId xmlns:a16="http://schemas.microsoft.com/office/drawing/2014/main" id="{CCCB4D96-A494-4784-AB94-C4E5975FDE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4695" y="3095532"/>
            <a:ext cx="3081417" cy="3719662"/>
          </a:xfrm>
          <a:prstGeom prst="rect">
            <a:avLst/>
          </a:prstGeom>
        </p:spPr>
      </p:pic>
      <p:pic>
        <p:nvPicPr>
          <p:cNvPr id="20" name="Tieng-yeah-tre-con-www_nhacchuongvui_com">
            <a:hlinkClick r:id="" action="ppaction://media"/>
            <a:extLst>
              <a:ext uri="{FF2B5EF4-FFF2-40B4-BE49-F238E27FC236}">
                <a16:creationId xmlns:a16="http://schemas.microsoft.com/office/drawing/2014/main" id="{82D8500E-3C6C-8816-8503-94D315C4289A}"/>
              </a:ext>
            </a:extLst>
          </p:cNvPr>
          <p:cNvPicPr>
            <a:picLocks noChangeAspect="1"/>
          </p:cNvPicPr>
          <p:nvPr>
            <a:audioFile r:link="rId1"/>
            <p:extLst>
              <p:ext uri="{DAA4B4D4-6D71-4841-9C94-3DE7FCFB9230}">
                <p14:media xmlns:p14="http://schemas.microsoft.com/office/powerpoint/2010/main" r:embed="rId2">
                  <p14:trim end="2429.6938"/>
                </p14:media>
              </p:ext>
            </p:extLst>
          </p:nvPr>
        </p:nvPicPr>
        <p:blipFill>
          <a:blip r:embed="rId8"/>
          <a:stretch>
            <a:fillRect/>
          </a:stretch>
        </p:blipFill>
        <p:spPr>
          <a:xfrm>
            <a:off x="9535886" y="-1230086"/>
            <a:ext cx="609600" cy="609600"/>
          </a:xfrm>
          <a:prstGeom prst="rect">
            <a:avLst/>
          </a:prstGeom>
        </p:spPr>
      </p:pic>
    </p:spTree>
    <p:extLst>
      <p:ext uri="{BB962C8B-B14F-4D97-AF65-F5344CB8AC3E}">
        <p14:creationId xmlns:p14="http://schemas.microsoft.com/office/powerpoint/2010/main" val="260042501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4"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subTnLst>
                                    <p:audio>
                                      <p:cMediaNode>
                                        <p:cTn display="0" masterRel="sameClick">
                                          <p:stCondLst>
                                            <p:cond evt="begin" delay="0">
                                              <p:tn val="40"/>
                                            </p:cond>
                                          </p:stCondLst>
                                          <p:endCondLst>
                                            <p:cond evt="onStopAudio" delay="0">
                                              <p:tgtEl>
                                                <p:sldTgt/>
                                              </p:tgtEl>
                                            </p:cond>
                                          </p:endCondLst>
                                        </p:cTn>
                                        <p:tgtEl>
                                          <p:sndTgt r:embed="rId4" name="click.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par>
                          <p:cTn id="58" fill="hold">
                            <p:stCondLst>
                              <p:cond delay="500"/>
                            </p:stCondLst>
                            <p:childTnLst>
                              <p:par>
                                <p:cTn id="59" presetID="53" presetClass="entr" presetSubtype="16" fill="hold" nodeType="afterEffect">
                                  <p:stCondLst>
                                    <p:cond delay="50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1500"/>
                            </p:stCondLst>
                            <p:childTnLst>
                              <p:par>
                                <p:cTn id="65" presetID="32" presetClass="emph" presetSubtype="0" fill="hold" nodeType="afterEffect">
                                  <p:stCondLst>
                                    <p:cond delay="0"/>
                                  </p:stCondLst>
                                  <p:childTnLst>
                                    <p:animRot by="120000">
                                      <p:cBhvr>
                                        <p:cTn id="66" dur="100" fill="hold">
                                          <p:stCondLst>
                                            <p:cond delay="0"/>
                                          </p:stCondLst>
                                        </p:cTn>
                                        <p:tgtEl>
                                          <p:spTgt spid="19"/>
                                        </p:tgtEl>
                                        <p:attrNameLst>
                                          <p:attrName>r</p:attrName>
                                        </p:attrNameLst>
                                      </p:cBhvr>
                                    </p:animRot>
                                    <p:animRot by="-240000">
                                      <p:cBhvr>
                                        <p:cTn id="67" dur="200" fill="hold">
                                          <p:stCondLst>
                                            <p:cond delay="200"/>
                                          </p:stCondLst>
                                        </p:cTn>
                                        <p:tgtEl>
                                          <p:spTgt spid="19"/>
                                        </p:tgtEl>
                                        <p:attrNameLst>
                                          <p:attrName>r</p:attrName>
                                        </p:attrNameLst>
                                      </p:cBhvr>
                                    </p:animRot>
                                    <p:animRot by="240000">
                                      <p:cBhvr>
                                        <p:cTn id="68" dur="200" fill="hold">
                                          <p:stCondLst>
                                            <p:cond delay="400"/>
                                          </p:stCondLst>
                                        </p:cTn>
                                        <p:tgtEl>
                                          <p:spTgt spid="19"/>
                                        </p:tgtEl>
                                        <p:attrNameLst>
                                          <p:attrName>r</p:attrName>
                                        </p:attrNameLst>
                                      </p:cBhvr>
                                    </p:animRot>
                                    <p:animRot by="-240000">
                                      <p:cBhvr>
                                        <p:cTn id="69" dur="200" fill="hold">
                                          <p:stCondLst>
                                            <p:cond delay="600"/>
                                          </p:stCondLst>
                                        </p:cTn>
                                        <p:tgtEl>
                                          <p:spTgt spid="19"/>
                                        </p:tgtEl>
                                        <p:attrNameLst>
                                          <p:attrName>r</p:attrName>
                                        </p:attrNameLst>
                                      </p:cBhvr>
                                    </p:animRot>
                                    <p:animRot by="120000">
                                      <p:cBhvr>
                                        <p:cTn id="70" dur="200" fill="hold">
                                          <p:stCondLst>
                                            <p:cond delay="800"/>
                                          </p:stCondLst>
                                        </p:cTn>
                                        <p:tgtEl>
                                          <p:spTgt spid="19"/>
                                        </p:tgtEl>
                                        <p:attrNameLst>
                                          <p:attrName>r</p:attrName>
                                        </p:attrNameLst>
                                      </p:cBhvr>
                                    </p:animRot>
                                  </p:childTnLst>
                                  <p:subTnLst>
                                    <p:audio>
                                      <p:cMediaNode>
                                        <p:cTn display="0" masterRel="sameClick">
                                          <p:stCondLst>
                                            <p:cond evt="begin" delay="0">
                                              <p:tn val="65"/>
                                            </p:cond>
                                          </p:stCondLst>
                                          <p:endCondLst>
                                            <p:cond evt="onStopAudio" delay="0">
                                              <p:tgtEl>
                                                <p:sldTgt/>
                                              </p:tgtEl>
                                            </p:cond>
                                          </p:endCondLst>
                                        </p:cTn>
                                        <p:tgtEl>
                                          <p:sndTgt r:embed="rId5" name="chimes.wav"/>
                                        </p:tgtEl>
                                      </p:cMediaNode>
                                    </p:audio>
                                  </p:subTnLst>
                                </p:cTn>
                              </p:par>
                              <p:par>
                                <p:cTn id="71" presetID="1" presetClass="mediacall" presetSubtype="0" fill="hold" nodeType="withEffect">
                                  <p:stCondLst>
                                    <p:cond delay="0"/>
                                  </p:stCondLst>
                                  <p:childTnLst>
                                    <p:cmd type="call" cmd="playFrom(0.0)">
                                      <p:cBhvr>
                                        <p:cTn id="72" dur="198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20"/>
                </p:tgtEl>
              </p:cMediaNode>
            </p:audio>
          </p:childTnLst>
        </p:cTn>
      </p:par>
    </p:tnLst>
    <p:bldLst>
      <p:bldP spid="7" grpId="0"/>
      <p:bldP spid="8" grpId="0"/>
      <p:bldP spid="9" grpId="0"/>
      <p:bldP spid="10" grpId="0"/>
      <p:bldP spid="11" grpId="0"/>
      <p:bldP spid="12" grpId="0"/>
      <p:bldP spid="13" grpId="0"/>
      <p:bldP spid="14" grpId="0"/>
      <p:bldP spid="15"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B15125-9CA6-5CDD-822F-0FC57372185A}"/>
              </a:ext>
            </a:extLst>
          </p:cNvPr>
          <p:cNvGrpSpPr/>
          <p:nvPr/>
        </p:nvGrpSpPr>
        <p:grpSpPr>
          <a:xfrm>
            <a:off x="996100" y="209006"/>
            <a:ext cx="10199800" cy="2893100"/>
            <a:chOff x="304800" y="1161693"/>
            <a:chExt cx="11887200" cy="2893100"/>
          </a:xfrm>
        </p:grpSpPr>
        <p:sp>
          <p:nvSpPr>
            <p:cNvPr id="5" name="TextBox 4">
              <a:extLst>
                <a:ext uri="{FF2B5EF4-FFF2-40B4-BE49-F238E27FC236}">
                  <a16:creationId xmlns:a16="http://schemas.microsoft.com/office/drawing/2014/main" id="{79EF4EE0-C2C4-3198-2522-1B4A2D4F65DD}"/>
                </a:ext>
              </a:extLst>
            </p:cNvPr>
            <p:cNvSpPr txBox="1"/>
            <p:nvPr/>
          </p:nvSpPr>
          <p:spPr>
            <a:xfrm>
              <a:off x="304800" y="1161693"/>
              <a:ext cx="11887200" cy="2893100"/>
            </a:xfrm>
            <a:prstGeom prst="rect">
              <a:avLst/>
            </a:prstGeom>
            <a:noFill/>
          </p:spPr>
          <p:txBody>
            <a:bodyPr wrap="square" rtlCol="0">
              <a:spAutoFit/>
            </a:bodyPr>
            <a:lstStyle/>
            <a:p>
              <a:pPr algn="ctr"/>
              <a:r>
                <a:rPr lang="en-US" sz="18200">
                  <a:ln w="254000">
                    <a:solidFill>
                      <a:schemeClr val="bg1"/>
                    </a:solidFill>
                  </a:ln>
                  <a:solidFill>
                    <a:srgbClr val="FFFF0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CỦNG CỐ</a:t>
              </a:r>
            </a:p>
          </p:txBody>
        </p:sp>
        <p:sp>
          <p:nvSpPr>
            <p:cNvPr id="6" name="TextBox 5">
              <a:extLst>
                <a:ext uri="{FF2B5EF4-FFF2-40B4-BE49-F238E27FC236}">
                  <a16:creationId xmlns:a16="http://schemas.microsoft.com/office/drawing/2014/main" id="{DD895F57-2BD7-11E1-A950-6D69E2132E57}"/>
                </a:ext>
              </a:extLst>
            </p:cNvPr>
            <p:cNvSpPr txBox="1"/>
            <p:nvPr/>
          </p:nvSpPr>
          <p:spPr>
            <a:xfrm>
              <a:off x="304800" y="1161693"/>
              <a:ext cx="11887200" cy="2893100"/>
            </a:xfrm>
            <a:prstGeom prst="rect">
              <a:avLst/>
            </a:prstGeom>
            <a:noFill/>
          </p:spPr>
          <p:txBody>
            <a:bodyPr wrap="square" rtlCol="0">
              <a:spAutoFit/>
            </a:bodyPr>
            <a:lstStyle/>
            <a:p>
              <a:pPr algn="ctr"/>
              <a:r>
                <a:rPr lang="en-US" sz="182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C</a:t>
              </a:r>
              <a:r>
                <a:rPr lang="en-US" sz="18200">
                  <a:ln w="12700">
                    <a:solidFill>
                      <a:sysClr val="windowText" lastClr="000000"/>
                    </a:solidFill>
                  </a:ln>
                  <a:solidFill>
                    <a:srgbClr val="00B050"/>
                  </a:solidFill>
                  <a:latin typeface="LNTH-LuoLuoNotangYuanTi 1" pitchFamily="2" charset="-128"/>
                  <a:ea typeface="LNTH-LuoLuoNotangYuanTi 1" pitchFamily="2" charset="-128"/>
                  <a:cs typeface="LNTH-LuoLuoNotangYuanTi 1" pitchFamily="2" charset="-128"/>
                </a:rPr>
                <a:t>Ủ</a:t>
              </a:r>
              <a:r>
                <a:rPr lang="en-US" sz="18200">
                  <a:ln w="12700">
                    <a:solidFill>
                      <a:sysClr val="windowText" lastClr="000000"/>
                    </a:solidFill>
                  </a:ln>
                  <a:solidFill>
                    <a:srgbClr val="FF5050"/>
                  </a:solidFill>
                  <a:latin typeface="LNTH-LuoLuoNotangYuanTi 1" pitchFamily="2" charset="-128"/>
                  <a:ea typeface="LNTH-LuoLuoNotangYuanTi 1" pitchFamily="2" charset="-128"/>
                  <a:cs typeface="LNTH-LuoLuoNotangYuanTi 1" pitchFamily="2" charset="-128"/>
                </a:rPr>
                <a:t>N</a:t>
              </a:r>
              <a:r>
                <a:rPr lang="en-US" sz="18200">
                  <a:ln w="12700">
                    <a:solidFill>
                      <a:sysClr val="windowText" lastClr="000000"/>
                    </a:solidFill>
                  </a:ln>
                  <a:solidFill>
                    <a:srgbClr val="00CCFF"/>
                  </a:solidFill>
                  <a:latin typeface="LNTH-LuoLuoNotangYuanTi 1" pitchFamily="2" charset="-128"/>
                  <a:ea typeface="LNTH-LuoLuoNotangYuanTi 1" pitchFamily="2" charset="-128"/>
                  <a:cs typeface="LNTH-LuoLuoNotangYuanTi 1" pitchFamily="2" charset="-128"/>
                </a:rPr>
                <a:t>G </a:t>
              </a:r>
              <a:r>
                <a:rPr lang="en-US" sz="18200">
                  <a:ln w="12700">
                    <a:solidFill>
                      <a:sysClr val="windowText" lastClr="000000"/>
                    </a:solidFill>
                  </a:ln>
                  <a:solidFill>
                    <a:schemeClr val="accent2"/>
                  </a:solidFill>
                  <a:latin typeface="LNTH-LuoLuoNotangYuanTi 1" pitchFamily="2" charset="-128"/>
                  <a:ea typeface="LNTH-LuoLuoNotangYuanTi 1" pitchFamily="2" charset="-128"/>
                  <a:cs typeface="LNTH-LuoLuoNotangYuanTi 1" pitchFamily="2" charset="-128"/>
                </a:rPr>
                <a:t>C</a:t>
              </a:r>
              <a:r>
                <a:rPr lang="en-US" sz="182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Ố</a:t>
              </a:r>
            </a:p>
          </p:txBody>
        </p:sp>
      </p:grpSp>
    </p:spTree>
    <p:extLst>
      <p:ext uri="{BB962C8B-B14F-4D97-AF65-F5344CB8AC3E}">
        <p14:creationId xmlns:p14="http://schemas.microsoft.com/office/powerpoint/2010/main" val="2696834376"/>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F050C6E-3DA9-9CFD-8596-86E6C8DCA597}"/>
              </a:ext>
            </a:extLst>
          </p:cNvPr>
          <p:cNvGrpSpPr/>
          <p:nvPr/>
        </p:nvGrpSpPr>
        <p:grpSpPr>
          <a:xfrm>
            <a:off x="307250" y="1164602"/>
            <a:ext cx="11577500" cy="1321925"/>
            <a:chOff x="307249" y="1333043"/>
            <a:chExt cx="11577500" cy="1321925"/>
          </a:xfrm>
        </p:grpSpPr>
        <p:sp>
          <p:nvSpPr>
            <p:cNvPr id="7" name="Text Placeholder 7">
              <a:extLst>
                <a:ext uri="{FF2B5EF4-FFF2-40B4-BE49-F238E27FC236}">
                  <a16:creationId xmlns:a16="http://schemas.microsoft.com/office/drawing/2014/main" id="{EF2BF246-D641-2FA2-651E-93FC7E618ED6}"/>
                </a:ext>
              </a:extLst>
            </p:cNvPr>
            <p:cNvSpPr txBox="1">
              <a:spLocks/>
            </p:cNvSpPr>
            <p:nvPr/>
          </p:nvSpPr>
          <p:spPr>
            <a:xfrm>
              <a:off x="307249" y="1333043"/>
              <a:ext cx="11577500" cy="1321925"/>
            </a:xfrm>
            <a:prstGeom prst="roundRect">
              <a:avLst/>
            </a:prstGeom>
            <a:solidFill>
              <a:schemeClr val="bg1"/>
            </a:solidFill>
            <a:ln w="28575">
              <a:solidFill>
                <a:srgbClr val="3A910C"/>
              </a:solidFill>
              <a:prstDash val="dash"/>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000" b="0"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Học sinh thực hiện được phép cộng các số tự nhiên có nhiều chữ số; vận dụng được tính chất của phép cộng trong thực hành tính.</a:t>
              </a: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pic>
          <p:nvPicPr>
            <p:cNvPr id="8" name="Picture 8">
              <a:extLst>
                <a:ext uri="{FF2B5EF4-FFF2-40B4-BE49-F238E27FC236}">
                  <a16:creationId xmlns:a16="http://schemas.microsoft.com/office/drawing/2014/main" id="{1BB577F8-D72C-7EE7-1376-6C7B59AF7DA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52" b="89894" l="5319" r="93972">
                          <a14:foregroundMark x1="9043" y1="13652" x2="17199" y2="34220"/>
                          <a14:foregroundMark x1="15071" y1="16844" x2="29078" y2="35993"/>
                          <a14:foregroundMark x1="26418" y1="20213" x2="23759" y2="31915"/>
                          <a14:foregroundMark x1="80496" y1="17908" x2="82270" y2="29787"/>
                          <a14:foregroundMark x1="77837" y1="18972" x2="76596" y2="26773"/>
                          <a14:foregroundMark x1="91489" y1="28546" x2="91489" y2="28546"/>
                          <a14:foregroundMark x1="91844" y1="32092" x2="91844" y2="32092"/>
                          <a14:foregroundMark x1="35284" y1="75177" x2="63298" y2="70035"/>
                          <a14:foregroundMark x1="63298" y1="70035" x2="79787" y2="55674"/>
                          <a14:foregroundMark x1="79787" y1="55674" x2="79787" y2="55496"/>
                          <a14:foregroundMark x1="51773" y1="58156" x2="57092" y2="69858"/>
                          <a14:foregroundMark x1="55319" y1="60816" x2="60993" y2="71809"/>
                          <a14:foregroundMark x1="59929" y1="64362" x2="61348" y2="66489"/>
                          <a14:foregroundMark x1="44326" y1="59397" x2="50887" y2="73936"/>
                          <a14:foregroundMark x1="42021" y1="63475" x2="41667" y2="70745"/>
                          <a14:foregroundMark x1="32624" y1="65071" x2="35284" y2="74645"/>
                          <a14:foregroundMark x1="28191" y1="64362" x2="30319" y2="74291"/>
                          <a14:foregroundMark x1="34220" y1="67908" x2="38652" y2="68617"/>
                          <a14:foregroundMark x1="15603" y1="56560" x2="21099" y2="67376"/>
                          <a14:foregroundMark x1="14539" y1="51596" x2="26064" y2="66844"/>
                          <a14:foregroundMark x1="15426" y1="50709" x2="14716" y2="59929"/>
                          <a14:foregroundMark x1="7624" y1="44326" x2="11170" y2="56028"/>
                          <a14:foregroundMark x1="5496" y1="50887" x2="9929" y2="58688"/>
                          <a14:foregroundMark x1="8156" y1="57270" x2="12057" y2="63298"/>
                          <a14:foregroundMark x1="12943" y1="65603" x2="16844" y2="70035"/>
                          <a14:foregroundMark x1="12411" y1="68262" x2="21099" y2="74291"/>
                          <a14:foregroundMark x1="31206" y1="76418" x2="44858" y2="79610"/>
                          <a14:foregroundMark x1="47340" y1="81738" x2="62589" y2="81206"/>
                          <a14:foregroundMark x1="63475" y1="79078" x2="80496" y2="72695"/>
                          <a14:foregroundMark x1="80674" y1="70745" x2="84929" y2="62057"/>
                          <a14:foregroundMark x1="87943" y1="58156" x2="90248" y2="49468"/>
                          <a14:foregroundMark x1="93972" y1="60461" x2="93972" y2="60461"/>
                          <a14:foregroundMark x1="76064" y1="61702" x2="79610" y2="67021"/>
                          <a14:foregroundMark x1="61348" y1="65957" x2="66489" y2="74291"/>
                          <a14:foregroundMark x1="35993" y1="47695" x2="35638" y2="50887"/>
                          <a14:foregroundMark x1="33865" y1="48050" x2="33865" y2="42021"/>
                          <a14:foregroundMark x1="64716" y1="47695" x2="72163" y2="50000"/>
                        </a14:backgroundRemoval>
                      </a14:imgEffect>
                    </a14:imgLayer>
                  </a14:imgProps>
                </a:ext>
                <a:ext uri="{28A0092B-C50C-407E-A947-70E740481C1C}">
                  <a14:useLocalDpi xmlns:a14="http://schemas.microsoft.com/office/drawing/2010/main" val="0"/>
                </a:ext>
              </a:extLst>
            </a:blip>
            <a:srcRect/>
            <a:stretch>
              <a:fillRect/>
            </a:stretch>
          </p:blipFill>
          <p:spPr bwMode="auto">
            <a:xfrm>
              <a:off x="307249" y="1333043"/>
              <a:ext cx="730288" cy="7302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53927404-461C-78DC-65FA-A060C6E5EE1D}"/>
              </a:ext>
            </a:extLst>
          </p:cNvPr>
          <p:cNvGrpSpPr/>
          <p:nvPr/>
        </p:nvGrpSpPr>
        <p:grpSpPr>
          <a:xfrm>
            <a:off x="307250" y="2680813"/>
            <a:ext cx="11577500" cy="1192041"/>
            <a:chOff x="307249" y="3789032"/>
            <a:chExt cx="11577500" cy="1192041"/>
          </a:xfrm>
        </p:grpSpPr>
        <p:sp>
          <p:nvSpPr>
            <p:cNvPr id="10" name="Text Placeholder 7">
              <a:extLst>
                <a:ext uri="{FF2B5EF4-FFF2-40B4-BE49-F238E27FC236}">
                  <a16:creationId xmlns:a16="http://schemas.microsoft.com/office/drawing/2014/main" id="{856242E2-B8C7-51B8-148D-C4C684E51971}"/>
                </a:ext>
              </a:extLst>
            </p:cNvPr>
            <p:cNvSpPr txBox="1">
              <a:spLocks/>
            </p:cNvSpPr>
            <p:nvPr/>
          </p:nvSpPr>
          <p:spPr>
            <a:xfrm>
              <a:off x="307249" y="3811548"/>
              <a:ext cx="11577500" cy="1169525"/>
            </a:xfrm>
            <a:prstGeom prst="roundRect">
              <a:avLst/>
            </a:prstGeom>
            <a:solidFill>
              <a:schemeClr val="bg1"/>
            </a:solidFill>
            <a:ln w="28575">
              <a:solidFill>
                <a:srgbClr val="3A910C"/>
              </a:solidFill>
              <a:prstDash val="dash"/>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000" b="0"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Giải quyết vấn đề đơn giản liên quan đến phép cộng các số tự nhiên có nhiều chữ số.</a:t>
              </a: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pic>
          <p:nvPicPr>
            <p:cNvPr id="11" name="Picture 8">
              <a:extLst>
                <a:ext uri="{FF2B5EF4-FFF2-40B4-BE49-F238E27FC236}">
                  <a16:creationId xmlns:a16="http://schemas.microsoft.com/office/drawing/2014/main" id="{A22A99BE-5816-5EA1-2CFA-A15BB50F93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52" b="89894" l="5319" r="93972">
                          <a14:foregroundMark x1="9043" y1="13652" x2="17199" y2="34220"/>
                          <a14:foregroundMark x1="15071" y1="16844" x2="29078" y2="35993"/>
                          <a14:foregroundMark x1="26418" y1="20213" x2="23759" y2="31915"/>
                          <a14:foregroundMark x1="80496" y1="17908" x2="82270" y2="29787"/>
                          <a14:foregroundMark x1="77837" y1="18972" x2="76596" y2="26773"/>
                          <a14:foregroundMark x1="91489" y1="28546" x2="91489" y2="28546"/>
                          <a14:foregroundMark x1="91844" y1="32092" x2="91844" y2="32092"/>
                          <a14:foregroundMark x1="35284" y1="75177" x2="63298" y2="70035"/>
                          <a14:foregroundMark x1="63298" y1="70035" x2="79787" y2="55674"/>
                          <a14:foregroundMark x1="79787" y1="55674" x2="79787" y2="55496"/>
                          <a14:foregroundMark x1="51773" y1="58156" x2="57092" y2="69858"/>
                          <a14:foregroundMark x1="55319" y1="60816" x2="60993" y2="71809"/>
                          <a14:foregroundMark x1="59929" y1="64362" x2="61348" y2="66489"/>
                          <a14:foregroundMark x1="44326" y1="59397" x2="50887" y2="73936"/>
                          <a14:foregroundMark x1="42021" y1="63475" x2="41667" y2="70745"/>
                          <a14:foregroundMark x1="32624" y1="65071" x2="35284" y2="74645"/>
                          <a14:foregroundMark x1="28191" y1="64362" x2="30319" y2="74291"/>
                          <a14:foregroundMark x1="34220" y1="67908" x2="38652" y2="68617"/>
                          <a14:foregroundMark x1="15603" y1="56560" x2="21099" y2="67376"/>
                          <a14:foregroundMark x1="14539" y1="51596" x2="26064" y2="66844"/>
                          <a14:foregroundMark x1="15426" y1="50709" x2="14716" y2="59929"/>
                          <a14:foregroundMark x1="7624" y1="44326" x2="11170" y2="56028"/>
                          <a14:foregroundMark x1="5496" y1="50887" x2="9929" y2="58688"/>
                          <a14:foregroundMark x1="8156" y1="57270" x2="12057" y2="63298"/>
                          <a14:foregroundMark x1="12943" y1="65603" x2="16844" y2="70035"/>
                          <a14:foregroundMark x1="12411" y1="68262" x2="21099" y2="74291"/>
                          <a14:foregroundMark x1="31206" y1="76418" x2="44858" y2="79610"/>
                          <a14:foregroundMark x1="47340" y1="81738" x2="62589" y2="81206"/>
                          <a14:foregroundMark x1="63475" y1="79078" x2="80496" y2="72695"/>
                          <a14:foregroundMark x1="80674" y1="70745" x2="84929" y2="62057"/>
                          <a14:foregroundMark x1="87943" y1="58156" x2="90248" y2="49468"/>
                          <a14:foregroundMark x1="93972" y1="60461" x2="93972" y2="60461"/>
                          <a14:foregroundMark x1="76064" y1="61702" x2="79610" y2="67021"/>
                          <a14:foregroundMark x1="61348" y1="65957" x2="66489" y2="74291"/>
                          <a14:foregroundMark x1="35993" y1="47695" x2="35638" y2="50887"/>
                          <a14:foregroundMark x1="33865" y1="48050" x2="33865" y2="42021"/>
                          <a14:foregroundMark x1="64716" y1="47695" x2="72163" y2="50000"/>
                        </a14:backgroundRemoval>
                      </a14:imgEffect>
                    </a14:imgLayer>
                  </a14:imgProps>
                </a:ext>
                <a:ext uri="{28A0092B-C50C-407E-A947-70E740481C1C}">
                  <a14:useLocalDpi xmlns:a14="http://schemas.microsoft.com/office/drawing/2010/main" val="0"/>
                </a:ext>
              </a:extLst>
            </a:blip>
            <a:srcRect/>
            <a:stretch>
              <a:fillRect/>
            </a:stretch>
          </p:blipFill>
          <p:spPr bwMode="auto">
            <a:xfrm>
              <a:off x="307249" y="3789032"/>
              <a:ext cx="730288" cy="7302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BAF02E81-B2FC-32ED-4D64-CEDD2DB89959}"/>
              </a:ext>
            </a:extLst>
          </p:cNvPr>
          <p:cNvGrpSpPr/>
          <p:nvPr/>
        </p:nvGrpSpPr>
        <p:grpSpPr>
          <a:xfrm>
            <a:off x="307250" y="4089656"/>
            <a:ext cx="11577500" cy="1739020"/>
            <a:chOff x="307249" y="4815726"/>
            <a:chExt cx="11577500" cy="1739020"/>
          </a:xfrm>
        </p:grpSpPr>
        <p:sp>
          <p:nvSpPr>
            <p:cNvPr id="13" name="Text Placeholder 7">
              <a:extLst>
                <a:ext uri="{FF2B5EF4-FFF2-40B4-BE49-F238E27FC236}">
                  <a16:creationId xmlns:a16="http://schemas.microsoft.com/office/drawing/2014/main" id="{931EBDFF-F70F-CB50-45E8-D60F28DB5DC8}"/>
                </a:ext>
              </a:extLst>
            </p:cNvPr>
            <p:cNvSpPr txBox="1">
              <a:spLocks/>
            </p:cNvSpPr>
            <p:nvPr/>
          </p:nvSpPr>
          <p:spPr>
            <a:xfrm>
              <a:off x="307249" y="4815726"/>
              <a:ext cx="11577500" cy="1739020"/>
            </a:xfrm>
            <a:prstGeom prst="roundRect">
              <a:avLst/>
            </a:prstGeom>
            <a:solidFill>
              <a:schemeClr val="bg1"/>
            </a:solidFill>
            <a:ln w="28575">
              <a:solidFill>
                <a:srgbClr val="3A910C"/>
              </a:solidFill>
              <a:prstDash val="dash"/>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000" b="0"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Học sinh có cơ hội phát triển các năng lực tư duy và lập luận toán học, giao tiếp toán học, mô hình hóa toán học, giải quyết vấn đề toán học và các phẩm chất yêu nước, chăm chỉ, trách nhiệm.</a:t>
              </a: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pic>
          <p:nvPicPr>
            <p:cNvPr id="14" name="Picture 8">
              <a:extLst>
                <a:ext uri="{FF2B5EF4-FFF2-40B4-BE49-F238E27FC236}">
                  <a16:creationId xmlns:a16="http://schemas.microsoft.com/office/drawing/2014/main" id="{2A979AE4-B8B0-C38C-4491-FD6051DD577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52" b="89894" l="5319" r="93972">
                          <a14:foregroundMark x1="9043" y1="13652" x2="17199" y2="34220"/>
                          <a14:foregroundMark x1="15071" y1="16844" x2="29078" y2="35993"/>
                          <a14:foregroundMark x1="26418" y1="20213" x2="23759" y2="31915"/>
                          <a14:foregroundMark x1="80496" y1="17908" x2="82270" y2="29787"/>
                          <a14:foregroundMark x1="77837" y1="18972" x2="76596" y2="26773"/>
                          <a14:foregroundMark x1="91489" y1="28546" x2="91489" y2="28546"/>
                          <a14:foregroundMark x1="91844" y1="32092" x2="91844" y2="32092"/>
                          <a14:foregroundMark x1="35284" y1="75177" x2="63298" y2="70035"/>
                          <a14:foregroundMark x1="63298" y1="70035" x2="79787" y2="55674"/>
                          <a14:foregroundMark x1="79787" y1="55674" x2="79787" y2="55496"/>
                          <a14:foregroundMark x1="51773" y1="58156" x2="57092" y2="69858"/>
                          <a14:foregroundMark x1="55319" y1="60816" x2="60993" y2="71809"/>
                          <a14:foregroundMark x1="59929" y1="64362" x2="61348" y2="66489"/>
                          <a14:foregroundMark x1="44326" y1="59397" x2="50887" y2="73936"/>
                          <a14:foregroundMark x1="42021" y1="63475" x2="41667" y2="70745"/>
                          <a14:foregroundMark x1="32624" y1="65071" x2="35284" y2="74645"/>
                          <a14:foregroundMark x1="28191" y1="64362" x2="30319" y2="74291"/>
                          <a14:foregroundMark x1="34220" y1="67908" x2="38652" y2="68617"/>
                          <a14:foregroundMark x1="15603" y1="56560" x2="21099" y2="67376"/>
                          <a14:foregroundMark x1="14539" y1="51596" x2="26064" y2="66844"/>
                          <a14:foregroundMark x1="15426" y1="50709" x2="14716" y2="59929"/>
                          <a14:foregroundMark x1="7624" y1="44326" x2="11170" y2="56028"/>
                          <a14:foregroundMark x1="5496" y1="50887" x2="9929" y2="58688"/>
                          <a14:foregroundMark x1="8156" y1="57270" x2="12057" y2="63298"/>
                          <a14:foregroundMark x1="12943" y1="65603" x2="16844" y2="70035"/>
                          <a14:foregroundMark x1="12411" y1="68262" x2="21099" y2="74291"/>
                          <a14:foregroundMark x1="31206" y1="76418" x2="44858" y2="79610"/>
                          <a14:foregroundMark x1="47340" y1="81738" x2="62589" y2="81206"/>
                          <a14:foregroundMark x1="63475" y1="79078" x2="80496" y2="72695"/>
                          <a14:foregroundMark x1="80674" y1="70745" x2="84929" y2="62057"/>
                          <a14:foregroundMark x1="87943" y1="58156" x2="90248" y2="49468"/>
                          <a14:foregroundMark x1="93972" y1="60461" x2="93972" y2="60461"/>
                          <a14:foregroundMark x1="76064" y1="61702" x2="79610" y2="67021"/>
                          <a14:foregroundMark x1="61348" y1="65957" x2="66489" y2="74291"/>
                          <a14:foregroundMark x1="35993" y1="47695" x2="35638" y2="50887"/>
                          <a14:foregroundMark x1="33865" y1="48050" x2="33865" y2="42021"/>
                          <a14:foregroundMark x1="64716" y1="47695" x2="72163" y2="50000"/>
                        </a14:backgroundRemoval>
                      </a14:imgEffect>
                    </a14:imgLayer>
                  </a14:imgProps>
                </a:ext>
                <a:ext uri="{28A0092B-C50C-407E-A947-70E740481C1C}">
                  <a14:useLocalDpi xmlns:a14="http://schemas.microsoft.com/office/drawing/2010/main" val="0"/>
                </a:ext>
              </a:extLst>
            </a:blip>
            <a:srcRect/>
            <a:stretch>
              <a:fillRect/>
            </a:stretch>
          </p:blipFill>
          <p:spPr bwMode="auto">
            <a:xfrm>
              <a:off x="307249" y="4815726"/>
              <a:ext cx="730288" cy="7302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3809DFAE-C696-3F16-E16E-7897018F2C33}"/>
              </a:ext>
            </a:extLst>
          </p:cNvPr>
          <p:cNvGrpSpPr/>
          <p:nvPr/>
        </p:nvGrpSpPr>
        <p:grpSpPr>
          <a:xfrm>
            <a:off x="4018546" y="-41196"/>
            <a:ext cx="4154905" cy="1130512"/>
            <a:chOff x="4018546" y="-41196"/>
            <a:chExt cx="4154905" cy="1130512"/>
          </a:xfrm>
        </p:grpSpPr>
        <p:sp>
          <p:nvSpPr>
            <p:cNvPr id="16" name="TextBox 15">
              <a:extLst>
                <a:ext uri="{FF2B5EF4-FFF2-40B4-BE49-F238E27FC236}">
                  <a16:creationId xmlns:a16="http://schemas.microsoft.com/office/drawing/2014/main" id="{1F8854BE-0F17-E8F0-A0C8-B9675DCE5065}"/>
                </a:ext>
              </a:extLst>
            </p:cNvPr>
            <p:cNvSpPr txBox="1"/>
            <p:nvPr/>
          </p:nvSpPr>
          <p:spPr>
            <a:xfrm>
              <a:off x="4018546" y="-18680"/>
              <a:ext cx="415490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381000">
                    <a:solidFill>
                      <a:prstClr val="white"/>
                    </a:solidFill>
                  </a:ln>
                  <a:solidFill>
                    <a:prstClr val="black"/>
                  </a:solidFill>
                  <a:effectLst>
                    <a:innerShdw blurRad="63500" dist="50800" dir="13500000">
                      <a:prstClr val="black">
                        <a:alpha val="50000"/>
                      </a:prstClr>
                    </a:innerShdw>
                  </a:effectLst>
                  <a:uLnTx/>
                  <a:uFillTx/>
                  <a:latin typeface="UTM Mother" panose="02040603050506020204" pitchFamily="18" charset="0"/>
                  <a:ea typeface="+mn-ea"/>
                  <a:cs typeface="+mn-cs"/>
                </a:rPr>
                <a:t>Mục tiêu</a:t>
              </a:r>
            </a:p>
          </p:txBody>
        </p:sp>
        <p:sp>
          <p:nvSpPr>
            <p:cNvPr id="17" name="TextBox 16">
              <a:extLst>
                <a:ext uri="{FF2B5EF4-FFF2-40B4-BE49-F238E27FC236}">
                  <a16:creationId xmlns:a16="http://schemas.microsoft.com/office/drawing/2014/main" id="{DF995029-0746-4626-C01C-20EF21858DBD}"/>
                </a:ext>
              </a:extLst>
            </p:cNvPr>
            <p:cNvSpPr txBox="1"/>
            <p:nvPr/>
          </p:nvSpPr>
          <p:spPr>
            <a:xfrm>
              <a:off x="4018546" y="-41196"/>
              <a:ext cx="415490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solidFill>
                      <a:prstClr val="black"/>
                    </a:solidFill>
                  </a:ln>
                  <a:solidFill>
                    <a:srgbClr val="00FF00"/>
                  </a:solidFill>
                  <a:effectLst/>
                  <a:uLnTx/>
                  <a:uFillTx/>
                  <a:latin typeface="UTM Mother" panose="02040603050506020204" pitchFamily="18" charset="0"/>
                  <a:ea typeface="+mn-ea"/>
                  <a:cs typeface="+mn-cs"/>
                </a:rPr>
                <a:t>Mục tiêu</a:t>
              </a:r>
            </a:p>
          </p:txBody>
        </p:sp>
      </p:grpSp>
    </p:spTree>
    <p:extLst>
      <p:ext uri="{BB962C8B-B14F-4D97-AF65-F5344CB8AC3E}">
        <p14:creationId xmlns:p14="http://schemas.microsoft.com/office/powerpoint/2010/main" val="223088747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5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par>
                          <p:cTn id="12" fill="hold">
                            <p:stCondLst>
                              <p:cond delay="2000"/>
                            </p:stCondLst>
                            <p:childTnLst>
                              <p:par>
                                <p:cTn id="13" presetID="10" presetClass="entr" presetSubtype="0" fill="hold" nodeType="after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75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AABF932-E179-1F58-A7E8-0F27FE0AB56D}"/>
              </a:ext>
            </a:extLst>
          </p:cNvPr>
          <p:cNvSpPr/>
          <p:nvPr/>
        </p:nvSpPr>
        <p:spPr>
          <a:xfrm>
            <a:off x="336883" y="256674"/>
            <a:ext cx="11653833" cy="6432883"/>
          </a:xfrm>
          <a:custGeom>
            <a:avLst/>
            <a:gdLst>
              <a:gd name="connsiteX0" fmla="*/ 0 w 11653833"/>
              <a:gd name="connsiteY0" fmla="*/ 1072169 h 6432883"/>
              <a:gd name="connsiteX1" fmla="*/ 1072169 w 11653833"/>
              <a:gd name="connsiteY1" fmla="*/ 0 h 6432883"/>
              <a:gd name="connsiteX2" fmla="*/ 1666512 w 11653833"/>
              <a:gd name="connsiteY2" fmla="*/ 0 h 6432883"/>
              <a:gd name="connsiteX3" fmla="*/ 2355951 w 11653833"/>
              <a:gd name="connsiteY3" fmla="*/ 0 h 6432883"/>
              <a:gd name="connsiteX4" fmla="*/ 3045389 w 11653833"/>
              <a:gd name="connsiteY4" fmla="*/ 0 h 6432883"/>
              <a:gd name="connsiteX5" fmla="*/ 3734828 w 11653833"/>
              <a:gd name="connsiteY5" fmla="*/ 0 h 6432883"/>
              <a:gd name="connsiteX6" fmla="*/ 4329171 w 11653833"/>
              <a:gd name="connsiteY6" fmla="*/ 0 h 6432883"/>
              <a:gd name="connsiteX7" fmla="*/ 5113704 w 11653833"/>
              <a:gd name="connsiteY7" fmla="*/ 0 h 6432883"/>
              <a:gd name="connsiteX8" fmla="*/ 5422763 w 11653833"/>
              <a:gd name="connsiteY8" fmla="*/ 0 h 6432883"/>
              <a:gd name="connsiteX9" fmla="*/ 6112201 w 11653833"/>
              <a:gd name="connsiteY9" fmla="*/ 0 h 6432883"/>
              <a:gd name="connsiteX10" fmla="*/ 6706545 w 11653833"/>
              <a:gd name="connsiteY10" fmla="*/ 0 h 6432883"/>
              <a:gd name="connsiteX11" fmla="*/ 7300888 w 11653833"/>
              <a:gd name="connsiteY11" fmla="*/ 0 h 6432883"/>
              <a:gd name="connsiteX12" fmla="*/ 7895232 w 11653833"/>
              <a:gd name="connsiteY12" fmla="*/ 0 h 6432883"/>
              <a:gd name="connsiteX13" fmla="*/ 8584670 w 11653833"/>
              <a:gd name="connsiteY13" fmla="*/ 0 h 6432883"/>
              <a:gd name="connsiteX14" fmla="*/ 9179013 w 11653833"/>
              <a:gd name="connsiteY14" fmla="*/ 0 h 6432883"/>
              <a:gd name="connsiteX15" fmla="*/ 9963547 w 11653833"/>
              <a:gd name="connsiteY15" fmla="*/ 0 h 6432883"/>
              <a:gd name="connsiteX16" fmla="*/ 10581664 w 11653833"/>
              <a:gd name="connsiteY16" fmla="*/ 0 h 6432883"/>
              <a:gd name="connsiteX17" fmla="*/ 11653833 w 11653833"/>
              <a:gd name="connsiteY17" fmla="*/ 1072169 h 6432883"/>
              <a:gd name="connsiteX18" fmla="*/ 11653833 w 11653833"/>
              <a:gd name="connsiteY18" fmla="*/ 1479581 h 6432883"/>
              <a:gd name="connsiteX19" fmla="*/ 11653833 w 11653833"/>
              <a:gd name="connsiteY19" fmla="*/ 2101420 h 6432883"/>
              <a:gd name="connsiteX20" fmla="*/ 11653833 w 11653833"/>
              <a:gd name="connsiteY20" fmla="*/ 2680373 h 6432883"/>
              <a:gd name="connsiteX21" fmla="*/ 11653833 w 11653833"/>
              <a:gd name="connsiteY21" fmla="*/ 3173556 h 6432883"/>
              <a:gd name="connsiteX22" fmla="*/ 11653833 w 11653833"/>
              <a:gd name="connsiteY22" fmla="*/ 3580968 h 6432883"/>
              <a:gd name="connsiteX23" fmla="*/ 11653833 w 11653833"/>
              <a:gd name="connsiteY23" fmla="*/ 4031265 h 6432883"/>
              <a:gd name="connsiteX24" fmla="*/ 11653833 w 11653833"/>
              <a:gd name="connsiteY24" fmla="*/ 4524448 h 6432883"/>
              <a:gd name="connsiteX25" fmla="*/ 11653833 w 11653833"/>
              <a:gd name="connsiteY25" fmla="*/ 5360714 h 6432883"/>
              <a:gd name="connsiteX26" fmla="*/ 10581664 w 11653833"/>
              <a:gd name="connsiteY26" fmla="*/ 6432883 h 6432883"/>
              <a:gd name="connsiteX27" fmla="*/ 9987321 w 11653833"/>
              <a:gd name="connsiteY27" fmla="*/ 6432883 h 6432883"/>
              <a:gd name="connsiteX28" fmla="*/ 9297882 w 11653833"/>
              <a:gd name="connsiteY28" fmla="*/ 6432883 h 6432883"/>
              <a:gd name="connsiteX29" fmla="*/ 8893729 w 11653833"/>
              <a:gd name="connsiteY29" fmla="*/ 6432883 h 6432883"/>
              <a:gd name="connsiteX30" fmla="*/ 8204290 w 11653833"/>
              <a:gd name="connsiteY30" fmla="*/ 6432883 h 6432883"/>
              <a:gd name="connsiteX31" fmla="*/ 7705042 w 11653833"/>
              <a:gd name="connsiteY31" fmla="*/ 6432883 h 6432883"/>
              <a:gd name="connsiteX32" fmla="*/ 7300888 w 11653833"/>
              <a:gd name="connsiteY32" fmla="*/ 6432883 h 6432883"/>
              <a:gd name="connsiteX33" fmla="*/ 6896735 w 11653833"/>
              <a:gd name="connsiteY33" fmla="*/ 6432883 h 6432883"/>
              <a:gd name="connsiteX34" fmla="*/ 6492581 w 11653833"/>
              <a:gd name="connsiteY34" fmla="*/ 6432883 h 6432883"/>
              <a:gd name="connsiteX35" fmla="*/ 6088428 w 11653833"/>
              <a:gd name="connsiteY35" fmla="*/ 6432883 h 6432883"/>
              <a:gd name="connsiteX36" fmla="*/ 5303894 w 11653833"/>
              <a:gd name="connsiteY36" fmla="*/ 6432883 h 6432883"/>
              <a:gd name="connsiteX37" fmla="*/ 4519361 w 11653833"/>
              <a:gd name="connsiteY37" fmla="*/ 6432883 h 6432883"/>
              <a:gd name="connsiteX38" fmla="*/ 4210302 w 11653833"/>
              <a:gd name="connsiteY38" fmla="*/ 6432883 h 6432883"/>
              <a:gd name="connsiteX39" fmla="*/ 3901244 w 11653833"/>
              <a:gd name="connsiteY39" fmla="*/ 6432883 h 6432883"/>
              <a:gd name="connsiteX40" fmla="*/ 3592185 w 11653833"/>
              <a:gd name="connsiteY40" fmla="*/ 6432883 h 6432883"/>
              <a:gd name="connsiteX41" fmla="*/ 3283127 w 11653833"/>
              <a:gd name="connsiteY41" fmla="*/ 6432883 h 6432883"/>
              <a:gd name="connsiteX42" fmla="*/ 2974068 w 11653833"/>
              <a:gd name="connsiteY42" fmla="*/ 6432883 h 6432883"/>
              <a:gd name="connsiteX43" fmla="*/ 2379725 w 11653833"/>
              <a:gd name="connsiteY43" fmla="*/ 6432883 h 6432883"/>
              <a:gd name="connsiteX44" fmla="*/ 1975571 w 11653833"/>
              <a:gd name="connsiteY44" fmla="*/ 6432883 h 6432883"/>
              <a:gd name="connsiteX45" fmla="*/ 1072169 w 11653833"/>
              <a:gd name="connsiteY45" fmla="*/ 6432883 h 6432883"/>
              <a:gd name="connsiteX46" fmla="*/ 0 w 11653833"/>
              <a:gd name="connsiteY46" fmla="*/ 5360714 h 6432883"/>
              <a:gd name="connsiteX47" fmla="*/ 0 w 11653833"/>
              <a:gd name="connsiteY47" fmla="*/ 4953302 h 6432883"/>
              <a:gd name="connsiteX48" fmla="*/ 0 w 11653833"/>
              <a:gd name="connsiteY48" fmla="*/ 4503005 h 6432883"/>
              <a:gd name="connsiteX49" fmla="*/ 0 w 11653833"/>
              <a:gd name="connsiteY49" fmla="*/ 3881166 h 6432883"/>
              <a:gd name="connsiteX50" fmla="*/ 0 w 11653833"/>
              <a:gd name="connsiteY50" fmla="*/ 3259327 h 6432883"/>
              <a:gd name="connsiteX51" fmla="*/ 0 w 11653833"/>
              <a:gd name="connsiteY51" fmla="*/ 2723259 h 6432883"/>
              <a:gd name="connsiteX52" fmla="*/ 0 w 11653833"/>
              <a:gd name="connsiteY52" fmla="*/ 2187191 h 6432883"/>
              <a:gd name="connsiteX53" fmla="*/ 0 w 11653833"/>
              <a:gd name="connsiteY53" fmla="*/ 1779779 h 6432883"/>
              <a:gd name="connsiteX54" fmla="*/ 0 w 11653833"/>
              <a:gd name="connsiteY54" fmla="*/ 1072169 h 643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53833" h="6432883" fill="none" extrusionOk="0">
                <a:moveTo>
                  <a:pt x="0" y="1072169"/>
                </a:moveTo>
                <a:cubicBezTo>
                  <a:pt x="97702" y="388065"/>
                  <a:pt x="545985" y="16002"/>
                  <a:pt x="1072169" y="0"/>
                </a:cubicBezTo>
                <a:cubicBezTo>
                  <a:pt x="1295386" y="-60611"/>
                  <a:pt x="1469992" y="1865"/>
                  <a:pt x="1666512" y="0"/>
                </a:cubicBezTo>
                <a:cubicBezTo>
                  <a:pt x="1863032" y="-1865"/>
                  <a:pt x="2040211" y="68026"/>
                  <a:pt x="2355951" y="0"/>
                </a:cubicBezTo>
                <a:cubicBezTo>
                  <a:pt x="2671691" y="-68026"/>
                  <a:pt x="2905087" y="35546"/>
                  <a:pt x="3045389" y="0"/>
                </a:cubicBezTo>
                <a:cubicBezTo>
                  <a:pt x="3185691" y="-35546"/>
                  <a:pt x="3423212" y="67219"/>
                  <a:pt x="3734828" y="0"/>
                </a:cubicBezTo>
                <a:cubicBezTo>
                  <a:pt x="4046444" y="-67219"/>
                  <a:pt x="4052382" y="33341"/>
                  <a:pt x="4329171" y="0"/>
                </a:cubicBezTo>
                <a:cubicBezTo>
                  <a:pt x="4605960" y="-33341"/>
                  <a:pt x="4743479" y="91246"/>
                  <a:pt x="5113704" y="0"/>
                </a:cubicBezTo>
                <a:cubicBezTo>
                  <a:pt x="5483929" y="-91246"/>
                  <a:pt x="5344069" y="31696"/>
                  <a:pt x="5422763" y="0"/>
                </a:cubicBezTo>
                <a:cubicBezTo>
                  <a:pt x="5501457" y="-31696"/>
                  <a:pt x="5941870" y="39597"/>
                  <a:pt x="6112201" y="0"/>
                </a:cubicBezTo>
                <a:cubicBezTo>
                  <a:pt x="6282532" y="-39597"/>
                  <a:pt x="6489633" y="18558"/>
                  <a:pt x="6706545" y="0"/>
                </a:cubicBezTo>
                <a:cubicBezTo>
                  <a:pt x="6923457" y="-18558"/>
                  <a:pt x="7083080" y="60900"/>
                  <a:pt x="7300888" y="0"/>
                </a:cubicBezTo>
                <a:cubicBezTo>
                  <a:pt x="7518696" y="-60900"/>
                  <a:pt x="7627050" y="39778"/>
                  <a:pt x="7895232" y="0"/>
                </a:cubicBezTo>
                <a:cubicBezTo>
                  <a:pt x="8163414" y="-39778"/>
                  <a:pt x="8392747" y="79408"/>
                  <a:pt x="8584670" y="0"/>
                </a:cubicBezTo>
                <a:cubicBezTo>
                  <a:pt x="8776593" y="-79408"/>
                  <a:pt x="8958143" y="8723"/>
                  <a:pt x="9179013" y="0"/>
                </a:cubicBezTo>
                <a:cubicBezTo>
                  <a:pt x="9399883" y="-8723"/>
                  <a:pt x="9695137" y="22454"/>
                  <a:pt x="9963547" y="0"/>
                </a:cubicBezTo>
                <a:cubicBezTo>
                  <a:pt x="10231957" y="-22454"/>
                  <a:pt x="10289418" y="52698"/>
                  <a:pt x="10581664" y="0"/>
                </a:cubicBezTo>
                <a:cubicBezTo>
                  <a:pt x="11017506" y="-46117"/>
                  <a:pt x="11630585" y="477953"/>
                  <a:pt x="11653833" y="1072169"/>
                </a:cubicBezTo>
                <a:cubicBezTo>
                  <a:pt x="11701363" y="1268544"/>
                  <a:pt x="11619980" y="1314369"/>
                  <a:pt x="11653833" y="1479581"/>
                </a:cubicBezTo>
                <a:cubicBezTo>
                  <a:pt x="11687686" y="1644793"/>
                  <a:pt x="11638552" y="1813146"/>
                  <a:pt x="11653833" y="2101420"/>
                </a:cubicBezTo>
                <a:cubicBezTo>
                  <a:pt x="11669114" y="2389694"/>
                  <a:pt x="11601389" y="2514267"/>
                  <a:pt x="11653833" y="2680373"/>
                </a:cubicBezTo>
                <a:cubicBezTo>
                  <a:pt x="11706277" y="2846479"/>
                  <a:pt x="11600852" y="2979748"/>
                  <a:pt x="11653833" y="3173556"/>
                </a:cubicBezTo>
                <a:cubicBezTo>
                  <a:pt x="11706814" y="3367364"/>
                  <a:pt x="11647166" y="3426495"/>
                  <a:pt x="11653833" y="3580968"/>
                </a:cubicBezTo>
                <a:cubicBezTo>
                  <a:pt x="11660500" y="3735441"/>
                  <a:pt x="11628042" y="3924400"/>
                  <a:pt x="11653833" y="4031265"/>
                </a:cubicBezTo>
                <a:cubicBezTo>
                  <a:pt x="11679624" y="4138130"/>
                  <a:pt x="11650202" y="4403045"/>
                  <a:pt x="11653833" y="4524448"/>
                </a:cubicBezTo>
                <a:cubicBezTo>
                  <a:pt x="11657464" y="4645851"/>
                  <a:pt x="11578538" y="5049310"/>
                  <a:pt x="11653833" y="5360714"/>
                </a:cubicBezTo>
                <a:cubicBezTo>
                  <a:pt x="11650803" y="5978662"/>
                  <a:pt x="11277386" y="6458043"/>
                  <a:pt x="10581664" y="6432883"/>
                </a:cubicBezTo>
                <a:cubicBezTo>
                  <a:pt x="10365134" y="6442107"/>
                  <a:pt x="10137611" y="6427367"/>
                  <a:pt x="9987321" y="6432883"/>
                </a:cubicBezTo>
                <a:cubicBezTo>
                  <a:pt x="9837031" y="6438399"/>
                  <a:pt x="9501725" y="6353164"/>
                  <a:pt x="9297882" y="6432883"/>
                </a:cubicBezTo>
                <a:cubicBezTo>
                  <a:pt x="9094039" y="6512602"/>
                  <a:pt x="9010162" y="6424051"/>
                  <a:pt x="8893729" y="6432883"/>
                </a:cubicBezTo>
                <a:cubicBezTo>
                  <a:pt x="8777296" y="6441715"/>
                  <a:pt x="8479122" y="6368243"/>
                  <a:pt x="8204290" y="6432883"/>
                </a:cubicBezTo>
                <a:cubicBezTo>
                  <a:pt x="7929458" y="6497523"/>
                  <a:pt x="7875391" y="6391680"/>
                  <a:pt x="7705042" y="6432883"/>
                </a:cubicBezTo>
                <a:cubicBezTo>
                  <a:pt x="7534693" y="6474086"/>
                  <a:pt x="7454584" y="6429265"/>
                  <a:pt x="7300888" y="6432883"/>
                </a:cubicBezTo>
                <a:cubicBezTo>
                  <a:pt x="7147192" y="6436501"/>
                  <a:pt x="7070450" y="6388362"/>
                  <a:pt x="6896735" y="6432883"/>
                </a:cubicBezTo>
                <a:cubicBezTo>
                  <a:pt x="6723020" y="6477404"/>
                  <a:pt x="6634322" y="6428955"/>
                  <a:pt x="6492581" y="6432883"/>
                </a:cubicBezTo>
                <a:cubicBezTo>
                  <a:pt x="6350840" y="6436811"/>
                  <a:pt x="6286295" y="6431680"/>
                  <a:pt x="6088428" y="6432883"/>
                </a:cubicBezTo>
                <a:cubicBezTo>
                  <a:pt x="5890561" y="6434086"/>
                  <a:pt x="5563184" y="6379752"/>
                  <a:pt x="5303894" y="6432883"/>
                </a:cubicBezTo>
                <a:cubicBezTo>
                  <a:pt x="5044604" y="6486014"/>
                  <a:pt x="4793907" y="6342773"/>
                  <a:pt x="4519361" y="6432883"/>
                </a:cubicBezTo>
                <a:cubicBezTo>
                  <a:pt x="4244815" y="6522993"/>
                  <a:pt x="4330687" y="6401039"/>
                  <a:pt x="4210302" y="6432883"/>
                </a:cubicBezTo>
                <a:cubicBezTo>
                  <a:pt x="4089917" y="6464727"/>
                  <a:pt x="4053192" y="6425137"/>
                  <a:pt x="3901244" y="6432883"/>
                </a:cubicBezTo>
                <a:cubicBezTo>
                  <a:pt x="3749296" y="6440629"/>
                  <a:pt x="3699607" y="6402851"/>
                  <a:pt x="3592185" y="6432883"/>
                </a:cubicBezTo>
                <a:cubicBezTo>
                  <a:pt x="3484763" y="6462915"/>
                  <a:pt x="3349244" y="6432112"/>
                  <a:pt x="3283127" y="6432883"/>
                </a:cubicBezTo>
                <a:cubicBezTo>
                  <a:pt x="3217010" y="6433654"/>
                  <a:pt x="3044144" y="6429270"/>
                  <a:pt x="2974068" y="6432883"/>
                </a:cubicBezTo>
                <a:cubicBezTo>
                  <a:pt x="2903992" y="6436496"/>
                  <a:pt x="2637906" y="6363931"/>
                  <a:pt x="2379725" y="6432883"/>
                </a:cubicBezTo>
                <a:cubicBezTo>
                  <a:pt x="2121544" y="6501835"/>
                  <a:pt x="2142098" y="6384459"/>
                  <a:pt x="1975571" y="6432883"/>
                </a:cubicBezTo>
                <a:cubicBezTo>
                  <a:pt x="1809044" y="6481307"/>
                  <a:pt x="1390036" y="6348633"/>
                  <a:pt x="1072169" y="6432883"/>
                </a:cubicBezTo>
                <a:cubicBezTo>
                  <a:pt x="575333" y="6299527"/>
                  <a:pt x="63767" y="5800449"/>
                  <a:pt x="0" y="5360714"/>
                </a:cubicBezTo>
                <a:cubicBezTo>
                  <a:pt x="-26503" y="5165508"/>
                  <a:pt x="29573" y="5124820"/>
                  <a:pt x="0" y="4953302"/>
                </a:cubicBezTo>
                <a:cubicBezTo>
                  <a:pt x="-29573" y="4781784"/>
                  <a:pt x="22217" y="4684256"/>
                  <a:pt x="0" y="4503005"/>
                </a:cubicBezTo>
                <a:cubicBezTo>
                  <a:pt x="-22217" y="4321754"/>
                  <a:pt x="66580" y="4070483"/>
                  <a:pt x="0" y="3881166"/>
                </a:cubicBezTo>
                <a:cubicBezTo>
                  <a:pt x="-66580" y="3691849"/>
                  <a:pt x="69689" y="3409815"/>
                  <a:pt x="0" y="3259327"/>
                </a:cubicBezTo>
                <a:cubicBezTo>
                  <a:pt x="-69689" y="3108839"/>
                  <a:pt x="38686" y="2883442"/>
                  <a:pt x="0" y="2723259"/>
                </a:cubicBezTo>
                <a:cubicBezTo>
                  <a:pt x="-38686" y="2563076"/>
                  <a:pt x="9142" y="2334747"/>
                  <a:pt x="0" y="2187191"/>
                </a:cubicBezTo>
                <a:cubicBezTo>
                  <a:pt x="-9142" y="2039635"/>
                  <a:pt x="10091" y="1970582"/>
                  <a:pt x="0" y="1779779"/>
                </a:cubicBezTo>
                <a:cubicBezTo>
                  <a:pt x="-10091" y="1588976"/>
                  <a:pt x="46704" y="1242832"/>
                  <a:pt x="0" y="1072169"/>
                </a:cubicBezTo>
                <a:close/>
              </a:path>
              <a:path w="11653833" h="6432883" stroke="0" extrusionOk="0">
                <a:moveTo>
                  <a:pt x="0" y="1072169"/>
                </a:moveTo>
                <a:cubicBezTo>
                  <a:pt x="157693" y="462001"/>
                  <a:pt x="543307" y="-4223"/>
                  <a:pt x="1072169" y="0"/>
                </a:cubicBezTo>
                <a:cubicBezTo>
                  <a:pt x="1409477" y="-27376"/>
                  <a:pt x="1615693" y="32347"/>
                  <a:pt x="1761607" y="0"/>
                </a:cubicBezTo>
                <a:cubicBezTo>
                  <a:pt x="1907521" y="-32347"/>
                  <a:pt x="2257461" y="76837"/>
                  <a:pt x="2546141" y="0"/>
                </a:cubicBezTo>
                <a:cubicBezTo>
                  <a:pt x="2834821" y="-76837"/>
                  <a:pt x="2762798" y="46448"/>
                  <a:pt x="2950294" y="0"/>
                </a:cubicBezTo>
                <a:cubicBezTo>
                  <a:pt x="3137790" y="-46448"/>
                  <a:pt x="3290679" y="25413"/>
                  <a:pt x="3449543" y="0"/>
                </a:cubicBezTo>
                <a:cubicBezTo>
                  <a:pt x="3608407" y="-25413"/>
                  <a:pt x="3903338" y="70253"/>
                  <a:pt x="4043886" y="0"/>
                </a:cubicBezTo>
                <a:cubicBezTo>
                  <a:pt x="4184434" y="-70253"/>
                  <a:pt x="4239261" y="23236"/>
                  <a:pt x="4352945" y="0"/>
                </a:cubicBezTo>
                <a:cubicBezTo>
                  <a:pt x="4466629" y="-23236"/>
                  <a:pt x="4692368" y="27485"/>
                  <a:pt x="4947288" y="0"/>
                </a:cubicBezTo>
                <a:cubicBezTo>
                  <a:pt x="5202208" y="-27485"/>
                  <a:pt x="5254101" y="55937"/>
                  <a:pt x="5446537" y="0"/>
                </a:cubicBezTo>
                <a:cubicBezTo>
                  <a:pt x="5638973" y="-55937"/>
                  <a:pt x="5958882" y="50527"/>
                  <a:pt x="6135975" y="0"/>
                </a:cubicBezTo>
                <a:cubicBezTo>
                  <a:pt x="6313068" y="-50527"/>
                  <a:pt x="6554234" y="86243"/>
                  <a:pt x="6920508" y="0"/>
                </a:cubicBezTo>
                <a:cubicBezTo>
                  <a:pt x="7286782" y="-86243"/>
                  <a:pt x="7360435" y="28782"/>
                  <a:pt x="7514852" y="0"/>
                </a:cubicBezTo>
                <a:cubicBezTo>
                  <a:pt x="7669269" y="-28782"/>
                  <a:pt x="7901964" y="63753"/>
                  <a:pt x="8109195" y="0"/>
                </a:cubicBezTo>
                <a:cubicBezTo>
                  <a:pt x="8316426" y="-63753"/>
                  <a:pt x="8668127" y="7507"/>
                  <a:pt x="8893729" y="0"/>
                </a:cubicBezTo>
                <a:cubicBezTo>
                  <a:pt x="9119331" y="-7507"/>
                  <a:pt x="9428397" y="21267"/>
                  <a:pt x="9583167" y="0"/>
                </a:cubicBezTo>
                <a:cubicBezTo>
                  <a:pt x="9737937" y="-21267"/>
                  <a:pt x="9818380" y="6944"/>
                  <a:pt x="9987321" y="0"/>
                </a:cubicBezTo>
                <a:cubicBezTo>
                  <a:pt x="10156262" y="-6944"/>
                  <a:pt x="10409395" y="45745"/>
                  <a:pt x="10581664" y="0"/>
                </a:cubicBezTo>
                <a:cubicBezTo>
                  <a:pt x="11043996" y="-29566"/>
                  <a:pt x="11632806" y="641513"/>
                  <a:pt x="11653833" y="1072169"/>
                </a:cubicBezTo>
                <a:cubicBezTo>
                  <a:pt x="11670907" y="1286932"/>
                  <a:pt x="11622997" y="1429322"/>
                  <a:pt x="11653833" y="1565352"/>
                </a:cubicBezTo>
                <a:cubicBezTo>
                  <a:pt x="11684669" y="1701382"/>
                  <a:pt x="11587933" y="1891375"/>
                  <a:pt x="11653833" y="2187191"/>
                </a:cubicBezTo>
                <a:cubicBezTo>
                  <a:pt x="11719733" y="2483007"/>
                  <a:pt x="11628496" y="2451757"/>
                  <a:pt x="11653833" y="2680373"/>
                </a:cubicBezTo>
                <a:cubicBezTo>
                  <a:pt x="11679170" y="2908989"/>
                  <a:pt x="11619985" y="2962901"/>
                  <a:pt x="11653833" y="3087785"/>
                </a:cubicBezTo>
                <a:cubicBezTo>
                  <a:pt x="11687681" y="3212669"/>
                  <a:pt x="11646812" y="3457000"/>
                  <a:pt x="11653833" y="3580968"/>
                </a:cubicBezTo>
                <a:cubicBezTo>
                  <a:pt x="11660854" y="3704936"/>
                  <a:pt x="11603231" y="3993316"/>
                  <a:pt x="11653833" y="4117036"/>
                </a:cubicBezTo>
                <a:cubicBezTo>
                  <a:pt x="11704435" y="4240756"/>
                  <a:pt x="11651243" y="4456405"/>
                  <a:pt x="11653833" y="4610219"/>
                </a:cubicBezTo>
                <a:cubicBezTo>
                  <a:pt x="11656423" y="4764033"/>
                  <a:pt x="11609325" y="5040837"/>
                  <a:pt x="11653833" y="5360714"/>
                </a:cubicBezTo>
                <a:cubicBezTo>
                  <a:pt x="11581048" y="5999808"/>
                  <a:pt x="11051441" y="6389778"/>
                  <a:pt x="10581664" y="6432883"/>
                </a:cubicBezTo>
                <a:cubicBezTo>
                  <a:pt x="10428912" y="6438841"/>
                  <a:pt x="10395267" y="6404675"/>
                  <a:pt x="10272605" y="6432883"/>
                </a:cubicBezTo>
                <a:cubicBezTo>
                  <a:pt x="10149943" y="6461091"/>
                  <a:pt x="10029208" y="6420628"/>
                  <a:pt x="9963547" y="6432883"/>
                </a:cubicBezTo>
                <a:cubicBezTo>
                  <a:pt x="9897886" y="6445138"/>
                  <a:pt x="9666940" y="6409516"/>
                  <a:pt x="9559393" y="6432883"/>
                </a:cubicBezTo>
                <a:cubicBezTo>
                  <a:pt x="9451846" y="6456250"/>
                  <a:pt x="9267079" y="6425140"/>
                  <a:pt x="9060145" y="6432883"/>
                </a:cubicBezTo>
                <a:cubicBezTo>
                  <a:pt x="8853211" y="6440626"/>
                  <a:pt x="8834274" y="6417579"/>
                  <a:pt x="8751086" y="6432883"/>
                </a:cubicBezTo>
                <a:cubicBezTo>
                  <a:pt x="8667898" y="6448187"/>
                  <a:pt x="8224163" y="6386231"/>
                  <a:pt x="7966553" y="6432883"/>
                </a:cubicBezTo>
                <a:cubicBezTo>
                  <a:pt x="7708943" y="6479535"/>
                  <a:pt x="7756267" y="6396048"/>
                  <a:pt x="7657494" y="6432883"/>
                </a:cubicBezTo>
                <a:cubicBezTo>
                  <a:pt x="7558721" y="6469718"/>
                  <a:pt x="7286152" y="6415511"/>
                  <a:pt x="7158246" y="6432883"/>
                </a:cubicBezTo>
                <a:cubicBezTo>
                  <a:pt x="7030340" y="6450255"/>
                  <a:pt x="6718237" y="6380922"/>
                  <a:pt x="6563902" y="6432883"/>
                </a:cubicBezTo>
                <a:cubicBezTo>
                  <a:pt x="6409567" y="6484844"/>
                  <a:pt x="6211684" y="6409489"/>
                  <a:pt x="5969559" y="6432883"/>
                </a:cubicBezTo>
                <a:cubicBezTo>
                  <a:pt x="5727434" y="6456277"/>
                  <a:pt x="5753650" y="6398765"/>
                  <a:pt x="5660500" y="6432883"/>
                </a:cubicBezTo>
                <a:cubicBezTo>
                  <a:pt x="5567350" y="6467001"/>
                  <a:pt x="5346742" y="6417099"/>
                  <a:pt x="5161252" y="6432883"/>
                </a:cubicBezTo>
                <a:cubicBezTo>
                  <a:pt x="4975762" y="6448667"/>
                  <a:pt x="4540114" y="6413574"/>
                  <a:pt x="4376719" y="6432883"/>
                </a:cubicBezTo>
                <a:cubicBezTo>
                  <a:pt x="4213324" y="6452192"/>
                  <a:pt x="4075578" y="6419112"/>
                  <a:pt x="3877470" y="6432883"/>
                </a:cubicBezTo>
                <a:cubicBezTo>
                  <a:pt x="3679362" y="6446654"/>
                  <a:pt x="3301746" y="6375370"/>
                  <a:pt x="3092937" y="6432883"/>
                </a:cubicBezTo>
                <a:cubicBezTo>
                  <a:pt x="2884128" y="6490396"/>
                  <a:pt x="2620757" y="6367324"/>
                  <a:pt x="2498593" y="6432883"/>
                </a:cubicBezTo>
                <a:cubicBezTo>
                  <a:pt x="2376429" y="6498442"/>
                  <a:pt x="2235095" y="6412151"/>
                  <a:pt x="1999345" y="6432883"/>
                </a:cubicBezTo>
                <a:cubicBezTo>
                  <a:pt x="1763595" y="6453615"/>
                  <a:pt x="1730354" y="6407777"/>
                  <a:pt x="1595191" y="6432883"/>
                </a:cubicBezTo>
                <a:cubicBezTo>
                  <a:pt x="1460028" y="6457989"/>
                  <a:pt x="1313084" y="6406024"/>
                  <a:pt x="1072169" y="6432883"/>
                </a:cubicBezTo>
                <a:cubicBezTo>
                  <a:pt x="515371" y="6271732"/>
                  <a:pt x="175391" y="5938309"/>
                  <a:pt x="0" y="5360714"/>
                </a:cubicBezTo>
                <a:cubicBezTo>
                  <a:pt x="-62527" y="5224767"/>
                  <a:pt x="27639" y="5041618"/>
                  <a:pt x="0" y="4824646"/>
                </a:cubicBezTo>
                <a:cubicBezTo>
                  <a:pt x="-27639" y="4607674"/>
                  <a:pt x="14793" y="4510582"/>
                  <a:pt x="0" y="4417234"/>
                </a:cubicBezTo>
                <a:cubicBezTo>
                  <a:pt x="-14793" y="4323886"/>
                  <a:pt x="44598" y="4049521"/>
                  <a:pt x="0" y="3924051"/>
                </a:cubicBezTo>
                <a:cubicBezTo>
                  <a:pt x="-44598" y="3798581"/>
                  <a:pt x="37049" y="3540391"/>
                  <a:pt x="0" y="3430869"/>
                </a:cubicBezTo>
                <a:cubicBezTo>
                  <a:pt x="-37049" y="3321347"/>
                  <a:pt x="64232" y="3148330"/>
                  <a:pt x="0" y="2894801"/>
                </a:cubicBezTo>
                <a:cubicBezTo>
                  <a:pt x="-64232" y="2641272"/>
                  <a:pt x="38956" y="2559390"/>
                  <a:pt x="0" y="2444503"/>
                </a:cubicBezTo>
                <a:cubicBezTo>
                  <a:pt x="-38956" y="2329616"/>
                  <a:pt x="3236" y="2051175"/>
                  <a:pt x="0" y="1951321"/>
                </a:cubicBezTo>
                <a:cubicBezTo>
                  <a:pt x="-3236" y="1851467"/>
                  <a:pt x="104458" y="1276357"/>
                  <a:pt x="0" y="1072169"/>
                </a:cubicBezTo>
                <a:close/>
              </a:path>
            </a:pathLst>
          </a:custGeom>
          <a:solidFill>
            <a:schemeClr val="bg1">
              <a:alpha val="95000"/>
            </a:schemeClr>
          </a:solidFill>
          <a:ln w="76200">
            <a:solidFill>
              <a:srgbClr val="FF9999"/>
            </a:solidFill>
            <a:prstDash val="dash"/>
            <a:extLst>
              <a:ext uri="{C807C97D-BFC1-408E-A445-0C87EB9F89A2}">
                <ask:lineSketchStyleProps xmlns:ask="http://schemas.microsoft.com/office/drawing/2018/sketchyshapes" sd="292532691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Group 4">
            <a:extLst>
              <a:ext uri="{FF2B5EF4-FFF2-40B4-BE49-F238E27FC236}">
                <a16:creationId xmlns:a16="http://schemas.microsoft.com/office/drawing/2014/main" id="{4AE3F991-E8D3-E0B0-F507-F401C8750CE9}"/>
              </a:ext>
            </a:extLst>
          </p:cNvPr>
          <p:cNvGrpSpPr/>
          <p:nvPr/>
        </p:nvGrpSpPr>
        <p:grpSpPr>
          <a:xfrm>
            <a:off x="377395" y="2704143"/>
            <a:ext cx="5723965" cy="1561788"/>
            <a:chOff x="-321995" y="4353970"/>
            <a:chExt cx="7536506" cy="2024202"/>
          </a:xfrm>
        </p:grpSpPr>
        <p:sp>
          <p:nvSpPr>
            <p:cNvPr id="6" name="a">
              <a:extLst>
                <a:ext uri="{FF2B5EF4-FFF2-40B4-BE49-F238E27FC236}">
                  <a16:creationId xmlns:a16="http://schemas.microsoft.com/office/drawing/2014/main" id="{D218C412-B184-9012-D10F-93DE88FA768C}"/>
                </a:ext>
              </a:extLst>
            </p:cNvPr>
            <p:cNvSpPr/>
            <p:nvPr/>
          </p:nvSpPr>
          <p:spPr>
            <a:xfrm>
              <a:off x="1260956" y="4539610"/>
              <a:ext cx="5953555"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1 000 000</a:t>
              </a:r>
              <a:endParaRPr lang="en-US" sz="6000" b="1" dirty="0">
                <a:solidFill>
                  <a:srgbClr val="009999"/>
                </a:solidFill>
                <a:latin typeface="Calibri" panose="020F0502020204030204"/>
              </a:endParaRPr>
            </a:p>
          </p:txBody>
        </p:sp>
        <p:pic>
          <p:nvPicPr>
            <p:cNvPr id="7" name="Picture 4">
              <a:extLst>
                <a:ext uri="{FF2B5EF4-FFF2-40B4-BE49-F238E27FC236}">
                  <a16:creationId xmlns:a16="http://schemas.microsoft.com/office/drawing/2014/main" id="{307B4022-BC44-FEAD-F9A7-E5ABA7EA579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1995" y="4353970"/>
              <a:ext cx="1803591" cy="1998442"/>
            </a:xfrm>
            <a:prstGeom prst="rect">
              <a:avLst/>
            </a:prstGeom>
          </p:spPr>
        </p:pic>
      </p:grpSp>
      <p:grpSp>
        <p:nvGrpSpPr>
          <p:cNvPr id="8" name="Group 7">
            <a:extLst>
              <a:ext uri="{FF2B5EF4-FFF2-40B4-BE49-F238E27FC236}">
                <a16:creationId xmlns:a16="http://schemas.microsoft.com/office/drawing/2014/main" id="{5FD3AA60-B553-A324-F9C0-7D86EF924DD0}"/>
              </a:ext>
            </a:extLst>
          </p:cNvPr>
          <p:cNvGrpSpPr/>
          <p:nvPr/>
        </p:nvGrpSpPr>
        <p:grpSpPr>
          <a:xfrm>
            <a:off x="6378008" y="2758373"/>
            <a:ext cx="5477109" cy="1542347"/>
            <a:chOff x="8893180" y="4517540"/>
            <a:chExt cx="6353461" cy="1999004"/>
          </a:xfrm>
        </p:grpSpPr>
        <p:sp>
          <p:nvSpPr>
            <p:cNvPr id="9" name="b">
              <a:extLst>
                <a:ext uri="{FF2B5EF4-FFF2-40B4-BE49-F238E27FC236}">
                  <a16:creationId xmlns:a16="http://schemas.microsoft.com/office/drawing/2014/main" id="{565520D4-ECB8-12C0-DDF1-CD65242E0CC0}"/>
                </a:ext>
              </a:extLst>
            </p:cNvPr>
            <p:cNvSpPr/>
            <p:nvPr/>
          </p:nvSpPr>
          <p:spPr>
            <a:xfrm>
              <a:off x="10332301" y="4622054"/>
              <a:ext cx="4914340"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100 000</a:t>
              </a:r>
              <a:endParaRPr lang="en-US" sz="6000" b="1" dirty="0">
                <a:solidFill>
                  <a:srgbClr val="009999"/>
                </a:solidFill>
                <a:latin typeface="Calibri" panose="020F0502020204030204"/>
              </a:endParaRPr>
            </a:p>
          </p:txBody>
        </p:sp>
        <p:pic>
          <p:nvPicPr>
            <p:cNvPr id="10" name="Picture 11">
              <a:extLst>
                <a:ext uri="{FF2B5EF4-FFF2-40B4-BE49-F238E27FC236}">
                  <a16:creationId xmlns:a16="http://schemas.microsoft.com/office/drawing/2014/main" id="{F37EDAC3-C4F4-E89D-1B75-804FA766A6E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93180" y="4517540"/>
              <a:ext cx="1796604" cy="1999004"/>
            </a:xfrm>
            <a:prstGeom prst="rect">
              <a:avLst/>
            </a:prstGeom>
          </p:spPr>
        </p:pic>
      </p:grpSp>
      <p:grpSp>
        <p:nvGrpSpPr>
          <p:cNvPr id="11" name="Group 10">
            <a:extLst>
              <a:ext uri="{FF2B5EF4-FFF2-40B4-BE49-F238E27FC236}">
                <a16:creationId xmlns:a16="http://schemas.microsoft.com/office/drawing/2014/main" id="{B7DDF1A7-5370-2FD5-22FF-5267D1297083}"/>
              </a:ext>
            </a:extLst>
          </p:cNvPr>
          <p:cNvGrpSpPr/>
          <p:nvPr/>
        </p:nvGrpSpPr>
        <p:grpSpPr>
          <a:xfrm>
            <a:off x="513846" y="4986643"/>
            <a:ext cx="5508637" cy="1533889"/>
            <a:chOff x="2326762" y="4759487"/>
            <a:chExt cx="7252993" cy="1988039"/>
          </a:xfrm>
        </p:grpSpPr>
        <p:sp>
          <p:nvSpPr>
            <p:cNvPr id="12" name="c">
              <a:extLst>
                <a:ext uri="{FF2B5EF4-FFF2-40B4-BE49-F238E27FC236}">
                  <a16:creationId xmlns:a16="http://schemas.microsoft.com/office/drawing/2014/main" id="{36B91DDC-A363-CCDA-D761-D82101BA66A7}"/>
                </a:ext>
              </a:extLst>
            </p:cNvPr>
            <p:cNvSpPr/>
            <p:nvPr/>
          </p:nvSpPr>
          <p:spPr>
            <a:xfrm>
              <a:off x="3626200" y="4759487"/>
              <a:ext cx="5953555"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10 000</a:t>
              </a:r>
              <a:endParaRPr lang="en-US" sz="6000" b="1" dirty="0">
                <a:solidFill>
                  <a:srgbClr val="009999"/>
                </a:solidFill>
                <a:latin typeface="Calibri" panose="020F0502020204030204"/>
              </a:endParaRPr>
            </a:p>
          </p:txBody>
        </p:sp>
        <p:pic>
          <p:nvPicPr>
            <p:cNvPr id="13" name="Picture 12">
              <a:extLst>
                <a:ext uri="{FF2B5EF4-FFF2-40B4-BE49-F238E27FC236}">
                  <a16:creationId xmlns:a16="http://schemas.microsoft.com/office/drawing/2014/main" id="{0ABA3B32-1A09-15D7-42E7-237CD4CC183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326762" y="4975158"/>
              <a:ext cx="1623932" cy="1772368"/>
            </a:xfrm>
            <a:prstGeom prst="rect">
              <a:avLst/>
            </a:prstGeom>
          </p:spPr>
        </p:pic>
      </p:grpSp>
      <p:grpSp>
        <p:nvGrpSpPr>
          <p:cNvPr id="14" name="Group 13">
            <a:extLst>
              <a:ext uri="{FF2B5EF4-FFF2-40B4-BE49-F238E27FC236}">
                <a16:creationId xmlns:a16="http://schemas.microsoft.com/office/drawing/2014/main" id="{4B5E1B11-726E-E1EB-A0AA-04F42CFB6D91}"/>
              </a:ext>
            </a:extLst>
          </p:cNvPr>
          <p:cNvGrpSpPr/>
          <p:nvPr/>
        </p:nvGrpSpPr>
        <p:grpSpPr>
          <a:xfrm>
            <a:off x="6471736" y="4960430"/>
            <a:ext cx="5436393" cy="1527618"/>
            <a:chOff x="10335809" y="7296944"/>
            <a:chExt cx="7861584" cy="2201104"/>
          </a:xfrm>
        </p:grpSpPr>
        <p:sp>
          <p:nvSpPr>
            <p:cNvPr id="15" name="d">
              <a:extLst>
                <a:ext uri="{FF2B5EF4-FFF2-40B4-BE49-F238E27FC236}">
                  <a16:creationId xmlns:a16="http://schemas.microsoft.com/office/drawing/2014/main" id="{4D7EEA3A-7711-E6C4-2245-3F646147D81E}"/>
                </a:ext>
              </a:extLst>
            </p:cNvPr>
            <p:cNvSpPr/>
            <p:nvPr/>
          </p:nvSpPr>
          <p:spPr>
            <a:xfrm>
              <a:off x="12070991" y="7296944"/>
              <a:ext cx="6126402"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1 000</a:t>
              </a:r>
              <a:endParaRPr lang="en-US" sz="6000" b="1" dirty="0">
                <a:solidFill>
                  <a:srgbClr val="009999"/>
                </a:solidFill>
                <a:latin typeface="Calibri" panose="020F0502020204030204"/>
              </a:endParaRPr>
            </a:p>
          </p:txBody>
        </p:sp>
        <p:pic>
          <p:nvPicPr>
            <p:cNvPr id="16" name="Picture 13">
              <a:extLst>
                <a:ext uri="{FF2B5EF4-FFF2-40B4-BE49-F238E27FC236}">
                  <a16:creationId xmlns:a16="http://schemas.microsoft.com/office/drawing/2014/main" id="{60FD5AD2-FBA7-FB21-8BA4-3E4EFE87652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335809" y="7334715"/>
              <a:ext cx="1968633" cy="2163333"/>
            </a:xfrm>
            <a:prstGeom prst="rect">
              <a:avLst/>
            </a:prstGeom>
          </p:spPr>
        </p:pic>
      </p:grpSp>
      <p:pic>
        <p:nvPicPr>
          <p:cNvPr id="17" name="Đúng">
            <a:extLst>
              <a:ext uri="{FF2B5EF4-FFF2-40B4-BE49-F238E27FC236}">
                <a16:creationId xmlns:a16="http://schemas.microsoft.com/office/drawing/2014/main" id="{66C49B61-1C04-663F-1CB7-B0EC1B6F69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3907" y="2814889"/>
            <a:ext cx="1631474" cy="1305178"/>
          </a:xfrm>
          <a:prstGeom prst="rect">
            <a:avLst/>
          </a:prstGeom>
        </p:spPr>
      </p:pic>
      <p:pic>
        <p:nvPicPr>
          <p:cNvPr id="18" name="Picture 17">
            <a:extLst>
              <a:ext uri="{FF2B5EF4-FFF2-40B4-BE49-F238E27FC236}">
                <a16:creationId xmlns:a16="http://schemas.microsoft.com/office/drawing/2014/main" id="{FB855888-2B0C-7384-E5CC-080640FE251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940871">
            <a:off x="176534" y="2221445"/>
            <a:ext cx="1404701" cy="1636544"/>
          </a:xfrm>
          <a:prstGeom prst="rect">
            <a:avLst/>
          </a:prstGeom>
        </p:spPr>
      </p:pic>
      <p:sp>
        <p:nvSpPr>
          <p:cNvPr id="19" name="TextBox 18">
            <a:extLst>
              <a:ext uri="{FF2B5EF4-FFF2-40B4-BE49-F238E27FC236}">
                <a16:creationId xmlns:a16="http://schemas.microsoft.com/office/drawing/2014/main" id="{EB223CA2-E950-A922-B6B4-2F6738264910}"/>
              </a:ext>
            </a:extLst>
          </p:cNvPr>
          <p:cNvSpPr txBox="1"/>
          <p:nvPr/>
        </p:nvSpPr>
        <p:spPr>
          <a:xfrm>
            <a:off x="541974" y="223775"/>
            <a:ext cx="11108052" cy="2123658"/>
          </a:xfrm>
          <a:prstGeom prst="rect">
            <a:avLst/>
          </a:prstGeom>
          <a:noFill/>
        </p:spPr>
        <p:txBody>
          <a:bodyPr wrap="square" rtlCol="0">
            <a:spAutoFit/>
          </a:bodyPr>
          <a:lstStyle/>
          <a:p>
            <a:r>
              <a:rPr lang="en-US" sz="6600" b="1"/>
              <a:t>Câu 1: Tính</a:t>
            </a:r>
          </a:p>
          <a:p>
            <a:pPr algn="ctr"/>
            <a:r>
              <a:rPr lang="en-US" sz="6600" b="1">
                <a:solidFill>
                  <a:srgbClr val="0070C0"/>
                </a:solidFill>
              </a:rPr>
              <a:t>450 000 + 550 000</a:t>
            </a:r>
          </a:p>
        </p:txBody>
      </p:sp>
    </p:spTree>
    <p:extLst>
      <p:ext uri="{BB962C8B-B14F-4D97-AF65-F5344CB8AC3E}">
        <p14:creationId xmlns:p14="http://schemas.microsoft.com/office/powerpoint/2010/main" val="11846533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0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0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70667">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70667">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70667">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70667">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70667">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70667">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14:bounceEnd="70667">
                                          <p:cBhvr additive="base">
                                            <p:cTn id="22" dur="1000" fill="hold"/>
                                            <p:tgtEl>
                                              <p:spTgt spid="14"/>
                                            </p:tgtEl>
                                            <p:attrNameLst>
                                              <p:attrName>ppt_x</p:attrName>
                                            </p:attrNameLst>
                                          </p:cBhvr>
                                          <p:tavLst>
                                            <p:tav tm="0">
                                              <p:val>
                                                <p:strVal val="#ppt_x"/>
                                              </p:val>
                                            </p:tav>
                                            <p:tav tm="100000">
                                              <p:val>
                                                <p:strVal val="#ppt_x"/>
                                              </p:val>
                                            </p:tav>
                                          </p:tavLst>
                                        </p:anim>
                                        <p:anim calcmode="lin" valueType="num" p14:bounceEnd="70667">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hammer.wav"/>
                                            </p:tgtEl>
                                          </p:cMediaNode>
                                        </p:audio>
                                      </p:subTnLst>
                                    </p:cTn>
                                  </p:par>
                                </p:childTnLst>
                              </p:cTn>
                            </p:par>
                            <p:par>
                              <p:cTn id="30" fill="hold">
                                <p:stCondLst>
                                  <p:cond delay="500"/>
                                </p:stCondLst>
                                <p:childTnLst>
                                  <p:par>
                                    <p:cTn id="31" presetID="49" presetClass="entr" presetSubtype="0" decel="10000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 calcmode="lin" valueType="num">
                                          <p:cBhvr>
                                            <p:cTn id="35" dur="500" fill="hold"/>
                                            <p:tgtEl>
                                              <p:spTgt spid="17"/>
                                            </p:tgtEl>
                                            <p:attrNameLst>
                                              <p:attrName>style.rotation</p:attrName>
                                            </p:attrNameLst>
                                          </p:cBhvr>
                                          <p:tavLst>
                                            <p:tav tm="0">
                                              <p:val>
                                                <p:fltVal val="360"/>
                                              </p:val>
                                            </p:tav>
                                            <p:tav tm="100000">
                                              <p:val>
                                                <p:fltVal val="0"/>
                                              </p:val>
                                            </p:tav>
                                          </p:tavLst>
                                        </p:anim>
                                        <p:animEffect transition="in" filter="fade">
                                          <p:cBhvr>
                                            <p:cTn id="36"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par>
                                    <p:cTn id="37" presetID="32" presetClass="emph" presetSubtype="0"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par>
                                    <p:cTn id="43" presetID="31" presetClass="exit" presetSubtype="0" fill="hold" nodeType="withEffect">
                                      <p:stCondLst>
                                        <p:cond delay="0"/>
                                      </p:stCondLst>
                                      <p:childTnLst>
                                        <p:anim calcmode="lin" valueType="num">
                                          <p:cBhvr>
                                            <p:cTn id="44" dur="1000"/>
                                            <p:tgtEl>
                                              <p:spTgt spid="8"/>
                                            </p:tgtEl>
                                            <p:attrNameLst>
                                              <p:attrName>ppt_w</p:attrName>
                                            </p:attrNameLst>
                                          </p:cBhvr>
                                          <p:tavLst>
                                            <p:tav tm="0">
                                              <p:val>
                                                <p:strVal val="ppt_w"/>
                                              </p:val>
                                            </p:tav>
                                            <p:tav tm="100000">
                                              <p:val>
                                                <p:fltVal val="0"/>
                                              </p:val>
                                            </p:tav>
                                          </p:tavLst>
                                        </p:anim>
                                        <p:anim calcmode="lin" valueType="num">
                                          <p:cBhvr>
                                            <p:cTn id="45" dur="1000"/>
                                            <p:tgtEl>
                                              <p:spTgt spid="8"/>
                                            </p:tgtEl>
                                            <p:attrNameLst>
                                              <p:attrName>ppt_h</p:attrName>
                                            </p:attrNameLst>
                                          </p:cBhvr>
                                          <p:tavLst>
                                            <p:tav tm="0">
                                              <p:val>
                                                <p:strVal val="ppt_h"/>
                                              </p:val>
                                            </p:tav>
                                            <p:tav tm="100000">
                                              <p:val>
                                                <p:fltVal val="0"/>
                                              </p:val>
                                            </p:tav>
                                          </p:tavLst>
                                        </p:anim>
                                        <p:anim calcmode="lin" valueType="num">
                                          <p:cBhvr>
                                            <p:cTn id="46" dur="1000"/>
                                            <p:tgtEl>
                                              <p:spTgt spid="8"/>
                                            </p:tgtEl>
                                            <p:attrNameLst>
                                              <p:attrName>style.rotation</p:attrName>
                                            </p:attrNameLst>
                                          </p:cBhvr>
                                          <p:tavLst>
                                            <p:tav tm="0">
                                              <p:val>
                                                <p:fltVal val="0"/>
                                              </p:val>
                                            </p:tav>
                                            <p:tav tm="100000">
                                              <p:val>
                                                <p:fltVal val="90"/>
                                              </p:val>
                                            </p:tav>
                                          </p:tavLst>
                                        </p:anim>
                                        <p:animEffect transition="out" filter="fade">
                                          <p:cBhvr>
                                            <p:cTn id="47" dur="1000"/>
                                            <p:tgtEl>
                                              <p:spTgt spid="8"/>
                                            </p:tgtEl>
                                          </p:cBhvr>
                                        </p:animEffect>
                                        <p:set>
                                          <p:cBhvr>
                                            <p:cTn id="48" dur="1" fill="hold">
                                              <p:stCondLst>
                                                <p:cond delay="999"/>
                                              </p:stCondLst>
                                            </p:cTn>
                                            <p:tgtEl>
                                              <p:spTgt spid="8"/>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14"/>
                                            </p:tgtEl>
                                            <p:attrNameLst>
                                              <p:attrName>ppt_w</p:attrName>
                                            </p:attrNameLst>
                                          </p:cBhvr>
                                          <p:tavLst>
                                            <p:tav tm="0">
                                              <p:val>
                                                <p:strVal val="ppt_w"/>
                                              </p:val>
                                            </p:tav>
                                            <p:tav tm="100000">
                                              <p:val>
                                                <p:fltVal val="0"/>
                                              </p:val>
                                            </p:tav>
                                          </p:tavLst>
                                        </p:anim>
                                        <p:anim calcmode="lin" valueType="num">
                                          <p:cBhvr>
                                            <p:cTn id="51" dur="1000"/>
                                            <p:tgtEl>
                                              <p:spTgt spid="14"/>
                                            </p:tgtEl>
                                            <p:attrNameLst>
                                              <p:attrName>ppt_h</p:attrName>
                                            </p:attrNameLst>
                                          </p:cBhvr>
                                          <p:tavLst>
                                            <p:tav tm="0">
                                              <p:val>
                                                <p:strVal val="ppt_h"/>
                                              </p:val>
                                            </p:tav>
                                            <p:tav tm="100000">
                                              <p:val>
                                                <p:fltVal val="0"/>
                                              </p:val>
                                            </p:tav>
                                          </p:tavLst>
                                        </p:anim>
                                        <p:anim calcmode="lin" valueType="num">
                                          <p:cBhvr>
                                            <p:cTn id="52" dur="1000"/>
                                            <p:tgtEl>
                                              <p:spTgt spid="14"/>
                                            </p:tgtEl>
                                            <p:attrNameLst>
                                              <p:attrName>style.rotation</p:attrName>
                                            </p:attrNameLst>
                                          </p:cBhvr>
                                          <p:tavLst>
                                            <p:tav tm="0">
                                              <p:val>
                                                <p:fltVal val="0"/>
                                              </p:val>
                                            </p:tav>
                                            <p:tav tm="100000">
                                              <p:val>
                                                <p:fltVal val="90"/>
                                              </p:val>
                                            </p:tav>
                                          </p:tavLst>
                                        </p:anim>
                                        <p:animEffect transition="out" filter="fade">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11"/>
                                            </p:tgtEl>
                                            <p:attrNameLst>
                                              <p:attrName>ppt_w</p:attrName>
                                            </p:attrNameLst>
                                          </p:cBhvr>
                                          <p:tavLst>
                                            <p:tav tm="0">
                                              <p:val>
                                                <p:strVal val="ppt_w"/>
                                              </p:val>
                                            </p:tav>
                                            <p:tav tm="100000">
                                              <p:val>
                                                <p:fltVal val="0"/>
                                              </p:val>
                                            </p:tav>
                                          </p:tavLst>
                                        </p:anim>
                                        <p:anim calcmode="lin" valueType="num">
                                          <p:cBhvr>
                                            <p:cTn id="57" dur="1000"/>
                                            <p:tgtEl>
                                              <p:spTgt spid="11"/>
                                            </p:tgtEl>
                                            <p:attrNameLst>
                                              <p:attrName>ppt_h</p:attrName>
                                            </p:attrNameLst>
                                          </p:cBhvr>
                                          <p:tavLst>
                                            <p:tav tm="0">
                                              <p:val>
                                                <p:strVal val="ppt_h"/>
                                              </p:val>
                                            </p:tav>
                                            <p:tav tm="100000">
                                              <p:val>
                                                <p:fltVal val="0"/>
                                              </p:val>
                                            </p:tav>
                                          </p:tavLst>
                                        </p:anim>
                                        <p:anim calcmode="lin" valueType="num">
                                          <p:cBhvr>
                                            <p:cTn id="58" dur="1000"/>
                                            <p:tgtEl>
                                              <p:spTgt spid="11"/>
                                            </p:tgtEl>
                                            <p:attrNameLst>
                                              <p:attrName>style.rotation</p:attrName>
                                            </p:attrNameLst>
                                          </p:cBhvr>
                                          <p:tavLst>
                                            <p:tav tm="0">
                                              <p:val>
                                                <p:fltVal val="0"/>
                                              </p:val>
                                            </p:tav>
                                            <p:tav tm="100000">
                                              <p:val>
                                                <p:fltVal val="90"/>
                                              </p:val>
                                            </p:tav>
                                          </p:tavLst>
                                        </p:anim>
                                        <p:animEffect transition="out" filter="fade">
                                          <p:cBhvr>
                                            <p:cTn id="59" dur="1000"/>
                                            <p:tgtEl>
                                              <p:spTgt spid="11"/>
                                            </p:tgtEl>
                                          </p:cBhvr>
                                        </p:animEffect>
                                        <p:set>
                                          <p:cBhvr>
                                            <p:cTn id="60" dur="1" fill="hold">
                                              <p:stCondLst>
                                                <p:cond delay="999"/>
                                              </p:stCondLst>
                                            </p:cTn>
                                            <p:tgtEl>
                                              <p:spTgt spid="11"/>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nodeType="withEffect">
                                      <p:stCondLst>
                                        <p:cond delay="0"/>
                                      </p:stCondLst>
                                      <p:childTnLst>
                                        <p:animEffect transition="out" filter="fade">
                                          <p:cBhvr>
                                            <p:cTn id="68" dur="500" tmFilter="0, 0; .2, .5; .8, .5; 1, 0"/>
                                            <p:tgtEl>
                                              <p:spTgt spid="11"/>
                                            </p:tgtEl>
                                          </p:cBhvr>
                                        </p:animEffect>
                                        <p:animScale>
                                          <p:cBhvr>
                                            <p:cTn id="69" dur="250" autoRev="1" fill="hold"/>
                                            <p:tgtEl>
                                              <p:spTgt spid="11"/>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hammer.wav"/>
                                            </p:tgtEl>
                                          </p:cMediaNode>
                                        </p:audio>
                                      </p:subTnLst>
                                    </p:cTn>
                                  </p:par>
                                </p:childTnLst>
                              </p:cTn>
                            </p:par>
                            <p:par>
                              <p:cTn id="70" fill="hold">
                                <p:stCondLst>
                                  <p:cond delay="500"/>
                                </p:stCondLst>
                                <p:childTnLst>
                                  <p:par>
                                    <p:cTn id="71" presetID="31" presetClass="exit" presetSubtype="0" fill="hold" nodeType="afterEffect">
                                      <p:stCondLst>
                                        <p:cond delay="0"/>
                                      </p:stCondLst>
                                      <p:childTnLst>
                                        <p:anim calcmode="lin" valueType="num">
                                          <p:cBhvr>
                                            <p:cTn id="72" dur="1000"/>
                                            <p:tgtEl>
                                              <p:spTgt spid="11"/>
                                            </p:tgtEl>
                                            <p:attrNameLst>
                                              <p:attrName>ppt_w</p:attrName>
                                            </p:attrNameLst>
                                          </p:cBhvr>
                                          <p:tavLst>
                                            <p:tav tm="0">
                                              <p:val>
                                                <p:strVal val="ppt_w"/>
                                              </p:val>
                                            </p:tav>
                                            <p:tav tm="100000">
                                              <p:val>
                                                <p:fltVal val="0"/>
                                              </p:val>
                                            </p:tav>
                                          </p:tavLst>
                                        </p:anim>
                                        <p:anim calcmode="lin" valueType="num">
                                          <p:cBhvr>
                                            <p:cTn id="73" dur="1000"/>
                                            <p:tgtEl>
                                              <p:spTgt spid="11"/>
                                            </p:tgtEl>
                                            <p:attrNameLst>
                                              <p:attrName>ppt_h</p:attrName>
                                            </p:attrNameLst>
                                          </p:cBhvr>
                                          <p:tavLst>
                                            <p:tav tm="0">
                                              <p:val>
                                                <p:strVal val="ppt_h"/>
                                              </p:val>
                                            </p:tav>
                                            <p:tav tm="100000">
                                              <p:val>
                                                <p:fltVal val="0"/>
                                              </p:val>
                                            </p:tav>
                                          </p:tavLst>
                                        </p:anim>
                                        <p:anim calcmode="lin" valueType="num">
                                          <p:cBhvr>
                                            <p:cTn id="74" dur="1000"/>
                                            <p:tgtEl>
                                              <p:spTgt spid="11"/>
                                            </p:tgtEl>
                                            <p:attrNameLst>
                                              <p:attrName>style.rotation</p:attrName>
                                            </p:attrNameLst>
                                          </p:cBhvr>
                                          <p:tavLst>
                                            <p:tav tm="0">
                                              <p:val>
                                                <p:fltVal val="0"/>
                                              </p:val>
                                            </p:tav>
                                            <p:tav tm="100000">
                                              <p:val>
                                                <p:fltVal val="90"/>
                                              </p:val>
                                            </p:tav>
                                          </p:tavLst>
                                        </p:anim>
                                        <p:animEffect transition="out" filter="fade">
                                          <p:cBhvr>
                                            <p:cTn id="75" dur="1000"/>
                                            <p:tgtEl>
                                              <p:spTgt spid="11"/>
                                            </p:tgtEl>
                                          </p:cBhvr>
                                        </p:animEffect>
                                        <p:set>
                                          <p:cBhvr>
                                            <p:cTn id="76"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8"/>
                                            </p:tgtEl>
                                          </p:cBhvr>
                                        </p:animEffect>
                                        <p:animScale>
                                          <p:cBhvr>
                                            <p:cTn id="82" dur="250" autoRev="1" fill="hold"/>
                                            <p:tgtEl>
                                              <p:spTgt spid="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8"/>
                                            </p:tgtEl>
                                            <p:attrNameLst>
                                              <p:attrName>ppt_w</p:attrName>
                                            </p:attrNameLst>
                                          </p:cBhvr>
                                          <p:tavLst>
                                            <p:tav tm="0">
                                              <p:val>
                                                <p:strVal val="ppt_w"/>
                                              </p:val>
                                            </p:tav>
                                            <p:tav tm="100000">
                                              <p:val>
                                                <p:fltVal val="0"/>
                                              </p:val>
                                            </p:tav>
                                          </p:tavLst>
                                        </p:anim>
                                        <p:anim calcmode="lin" valueType="num">
                                          <p:cBhvr>
                                            <p:cTn id="86" dur="1000"/>
                                            <p:tgtEl>
                                              <p:spTgt spid="8"/>
                                            </p:tgtEl>
                                            <p:attrNameLst>
                                              <p:attrName>ppt_h</p:attrName>
                                            </p:attrNameLst>
                                          </p:cBhvr>
                                          <p:tavLst>
                                            <p:tav tm="0">
                                              <p:val>
                                                <p:strVal val="ppt_h"/>
                                              </p:val>
                                            </p:tav>
                                            <p:tav tm="100000">
                                              <p:val>
                                                <p:fltVal val="0"/>
                                              </p:val>
                                            </p:tav>
                                          </p:tavLst>
                                        </p:anim>
                                        <p:anim calcmode="lin" valueType="num">
                                          <p:cBhvr>
                                            <p:cTn id="87" dur="1000"/>
                                            <p:tgtEl>
                                              <p:spTgt spid="8"/>
                                            </p:tgtEl>
                                            <p:attrNameLst>
                                              <p:attrName>style.rotation</p:attrName>
                                            </p:attrNameLst>
                                          </p:cBhvr>
                                          <p:tavLst>
                                            <p:tav tm="0">
                                              <p:val>
                                                <p:fltVal val="0"/>
                                              </p:val>
                                            </p:tav>
                                            <p:tav tm="100000">
                                              <p:val>
                                                <p:fltVal val="90"/>
                                              </p:val>
                                            </p:tav>
                                          </p:tavLst>
                                        </p:anim>
                                        <p:animEffect transition="out" filter="fade">
                                          <p:cBhvr>
                                            <p:cTn id="88" dur="1000"/>
                                            <p:tgtEl>
                                              <p:spTgt spid="8"/>
                                            </p:tgtEl>
                                          </p:cBhvr>
                                        </p:animEffect>
                                        <p:set>
                                          <p:cBhvr>
                                            <p:cTn id="8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14"/>
                                            </p:tgtEl>
                                          </p:cBhvr>
                                        </p:animEffect>
                                        <p:animScale>
                                          <p:cBhvr>
                                            <p:cTn id="95" dur="250" autoRev="1" fill="hold"/>
                                            <p:tgtEl>
                                              <p:spTgt spid="14"/>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5" name="click.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14"/>
                                            </p:tgtEl>
                                            <p:attrNameLst>
                                              <p:attrName>ppt_w</p:attrName>
                                            </p:attrNameLst>
                                          </p:cBhvr>
                                          <p:tavLst>
                                            <p:tav tm="0">
                                              <p:val>
                                                <p:strVal val="ppt_w"/>
                                              </p:val>
                                            </p:tav>
                                            <p:tav tm="100000">
                                              <p:val>
                                                <p:fltVal val="0"/>
                                              </p:val>
                                            </p:tav>
                                          </p:tavLst>
                                        </p:anim>
                                        <p:anim calcmode="lin" valueType="num">
                                          <p:cBhvr>
                                            <p:cTn id="99" dur="1000"/>
                                            <p:tgtEl>
                                              <p:spTgt spid="14"/>
                                            </p:tgtEl>
                                            <p:attrNameLst>
                                              <p:attrName>ppt_h</p:attrName>
                                            </p:attrNameLst>
                                          </p:cBhvr>
                                          <p:tavLst>
                                            <p:tav tm="0">
                                              <p:val>
                                                <p:strVal val="ppt_h"/>
                                              </p:val>
                                            </p:tav>
                                            <p:tav tm="100000">
                                              <p:val>
                                                <p:fltVal val="0"/>
                                              </p:val>
                                            </p:tav>
                                          </p:tavLst>
                                        </p:anim>
                                        <p:anim calcmode="lin" valueType="num">
                                          <p:cBhvr>
                                            <p:cTn id="100" dur="1000"/>
                                            <p:tgtEl>
                                              <p:spTgt spid="14"/>
                                            </p:tgtEl>
                                            <p:attrNameLst>
                                              <p:attrName>style.rotation</p:attrName>
                                            </p:attrNameLst>
                                          </p:cBhvr>
                                          <p:tavLst>
                                            <p:tav tm="0">
                                              <p:val>
                                                <p:fltVal val="0"/>
                                              </p:val>
                                            </p:tav>
                                            <p:tav tm="100000">
                                              <p:val>
                                                <p:fltVal val="90"/>
                                              </p:val>
                                            </p:tav>
                                          </p:tavLst>
                                        </p:anim>
                                        <p:animEffect transition="out" filter="fade">
                                          <p:cBhvr>
                                            <p:cTn id="101" dur="1000"/>
                                            <p:tgtEl>
                                              <p:spTgt spid="14"/>
                                            </p:tgtEl>
                                          </p:cBhvr>
                                        </p:animEffect>
                                        <p:set>
                                          <p:cBhvr>
                                            <p:cTn id="10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ppt_x"/>
                                              </p:val>
                                            </p:tav>
                                            <p:tav tm="100000">
                                              <p:val>
                                                <p:strVal val="#ppt_x"/>
                                              </p:val>
                                            </p:tav>
                                          </p:tavLst>
                                        </p:anim>
                                        <p:anim calcmode="lin" valueType="num">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17" name="hammer.wav"/>
                                            </p:tgtEl>
                                          </p:cMediaNode>
                                        </p:audio>
                                      </p:subTnLst>
                                    </p:cTn>
                                  </p:par>
                                </p:childTnLst>
                              </p:cTn>
                            </p:par>
                            <p:par>
                              <p:cTn id="30" fill="hold">
                                <p:stCondLst>
                                  <p:cond delay="500"/>
                                </p:stCondLst>
                                <p:childTnLst>
                                  <p:par>
                                    <p:cTn id="31" presetID="49" presetClass="entr" presetSubtype="0" decel="10000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 calcmode="lin" valueType="num">
                                          <p:cBhvr>
                                            <p:cTn id="35" dur="500" fill="hold"/>
                                            <p:tgtEl>
                                              <p:spTgt spid="17"/>
                                            </p:tgtEl>
                                            <p:attrNameLst>
                                              <p:attrName>style.rotation</p:attrName>
                                            </p:attrNameLst>
                                          </p:cBhvr>
                                          <p:tavLst>
                                            <p:tav tm="0">
                                              <p:val>
                                                <p:fltVal val="360"/>
                                              </p:val>
                                            </p:tav>
                                            <p:tav tm="100000">
                                              <p:val>
                                                <p:fltVal val="0"/>
                                              </p:val>
                                            </p:tav>
                                          </p:tavLst>
                                        </p:anim>
                                        <p:animEffect transition="in" filter="fade">
                                          <p:cBhvr>
                                            <p:cTn id="36"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18" name="chimes.wav"/>
                                            </p:tgtEl>
                                          </p:cMediaNode>
                                        </p:audio>
                                      </p:subTnLst>
                                    </p:cTn>
                                  </p:par>
                                  <p:par>
                                    <p:cTn id="37" presetID="32" presetClass="emph" presetSubtype="0"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par>
                                    <p:cTn id="43" presetID="31" presetClass="exit" presetSubtype="0" fill="hold" nodeType="withEffect">
                                      <p:stCondLst>
                                        <p:cond delay="0"/>
                                      </p:stCondLst>
                                      <p:childTnLst>
                                        <p:anim calcmode="lin" valueType="num">
                                          <p:cBhvr>
                                            <p:cTn id="44" dur="1000"/>
                                            <p:tgtEl>
                                              <p:spTgt spid="8"/>
                                            </p:tgtEl>
                                            <p:attrNameLst>
                                              <p:attrName>ppt_w</p:attrName>
                                            </p:attrNameLst>
                                          </p:cBhvr>
                                          <p:tavLst>
                                            <p:tav tm="0">
                                              <p:val>
                                                <p:strVal val="ppt_w"/>
                                              </p:val>
                                            </p:tav>
                                            <p:tav tm="100000">
                                              <p:val>
                                                <p:fltVal val="0"/>
                                              </p:val>
                                            </p:tav>
                                          </p:tavLst>
                                        </p:anim>
                                        <p:anim calcmode="lin" valueType="num">
                                          <p:cBhvr>
                                            <p:cTn id="45" dur="1000"/>
                                            <p:tgtEl>
                                              <p:spTgt spid="8"/>
                                            </p:tgtEl>
                                            <p:attrNameLst>
                                              <p:attrName>ppt_h</p:attrName>
                                            </p:attrNameLst>
                                          </p:cBhvr>
                                          <p:tavLst>
                                            <p:tav tm="0">
                                              <p:val>
                                                <p:strVal val="ppt_h"/>
                                              </p:val>
                                            </p:tav>
                                            <p:tav tm="100000">
                                              <p:val>
                                                <p:fltVal val="0"/>
                                              </p:val>
                                            </p:tav>
                                          </p:tavLst>
                                        </p:anim>
                                        <p:anim calcmode="lin" valueType="num">
                                          <p:cBhvr>
                                            <p:cTn id="46" dur="1000"/>
                                            <p:tgtEl>
                                              <p:spTgt spid="8"/>
                                            </p:tgtEl>
                                            <p:attrNameLst>
                                              <p:attrName>style.rotation</p:attrName>
                                            </p:attrNameLst>
                                          </p:cBhvr>
                                          <p:tavLst>
                                            <p:tav tm="0">
                                              <p:val>
                                                <p:fltVal val="0"/>
                                              </p:val>
                                            </p:tav>
                                            <p:tav tm="100000">
                                              <p:val>
                                                <p:fltVal val="90"/>
                                              </p:val>
                                            </p:tav>
                                          </p:tavLst>
                                        </p:anim>
                                        <p:animEffect transition="out" filter="fade">
                                          <p:cBhvr>
                                            <p:cTn id="47" dur="1000"/>
                                            <p:tgtEl>
                                              <p:spTgt spid="8"/>
                                            </p:tgtEl>
                                          </p:cBhvr>
                                        </p:animEffect>
                                        <p:set>
                                          <p:cBhvr>
                                            <p:cTn id="48" dur="1" fill="hold">
                                              <p:stCondLst>
                                                <p:cond delay="999"/>
                                              </p:stCondLst>
                                            </p:cTn>
                                            <p:tgtEl>
                                              <p:spTgt spid="8"/>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14"/>
                                            </p:tgtEl>
                                            <p:attrNameLst>
                                              <p:attrName>ppt_w</p:attrName>
                                            </p:attrNameLst>
                                          </p:cBhvr>
                                          <p:tavLst>
                                            <p:tav tm="0">
                                              <p:val>
                                                <p:strVal val="ppt_w"/>
                                              </p:val>
                                            </p:tav>
                                            <p:tav tm="100000">
                                              <p:val>
                                                <p:fltVal val="0"/>
                                              </p:val>
                                            </p:tav>
                                          </p:tavLst>
                                        </p:anim>
                                        <p:anim calcmode="lin" valueType="num">
                                          <p:cBhvr>
                                            <p:cTn id="51" dur="1000"/>
                                            <p:tgtEl>
                                              <p:spTgt spid="14"/>
                                            </p:tgtEl>
                                            <p:attrNameLst>
                                              <p:attrName>ppt_h</p:attrName>
                                            </p:attrNameLst>
                                          </p:cBhvr>
                                          <p:tavLst>
                                            <p:tav tm="0">
                                              <p:val>
                                                <p:strVal val="ppt_h"/>
                                              </p:val>
                                            </p:tav>
                                            <p:tav tm="100000">
                                              <p:val>
                                                <p:fltVal val="0"/>
                                              </p:val>
                                            </p:tav>
                                          </p:tavLst>
                                        </p:anim>
                                        <p:anim calcmode="lin" valueType="num">
                                          <p:cBhvr>
                                            <p:cTn id="52" dur="1000"/>
                                            <p:tgtEl>
                                              <p:spTgt spid="14"/>
                                            </p:tgtEl>
                                            <p:attrNameLst>
                                              <p:attrName>style.rotation</p:attrName>
                                            </p:attrNameLst>
                                          </p:cBhvr>
                                          <p:tavLst>
                                            <p:tav tm="0">
                                              <p:val>
                                                <p:fltVal val="0"/>
                                              </p:val>
                                            </p:tav>
                                            <p:tav tm="100000">
                                              <p:val>
                                                <p:fltVal val="90"/>
                                              </p:val>
                                            </p:tav>
                                          </p:tavLst>
                                        </p:anim>
                                        <p:animEffect transition="out" filter="fade">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11"/>
                                            </p:tgtEl>
                                            <p:attrNameLst>
                                              <p:attrName>ppt_w</p:attrName>
                                            </p:attrNameLst>
                                          </p:cBhvr>
                                          <p:tavLst>
                                            <p:tav tm="0">
                                              <p:val>
                                                <p:strVal val="ppt_w"/>
                                              </p:val>
                                            </p:tav>
                                            <p:tav tm="100000">
                                              <p:val>
                                                <p:fltVal val="0"/>
                                              </p:val>
                                            </p:tav>
                                          </p:tavLst>
                                        </p:anim>
                                        <p:anim calcmode="lin" valueType="num">
                                          <p:cBhvr>
                                            <p:cTn id="57" dur="1000"/>
                                            <p:tgtEl>
                                              <p:spTgt spid="11"/>
                                            </p:tgtEl>
                                            <p:attrNameLst>
                                              <p:attrName>ppt_h</p:attrName>
                                            </p:attrNameLst>
                                          </p:cBhvr>
                                          <p:tavLst>
                                            <p:tav tm="0">
                                              <p:val>
                                                <p:strVal val="ppt_h"/>
                                              </p:val>
                                            </p:tav>
                                            <p:tav tm="100000">
                                              <p:val>
                                                <p:fltVal val="0"/>
                                              </p:val>
                                            </p:tav>
                                          </p:tavLst>
                                        </p:anim>
                                        <p:anim calcmode="lin" valueType="num">
                                          <p:cBhvr>
                                            <p:cTn id="58" dur="1000"/>
                                            <p:tgtEl>
                                              <p:spTgt spid="11"/>
                                            </p:tgtEl>
                                            <p:attrNameLst>
                                              <p:attrName>style.rotation</p:attrName>
                                            </p:attrNameLst>
                                          </p:cBhvr>
                                          <p:tavLst>
                                            <p:tav tm="0">
                                              <p:val>
                                                <p:fltVal val="0"/>
                                              </p:val>
                                            </p:tav>
                                            <p:tav tm="100000">
                                              <p:val>
                                                <p:fltVal val="90"/>
                                              </p:val>
                                            </p:tav>
                                          </p:tavLst>
                                        </p:anim>
                                        <p:animEffect transition="out" filter="fade">
                                          <p:cBhvr>
                                            <p:cTn id="59" dur="1000"/>
                                            <p:tgtEl>
                                              <p:spTgt spid="11"/>
                                            </p:tgtEl>
                                          </p:cBhvr>
                                        </p:animEffect>
                                        <p:set>
                                          <p:cBhvr>
                                            <p:cTn id="60" dur="1" fill="hold">
                                              <p:stCondLst>
                                                <p:cond delay="999"/>
                                              </p:stCondLst>
                                            </p:cTn>
                                            <p:tgtEl>
                                              <p:spTgt spid="11"/>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nodeType="withEffect">
                                      <p:stCondLst>
                                        <p:cond delay="0"/>
                                      </p:stCondLst>
                                      <p:childTnLst>
                                        <p:animEffect transition="out" filter="fade">
                                          <p:cBhvr>
                                            <p:cTn id="68" dur="500" tmFilter="0, 0; .2, .5; .8, .5; 1, 0"/>
                                            <p:tgtEl>
                                              <p:spTgt spid="11"/>
                                            </p:tgtEl>
                                          </p:cBhvr>
                                        </p:animEffect>
                                        <p:animScale>
                                          <p:cBhvr>
                                            <p:cTn id="69" dur="250" autoRev="1" fill="hold"/>
                                            <p:tgtEl>
                                              <p:spTgt spid="11"/>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17" name="hammer.wav"/>
                                            </p:tgtEl>
                                          </p:cMediaNode>
                                        </p:audio>
                                      </p:subTnLst>
                                    </p:cTn>
                                  </p:par>
                                </p:childTnLst>
                              </p:cTn>
                            </p:par>
                            <p:par>
                              <p:cTn id="70" fill="hold">
                                <p:stCondLst>
                                  <p:cond delay="500"/>
                                </p:stCondLst>
                                <p:childTnLst>
                                  <p:par>
                                    <p:cTn id="71" presetID="31" presetClass="exit" presetSubtype="0" fill="hold" nodeType="afterEffect">
                                      <p:stCondLst>
                                        <p:cond delay="0"/>
                                      </p:stCondLst>
                                      <p:childTnLst>
                                        <p:anim calcmode="lin" valueType="num">
                                          <p:cBhvr>
                                            <p:cTn id="72" dur="1000"/>
                                            <p:tgtEl>
                                              <p:spTgt spid="11"/>
                                            </p:tgtEl>
                                            <p:attrNameLst>
                                              <p:attrName>ppt_w</p:attrName>
                                            </p:attrNameLst>
                                          </p:cBhvr>
                                          <p:tavLst>
                                            <p:tav tm="0">
                                              <p:val>
                                                <p:strVal val="ppt_w"/>
                                              </p:val>
                                            </p:tav>
                                            <p:tav tm="100000">
                                              <p:val>
                                                <p:fltVal val="0"/>
                                              </p:val>
                                            </p:tav>
                                          </p:tavLst>
                                        </p:anim>
                                        <p:anim calcmode="lin" valueType="num">
                                          <p:cBhvr>
                                            <p:cTn id="73" dur="1000"/>
                                            <p:tgtEl>
                                              <p:spTgt spid="11"/>
                                            </p:tgtEl>
                                            <p:attrNameLst>
                                              <p:attrName>ppt_h</p:attrName>
                                            </p:attrNameLst>
                                          </p:cBhvr>
                                          <p:tavLst>
                                            <p:tav tm="0">
                                              <p:val>
                                                <p:strVal val="ppt_h"/>
                                              </p:val>
                                            </p:tav>
                                            <p:tav tm="100000">
                                              <p:val>
                                                <p:fltVal val="0"/>
                                              </p:val>
                                            </p:tav>
                                          </p:tavLst>
                                        </p:anim>
                                        <p:anim calcmode="lin" valueType="num">
                                          <p:cBhvr>
                                            <p:cTn id="74" dur="1000"/>
                                            <p:tgtEl>
                                              <p:spTgt spid="11"/>
                                            </p:tgtEl>
                                            <p:attrNameLst>
                                              <p:attrName>style.rotation</p:attrName>
                                            </p:attrNameLst>
                                          </p:cBhvr>
                                          <p:tavLst>
                                            <p:tav tm="0">
                                              <p:val>
                                                <p:fltVal val="0"/>
                                              </p:val>
                                            </p:tav>
                                            <p:tav tm="100000">
                                              <p:val>
                                                <p:fltVal val="90"/>
                                              </p:val>
                                            </p:tav>
                                          </p:tavLst>
                                        </p:anim>
                                        <p:animEffect transition="out" filter="fade">
                                          <p:cBhvr>
                                            <p:cTn id="75" dur="1000"/>
                                            <p:tgtEl>
                                              <p:spTgt spid="11"/>
                                            </p:tgtEl>
                                          </p:cBhvr>
                                        </p:animEffect>
                                        <p:set>
                                          <p:cBhvr>
                                            <p:cTn id="76"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8"/>
                                            </p:tgtEl>
                                          </p:cBhvr>
                                        </p:animEffect>
                                        <p:animScale>
                                          <p:cBhvr>
                                            <p:cTn id="82" dur="250" autoRev="1" fill="hold"/>
                                            <p:tgtEl>
                                              <p:spTgt spid="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17"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8"/>
                                            </p:tgtEl>
                                            <p:attrNameLst>
                                              <p:attrName>ppt_w</p:attrName>
                                            </p:attrNameLst>
                                          </p:cBhvr>
                                          <p:tavLst>
                                            <p:tav tm="0">
                                              <p:val>
                                                <p:strVal val="ppt_w"/>
                                              </p:val>
                                            </p:tav>
                                            <p:tav tm="100000">
                                              <p:val>
                                                <p:fltVal val="0"/>
                                              </p:val>
                                            </p:tav>
                                          </p:tavLst>
                                        </p:anim>
                                        <p:anim calcmode="lin" valueType="num">
                                          <p:cBhvr>
                                            <p:cTn id="86" dur="1000"/>
                                            <p:tgtEl>
                                              <p:spTgt spid="8"/>
                                            </p:tgtEl>
                                            <p:attrNameLst>
                                              <p:attrName>ppt_h</p:attrName>
                                            </p:attrNameLst>
                                          </p:cBhvr>
                                          <p:tavLst>
                                            <p:tav tm="0">
                                              <p:val>
                                                <p:strVal val="ppt_h"/>
                                              </p:val>
                                            </p:tav>
                                            <p:tav tm="100000">
                                              <p:val>
                                                <p:fltVal val="0"/>
                                              </p:val>
                                            </p:tav>
                                          </p:tavLst>
                                        </p:anim>
                                        <p:anim calcmode="lin" valueType="num">
                                          <p:cBhvr>
                                            <p:cTn id="87" dur="1000"/>
                                            <p:tgtEl>
                                              <p:spTgt spid="8"/>
                                            </p:tgtEl>
                                            <p:attrNameLst>
                                              <p:attrName>style.rotation</p:attrName>
                                            </p:attrNameLst>
                                          </p:cBhvr>
                                          <p:tavLst>
                                            <p:tav tm="0">
                                              <p:val>
                                                <p:fltVal val="0"/>
                                              </p:val>
                                            </p:tav>
                                            <p:tav tm="100000">
                                              <p:val>
                                                <p:fltVal val="90"/>
                                              </p:val>
                                            </p:tav>
                                          </p:tavLst>
                                        </p:anim>
                                        <p:animEffect transition="out" filter="fade">
                                          <p:cBhvr>
                                            <p:cTn id="88" dur="1000"/>
                                            <p:tgtEl>
                                              <p:spTgt spid="8"/>
                                            </p:tgtEl>
                                          </p:cBhvr>
                                        </p:animEffect>
                                        <p:set>
                                          <p:cBhvr>
                                            <p:cTn id="8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14"/>
                                            </p:tgtEl>
                                          </p:cBhvr>
                                        </p:animEffect>
                                        <p:animScale>
                                          <p:cBhvr>
                                            <p:cTn id="95" dur="250" autoRev="1" fill="hold"/>
                                            <p:tgtEl>
                                              <p:spTgt spid="14"/>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19" name="click.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14"/>
                                            </p:tgtEl>
                                            <p:attrNameLst>
                                              <p:attrName>ppt_w</p:attrName>
                                            </p:attrNameLst>
                                          </p:cBhvr>
                                          <p:tavLst>
                                            <p:tav tm="0">
                                              <p:val>
                                                <p:strVal val="ppt_w"/>
                                              </p:val>
                                            </p:tav>
                                            <p:tav tm="100000">
                                              <p:val>
                                                <p:fltVal val="0"/>
                                              </p:val>
                                            </p:tav>
                                          </p:tavLst>
                                        </p:anim>
                                        <p:anim calcmode="lin" valueType="num">
                                          <p:cBhvr>
                                            <p:cTn id="99" dur="1000"/>
                                            <p:tgtEl>
                                              <p:spTgt spid="14"/>
                                            </p:tgtEl>
                                            <p:attrNameLst>
                                              <p:attrName>ppt_h</p:attrName>
                                            </p:attrNameLst>
                                          </p:cBhvr>
                                          <p:tavLst>
                                            <p:tav tm="0">
                                              <p:val>
                                                <p:strVal val="ppt_h"/>
                                              </p:val>
                                            </p:tav>
                                            <p:tav tm="100000">
                                              <p:val>
                                                <p:fltVal val="0"/>
                                              </p:val>
                                            </p:tav>
                                          </p:tavLst>
                                        </p:anim>
                                        <p:anim calcmode="lin" valueType="num">
                                          <p:cBhvr>
                                            <p:cTn id="100" dur="1000"/>
                                            <p:tgtEl>
                                              <p:spTgt spid="14"/>
                                            </p:tgtEl>
                                            <p:attrNameLst>
                                              <p:attrName>style.rotation</p:attrName>
                                            </p:attrNameLst>
                                          </p:cBhvr>
                                          <p:tavLst>
                                            <p:tav tm="0">
                                              <p:val>
                                                <p:fltVal val="0"/>
                                              </p:val>
                                            </p:tav>
                                            <p:tav tm="100000">
                                              <p:val>
                                                <p:fltVal val="90"/>
                                              </p:val>
                                            </p:tav>
                                          </p:tavLst>
                                        </p:anim>
                                        <p:animEffect transition="out" filter="fade">
                                          <p:cBhvr>
                                            <p:cTn id="101" dur="1000"/>
                                            <p:tgtEl>
                                              <p:spTgt spid="14"/>
                                            </p:tgtEl>
                                          </p:cBhvr>
                                        </p:animEffect>
                                        <p:set>
                                          <p:cBhvr>
                                            <p:cTn id="10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AABF932-E179-1F58-A7E8-0F27FE0AB56D}"/>
              </a:ext>
            </a:extLst>
          </p:cNvPr>
          <p:cNvSpPr/>
          <p:nvPr/>
        </p:nvSpPr>
        <p:spPr>
          <a:xfrm>
            <a:off x="336884" y="256674"/>
            <a:ext cx="11518232" cy="6432883"/>
          </a:xfrm>
          <a:custGeom>
            <a:avLst/>
            <a:gdLst>
              <a:gd name="connsiteX0" fmla="*/ 0 w 11518232"/>
              <a:gd name="connsiteY0" fmla="*/ 1072169 h 6432883"/>
              <a:gd name="connsiteX1" fmla="*/ 1072169 w 11518232"/>
              <a:gd name="connsiteY1" fmla="*/ 0 h 6432883"/>
              <a:gd name="connsiteX2" fmla="*/ 1658037 w 11518232"/>
              <a:gd name="connsiteY2" fmla="*/ 0 h 6432883"/>
              <a:gd name="connsiteX3" fmla="*/ 2337645 w 11518232"/>
              <a:gd name="connsiteY3" fmla="*/ 0 h 6432883"/>
              <a:gd name="connsiteX4" fmla="*/ 3017252 w 11518232"/>
              <a:gd name="connsiteY4" fmla="*/ 0 h 6432883"/>
              <a:gd name="connsiteX5" fmla="*/ 3696859 w 11518232"/>
              <a:gd name="connsiteY5" fmla="*/ 0 h 6432883"/>
              <a:gd name="connsiteX6" fmla="*/ 4282728 w 11518232"/>
              <a:gd name="connsiteY6" fmla="*/ 0 h 6432883"/>
              <a:gd name="connsiteX7" fmla="*/ 5056074 w 11518232"/>
              <a:gd name="connsiteY7" fmla="*/ 0 h 6432883"/>
              <a:gd name="connsiteX8" fmla="*/ 5360726 w 11518232"/>
              <a:gd name="connsiteY8" fmla="*/ 0 h 6432883"/>
              <a:gd name="connsiteX9" fmla="*/ 6040333 w 11518232"/>
              <a:gd name="connsiteY9" fmla="*/ 0 h 6432883"/>
              <a:gd name="connsiteX10" fmla="*/ 6626201 w 11518232"/>
              <a:gd name="connsiteY10" fmla="*/ 0 h 6432883"/>
              <a:gd name="connsiteX11" fmla="*/ 7212070 w 11518232"/>
              <a:gd name="connsiteY11" fmla="*/ 0 h 6432883"/>
              <a:gd name="connsiteX12" fmla="*/ 7797938 w 11518232"/>
              <a:gd name="connsiteY12" fmla="*/ 0 h 6432883"/>
              <a:gd name="connsiteX13" fmla="*/ 8477545 w 11518232"/>
              <a:gd name="connsiteY13" fmla="*/ 0 h 6432883"/>
              <a:gd name="connsiteX14" fmla="*/ 9063414 w 11518232"/>
              <a:gd name="connsiteY14" fmla="*/ 0 h 6432883"/>
              <a:gd name="connsiteX15" fmla="*/ 9836760 w 11518232"/>
              <a:gd name="connsiteY15" fmla="*/ 0 h 6432883"/>
              <a:gd name="connsiteX16" fmla="*/ 10446063 w 11518232"/>
              <a:gd name="connsiteY16" fmla="*/ 0 h 6432883"/>
              <a:gd name="connsiteX17" fmla="*/ 11518232 w 11518232"/>
              <a:gd name="connsiteY17" fmla="*/ 1072169 h 6432883"/>
              <a:gd name="connsiteX18" fmla="*/ 11518232 w 11518232"/>
              <a:gd name="connsiteY18" fmla="*/ 1479581 h 6432883"/>
              <a:gd name="connsiteX19" fmla="*/ 11518232 w 11518232"/>
              <a:gd name="connsiteY19" fmla="*/ 2101420 h 6432883"/>
              <a:gd name="connsiteX20" fmla="*/ 11518232 w 11518232"/>
              <a:gd name="connsiteY20" fmla="*/ 2680373 h 6432883"/>
              <a:gd name="connsiteX21" fmla="*/ 11518232 w 11518232"/>
              <a:gd name="connsiteY21" fmla="*/ 3173556 h 6432883"/>
              <a:gd name="connsiteX22" fmla="*/ 11518232 w 11518232"/>
              <a:gd name="connsiteY22" fmla="*/ 3580968 h 6432883"/>
              <a:gd name="connsiteX23" fmla="*/ 11518232 w 11518232"/>
              <a:gd name="connsiteY23" fmla="*/ 4031265 h 6432883"/>
              <a:gd name="connsiteX24" fmla="*/ 11518232 w 11518232"/>
              <a:gd name="connsiteY24" fmla="*/ 4524448 h 6432883"/>
              <a:gd name="connsiteX25" fmla="*/ 11518232 w 11518232"/>
              <a:gd name="connsiteY25" fmla="*/ 5360714 h 6432883"/>
              <a:gd name="connsiteX26" fmla="*/ 10446063 w 11518232"/>
              <a:gd name="connsiteY26" fmla="*/ 6432883 h 6432883"/>
              <a:gd name="connsiteX27" fmla="*/ 9860195 w 11518232"/>
              <a:gd name="connsiteY27" fmla="*/ 6432883 h 6432883"/>
              <a:gd name="connsiteX28" fmla="*/ 9180587 w 11518232"/>
              <a:gd name="connsiteY28" fmla="*/ 6432883 h 6432883"/>
              <a:gd name="connsiteX29" fmla="*/ 8782197 w 11518232"/>
              <a:gd name="connsiteY29" fmla="*/ 6432883 h 6432883"/>
              <a:gd name="connsiteX30" fmla="*/ 8102590 w 11518232"/>
              <a:gd name="connsiteY30" fmla="*/ 6432883 h 6432883"/>
              <a:gd name="connsiteX31" fmla="*/ 7610460 w 11518232"/>
              <a:gd name="connsiteY31" fmla="*/ 6432883 h 6432883"/>
              <a:gd name="connsiteX32" fmla="*/ 7212070 w 11518232"/>
              <a:gd name="connsiteY32" fmla="*/ 6432883 h 6432883"/>
              <a:gd name="connsiteX33" fmla="*/ 6813679 w 11518232"/>
              <a:gd name="connsiteY33" fmla="*/ 6432883 h 6432883"/>
              <a:gd name="connsiteX34" fmla="*/ 6415289 w 11518232"/>
              <a:gd name="connsiteY34" fmla="*/ 6432883 h 6432883"/>
              <a:gd name="connsiteX35" fmla="*/ 6016898 w 11518232"/>
              <a:gd name="connsiteY35" fmla="*/ 6432883 h 6432883"/>
              <a:gd name="connsiteX36" fmla="*/ 5243552 w 11518232"/>
              <a:gd name="connsiteY36" fmla="*/ 6432883 h 6432883"/>
              <a:gd name="connsiteX37" fmla="*/ 4470206 w 11518232"/>
              <a:gd name="connsiteY37" fmla="*/ 6432883 h 6432883"/>
              <a:gd name="connsiteX38" fmla="*/ 4165554 w 11518232"/>
              <a:gd name="connsiteY38" fmla="*/ 6432883 h 6432883"/>
              <a:gd name="connsiteX39" fmla="*/ 3860902 w 11518232"/>
              <a:gd name="connsiteY39" fmla="*/ 6432883 h 6432883"/>
              <a:gd name="connsiteX40" fmla="*/ 3556251 w 11518232"/>
              <a:gd name="connsiteY40" fmla="*/ 6432883 h 6432883"/>
              <a:gd name="connsiteX41" fmla="*/ 3251599 w 11518232"/>
              <a:gd name="connsiteY41" fmla="*/ 6432883 h 6432883"/>
              <a:gd name="connsiteX42" fmla="*/ 2946948 w 11518232"/>
              <a:gd name="connsiteY42" fmla="*/ 6432883 h 6432883"/>
              <a:gd name="connsiteX43" fmla="*/ 2361079 w 11518232"/>
              <a:gd name="connsiteY43" fmla="*/ 6432883 h 6432883"/>
              <a:gd name="connsiteX44" fmla="*/ 1962689 w 11518232"/>
              <a:gd name="connsiteY44" fmla="*/ 6432883 h 6432883"/>
              <a:gd name="connsiteX45" fmla="*/ 1072169 w 11518232"/>
              <a:gd name="connsiteY45" fmla="*/ 6432883 h 6432883"/>
              <a:gd name="connsiteX46" fmla="*/ 0 w 11518232"/>
              <a:gd name="connsiteY46" fmla="*/ 5360714 h 6432883"/>
              <a:gd name="connsiteX47" fmla="*/ 0 w 11518232"/>
              <a:gd name="connsiteY47" fmla="*/ 4953302 h 6432883"/>
              <a:gd name="connsiteX48" fmla="*/ 0 w 11518232"/>
              <a:gd name="connsiteY48" fmla="*/ 4503005 h 6432883"/>
              <a:gd name="connsiteX49" fmla="*/ 0 w 11518232"/>
              <a:gd name="connsiteY49" fmla="*/ 3881166 h 6432883"/>
              <a:gd name="connsiteX50" fmla="*/ 0 w 11518232"/>
              <a:gd name="connsiteY50" fmla="*/ 3259327 h 6432883"/>
              <a:gd name="connsiteX51" fmla="*/ 0 w 11518232"/>
              <a:gd name="connsiteY51" fmla="*/ 2723259 h 6432883"/>
              <a:gd name="connsiteX52" fmla="*/ 0 w 11518232"/>
              <a:gd name="connsiteY52" fmla="*/ 2187191 h 6432883"/>
              <a:gd name="connsiteX53" fmla="*/ 0 w 11518232"/>
              <a:gd name="connsiteY53" fmla="*/ 1779779 h 6432883"/>
              <a:gd name="connsiteX54" fmla="*/ 0 w 11518232"/>
              <a:gd name="connsiteY54" fmla="*/ 1072169 h 643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518232" h="6432883" fill="none" extrusionOk="0">
                <a:moveTo>
                  <a:pt x="0" y="1072169"/>
                </a:moveTo>
                <a:cubicBezTo>
                  <a:pt x="97702" y="388065"/>
                  <a:pt x="545985" y="16002"/>
                  <a:pt x="1072169" y="0"/>
                </a:cubicBezTo>
                <a:cubicBezTo>
                  <a:pt x="1249197" y="-48720"/>
                  <a:pt x="1462514" y="35445"/>
                  <a:pt x="1658037" y="0"/>
                </a:cubicBezTo>
                <a:cubicBezTo>
                  <a:pt x="1853560" y="-35445"/>
                  <a:pt x="2146178" y="10422"/>
                  <a:pt x="2337645" y="0"/>
                </a:cubicBezTo>
                <a:cubicBezTo>
                  <a:pt x="2529112" y="-10422"/>
                  <a:pt x="2754941" y="12403"/>
                  <a:pt x="3017252" y="0"/>
                </a:cubicBezTo>
                <a:cubicBezTo>
                  <a:pt x="3279563" y="-12403"/>
                  <a:pt x="3451385" y="30933"/>
                  <a:pt x="3696859" y="0"/>
                </a:cubicBezTo>
                <a:cubicBezTo>
                  <a:pt x="3942333" y="-30933"/>
                  <a:pt x="4005401" y="56379"/>
                  <a:pt x="4282728" y="0"/>
                </a:cubicBezTo>
                <a:cubicBezTo>
                  <a:pt x="4560055" y="-56379"/>
                  <a:pt x="4680161" y="27581"/>
                  <a:pt x="5056074" y="0"/>
                </a:cubicBezTo>
                <a:cubicBezTo>
                  <a:pt x="5431987" y="-27581"/>
                  <a:pt x="5248641" y="15558"/>
                  <a:pt x="5360726" y="0"/>
                </a:cubicBezTo>
                <a:cubicBezTo>
                  <a:pt x="5472811" y="-15558"/>
                  <a:pt x="5726177" y="27275"/>
                  <a:pt x="6040333" y="0"/>
                </a:cubicBezTo>
                <a:cubicBezTo>
                  <a:pt x="6354489" y="-27275"/>
                  <a:pt x="6383096" y="57031"/>
                  <a:pt x="6626201" y="0"/>
                </a:cubicBezTo>
                <a:cubicBezTo>
                  <a:pt x="6869306" y="-57031"/>
                  <a:pt x="6924014" y="45611"/>
                  <a:pt x="7212070" y="0"/>
                </a:cubicBezTo>
                <a:cubicBezTo>
                  <a:pt x="7500126" y="-45611"/>
                  <a:pt x="7647270" y="60192"/>
                  <a:pt x="7797938" y="0"/>
                </a:cubicBezTo>
                <a:cubicBezTo>
                  <a:pt x="7948606" y="-60192"/>
                  <a:pt x="8137934" y="44117"/>
                  <a:pt x="8477545" y="0"/>
                </a:cubicBezTo>
                <a:cubicBezTo>
                  <a:pt x="8817156" y="-44117"/>
                  <a:pt x="8918365" y="7656"/>
                  <a:pt x="9063414" y="0"/>
                </a:cubicBezTo>
                <a:cubicBezTo>
                  <a:pt x="9208463" y="-7656"/>
                  <a:pt x="9484916" y="88616"/>
                  <a:pt x="9836760" y="0"/>
                </a:cubicBezTo>
                <a:cubicBezTo>
                  <a:pt x="10188604" y="-88616"/>
                  <a:pt x="10188437" y="4706"/>
                  <a:pt x="10446063" y="0"/>
                </a:cubicBezTo>
                <a:cubicBezTo>
                  <a:pt x="10881905" y="-46117"/>
                  <a:pt x="11494984" y="477953"/>
                  <a:pt x="11518232" y="1072169"/>
                </a:cubicBezTo>
                <a:cubicBezTo>
                  <a:pt x="11565762" y="1268544"/>
                  <a:pt x="11484379" y="1314369"/>
                  <a:pt x="11518232" y="1479581"/>
                </a:cubicBezTo>
                <a:cubicBezTo>
                  <a:pt x="11552085" y="1644793"/>
                  <a:pt x="11502951" y="1813146"/>
                  <a:pt x="11518232" y="2101420"/>
                </a:cubicBezTo>
                <a:cubicBezTo>
                  <a:pt x="11533513" y="2389694"/>
                  <a:pt x="11465788" y="2514267"/>
                  <a:pt x="11518232" y="2680373"/>
                </a:cubicBezTo>
                <a:cubicBezTo>
                  <a:pt x="11570676" y="2846479"/>
                  <a:pt x="11465251" y="2979748"/>
                  <a:pt x="11518232" y="3173556"/>
                </a:cubicBezTo>
                <a:cubicBezTo>
                  <a:pt x="11571213" y="3367364"/>
                  <a:pt x="11511565" y="3426495"/>
                  <a:pt x="11518232" y="3580968"/>
                </a:cubicBezTo>
                <a:cubicBezTo>
                  <a:pt x="11524899" y="3735441"/>
                  <a:pt x="11492441" y="3924400"/>
                  <a:pt x="11518232" y="4031265"/>
                </a:cubicBezTo>
                <a:cubicBezTo>
                  <a:pt x="11544023" y="4138130"/>
                  <a:pt x="11514601" y="4403045"/>
                  <a:pt x="11518232" y="4524448"/>
                </a:cubicBezTo>
                <a:cubicBezTo>
                  <a:pt x="11521863" y="4645851"/>
                  <a:pt x="11442937" y="5049310"/>
                  <a:pt x="11518232" y="5360714"/>
                </a:cubicBezTo>
                <a:cubicBezTo>
                  <a:pt x="11515202" y="5978662"/>
                  <a:pt x="11141785" y="6458043"/>
                  <a:pt x="10446063" y="6432883"/>
                </a:cubicBezTo>
                <a:cubicBezTo>
                  <a:pt x="10309115" y="6448485"/>
                  <a:pt x="10132589" y="6366785"/>
                  <a:pt x="9860195" y="6432883"/>
                </a:cubicBezTo>
                <a:cubicBezTo>
                  <a:pt x="9587801" y="6498981"/>
                  <a:pt x="9386769" y="6402941"/>
                  <a:pt x="9180587" y="6432883"/>
                </a:cubicBezTo>
                <a:cubicBezTo>
                  <a:pt x="8974405" y="6462825"/>
                  <a:pt x="8903040" y="6420027"/>
                  <a:pt x="8782197" y="6432883"/>
                </a:cubicBezTo>
                <a:cubicBezTo>
                  <a:pt x="8661354" y="6445739"/>
                  <a:pt x="8359346" y="6365652"/>
                  <a:pt x="8102590" y="6432883"/>
                </a:cubicBezTo>
                <a:cubicBezTo>
                  <a:pt x="7845834" y="6500114"/>
                  <a:pt x="7729272" y="6395523"/>
                  <a:pt x="7610460" y="6432883"/>
                </a:cubicBezTo>
                <a:cubicBezTo>
                  <a:pt x="7491648" y="6470243"/>
                  <a:pt x="7327993" y="6431267"/>
                  <a:pt x="7212070" y="6432883"/>
                </a:cubicBezTo>
                <a:cubicBezTo>
                  <a:pt x="7096147" y="6434499"/>
                  <a:pt x="6937728" y="6429383"/>
                  <a:pt x="6813679" y="6432883"/>
                </a:cubicBezTo>
                <a:cubicBezTo>
                  <a:pt x="6689630" y="6436383"/>
                  <a:pt x="6514858" y="6401890"/>
                  <a:pt x="6415289" y="6432883"/>
                </a:cubicBezTo>
                <a:cubicBezTo>
                  <a:pt x="6315720" y="6463876"/>
                  <a:pt x="6192457" y="6430827"/>
                  <a:pt x="6016898" y="6432883"/>
                </a:cubicBezTo>
                <a:cubicBezTo>
                  <a:pt x="5841339" y="6434939"/>
                  <a:pt x="5530934" y="6372569"/>
                  <a:pt x="5243552" y="6432883"/>
                </a:cubicBezTo>
                <a:cubicBezTo>
                  <a:pt x="4956170" y="6493197"/>
                  <a:pt x="4719181" y="6416191"/>
                  <a:pt x="4470206" y="6432883"/>
                </a:cubicBezTo>
                <a:cubicBezTo>
                  <a:pt x="4221231" y="6449575"/>
                  <a:pt x="4299909" y="6400089"/>
                  <a:pt x="4165554" y="6432883"/>
                </a:cubicBezTo>
                <a:cubicBezTo>
                  <a:pt x="4031199" y="6465677"/>
                  <a:pt x="3928327" y="6422911"/>
                  <a:pt x="3860902" y="6432883"/>
                </a:cubicBezTo>
                <a:cubicBezTo>
                  <a:pt x="3793477" y="6442855"/>
                  <a:pt x="3691575" y="6430873"/>
                  <a:pt x="3556251" y="6432883"/>
                </a:cubicBezTo>
                <a:cubicBezTo>
                  <a:pt x="3420927" y="6434893"/>
                  <a:pt x="3313294" y="6422973"/>
                  <a:pt x="3251599" y="6432883"/>
                </a:cubicBezTo>
                <a:cubicBezTo>
                  <a:pt x="3189904" y="6442793"/>
                  <a:pt x="3045393" y="6402362"/>
                  <a:pt x="2946948" y="6432883"/>
                </a:cubicBezTo>
                <a:cubicBezTo>
                  <a:pt x="2848503" y="6463404"/>
                  <a:pt x="2641392" y="6396302"/>
                  <a:pt x="2361079" y="6432883"/>
                </a:cubicBezTo>
                <a:cubicBezTo>
                  <a:pt x="2080766" y="6469464"/>
                  <a:pt x="2110173" y="6403747"/>
                  <a:pt x="1962689" y="6432883"/>
                </a:cubicBezTo>
                <a:cubicBezTo>
                  <a:pt x="1815205" y="6462019"/>
                  <a:pt x="1425855" y="6373260"/>
                  <a:pt x="1072169" y="6432883"/>
                </a:cubicBezTo>
                <a:cubicBezTo>
                  <a:pt x="575333" y="6299527"/>
                  <a:pt x="63767" y="5800449"/>
                  <a:pt x="0" y="5360714"/>
                </a:cubicBezTo>
                <a:cubicBezTo>
                  <a:pt x="-26503" y="5165508"/>
                  <a:pt x="29573" y="5124820"/>
                  <a:pt x="0" y="4953302"/>
                </a:cubicBezTo>
                <a:cubicBezTo>
                  <a:pt x="-29573" y="4781784"/>
                  <a:pt x="22217" y="4684256"/>
                  <a:pt x="0" y="4503005"/>
                </a:cubicBezTo>
                <a:cubicBezTo>
                  <a:pt x="-22217" y="4321754"/>
                  <a:pt x="66580" y="4070483"/>
                  <a:pt x="0" y="3881166"/>
                </a:cubicBezTo>
                <a:cubicBezTo>
                  <a:pt x="-66580" y="3691849"/>
                  <a:pt x="69689" y="3409815"/>
                  <a:pt x="0" y="3259327"/>
                </a:cubicBezTo>
                <a:cubicBezTo>
                  <a:pt x="-69689" y="3108839"/>
                  <a:pt x="38686" y="2883442"/>
                  <a:pt x="0" y="2723259"/>
                </a:cubicBezTo>
                <a:cubicBezTo>
                  <a:pt x="-38686" y="2563076"/>
                  <a:pt x="9142" y="2334747"/>
                  <a:pt x="0" y="2187191"/>
                </a:cubicBezTo>
                <a:cubicBezTo>
                  <a:pt x="-9142" y="2039635"/>
                  <a:pt x="10091" y="1970582"/>
                  <a:pt x="0" y="1779779"/>
                </a:cubicBezTo>
                <a:cubicBezTo>
                  <a:pt x="-10091" y="1588976"/>
                  <a:pt x="46704" y="1242832"/>
                  <a:pt x="0" y="1072169"/>
                </a:cubicBezTo>
                <a:close/>
              </a:path>
              <a:path w="11518232" h="6432883" stroke="0" extrusionOk="0">
                <a:moveTo>
                  <a:pt x="0" y="1072169"/>
                </a:moveTo>
                <a:cubicBezTo>
                  <a:pt x="157693" y="462001"/>
                  <a:pt x="543307" y="-4223"/>
                  <a:pt x="1072169" y="0"/>
                </a:cubicBezTo>
                <a:cubicBezTo>
                  <a:pt x="1244711" y="-44033"/>
                  <a:pt x="1582577" y="54664"/>
                  <a:pt x="1751776" y="0"/>
                </a:cubicBezTo>
                <a:cubicBezTo>
                  <a:pt x="1920975" y="-54664"/>
                  <a:pt x="2315068" y="36491"/>
                  <a:pt x="2525123" y="0"/>
                </a:cubicBezTo>
                <a:cubicBezTo>
                  <a:pt x="2735178" y="-36491"/>
                  <a:pt x="2778737" y="45283"/>
                  <a:pt x="2923513" y="0"/>
                </a:cubicBezTo>
                <a:cubicBezTo>
                  <a:pt x="3068289" y="-45283"/>
                  <a:pt x="3244878" y="23069"/>
                  <a:pt x="3415643" y="0"/>
                </a:cubicBezTo>
                <a:cubicBezTo>
                  <a:pt x="3586408" y="-23069"/>
                  <a:pt x="3819709" y="18887"/>
                  <a:pt x="4001511" y="0"/>
                </a:cubicBezTo>
                <a:cubicBezTo>
                  <a:pt x="4183313" y="-18887"/>
                  <a:pt x="4233047" y="2678"/>
                  <a:pt x="4306162" y="0"/>
                </a:cubicBezTo>
                <a:cubicBezTo>
                  <a:pt x="4379277" y="-2678"/>
                  <a:pt x="4666064" y="18513"/>
                  <a:pt x="4892031" y="0"/>
                </a:cubicBezTo>
                <a:cubicBezTo>
                  <a:pt x="5117998" y="-18513"/>
                  <a:pt x="5151092" y="1040"/>
                  <a:pt x="5384160" y="0"/>
                </a:cubicBezTo>
                <a:cubicBezTo>
                  <a:pt x="5617228" y="-1040"/>
                  <a:pt x="5894367" y="2447"/>
                  <a:pt x="6063768" y="0"/>
                </a:cubicBezTo>
                <a:cubicBezTo>
                  <a:pt x="6233169" y="-2447"/>
                  <a:pt x="6617337" y="67896"/>
                  <a:pt x="6837114" y="0"/>
                </a:cubicBezTo>
                <a:cubicBezTo>
                  <a:pt x="7056891" y="-67896"/>
                  <a:pt x="7236054" y="13163"/>
                  <a:pt x="7422982" y="0"/>
                </a:cubicBezTo>
                <a:cubicBezTo>
                  <a:pt x="7609910" y="-13163"/>
                  <a:pt x="7736205" y="50199"/>
                  <a:pt x="8008851" y="0"/>
                </a:cubicBezTo>
                <a:cubicBezTo>
                  <a:pt x="8281497" y="-50199"/>
                  <a:pt x="8494895" y="88909"/>
                  <a:pt x="8782197" y="0"/>
                </a:cubicBezTo>
                <a:cubicBezTo>
                  <a:pt x="9069499" y="-88909"/>
                  <a:pt x="9315379" y="9015"/>
                  <a:pt x="9461804" y="0"/>
                </a:cubicBezTo>
                <a:cubicBezTo>
                  <a:pt x="9608229" y="-9015"/>
                  <a:pt x="9739496" y="1382"/>
                  <a:pt x="9860195" y="0"/>
                </a:cubicBezTo>
                <a:cubicBezTo>
                  <a:pt x="9980894" y="-1382"/>
                  <a:pt x="10288882" y="52457"/>
                  <a:pt x="10446063" y="0"/>
                </a:cubicBezTo>
                <a:cubicBezTo>
                  <a:pt x="10908395" y="-29566"/>
                  <a:pt x="11497205" y="641513"/>
                  <a:pt x="11518232" y="1072169"/>
                </a:cubicBezTo>
                <a:cubicBezTo>
                  <a:pt x="11535306" y="1286932"/>
                  <a:pt x="11487396" y="1429322"/>
                  <a:pt x="11518232" y="1565352"/>
                </a:cubicBezTo>
                <a:cubicBezTo>
                  <a:pt x="11549068" y="1701382"/>
                  <a:pt x="11452332" y="1891375"/>
                  <a:pt x="11518232" y="2187191"/>
                </a:cubicBezTo>
                <a:cubicBezTo>
                  <a:pt x="11584132" y="2483007"/>
                  <a:pt x="11492895" y="2451757"/>
                  <a:pt x="11518232" y="2680373"/>
                </a:cubicBezTo>
                <a:cubicBezTo>
                  <a:pt x="11543569" y="2908989"/>
                  <a:pt x="11484384" y="2962901"/>
                  <a:pt x="11518232" y="3087785"/>
                </a:cubicBezTo>
                <a:cubicBezTo>
                  <a:pt x="11552080" y="3212669"/>
                  <a:pt x="11511211" y="3457000"/>
                  <a:pt x="11518232" y="3580968"/>
                </a:cubicBezTo>
                <a:cubicBezTo>
                  <a:pt x="11525253" y="3704936"/>
                  <a:pt x="11467630" y="3993316"/>
                  <a:pt x="11518232" y="4117036"/>
                </a:cubicBezTo>
                <a:cubicBezTo>
                  <a:pt x="11568834" y="4240756"/>
                  <a:pt x="11515642" y="4456405"/>
                  <a:pt x="11518232" y="4610219"/>
                </a:cubicBezTo>
                <a:cubicBezTo>
                  <a:pt x="11520822" y="4764033"/>
                  <a:pt x="11473724" y="5040837"/>
                  <a:pt x="11518232" y="5360714"/>
                </a:cubicBezTo>
                <a:cubicBezTo>
                  <a:pt x="11445447" y="5999808"/>
                  <a:pt x="10915840" y="6389778"/>
                  <a:pt x="10446063" y="6432883"/>
                </a:cubicBezTo>
                <a:cubicBezTo>
                  <a:pt x="10305163" y="6464052"/>
                  <a:pt x="10238141" y="6425745"/>
                  <a:pt x="10141411" y="6432883"/>
                </a:cubicBezTo>
                <a:cubicBezTo>
                  <a:pt x="10044681" y="6440021"/>
                  <a:pt x="9905614" y="6412509"/>
                  <a:pt x="9836760" y="6432883"/>
                </a:cubicBezTo>
                <a:cubicBezTo>
                  <a:pt x="9767906" y="6453257"/>
                  <a:pt x="9572707" y="6409727"/>
                  <a:pt x="9438369" y="6432883"/>
                </a:cubicBezTo>
                <a:cubicBezTo>
                  <a:pt x="9304031" y="6456039"/>
                  <a:pt x="9076479" y="6380127"/>
                  <a:pt x="8946240" y="6432883"/>
                </a:cubicBezTo>
                <a:cubicBezTo>
                  <a:pt x="8816001" y="6485639"/>
                  <a:pt x="8747692" y="6418054"/>
                  <a:pt x="8641588" y="6432883"/>
                </a:cubicBezTo>
                <a:cubicBezTo>
                  <a:pt x="8535484" y="6447712"/>
                  <a:pt x="8218214" y="6404355"/>
                  <a:pt x="7868242" y="6432883"/>
                </a:cubicBezTo>
                <a:cubicBezTo>
                  <a:pt x="7518270" y="6461411"/>
                  <a:pt x="7665032" y="6428602"/>
                  <a:pt x="7563591" y="6432883"/>
                </a:cubicBezTo>
                <a:cubicBezTo>
                  <a:pt x="7462150" y="6437164"/>
                  <a:pt x="7264167" y="6389423"/>
                  <a:pt x="7071461" y="6432883"/>
                </a:cubicBezTo>
                <a:cubicBezTo>
                  <a:pt x="6878755" y="6476343"/>
                  <a:pt x="6777619" y="6422216"/>
                  <a:pt x="6485593" y="6432883"/>
                </a:cubicBezTo>
                <a:cubicBezTo>
                  <a:pt x="6193567" y="6443550"/>
                  <a:pt x="6043628" y="6411793"/>
                  <a:pt x="5899724" y="6432883"/>
                </a:cubicBezTo>
                <a:cubicBezTo>
                  <a:pt x="5755820" y="6453973"/>
                  <a:pt x="5703847" y="6415629"/>
                  <a:pt x="5595073" y="6432883"/>
                </a:cubicBezTo>
                <a:cubicBezTo>
                  <a:pt x="5486299" y="6450137"/>
                  <a:pt x="5300344" y="6385013"/>
                  <a:pt x="5102943" y="6432883"/>
                </a:cubicBezTo>
                <a:cubicBezTo>
                  <a:pt x="4905542" y="6480753"/>
                  <a:pt x="4577357" y="6383687"/>
                  <a:pt x="4329597" y="6432883"/>
                </a:cubicBezTo>
                <a:cubicBezTo>
                  <a:pt x="4081837" y="6482079"/>
                  <a:pt x="3993233" y="6413381"/>
                  <a:pt x="3837468" y="6432883"/>
                </a:cubicBezTo>
                <a:cubicBezTo>
                  <a:pt x="3681703" y="6452385"/>
                  <a:pt x="3414918" y="6427052"/>
                  <a:pt x="3064121" y="6432883"/>
                </a:cubicBezTo>
                <a:cubicBezTo>
                  <a:pt x="2713324" y="6438714"/>
                  <a:pt x="2601028" y="6374781"/>
                  <a:pt x="2478253" y="6432883"/>
                </a:cubicBezTo>
                <a:cubicBezTo>
                  <a:pt x="2355478" y="6490985"/>
                  <a:pt x="2192210" y="6427879"/>
                  <a:pt x="1986124" y="6432883"/>
                </a:cubicBezTo>
                <a:cubicBezTo>
                  <a:pt x="1780038" y="6437887"/>
                  <a:pt x="1707183" y="6424434"/>
                  <a:pt x="1587733" y="6432883"/>
                </a:cubicBezTo>
                <a:cubicBezTo>
                  <a:pt x="1468283" y="6441332"/>
                  <a:pt x="1311868" y="6425167"/>
                  <a:pt x="1072169" y="6432883"/>
                </a:cubicBezTo>
                <a:cubicBezTo>
                  <a:pt x="515371" y="6271732"/>
                  <a:pt x="175391" y="5938309"/>
                  <a:pt x="0" y="5360714"/>
                </a:cubicBezTo>
                <a:cubicBezTo>
                  <a:pt x="-62527" y="5224767"/>
                  <a:pt x="27639" y="5041618"/>
                  <a:pt x="0" y="4824646"/>
                </a:cubicBezTo>
                <a:cubicBezTo>
                  <a:pt x="-27639" y="4607674"/>
                  <a:pt x="14793" y="4510582"/>
                  <a:pt x="0" y="4417234"/>
                </a:cubicBezTo>
                <a:cubicBezTo>
                  <a:pt x="-14793" y="4323886"/>
                  <a:pt x="44598" y="4049521"/>
                  <a:pt x="0" y="3924051"/>
                </a:cubicBezTo>
                <a:cubicBezTo>
                  <a:pt x="-44598" y="3798581"/>
                  <a:pt x="37049" y="3540391"/>
                  <a:pt x="0" y="3430869"/>
                </a:cubicBezTo>
                <a:cubicBezTo>
                  <a:pt x="-37049" y="3321347"/>
                  <a:pt x="64232" y="3148330"/>
                  <a:pt x="0" y="2894801"/>
                </a:cubicBezTo>
                <a:cubicBezTo>
                  <a:pt x="-64232" y="2641272"/>
                  <a:pt x="38956" y="2559390"/>
                  <a:pt x="0" y="2444503"/>
                </a:cubicBezTo>
                <a:cubicBezTo>
                  <a:pt x="-38956" y="2329616"/>
                  <a:pt x="3236" y="2051175"/>
                  <a:pt x="0" y="1951321"/>
                </a:cubicBezTo>
                <a:cubicBezTo>
                  <a:pt x="-3236" y="1851467"/>
                  <a:pt x="104458" y="1276357"/>
                  <a:pt x="0" y="1072169"/>
                </a:cubicBezTo>
                <a:close/>
              </a:path>
            </a:pathLst>
          </a:custGeom>
          <a:solidFill>
            <a:schemeClr val="bg1">
              <a:alpha val="95000"/>
            </a:schemeClr>
          </a:solidFill>
          <a:ln w="76200">
            <a:solidFill>
              <a:srgbClr val="FF9999"/>
            </a:solidFill>
            <a:prstDash val="dash"/>
            <a:extLst>
              <a:ext uri="{C807C97D-BFC1-408E-A445-0C87EB9F89A2}">
                <ask:lineSketchStyleProps xmlns:ask="http://schemas.microsoft.com/office/drawing/2018/sketchyshapes" sd="292532691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Group 4">
            <a:extLst>
              <a:ext uri="{FF2B5EF4-FFF2-40B4-BE49-F238E27FC236}">
                <a16:creationId xmlns:a16="http://schemas.microsoft.com/office/drawing/2014/main" id="{4AE3F991-E8D3-E0B0-F507-F401C8750CE9}"/>
              </a:ext>
            </a:extLst>
          </p:cNvPr>
          <p:cNvGrpSpPr/>
          <p:nvPr/>
        </p:nvGrpSpPr>
        <p:grpSpPr>
          <a:xfrm>
            <a:off x="537506" y="2647711"/>
            <a:ext cx="5343032" cy="1561788"/>
            <a:chOff x="-321995" y="4353970"/>
            <a:chExt cx="7034947" cy="2024202"/>
          </a:xfrm>
        </p:grpSpPr>
        <p:sp>
          <p:nvSpPr>
            <p:cNvPr id="6" name="a">
              <a:extLst>
                <a:ext uri="{FF2B5EF4-FFF2-40B4-BE49-F238E27FC236}">
                  <a16:creationId xmlns:a16="http://schemas.microsoft.com/office/drawing/2014/main" id="{D218C412-B184-9012-D10F-93DE88FA768C}"/>
                </a:ext>
              </a:extLst>
            </p:cNvPr>
            <p:cNvSpPr/>
            <p:nvPr/>
          </p:nvSpPr>
          <p:spPr>
            <a:xfrm>
              <a:off x="1260956" y="4539610"/>
              <a:ext cx="5451996"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500 000</a:t>
              </a:r>
              <a:endParaRPr lang="en-US" sz="7000" b="1" dirty="0">
                <a:solidFill>
                  <a:srgbClr val="009999"/>
                </a:solidFill>
                <a:latin typeface="Calibri" panose="020F0502020204030204"/>
              </a:endParaRPr>
            </a:p>
          </p:txBody>
        </p:sp>
        <p:pic>
          <p:nvPicPr>
            <p:cNvPr id="7" name="Picture 4">
              <a:extLst>
                <a:ext uri="{FF2B5EF4-FFF2-40B4-BE49-F238E27FC236}">
                  <a16:creationId xmlns:a16="http://schemas.microsoft.com/office/drawing/2014/main" id="{307B4022-BC44-FEAD-F9A7-E5ABA7EA579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1995" y="4353970"/>
              <a:ext cx="1803591" cy="1998442"/>
            </a:xfrm>
            <a:prstGeom prst="rect">
              <a:avLst/>
            </a:prstGeom>
          </p:spPr>
        </p:pic>
      </p:grpSp>
      <p:grpSp>
        <p:nvGrpSpPr>
          <p:cNvPr id="8" name="Group 7">
            <a:extLst>
              <a:ext uri="{FF2B5EF4-FFF2-40B4-BE49-F238E27FC236}">
                <a16:creationId xmlns:a16="http://schemas.microsoft.com/office/drawing/2014/main" id="{5FD3AA60-B553-A324-F9C0-7D86EF924DD0}"/>
              </a:ext>
            </a:extLst>
          </p:cNvPr>
          <p:cNvGrpSpPr/>
          <p:nvPr/>
        </p:nvGrpSpPr>
        <p:grpSpPr>
          <a:xfrm>
            <a:off x="6461854" y="2647711"/>
            <a:ext cx="5104504" cy="1685579"/>
            <a:chOff x="8804714" y="4447253"/>
            <a:chExt cx="5921239" cy="2184644"/>
          </a:xfrm>
        </p:grpSpPr>
        <p:sp>
          <p:nvSpPr>
            <p:cNvPr id="9" name="b">
              <a:extLst>
                <a:ext uri="{FF2B5EF4-FFF2-40B4-BE49-F238E27FC236}">
                  <a16:creationId xmlns:a16="http://schemas.microsoft.com/office/drawing/2014/main" id="{565520D4-ECB8-12C0-DDF1-CD65242E0CC0}"/>
                </a:ext>
              </a:extLst>
            </p:cNvPr>
            <p:cNvSpPr/>
            <p:nvPr/>
          </p:nvSpPr>
          <p:spPr>
            <a:xfrm>
              <a:off x="10332301" y="4622054"/>
              <a:ext cx="4393652"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600 000</a:t>
              </a:r>
              <a:endParaRPr lang="en-US" sz="7000" b="1" dirty="0">
                <a:solidFill>
                  <a:srgbClr val="009999"/>
                </a:solidFill>
                <a:latin typeface="Calibri" panose="020F0502020204030204"/>
              </a:endParaRPr>
            </a:p>
          </p:txBody>
        </p:sp>
        <p:pic>
          <p:nvPicPr>
            <p:cNvPr id="10" name="Picture 11">
              <a:extLst>
                <a:ext uri="{FF2B5EF4-FFF2-40B4-BE49-F238E27FC236}">
                  <a16:creationId xmlns:a16="http://schemas.microsoft.com/office/drawing/2014/main" id="{F37EDAC3-C4F4-E89D-1B75-804FA766A6E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04714" y="4447253"/>
              <a:ext cx="1963449" cy="2184644"/>
            </a:xfrm>
            <a:prstGeom prst="rect">
              <a:avLst/>
            </a:prstGeom>
          </p:spPr>
        </p:pic>
      </p:grpSp>
      <p:grpSp>
        <p:nvGrpSpPr>
          <p:cNvPr id="11" name="Group 10">
            <a:extLst>
              <a:ext uri="{FF2B5EF4-FFF2-40B4-BE49-F238E27FC236}">
                <a16:creationId xmlns:a16="http://schemas.microsoft.com/office/drawing/2014/main" id="{B7DDF1A7-5370-2FD5-22FF-5267D1297083}"/>
              </a:ext>
            </a:extLst>
          </p:cNvPr>
          <p:cNvGrpSpPr/>
          <p:nvPr/>
        </p:nvGrpSpPr>
        <p:grpSpPr>
          <a:xfrm>
            <a:off x="537506" y="4834154"/>
            <a:ext cx="5343032" cy="1646772"/>
            <a:chOff x="2147103" y="4634992"/>
            <a:chExt cx="7034947" cy="2134345"/>
          </a:xfrm>
        </p:grpSpPr>
        <p:sp>
          <p:nvSpPr>
            <p:cNvPr id="12" name="c">
              <a:extLst>
                <a:ext uri="{FF2B5EF4-FFF2-40B4-BE49-F238E27FC236}">
                  <a16:creationId xmlns:a16="http://schemas.microsoft.com/office/drawing/2014/main" id="{36B91DDC-A363-CCDA-D761-D82101BA66A7}"/>
                </a:ext>
              </a:extLst>
            </p:cNvPr>
            <p:cNvSpPr/>
            <p:nvPr/>
          </p:nvSpPr>
          <p:spPr>
            <a:xfrm>
              <a:off x="3626200" y="4759487"/>
              <a:ext cx="5555850"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700 000</a:t>
              </a:r>
              <a:endParaRPr lang="en-US" sz="7000" b="1" dirty="0">
                <a:solidFill>
                  <a:srgbClr val="009999"/>
                </a:solidFill>
                <a:latin typeface="Calibri" panose="020F0502020204030204"/>
              </a:endParaRPr>
            </a:p>
          </p:txBody>
        </p:sp>
        <p:pic>
          <p:nvPicPr>
            <p:cNvPr id="13" name="Picture 12">
              <a:extLst>
                <a:ext uri="{FF2B5EF4-FFF2-40B4-BE49-F238E27FC236}">
                  <a16:creationId xmlns:a16="http://schemas.microsoft.com/office/drawing/2014/main" id="{0ABA3B32-1A09-15D7-42E7-237CD4CC183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47103" y="4634992"/>
              <a:ext cx="1955593" cy="2134345"/>
            </a:xfrm>
            <a:prstGeom prst="rect">
              <a:avLst/>
            </a:prstGeom>
          </p:spPr>
        </p:pic>
      </p:grpSp>
      <p:grpSp>
        <p:nvGrpSpPr>
          <p:cNvPr id="14" name="Group 13">
            <a:extLst>
              <a:ext uri="{FF2B5EF4-FFF2-40B4-BE49-F238E27FC236}">
                <a16:creationId xmlns:a16="http://schemas.microsoft.com/office/drawing/2014/main" id="{4B5E1B11-726E-E1EB-A0AA-04F42CFB6D91}"/>
              </a:ext>
            </a:extLst>
          </p:cNvPr>
          <p:cNvGrpSpPr/>
          <p:nvPr/>
        </p:nvGrpSpPr>
        <p:grpSpPr>
          <a:xfrm>
            <a:off x="6622016" y="4834154"/>
            <a:ext cx="4964794" cy="1646772"/>
            <a:chOff x="10324068" y="7196308"/>
            <a:chExt cx="7363292" cy="2372790"/>
          </a:xfrm>
        </p:grpSpPr>
        <p:sp>
          <p:nvSpPr>
            <p:cNvPr id="15" name="d">
              <a:extLst>
                <a:ext uri="{FF2B5EF4-FFF2-40B4-BE49-F238E27FC236}">
                  <a16:creationId xmlns:a16="http://schemas.microsoft.com/office/drawing/2014/main" id="{4D7EEA3A-7711-E6C4-2245-3F646147D81E}"/>
                </a:ext>
              </a:extLst>
            </p:cNvPr>
            <p:cNvSpPr/>
            <p:nvPr/>
          </p:nvSpPr>
          <p:spPr>
            <a:xfrm>
              <a:off x="12070992" y="7296944"/>
              <a:ext cx="5616368"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800 000</a:t>
              </a:r>
              <a:endParaRPr lang="en-US" sz="7000" b="1" dirty="0">
                <a:solidFill>
                  <a:srgbClr val="009999"/>
                </a:solidFill>
                <a:latin typeface="Calibri" panose="020F0502020204030204"/>
              </a:endParaRPr>
            </a:p>
          </p:txBody>
        </p:sp>
        <p:pic>
          <p:nvPicPr>
            <p:cNvPr id="16" name="Picture 13">
              <a:extLst>
                <a:ext uri="{FF2B5EF4-FFF2-40B4-BE49-F238E27FC236}">
                  <a16:creationId xmlns:a16="http://schemas.microsoft.com/office/drawing/2014/main" id="{60FD5AD2-FBA7-FB21-8BA4-3E4EFE87652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324068" y="7196308"/>
              <a:ext cx="2159239" cy="2372790"/>
            </a:xfrm>
            <a:prstGeom prst="rect">
              <a:avLst/>
            </a:prstGeom>
          </p:spPr>
        </p:pic>
      </p:grpSp>
      <p:pic>
        <p:nvPicPr>
          <p:cNvPr id="17" name="Đúng">
            <a:extLst>
              <a:ext uri="{FF2B5EF4-FFF2-40B4-BE49-F238E27FC236}">
                <a16:creationId xmlns:a16="http://schemas.microsoft.com/office/drawing/2014/main" id="{66C49B61-1C04-663F-1CB7-B0EC1B6F69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08089" y="4970208"/>
            <a:ext cx="1631474" cy="1305178"/>
          </a:xfrm>
          <a:prstGeom prst="rect">
            <a:avLst/>
          </a:prstGeom>
        </p:spPr>
      </p:pic>
      <p:pic>
        <p:nvPicPr>
          <p:cNvPr id="18" name="Picture 17">
            <a:extLst>
              <a:ext uri="{FF2B5EF4-FFF2-40B4-BE49-F238E27FC236}">
                <a16:creationId xmlns:a16="http://schemas.microsoft.com/office/drawing/2014/main" id="{FB855888-2B0C-7384-E5CC-080640FE251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940871">
            <a:off x="5919664" y="4308470"/>
            <a:ext cx="1404701" cy="1636544"/>
          </a:xfrm>
          <a:prstGeom prst="rect">
            <a:avLst/>
          </a:prstGeom>
        </p:spPr>
      </p:pic>
      <p:sp>
        <p:nvSpPr>
          <p:cNvPr id="19" name="TextBox 18">
            <a:extLst>
              <a:ext uri="{FF2B5EF4-FFF2-40B4-BE49-F238E27FC236}">
                <a16:creationId xmlns:a16="http://schemas.microsoft.com/office/drawing/2014/main" id="{EB223CA2-E950-A922-B6B4-2F6738264910}"/>
              </a:ext>
            </a:extLst>
          </p:cNvPr>
          <p:cNvSpPr txBox="1"/>
          <p:nvPr/>
        </p:nvSpPr>
        <p:spPr>
          <a:xfrm>
            <a:off x="537506" y="427097"/>
            <a:ext cx="11108052" cy="1754326"/>
          </a:xfrm>
          <a:prstGeom prst="rect">
            <a:avLst/>
          </a:prstGeom>
          <a:noFill/>
        </p:spPr>
        <p:txBody>
          <a:bodyPr wrap="square" rtlCol="0">
            <a:spAutoFit/>
          </a:bodyPr>
          <a:lstStyle/>
          <a:p>
            <a:pPr algn="ctr"/>
            <a:r>
              <a:rPr lang="en-US" sz="5400" b="1"/>
              <a:t>Câu 2: Tính bằng cách thuận tiện nhất</a:t>
            </a:r>
          </a:p>
          <a:p>
            <a:pPr algn="ctr"/>
            <a:r>
              <a:rPr lang="en-US" sz="5400" b="1">
                <a:solidFill>
                  <a:srgbClr val="0070C0"/>
                </a:solidFill>
              </a:rPr>
              <a:t>190 000 + 52 000 + 510 000 + 48 000</a:t>
            </a:r>
          </a:p>
        </p:txBody>
      </p:sp>
    </p:spTree>
    <p:extLst>
      <p:ext uri="{BB962C8B-B14F-4D97-AF65-F5344CB8AC3E}">
        <p14:creationId xmlns:p14="http://schemas.microsoft.com/office/powerpoint/2010/main" val="238430817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0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0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70667">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70667">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70667">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70667">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70667">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70667">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14:bounceEnd="70667">
                                          <p:cBhvr additive="base">
                                            <p:cTn id="22" dur="1000" fill="hold"/>
                                            <p:tgtEl>
                                              <p:spTgt spid="14"/>
                                            </p:tgtEl>
                                            <p:attrNameLst>
                                              <p:attrName>ppt_x</p:attrName>
                                            </p:attrNameLst>
                                          </p:cBhvr>
                                          <p:tavLst>
                                            <p:tav tm="0">
                                              <p:val>
                                                <p:strVal val="#ppt_x"/>
                                              </p:val>
                                            </p:tav>
                                            <p:tav tm="100000">
                                              <p:val>
                                                <p:strVal val="#ppt_x"/>
                                              </p:val>
                                            </p:tav>
                                          </p:tavLst>
                                        </p:anim>
                                        <p:anim calcmode="lin" valueType="num" p14:bounceEnd="70667">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hammer.wav"/>
                                            </p:tgtEl>
                                          </p:cMediaNode>
                                        </p:audio>
                                      </p:subTnLst>
                                    </p:cTn>
                                  </p:par>
                                </p:childTnLst>
                              </p:cTn>
                            </p:par>
                            <p:par>
                              <p:cTn id="30" fill="hold">
                                <p:stCondLst>
                                  <p:cond delay="500"/>
                                </p:stCondLst>
                                <p:childTnLst>
                                  <p:par>
                                    <p:cTn id="31" presetID="31" presetClass="exit" presetSubtype="0" fill="hold" nodeType="afterEffect">
                                      <p:stCondLst>
                                        <p:cond delay="0"/>
                                      </p:stCondLst>
                                      <p:childTnLst>
                                        <p:anim calcmode="lin" valueType="num">
                                          <p:cBhvr>
                                            <p:cTn id="32" dur="1000"/>
                                            <p:tgtEl>
                                              <p:spTgt spid="5"/>
                                            </p:tgtEl>
                                            <p:attrNameLst>
                                              <p:attrName>ppt_w</p:attrName>
                                            </p:attrNameLst>
                                          </p:cBhvr>
                                          <p:tavLst>
                                            <p:tav tm="0">
                                              <p:val>
                                                <p:strVal val="ppt_w"/>
                                              </p:val>
                                            </p:tav>
                                            <p:tav tm="100000">
                                              <p:val>
                                                <p:fltVal val="0"/>
                                              </p:val>
                                            </p:tav>
                                          </p:tavLst>
                                        </p:anim>
                                        <p:anim calcmode="lin" valueType="num">
                                          <p:cBhvr>
                                            <p:cTn id="33" dur="1000"/>
                                            <p:tgtEl>
                                              <p:spTgt spid="5"/>
                                            </p:tgtEl>
                                            <p:attrNameLst>
                                              <p:attrName>ppt_h</p:attrName>
                                            </p:attrNameLst>
                                          </p:cBhvr>
                                          <p:tavLst>
                                            <p:tav tm="0">
                                              <p:val>
                                                <p:strVal val="ppt_h"/>
                                              </p:val>
                                            </p:tav>
                                            <p:tav tm="100000">
                                              <p:val>
                                                <p:fltVal val="0"/>
                                              </p:val>
                                            </p:tav>
                                          </p:tavLst>
                                        </p:anim>
                                        <p:anim calcmode="lin" valueType="num">
                                          <p:cBhvr>
                                            <p:cTn id="34" dur="1000"/>
                                            <p:tgtEl>
                                              <p:spTgt spid="5"/>
                                            </p:tgtEl>
                                            <p:attrNameLst>
                                              <p:attrName>style.rotation</p:attrName>
                                            </p:attrNameLst>
                                          </p:cBhvr>
                                          <p:tavLst>
                                            <p:tav tm="0">
                                              <p:val>
                                                <p:fltVal val="0"/>
                                              </p:val>
                                            </p:tav>
                                            <p:tav tm="100000">
                                              <p:val>
                                                <p:fltVal val="90"/>
                                              </p:val>
                                            </p:tav>
                                          </p:tavLst>
                                        </p:anim>
                                        <p:animEffect transition="out" filter="fade">
                                          <p:cBhvr>
                                            <p:cTn id="35" dur="1000"/>
                                            <p:tgtEl>
                                              <p:spTgt spid="5"/>
                                            </p:tgtEl>
                                          </p:cBhvr>
                                        </p:animEffect>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1"/>
                                            </p:tgtEl>
                                          </p:cBhvr>
                                        </p:animEffect>
                                        <p:animScale>
                                          <p:cBhvr>
                                            <p:cTn id="42" dur="250" autoRev="1" fill="hold"/>
                                            <p:tgtEl>
                                              <p:spTgt spid="11"/>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3" fill="hold">
                                <p:stCondLst>
                                  <p:cond delay="500"/>
                                </p:stCondLst>
                                <p:childTnLst>
                                  <p:par>
                                    <p:cTn id="44" presetID="31" presetClass="exit" presetSubtype="0" fill="hold" nodeType="afterEffect">
                                      <p:stCondLst>
                                        <p:cond delay="0"/>
                                      </p:stCondLst>
                                      <p:childTnLst>
                                        <p:anim calcmode="lin" valueType="num">
                                          <p:cBhvr>
                                            <p:cTn id="45" dur="1000"/>
                                            <p:tgtEl>
                                              <p:spTgt spid="11"/>
                                            </p:tgtEl>
                                            <p:attrNameLst>
                                              <p:attrName>ppt_w</p:attrName>
                                            </p:attrNameLst>
                                          </p:cBhvr>
                                          <p:tavLst>
                                            <p:tav tm="0">
                                              <p:val>
                                                <p:strVal val="ppt_w"/>
                                              </p:val>
                                            </p:tav>
                                            <p:tav tm="100000">
                                              <p:val>
                                                <p:fltVal val="0"/>
                                              </p:val>
                                            </p:tav>
                                          </p:tavLst>
                                        </p:anim>
                                        <p:anim calcmode="lin" valueType="num">
                                          <p:cBhvr>
                                            <p:cTn id="46" dur="1000"/>
                                            <p:tgtEl>
                                              <p:spTgt spid="11"/>
                                            </p:tgtEl>
                                            <p:attrNameLst>
                                              <p:attrName>ppt_h</p:attrName>
                                            </p:attrNameLst>
                                          </p:cBhvr>
                                          <p:tavLst>
                                            <p:tav tm="0">
                                              <p:val>
                                                <p:strVal val="ppt_h"/>
                                              </p:val>
                                            </p:tav>
                                            <p:tav tm="100000">
                                              <p:val>
                                                <p:fltVal val="0"/>
                                              </p:val>
                                            </p:tav>
                                          </p:tavLst>
                                        </p:anim>
                                        <p:anim calcmode="lin" valueType="num">
                                          <p:cBhvr>
                                            <p:cTn id="47" dur="1000"/>
                                            <p:tgtEl>
                                              <p:spTgt spid="11"/>
                                            </p:tgtEl>
                                            <p:attrNameLst>
                                              <p:attrName>style.rotation</p:attrName>
                                            </p:attrNameLst>
                                          </p:cBhvr>
                                          <p:tavLst>
                                            <p:tav tm="0">
                                              <p:val>
                                                <p:fltVal val="0"/>
                                              </p:val>
                                            </p:tav>
                                            <p:tav tm="100000">
                                              <p:val>
                                                <p:fltVal val="90"/>
                                              </p:val>
                                            </p:tav>
                                          </p:tavLst>
                                        </p:anim>
                                        <p:animEffect transition="out" filter="fade">
                                          <p:cBhvr>
                                            <p:cTn id="48" dur="1000"/>
                                            <p:tgtEl>
                                              <p:spTgt spid="11"/>
                                            </p:tgtEl>
                                          </p:cBhvr>
                                        </p:animEffect>
                                        <p:set>
                                          <p:cBhvr>
                                            <p:cTn id="49"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8"/>
                                            </p:tgtEl>
                                          </p:cBhvr>
                                        </p:animEffect>
                                        <p:animScale>
                                          <p:cBhvr>
                                            <p:cTn id="55" dur="250" autoRev="1" fill="hold"/>
                                            <p:tgtEl>
                                              <p:spTgt spid="8"/>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6" fill="hold">
                                <p:stCondLst>
                                  <p:cond delay="500"/>
                                </p:stCondLst>
                                <p:childTnLst>
                                  <p:par>
                                    <p:cTn id="57" presetID="31" presetClass="exit" presetSubtype="0" fill="hold" nodeType="afterEffect">
                                      <p:stCondLst>
                                        <p:cond delay="0"/>
                                      </p:stCondLst>
                                      <p:childTnLst>
                                        <p:anim calcmode="lin" valueType="num">
                                          <p:cBhvr>
                                            <p:cTn id="58" dur="1000"/>
                                            <p:tgtEl>
                                              <p:spTgt spid="8"/>
                                            </p:tgtEl>
                                            <p:attrNameLst>
                                              <p:attrName>ppt_w</p:attrName>
                                            </p:attrNameLst>
                                          </p:cBhvr>
                                          <p:tavLst>
                                            <p:tav tm="0">
                                              <p:val>
                                                <p:strVal val="ppt_w"/>
                                              </p:val>
                                            </p:tav>
                                            <p:tav tm="100000">
                                              <p:val>
                                                <p:fltVal val="0"/>
                                              </p:val>
                                            </p:tav>
                                          </p:tavLst>
                                        </p:anim>
                                        <p:anim calcmode="lin" valueType="num">
                                          <p:cBhvr>
                                            <p:cTn id="59" dur="1000"/>
                                            <p:tgtEl>
                                              <p:spTgt spid="8"/>
                                            </p:tgtEl>
                                            <p:attrNameLst>
                                              <p:attrName>ppt_h</p:attrName>
                                            </p:attrNameLst>
                                          </p:cBhvr>
                                          <p:tavLst>
                                            <p:tav tm="0">
                                              <p:val>
                                                <p:strVal val="ppt_h"/>
                                              </p:val>
                                            </p:tav>
                                            <p:tav tm="100000">
                                              <p:val>
                                                <p:fltVal val="0"/>
                                              </p:val>
                                            </p:tav>
                                          </p:tavLst>
                                        </p:anim>
                                        <p:anim calcmode="lin" valueType="num">
                                          <p:cBhvr>
                                            <p:cTn id="60" dur="1000"/>
                                            <p:tgtEl>
                                              <p:spTgt spid="8"/>
                                            </p:tgtEl>
                                            <p:attrNameLst>
                                              <p:attrName>style.rotation</p:attrName>
                                            </p:attrNameLst>
                                          </p:cBhvr>
                                          <p:tavLst>
                                            <p:tav tm="0">
                                              <p:val>
                                                <p:fltVal val="0"/>
                                              </p:val>
                                            </p:tav>
                                            <p:tav tm="100000">
                                              <p:val>
                                                <p:fltVal val="90"/>
                                              </p:val>
                                            </p:tav>
                                          </p:tavLst>
                                        </p:anim>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4"/>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nodeType="withEffect">
                                      <p:stCondLst>
                                        <p:cond delay="0"/>
                                      </p:stCondLst>
                                      <p:childTnLst>
                                        <p:animEffect transition="out" filter="fade">
                                          <p:cBhvr>
                                            <p:cTn id="67" dur="500" tmFilter="0, 0; .2, .5; .8, .5; 1, 0"/>
                                            <p:tgtEl>
                                              <p:spTgt spid="14"/>
                                            </p:tgtEl>
                                          </p:cBhvr>
                                        </p:animEffect>
                                        <p:animScale>
                                          <p:cBhvr>
                                            <p:cTn id="68" dur="250" autoRev="1" fill="hold"/>
                                            <p:tgtEl>
                                              <p:spTgt spid="14"/>
                                            </p:tgtEl>
                                          </p:cBhvr>
                                          <p:by x="105000" y="105000"/>
                                        </p:animScale>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childTnLst>
                              </p:cTn>
                            </p:par>
                            <p:par>
                              <p:cTn id="69" fill="hold">
                                <p:stCondLst>
                                  <p:cond delay="500"/>
                                </p:stCondLst>
                                <p:childTnLst>
                                  <p:par>
                                    <p:cTn id="70" presetID="49" presetClass="entr" presetSubtype="0" decel="100000" fill="hold" nodeType="after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 calcmode="lin" valueType="num">
                                          <p:cBhvr>
                                            <p:cTn id="74" dur="500" fill="hold"/>
                                            <p:tgtEl>
                                              <p:spTgt spid="17"/>
                                            </p:tgtEl>
                                            <p:attrNameLst>
                                              <p:attrName>style.rotation</p:attrName>
                                            </p:attrNameLst>
                                          </p:cBhvr>
                                          <p:tavLst>
                                            <p:tav tm="0">
                                              <p:val>
                                                <p:fltVal val="360"/>
                                              </p:val>
                                            </p:tav>
                                            <p:tav tm="100000">
                                              <p:val>
                                                <p:fltVal val="0"/>
                                              </p:val>
                                            </p:tav>
                                          </p:tavLst>
                                        </p:anim>
                                        <p:animEffect transition="in" filter="fade">
                                          <p:cBhvr>
                                            <p:cTn id="75" dur="500"/>
                                            <p:tgtEl>
                                              <p:spTgt spid="17"/>
                                            </p:tgtEl>
                                          </p:cBhvr>
                                        </p:animEffect>
                                      </p:childTnLst>
                                      <p:subTnLst>
                                        <p:audio>
                                          <p:cMediaNode>
                                            <p:cTn display="0" masterRel="sameClick">
                                              <p:stCondLst>
                                                <p:cond evt="begin" delay="0">
                                                  <p:tn val="70"/>
                                                </p:cond>
                                              </p:stCondLst>
                                              <p:endCondLst>
                                                <p:cond evt="onStopAudio" delay="0">
                                                  <p:tgtEl>
                                                    <p:sldTgt/>
                                                  </p:tgtEl>
                                                </p:cond>
                                              </p:endCondLst>
                                            </p:cTn>
                                            <p:tgtEl>
                                              <p:sndTgt r:embed="rId5" name="chimes.wav"/>
                                            </p:tgtEl>
                                          </p:cMediaNode>
                                        </p:audio>
                                      </p:subTnLst>
                                    </p:cTn>
                                  </p:par>
                                  <p:par>
                                    <p:cTn id="76" presetID="32" presetClass="emph" presetSubtype="0" fill="hold" nodeType="withEffect">
                                      <p:stCondLst>
                                        <p:cond delay="0"/>
                                      </p:stCondLst>
                                      <p:childTnLst>
                                        <p:animRot by="120000">
                                          <p:cBhvr>
                                            <p:cTn id="77" dur="100" fill="hold">
                                              <p:stCondLst>
                                                <p:cond delay="0"/>
                                              </p:stCondLst>
                                            </p:cTn>
                                            <p:tgtEl>
                                              <p:spTgt spid="17"/>
                                            </p:tgtEl>
                                            <p:attrNameLst>
                                              <p:attrName>r</p:attrName>
                                            </p:attrNameLst>
                                          </p:cBhvr>
                                        </p:animRot>
                                        <p:animRot by="-240000">
                                          <p:cBhvr>
                                            <p:cTn id="78" dur="200" fill="hold">
                                              <p:stCondLst>
                                                <p:cond delay="200"/>
                                              </p:stCondLst>
                                            </p:cTn>
                                            <p:tgtEl>
                                              <p:spTgt spid="17"/>
                                            </p:tgtEl>
                                            <p:attrNameLst>
                                              <p:attrName>r</p:attrName>
                                            </p:attrNameLst>
                                          </p:cBhvr>
                                        </p:animRot>
                                        <p:animRot by="240000">
                                          <p:cBhvr>
                                            <p:cTn id="79" dur="200" fill="hold">
                                              <p:stCondLst>
                                                <p:cond delay="400"/>
                                              </p:stCondLst>
                                            </p:cTn>
                                            <p:tgtEl>
                                              <p:spTgt spid="17"/>
                                            </p:tgtEl>
                                            <p:attrNameLst>
                                              <p:attrName>r</p:attrName>
                                            </p:attrNameLst>
                                          </p:cBhvr>
                                        </p:animRot>
                                        <p:animRot by="-240000">
                                          <p:cBhvr>
                                            <p:cTn id="80" dur="200" fill="hold">
                                              <p:stCondLst>
                                                <p:cond delay="600"/>
                                              </p:stCondLst>
                                            </p:cTn>
                                            <p:tgtEl>
                                              <p:spTgt spid="17"/>
                                            </p:tgtEl>
                                            <p:attrNameLst>
                                              <p:attrName>r</p:attrName>
                                            </p:attrNameLst>
                                          </p:cBhvr>
                                        </p:animRot>
                                        <p:animRot by="120000">
                                          <p:cBhvr>
                                            <p:cTn id="81" dur="200" fill="hold">
                                              <p:stCondLst>
                                                <p:cond delay="800"/>
                                              </p:stCondLst>
                                            </p:cTn>
                                            <p:tgtEl>
                                              <p:spTgt spid="17"/>
                                            </p:tgtEl>
                                            <p:attrNameLst>
                                              <p:attrName>r</p:attrName>
                                            </p:attrNameLst>
                                          </p:cBhvr>
                                        </p:animRot>
                                      </p:childTnLst>
                                    </p:cTn>
                                  </p:par>
                                  <p:par>
                                    <p:cTn id="82" presetID="31" presetClass="exit" presetSubtype="0" fill="hold" nodeType="withEffect">
                                      <p:stCondLst>
                                        <p:cond delay="0"/>
                                      </p:stCondLst>
                                      <p:childTnLst>
                                        <p:anim calcmode="lin" valueType="num">
                                          <p:cBhvr>
                                            <p:cTn id="83" dur="1000"/>
                                            <p:tgtEl>
                                              <p:spTgt spid="5"/>
                                            </p:tgtEl>
                                            <p:attrNameLst>
                                              <p:attrName>ppt_w</p:attrName>
                                            </p:attrNameLst>
                                          </p:cBhvr>
                                          <p:tavLst>
                                            <p:tav tm="0">
                                              <p:val>
                                                <p:strVal val="ppt_w"/>
                                              </p:val>
                                            </p:tav>
                                            <p:tav tm="100000">
                                              <p:val>
                                                <p:fltVal val="0"/>
                                              </p:val>
                                            </p:tav>
                                          </p:tavLst>
                                        </p:anim>
                                        <p:anim calcmode="lin" valueType="num">
                                          <p:cBhvr>
                                            <p:cTn id="84" dur="1000"/>
                                            <p:tgtEl>
                                              <p:spTgt spid="5"/>
                                            </p:tgtEl>
                                            <p:attrNameLst>
                                              <p:attrName>ppt_h</p:attrName>
                                            </p:attrNameLst>
                                          </p:cBhvr>
                                          <p:tavLst>
                                            <p:tav tm="0">
                                              <p:val>
                                                <p:strVal val="ppt_h"/>
                                              </p:val>
                                            </p:tav>
                                            <p:tav tm="100000">
                                              <p:val>
                                                <p:fltVal val="0"/>
                                              </p:val>
                                            </p:tav>
                                          </p:tavLst>
                                        </p:anim>
                                        <p:anim calcmode="lin" valueType="num">
                                          <p:cBhvr>
                                            <p:cTn id="85" dur="1000"/>
                                            <p:tgtEl>
                                              <p:spTgt spid="5"/>
                                            </p:tgtEl>
                                            <p:attrNameLst>
                                              <p:attrName>style.rotation</p:attrName>
                                            </p:attrNameLst>
                                          </p:cBhvr>
                                          <p:tavLst>
                                            <p:tav tm="0">
                                              <p:val>
                                                <p:fltVal val="0"/>
                                              </p:val>
                                            </p:tav>
                                            <p:tav tm="100000">
                                              <p:val>
                                                <p:fltVal val="90"/>
                                              </p:val>
                                            </p:tav>
                                          </p:tavLst>
                                        </p:anim>
                                        <p:animEffect transition="out" filter="fade">
                                          <p:cBhvr>
                                            <p:cTn id="86" dur="1000"/>
                                            <p:tgtEl>
                                              <p:spTgt spid="5"/>
                                            </p:tgtEl>
                                          </p:cBhvr>
                                        </p:animEffect>
                                        <p:set>
                                          <p:cBhvr>
                                            <p:cTn id="87" dur="1" fill="hold">
                                              <p:stCondLst>
                                                <p:cond delay="999"/>
                                              </p:stCondLst>
                                            </p:cTn>
                                            <p:tgtEl>
                                              <p:spTgt spid="5"/>
                                            </p:tgtEl>
                                            <p:attrNameLst>
                                              <p:attrName>style.visibility</p:attrName>
                                            </p:attrNameLst>
                                          </p:cBhvr>
                                          <p:to>
                                            <p:strVal val="hidden"/>
                                          </p:to>
                                        </p:set>
                                      </p:childTnLst>
                                    </p:cTn>
                                  </p:par>
                                  <p:par>
                                    <p:cTn id="88" presetID="31" presetClass="exit" presetSubtype="0" fill="hold" nodeType="withEffect">
                                      <p:stCondLst>
                                        <p:cond delay="0"/>
                                      </p:stCondLst>
                                      <p:childTnLst>
                                        <p:anim calcmode="lin" valueType="num">
                                          <p:cBhvr>
                                            <p:cTn id="89" dur="1000"/>
                                            <p:tgtEl>
                                              <p:spTgt spid="8"/>
                                            </p:tgtEl>
                                            <p:attrNameLst>
                                              <p:attrName>ppt_w</p:attrName>
                                            </p:attrNameLst>
                                          </p:cBhvr>
                                          <p:tavLst>
                                            <p:tav tm="0">
                                              <p:val>
                                                <p:strVal val="ppt_w"/>
                                              </p:val>
                                            </p:tav>
                                            <p:tav tm="100000">
                                              <p:val>
                                                <p:fltVal val="0"/>
                                              </p:val>
                                            </p:tav>
                                          </p:tavLst>
                                        </p:anim>
                                        <p:anim calcmode="lin" valueType="num">
                                          <p:cBhvr>
                                            <p:cTn id="90" dur="1000"/>
                                            <p:tgtEl>
                                              <p:spTgt spid="8"/>
                                            </p:tgtEl>
                                            <p:attrNameLst>
                                              <p:attrName>ppt_h</p:attrName>
                                            </p:attrNameLst>
                                          </p:cBhvr>
                                          <p:tavLst>
                                            <p:tav tm="0">
                                              <p:val>
                                                <p:strVal val="ppt_h"/>
                                              </p:val>
                                            </p:tav>
                                            <p:tav tm="100000">
                                              <p:val>
                                                <p:fltVal val="0"/>
                                              </p:val>
                                            </p:tav>
                                          </p:tavLst>
                                        </p:anim>
                                        <p:anim calcmode="lin" valueType="num">
                                          <p:cBhvr>
                                            <p:cTn id="91" dur="1000"/>
                                            <p:tgtEl>
                                              <p:spTgt spid="8"/>
                                            </p:tgtEl>
                                            <p:attrNameLst>
                                              <p:attrName>style.rotation</p:attrName>
                                            </p:attrNameLst>
                                          </p:cBhvr>
                                          <p:tavLst>
                                            <p:tav tm="0">
                                              <p:val>
                                                <p:fltVal val="0"/>
                                              </p:val>
                                            </p:tav>
                                            <p:tav tm="100000">
                                              <p:val>
                                                <p:fltVal val="90"/>
                                              </p:val>
                                            </p:tav>
                                          </p:tavLst>
                                        </p:anim>
                                        <p:animEffect transition="out" filter="fade">
                                          <p:cBhvr>
                                            <p:cTn id="92" dur="1000"/>
                                            <p:tgtEl>
                                              <p:spTgt spid="8"/>
                                            </p:tgtEl>
                                          </p:cBhvr>
                                        </p:animEffect>
                                        <p:set>
                                          <p:cBhvr>
                                            <p:cTn id="93" dur="1" fill="hold">
                                              <p:stCondLst>
                                                <p:cond delay="999"/>
                                              </p:stCondLst>
                                            </p:cTn>
                                            <p:tgtEl>
                                              <p:spTgt spid="8"/>
                                            </p:tgtEl>
                                            <p:attrNameLst>
                                              <p:attrName>style.visibility</p:attrName>
                                            </p:attrNameLst>
                                          </p:cBhvr>
                                          <p:to>
                                            <p:strVal val="hidden"/>
                                          </p:to>
                                        </p:set>
                                      </p:childTnLst>
                                    </p:cTn>
                                  </p:par>
                                  <p:par>
                                    <p:cTn id="94" presetID="31" presetClass="exit" presetSubtype="0" fill="hold" nodeType="withEffect">
                                      <p:stCondLst>
                                        <p:cond delay="0"/>
                                      </p:stCondLst>
                                      <p:childTnLst>
                                        <p:anim calcmode="lin" valueType="num">
                                          <p:cBhvr>
                                            <p:cTn id="95" dur="1000"/>
                                            <p:tgtEl>
                                              <p:spTgt spid="11"/>
                                            </p:tgtEl>
                                            <p:attrNameLst>
                                              <p:attrName>ppt_w</p:attrName>
                                            </p:attrNameLst>
                                          </p:cBhvr>
                                          <p:tavLst>
                                            <p:tav tm="0">
                                              <p:val>
                                                <p:strVal val="ppt_w"/>
                                              </p:val>
                                            </p:tav>
                                            <p:tav tm="100000">
                                              <p:val>
                                                <p:fltVal val="0"/>
                                              </p:val>
                                            </p:tav>
                                          </p:tavLst>
                                        </p:anim>
                                        <p:anim calcmode="lin" valueType="num">
                                          <p:cBhvr>
                                            <p:cTn id="96" dur="1000"/>
                                            <p:tgtEl>
                                              <p:spTgt spid="11"/>
                                            </p:tgtEl>
                                            <p:attrNameLst>
                                              <p:attrName>ppt_h</p:attrName>
                                            </p:attrNameLst>
                                          </p:cBhvr>
                                          <p:tavLst>
                                            <p:tav tm="0">
                                              <p:val>
                                                <p:strVal val="ppt_h"/>
                                              </p:val>
                                            </p:tav>
                                            <p:tav tm="100000">
                                              <p:val>
                                                <p:fltVal val="0"/>
                                              </p:val>
                                            </p:tav>
                                          </p:tavLst>
                                        </p:anim>
                                        <p:anim calcmode="lin" valueType="num">
                                          <p:cBhvr>
                                            <p:cTn id="97" dur="1000"/>
                                            <p:tgtEl>
                                              <p:spTgt spid="11"/>
                                            </p:tgtEl>
                                            <p:attrNameLst>
                                              <p:attrName>style.rotation</p:attrName>
                                            </p:attrNameLst>
                                          </p:cBhvr>
                                          <p:tavLst>
                                            <p:tav tm="0">
                                              <p:val>
                                                <p:fltVal val="0"/>
                                              </p:val>
                                            </p:tav>
                                            <p:tav tm="100000">
                                              <p:val>
                                                <p:fltVal val="90"/>
                                              </p:val>
                                            </p:tav>
                                          </p:tavLst>
                                        </p:anim>
                                        <p:animEffect transition="out" filter="fade">
                                          <p:cBhvr>
                                            <p:cTn id="98" dur="1000"/>
                                            <p:tgtEl>
                                              <p:spTgt spid="11"/>
                                            </p:tgtEl>
                                          </p:cBhvr>
                                        </p:animEffect>
                                        <p:set>
                                          <p:cBhvr>
                                            <p:cTn id="99" dur="1" fill="hold">
                                              <p:stCondLst>
                                                <p:cond delay="999"/>
                                              </p:stCondLst>
                                            </p:cTn>
                                            <p:tgtEl>
                                              <p:spTgt spid="11"/>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500"/>
                                            <p:tgtEl>
                                              <p:spTgt spid="18"/>
                                            </p:tgtEl>
                                          </p:cBhvr>
                                        </p:animEffect>
                                      </p:childTnLst>
                                    </p:cTn>
                                  </p:par>
                                </p:childTnLst>
                              </p:cTn>
                            </p:par>
                          </p:childTnLst>
                        </p:cTn>
                      </p:par>
                    </p:childTnLst>
                  </p:cTn>
                  <p:nextCondLst>
                    <p:cond evt="onClick" delay="0">
                      <p:tgtEl>
                        <p:spTgt spid="14"/>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ppt_x"/>
                                              </p:val>
                                            </p:tav>
                                            <p:tav tm="100000">
                                              <p:val>
                                                <p:strVal val="#ppt_x"/>
                                              </p:val>
                                            </p:tav>
                                          </p:tavLst>
                                        </p:anim>
                                        <p:anim calcmode="lin" valueType="num">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17" name="hammer.wav"/>
                                            </p:tgtEl>
                                          </p:cMediaNode>
                                        </p:audio>
                                      </p:subTnLst>
                                    </p:cTn>
                                  </p:par>
                                </p:childTnLst>
                              </p:cTn>
                            </p:par>
                            <p:par>
                              <p:cTn id="30" fill="hold">
                                <p:stCondLst>
                                  <p:cond delay="500"/>
                                </p:stCondLst>
                                <p:childTnLst>
                                  <p:par>
                                    <p:cTn id="31" presetID="31" presetClass="exit" presetSubtype="0" fill="hold" nodeType="afterEffect">
                                      <p:stCondLst>
                                        <p:cond delay="0"/>
                                      </p:stCondLst>
                                      <p:childTnLst>
                                        <p:anim calcmode="lin" valueType="num">
                                          <p:cBhvr>
                                            <p:cTn id="32" dur="1000"/>
                                            <p:tgtEl>
                                              <p:spTgt spid="5"/>
                                            </p:tgtEl>
                                            <p:attrNameLst>
                                              <p:attrName>ppt_w</p:attrName>
                                            </p:attrNameLst>
                                          </p:cBhvr>
                                          <p:tavLst>
                                            <p:tav tm="0">
                                              <p:val>
                                                <p:strVal val="ppt_w"/>
                                              </p:val>
                                            </p:tav>
                                            <p:tav tm="100000">
                                              <p:val>
                                                <p:fltVal val="0"/>
                                              </p:val>
                                            </p:tav>
                                          </p:tavLst>
                                        </p:anim>
                                        <p:anim calcmode="lin" valueType="num">
                                          <p:cBhvr>
                                            <p:cTn id="33" dur="1000"/>
                                            <p:tgtEl>
                                              <p:spTgt spid="5"/>
                                            </p:tgtEl>
                                            <p:attrNameLst>
                                              <p:attrName>ppt_h</p:attrName>
                                            </p:attrNameLst>
                                          </p:cBhvr>
                                          <p:tavLst>
                                            <p:tav tm="0">
                                              <p:val>
                                                <p:strVal val="ppt_h"/>
                                              </p:val>
                                            </p:tav>
                                            <p:tav tm="100000">
                                              <p:val>
                                                <p:fltVal val="0"/>
                                              </p:val>
                                            </p:tav>
                                          </p:tavLst>
                                        </p:anim>
                                        <p:anim calcmode="lin" valueType="num">
                                          <p:cBhvr>
                                            <p:cTn id="34" dur="1000"/>
                                            <p:tgtEl>
                                              <p:spTgt spid="5"/>
                                            </p:tgtEl>
                                            <p:attrNameLst>
                                              <p:attrName>style.rotation</p:attrName>
                                            </p:attrNameLst>
                                          </p:cBhvr>
                                          <p:tavLst>
                                            <p:tav tm="0">
                                              <p:val>
                                                <p:fltVal val="0"/>
                                              </p:val>
                                            </p:tav>
                                            <p:tav tm="100000">
                                              <p:val>
                                                <p:fltVal val="90"/>
                                              </p:val>
                                            </p:tav>
                                          </p:tavLst>
                                        </p:anim>
                                        <p:animEffect transition="out" filter="fade">
                                          <p:cBhvr>
                                            <p:cTn id="35" dur="1000"/>
                                            <p:tgtEl>
                                              <p:spTgt spid="5"/>
                                            </p:tgtEl>
                                          </p:cBhvr>
                                        </p:animEffect>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1"/>
                                            </p:tgtEl>
                                          </p:cBhvr>
                                        </p:animEffect>
                                        <p:animScale>
                                          <p:cBhvr>
                                            <p:cTn id="42" dur="250" autoRev="1" fill="hold"/>
                                            <p:tgtEl>
                                              <p:spTgt spid="11"/>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17" name="hammer.wav"/>
                                            </p:tgtEl>
                                          </p:cMediaNode>
                                        </p:audio>
                                      </p:subTnLst>
                                    </p:cTn>
                                  </p:par>
                                </p:childTnLst>
                              </p:cTn>
                            </p:par>
                            <p:par>
                              <p:cTn id="43" fill="hold">
                                <p:stCondLst>
                                  <p:cond delay="500"/>
                                </p:stCondLst>
                                <p:childTnLst>
                                  <p:par>
                                    <p:cTn id="44" presetID="31" presetClass="exit" presetSubtype="0" fill="hold" nodeType="afterEffect">
                                      <p:stCondLst>
                                        <p:cond delay="0"/>
                                      </p:stCondLst>
                                      <p:childTnLst>
                                        <p:anim calcmode="lin" valueType="num">
                                          <p:cBhvr>
                                            <p:cTn id="45" dur="1000"/>
                                            <p:tgtEl>
                                              <p:spTgt spid="11"/>
                                            </p:tgtEl>
                                            <p:attrNameLst>
                                              <p:attrName>ppt_w</p:attrName>
                                            </p:attrNameLst>
                                          </p:cBhvr>
                                          <p:tavLst>
                                            <p:tav tm="0">
                                              <p:val>
                                                <p:strVal val="ppt_w"/>
                                              </p:val>
                                            </p:tav>
                                            <p:tav tm="100000">
                                              <p:val>
                                                <p:fltVal val="0"/>
                                              </p:val>
                                            </p:tav>
                                          </p:tavLst>
                                        </p:anim>
                                        <p:anim calcmode="lin" valueType="num">
                                          <p:cBhvr>
                                            <p:cTn id="46" dur="1000"/>
                                            <p:tgtEl>
                                              <p:spTgt spid="11"/>
                                            </p:tgtEl>
                                            <p:attrNameLst>
                                              <p:attrName>ppt_h</p:attrName>
                                            </p:attrNameLst>
                                          </p:cBhvr>
                                          <p:tavLst>
                                            <p:tav tm="0">
                                              <p:val>
                                                <p:strVal val="ppt_h"/>
                                              </p:val>
                                            </p:tav>
                                            <p:tav tm="100000">
                                              <p:val>
                                                <p:fltVal val="0"/>
                                              </p:val>
                                            </p:tav>
                                          </p:tavLst>
                                        </p:anim>
                                        <p:anim calcmode="lin" valueType="num">
                                          <p:cBhvr>
                                            <p:cTn id="47" dur="1000"/>
                                            <p:tgtEl>
                                              <p:spTgt spid="11"/>
                                            </p:tgtEl>
                                            <p:attrNameLst>
                                              <p:attrName>style.rotation</p:attrName>
                                            </p:attrNameLst>
                                          </p:cBhvr>
                                          <p:tavLst>
                                            <p:tav tm="0">
                                              <p:val>
                                                <p:fltVal val="0"/>
                                              </p:val>
                                            </p:tav>
                                            <p:tav tm="100000">
                                              <p:val>
                                                <p:fltVal val="90"/>
                                              </p:val>
                                            </p:tav>
                                          </p:tavLst>
                                        </p:anim>
                                        <p:animEffect transition="out" filter="fade">
                                          <p:cBhvr>
                                            <p:cTn id="48" dur="1000"/>
                                            <p:tgtEl>
                                              <p:spTgt spid="11"/>
                                            </p:tgtEl>
                                          </p:cBhvr>
                                        </p:animEffect>
                                        <p:set>
                                          <p:cBhvr>
                                            <p:cTn id="49"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8"/>
                                            </p:tgtEl>
                                          </p:cBhvr>
                                        </p:animEffect>
                                        <p:animScale>
                                          <p:cBhvr>
                                            <p:cTn id="55" dur="250" autoRev="1" fill="hold"/>
                                            <p:tgtEl>
                                              <p:spTgt spid="8"/>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17" name="hammer.wav"/>
                                            </p:tgtEl>
                                          </p:cMediaNode>
                                        </p:audio>
                                      </p:subTnLst>
                                    </p:cTn>
                                  </p:par>
                                </p:childTnLst>
                              </p:cTn>
                            </p:par>
                            <p:par>
                              <p:cTn id="56" fill="hold">
                                <p:stCondLst>
                                  <p:cond delay="500"/>
                                </p:stCondLst>
                                <p:childTnLst>
                                  <p:par>
                                    <p:cTn id="57" presetID="31" presetClass="exit" presetSubtype="0" fill="hold" nodeType="afterEffect">
                                      <p:stCondLst>
                                        <p:cond delay="0"/>
                                      </p:stCondLst>
                                      <p:childTnLst>
                                        <p:anim calcmode="lin" valueType="num">
                                          <p:cBhvr>
                                            <p:cTn id="58" dur="1000"/>
                                            <p:tgtEl>
                                              <p:spTgt spid="8"/>
                                            </p:tgtEl>
                                            <p:attrNameLst>
                                              <p:attrName>ppt_w</p:attrName>
                                            </p:attrNameLst>
                                          </p:cBhvr>
                                          <p:tavLst>
                                            <p:tav tm="0">
                                              <p:val>
                                                <p:strVal val="ppt_w"/>
                                              </p:val>
                                            </p:tav>
                                            <p:tav tm="100000">
                                              <p:val>
                                                <p:fltVal val="0"/>
                                              </p:val>
                                            </p:tav>
                                          </p:tavLst>
                                        </p:anim>
                                        <p:anim calcmode="lin" valueType="num">
                                          <p:cBhvr>
                                            <p:cTn id="59" dur="1000"/>
                                            <p:tgtEl>
                                              <p:spTgt spid="8"/>
                                            </p:tgtEl>
                                            <p:attrNameLst>
                                              <p:attrName>ppt_h</p:attrName>
                                            </p:attrNameLst>
                                          </p:cBhvr>
                                          <p:tavLst>
                                            <p:tav tm="0">
                                              <p:val>
                                                <p:strVal val="ppt_h"/>
                                              </p:val>
                                            </p:tav>
                                            <p:tav tm="100000">
                                              <p:val>
                                                <p:fltVal val="0"/>
                                              </p:val>
                                            </p:tav>
                                          </p:tavLst>
                                        </p:anim>
                                        <p:anim calcmode="lin" valueType="num">
                                          <p:cBhvr>
                                            <p:cTn id="60" dur="1000"/>
                                            <p:tgtEl>
                                              <p:spTgt spid="8"/>
                                            </p:tgtEl>
                                            <p:attrNameLst>
                                              <p:attrName>style.rotation</p:attrName>
                                            </p:attrNameLst>
                                          </p:cBhvr>
                                          <p:tavLst>
                                            <p:tav tm="0">
                                              <p:val>
                                                <p:fltVal val="0"/>
                                              </p:val>
                                            </p:tav>
                                            <p:tav tm="100000">
                                              <p:val>
                                                <p:fltVal val="90"/>
                                              </p:val>
                                            </p:tav>
                                          </p:tavLst>
                                        </p:anim>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4"/>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nodeType="withEffect">
                                      <p:stCondLst>
                                        <p:cond delay="0"/>
                                      </p:stCondLst>
                                      <p:childTnLst>
                                        <p:animEffect transition="out" filter="fade">
                                          <p:cBhvr>
                                            <p:cTn id="67" dur="500" tmFilter="0, 0; .2, .5; .8, .5; 1, 0"/>
                                            <p:tgtEl>
                                              <p:spTgt spid="14"/>
                                            </p:tgtEl>
                                          </p:cBhvr>
                                        </p:animEffect>
                                        <p:animScale>
                                          <p:cBhvr>
                                            <p:cTn id="68" dur="250" autoRev="1" fill="hold"/>
                                            <p:tgtEl>
                                              <p:spTgt spid="14"/>
                                            </p:tgtEl>
                                          </p:cBhvr>
                                          <p:by x="105000" y="105000"/>
                                        </p:animScale>
                                      </p:childTnLst>
                                      <p:subTnLst>
                                        <p:audio>
                                          <p:cMediaNode>
                                            <p:cTn display="0" masterRel="sameClick">
                                              <p:stCondLst>
                                                <p:cond evt="begin" delay="0">
                                                  <p:tn val="66"/>
                                                </p:cond>
                                              </p:stCondLst>
                                              <p:endCondLst>
                                                <p:cond evt="onStopAudio" delay="0">
                                                  <p:tgtEl>
                                                    <p:sldTgt/>
                                                  </p:tgtEl>
                                                </p:cond>
                                              </p:endCondLst>
                                            </p:cTn>
                                            <p:tgtEl>
                                              <p:sndTgt r:embed="rId18" name="click.wav"/>
                                            </p:tgtEl>
                                          </p:cMediaNode>
                                        </p:audio>
                                      </p:subTnLst>
                                    </p:cTn>
                                  </p:par>
                                </p:childTnLst>
                              </p:cTn>
                            </p:par>
                            <p:par>
                              <p:cTn id="69" fill="hold">
                                <p:stCondLst>
                                  <p:cond delay="500"/>
                                </p:stCondLst>
                                <p:childTnLst>
                                  <p:par>
                                    <p:cTn id="70" presetID="49" presetClass="entr" presetSubtype="0" decel="100000" fill="hold" nodeType="after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 calcmode="lin" valueType="num">
                                          <p:cBhvr>
                                            <p:cTn id="74" dur="500" fill="hold"/>
                                            <p:tgtEl>
                                              <p:spTgt spid="17"/>
                                            </p:tgtEl>
                                            <p:attrNameLst>
                                              <p:attrName>style.rotation</p:attrName>
                                            </p:attrNameLst>
                                          </p:cBhvr>
                                          <p:tavLst>
                                            <p:tav tm="0">
                                              <p:val>
                                                <p:fltVal val="360"/>
                                              </p:val>
                                            </p:tav>
                                            <p:tav tm="100000">
                                              <p:val>
                                                <p:fltVal val="0"/>
                                              </p:val>
                                            </p:tav>
                                          </p:tavLst>
                                        </p:anim>
                                        <p:animEffect transition="in" filter="fade">
                                          <p:cBhvr>
                                            <p:cTn id="75" dur="500"/>
                                            <p:tgtEl>
                                              <p:spTgt spid="17"/>
                                            </p:tgtEl>
                                          </p:cBhvr>
                                        </p:animEffect>
                                      </p:childTnLst>
                                      <p:subTnLst>
                                        <p:audio>
                                          <p:cMediaNode>
                                            <p:cTn display="0" masterRel="sameClick">
                                              <p:stCondLst>
                                                <p:cond evt="begin" delay="0">
                                                  <p:tn val="70"/>
                                                </p:cond>
                                              </p:stCondLst>
                                              <p:endCondLst>
                                                <p:cond evt="onStopAudio" delay="0">
                                                  <p:tgtEl>
                                                    <p:sldTgt/>
                                                  </p:tgtEl>
                                                </p:cond>
                                              </p:endCondLst>
                                            </p:cTn>
                                            <p:tgtEl>
                                              <p:sndTgt r:embed="rId19" name="chimes.wav"/>
                                            </p:tgtEl>
                                          </p:cMediaNode>
                                        </p:audio>
                                      </p:subTnLst>
                                    </p:cTn>
                                  </p:par>
                                  <p:par>
                                    <p:cTn id="76" presetID="32" presetClass="emph" presetSubtype="0" fill="hold" nodeType="withEffect">
                                      <p:stCondLst>
                                        <p:cond delay="0"/>
                                      </p:stCondLst>
                                      <p:childTnLst>
                                        <p:animRot by="120000">
                                          <p:cBhvr>
                                            <p:cTn id="77" dur="100" fill="hold">
                                              <p:stCondLst>
                                                <p:cond delay="0"/>
                                              </p:stCondLst>
                                            </p:cTn>
                                            <p:tgtEl>
                                              <p:spTgt spid="17"/>
                                            </p:tgtEl>
                                            <p:attrNameLst>
                                              <p:attrName>r</p:attrName>
                                            </p:attrNameLst>
                                          </p:cBhvr>
                                        </p:animRot>
                                        <p:animRot by="-240000">
                                          <p:cBhvr>
                                            <p:cTn id="78" dur="200" fill="hold">
                                              <p:stCondLst>
                                                <p:cond delay="200"/>
                                              </p:stCondLst>
                                            </p:cTn>
                                            <p:tgtEl>
                                              <p:spTgt spid="17"/>
                                            </p:tgtEl>
                                            <p:attrNameLst>
                                              <p:attrName>r</p:attrName>
                                            </p:attrNameLst>
                                          </p:cBhvr>
                                        </p:animRot>
                                        <p:animRot by="240000">
                                          <p:cBhvr>
                                            <p:cTn id="79" dur="200" fill="hold">
                                              <p:stCondLst>
                                                <p:cond delay="400"/>
                                              </p:stCondLst>
                                            </p:cTn>
                                            <p:tgtEl>
                                              <p:spTgt spid="17"/>
                                            </p:tgtEl>
                                            <p:attrNameLst>
                                              <p:attrName>r</p:attrName>
                                            </p:attrNameLst>
                                          </p:cBhvr>
                                        </p:animRot>
                                        <p:animRot by="-240000">
                                          <p:cBhvr>
                                            <p:cTn id="80" dur="200" fill="hold">
                                              <p:stCondLst>
                                                <p:cond delay="600"/>
                                              </p:stCondLst>
                                            </p:cTn>
                                            <p:tgtEl>
                                              <p:spTgt spid="17"/>
                                            </p:tgtEl>
                                            <p:attrNameLst>
                                              <p:attrName>r</p:attrName>
                                            </p:attrNameLst>
                                          </p:cBhvr>
                                        </p:animRot>
                                        <p:animRot by="120000">
                                          <p:cBhvr>
                                            <p:cTn id="81" dur="200" fill="hold">
                                              <p:stCondLst>
                                                <p:cond delay="800"/>
                                              </p:stCondLst>
                                            </p:cTn>
                                            <p:tgtEl>
                                              <p:spTgt spid="17"/>
                                            </p:tgtEl>
                                            <p:attrNameLst>
                                              <p:attrName>r</p:attrName>
                                            </p:attrNameLst>
                                          </p:cBhvr>
                                        </p:animRot>
                                      </p:childTnLst>
                                    </p:cTn>
                                  </p:par>
                                  <p:par>
                                    <p:cTn id="82" presetID="31" presetClass="exit" presetSubtype="0" fill="hold" nodeType="withEffect">
                                      <p:stCondLst>
                                        <p:cond delay="0"/>
                                      </p:stCondLst>
                                      <p:childTnLst>
                                        <p:anim calcmode="lin" valueType="num">
                                          <p:cBhvr>
                                            <p:cTn id="83" dur="1000"/>
                                            <p:tgtEl>
                                              <p:spTgt spid="5"/>
                                            </p:tgtEl>
                                            <p:attrNameLst>
                                              <p:attrName>ppt_w</p:attrName>
                                            </p:attrNameLst>
                                          </p:cBhvr>
                                          <p:tavLst>
                                            <p:tav tm="0">
                                              <p:val>
                                                <p:strVal val="ppt_w"/>
                                              </p:val>
                                            </p:tav>
                                            <p:tav tm="100000">
                                              <p:val>
                                                <p:fltVal val="0"/>
                                              </p:val>
                                            </p:tav>
                                          </p:tavLst>
                                        </p:anim>
                                        <p:anim calcmode="lin" valueType="num">
                                          <p:cBhvr>
                                            <p:cTn id="84" dur="1000"/>
                                            <p:tgtEl>
                                              <p:spTgt spid="5"/>
                                            </p:tgtEl>
                                            <p:attrNameLst>
                                              <p:attrName>ppt_h</p:attrName>
                                            </p:attrNameLst>
                                          </p:cBhvr>
                                          <p:tavLst>
                                            <p:tav tm="0">
                                              <p:val>
                                                <p:strVal val="ppt_h"/>
                                              </p:val>
                                            </p:tav>
                                            <p:tav tm="100000">
                                              <p:val>
                                                <p:fltVal val="0"/>
                                              </p:val>
                                            </p:tav>
                                          </p:tavLst>
                                        </p:anim>
                                        <p:anim calcmode="lin" valueType="num">
                                          <p:cBhvr>
                                            <p:cTn id="85" dur="1000"/>
                                            <p:tgtEl>
                                              <p:spTgt spid="5"/>
                                            </p:tgtEl>
                                            <p:attrNameLst>
                                              <p:attrName>style.rotation</p:attrName>
                                            </p:attrNameLst>
                                          </p:cBhvr>
                                          <p:tavLst>
                                            <p:tav tm="0">
                                              <p:val>
                                                <p:fltVal val="0"/>
                                              </p:val>
                                            </p:tav>
                                            <p:tav tm="100000">
                                              <p:val>
                                                <p:fltVal val="90"/>
                                              </p:val>
                                            </p:tav>
                                          </p:tavLst>
                                        </p:anim>
                                        <p:animEffect transition="out" filter="fade">
                                          <p:cBhvr>
                                            <p:cTn id="86" dur="1000"/>
                                            <p:tgtEl>
                                              <p:spTgt spid="5"/>
                                            </p:tgtEl>
                                          </p:cBhvr>
                                        </p:animEffect>
                                        <p:set>
                                          <p:cBhvr>
                                            <p:cTn id="87" dur="1" fill="hold">
                                              <p:stCondLst>
                                                <p:cond delay="999"/>
                                              </p:stCondLst>
                                            </p:cTn>
                                            <p:tgtEl>
                                              <p:spTgt spid="5"/>
                                            </p:tgtEl>
                                            <p:attrNameLst>
                                              <p:attrName>style.visibility</p:attrName>
                                            </p:attrNameLst>
                                          </p:cBhvr>
                                          <p:to>
                                            <p:strVal val="hidden"/>
                                          </p:to>
                                        </p:set>
                                      </p:childTnLst>
                                    </p:cTn>
                                  </p:par>
                                  <p:par>
                                    <p:cTn id="88" presetID="31" presetClass="exit" presetSubtype="0" fill="hold" nodeType="withEffect">
                                      <p:stCondLst>
                                        <p:cond delay="0"/>
                                      </p:stCondLst>
                                      <p:childTnLst>
                                        <p:anim calcmode="lin" valueType="num">
                                          <p:cBhvr>
                                            <p:cTn id="89" dur="1000"/>
                                            <p:tgtEl>
                                              <p:spTgt spid="8"/>
                                            </p:tgtEl>
                                            <p:attrNameLst>
                                              <p:attrName>ppt_w</p:attrName>
                                            </p:attrNameLst>
                                          </p:cBhvr>
                                          <p:tavLst>
                                            <p:tav tm="0">
                                              <p:val>
                                                <p:strVal val="ppt_w"/>
                                              </p:val>
                                            </p:tav>
                                            <p:tav tm="100000">
                                              <p:val>
                                                <p:fltVal val="0"/>
                                              </p:val>
                                            </p:tav>
                                          </p:tavLst>
                                        </p:anim>
                                        <p:anim calcmode="lin" valueType="num">
                                          <p:cBhvr>
                                            <p:cTn id="90" dur="1000"/>
                                            <p:tgtEl>
                                              <p:spTgt spid="8"/>
                                            </p:tgtEl>
                                            <p:attrNameLst>
                                              <p:attrName>ppt_h</p:attrName>
                                            </p:attrNameLst>
                                          </p:cBhvr>
                                          <p:tavLst>
                                            <p:tav tm="0">
                                              <p:val>
                                                <p:strVal val="ppt_h"/>
                                              </p:val>
                                            </p:tav>
                                            <p:tav tm="100000">
                                              <p:val>
                                                <p:fltVal val="0"/>
                                              </p:val>
                                            </p:tav>
                                          </p:tavLst>
                                        </p:anim>
                                        <p:anim calcmode="lin" valueType="num">
                                          <p:cBhvr>
                                            <p:cTn id="91" dur="1000"/>
                                            <p:tgtEl>
                                              <p:spTgt spid="8"/>
                                            </p:tgtEl>
                                            <p:attrNameLst>
                                              <p:attrName>style.rotation</p:attrName>
                                            </p:attrNameLst>
                                          </p:cBhvr>
                                          <p:tavLst>
                                            <p:tav tm="0">
                                              <p:val>
                                                <p:fltVal val="0"/>
                                              </p:val>
                                            </p:tav>
                                            <p:tav tm="100000">
                                              <p:val>
                                                <p:fltVal val="90"/>
                                              </p:val>
                                            </p:tav>
                                          </p:tavLst>
                                        </p:anim>
                                        <p:animEffect transition="out" filter="fade">
                                          <p:cBhvr>
                                            <p:cTn id="92" dur="1000"/>
                                            <p:tgtEl>
                                              <p:spTgt spid="8"/>
                                            </p:tgtEl>
                                          </p:cBhvr>
                                        </p:animEffect>
                                        <p:set>
                                          <p:cBhvr>
                                            <p:cTn id="93" dur="1" fill="hold">
                                              <p:stCondLst>
                                                <p:cond delay="999"/>
                                              </p:stCondLst>
                                            </p:cTn>
                                            <p:tgtEl>
                                              <p:spTgt spid="8"/>
                                            </p:tgtEl>
                                            <p:attrNameLst>
                                              <p:attrName>style.visibility</p:attrName>
                                            </p:attrNameLst>
                                          </p:cBhvr>
                                          <p:to>
                                            <p:strVal val="hidden"/>
                                          </p:to>
                                        </p:set>
                                      </p:childTnLst>
                                    </p:cTn>
                                  </p:par>
                                  <p:par>
                                    <p:cTn id="94" presetID="31" presetClass="exit" presetSubtype="0" fill="hold" nodeType="withEffect">
                                      <p:stCondLst>
                                        <p:cond delay="0"/>
                                      </p:stCondLst>
                                      <p:childTnLst>
                                        <p:anim calcmode="lin" valueType="num">
                                          <p:cBhvr>
                                            <p:cTn id="95" dur="1000"/>
                                            <p:tgtEl>
                                              <p:spTgt spid="11"/>
                                            </p:tgtEl>
                                            <p:attrNameLst>
                                              <p:attrName>ppt_w</p:attrName>
                                            </p:attrNameLst>
                                          </p:cBhvr>
                                          <p:tavLst>
                                            <p:tav tm="0">
                                              <p:val>
                                                <p:strVal val="ppt_w"/>
                                              </p:val>
                                            </p:tav>
                                            <p:tav tm="100000">
                                              <p:val>
                                                <p:fltVal val="0"/>
                                              </p:val>
                                            </p:tav>
                                          </p:tavLst>
                                        </p:anim>
                                        <p:anim calcmode="lin" valueType="num">
                                          <p:cBhvr>
                                            <p:cTn id="96" dur="1000"/>
                                            <p:tgtEl>
                                              <p:spTgt spid="11"/>
                                            </p:tgtEl>
                                            <p:attrNameLst>
                                              <p:attrName>ppt_h</p:attrName>
                                            </p:attrNameLst>
                                          </p:cBhvr>
                                          <p:tavLst>
                                            <p:tav tm="0">
                                              <p:val>
                                                <p:strVal val="ppt_h"/>
                                              </p:val>
                                            </p:tav>
                                            <p:tav tm="100000">
                                              <p:val>
                                                <p:fltVal val="0"/>
                                              </p:val>
                                            </p:tav>
                                          </p:tavLst>
                                        </p:anim>
                                        <p:anim calcmode="lin" valueType="num">
                                          <p:cBhvr>
                                            <p:cTn id="97" dur="1000"/>
                                            <p:tgtEl>
                                              <p:spTgt spid="11"/>
                                            </p:tgtEl>
                                            <p:attrNameLst>
                                              <p:attrName>style.rotation</p:attrName>
                                            </p:attrNameLst>
                                          </p:cBhvr>
                                          <p:tavLst>
                                            <p:tav tm="0">
                                              <p:val>
                                                <p:fltVal val="0"/>
                                              </p:val>
                                            </p:tav>
                                            <p:tav tm="100000">
                                              <p:val>
                                                <p:fltVal val="90"/>
                                              </p:val>
                                            </p:tav>
                                          </p:tavLst>
                                        </p:anim>
                                        <p:animEffect transition="out" filter="fade">
                                          <p:cBhvr>
                                            <p:cTn id="98" dur="1000"/>
                                            <p:tgtEl>
                                              <p:spTgt spid="11"/>
                                            </p:tgtEl>
                                          </p:cBhvr>
                                        </p:animEffect>
                                        <p:set>
                                          <p:cBhvr>
                                            <p:cTn id="99" dur="1" fill="hold">
                                              <p:stCondLst>
                                                <p:cond delay="999"/>
                                              </p:stCondLst>
                                            </p:cTn>
                                            <p:tgtEl>
                                              <p:spTgt spid="11"/>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500"/>
                                            <p:tgtEl>
                                              <p:spTgt spid="18"/>
                                            </p:tgtEl>
                                          </p:cBhvr>
                                        </p:animEffect>
                                      </p:childTnLst>
                                    </p:cTn>
                                  </p:par>
                                </p:childTnLst>
                              </p:cTn>
                            </p:par>
                          </p:childTnLst>
                        </p:cTn>
                      </p:par>
                    </p:childTnLst>
                  </p:cTn>
                  <p:nextCondLst>
                    <p:cond evt="onClick" delay="0">
                      <p:tgtEl>
                        <p:spTgt spid="14"/>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AABF932-E179-1F58-A7E8-0F27FE0AB56D}"/>
              </a:ext>
            </a:extLst>
          </p:cNvPr>
          <p:cNvSpPr/>
          <p:nvPr/>
        </p:nvSpPr>
        <p:spPr>
          <a:xfrm>
            <a:off x="336883" y="256674"/>
            <a:ext cx="11653833" cy="6432883"/>
          </a:xfrm>
          <a:custGeom>
            <a:avLst/>
            <a:gdLst>
              <a:gd name="connsiteX0" fmla="*/ 0 w 11653833"/>
              <a:gd name="connsiteY0" fmla="*/ 1072169 h 6432883"/>
              <a:gd name="connsiteX1" fmla="*/ 1072169 w 11653833"/>
              <a:gd name="connsiteY1" fmla="*/ 0 h 6432883"/>
              <a:gd name="connsiteX2" fmla="*/ 1666512 w 11653833"/>
              <a:gd name="connsiteY2" fmla="*/ 0 h 6432883"/>
              <a:gd name="connsiteX3" fmla="*/ 2355951 w 11653833"/>
              <a:gd name="connsiteY3" fmla="*/ 0 h 6432883"/>
              <a:gd name="connsiteX4" fmla="*/ 3045389 w 11653833"/>
              <a:gd name="connsiteY4" fmla="*/ 0 h 6432883"/>
              <a:gd name="connsiteX5" fmla="*/ 3734828 w 11653833"/>
              <a:gd name="connsiteY5" fmla="*/ 0 h 6432883"/>
              <a:gd name="connsiteX6" fmla="*/ 4329171 w 11653833"/>
              <a:gd name="connsiteY6" fmla="*/ 0 h 6432883"/>
              <a:gd name="connsiteX7" fmla="*/ 5113704 w 11653833"/>
              <a:gd name="connsiteY7" fmla="*/ 0 h 6432883"/>
              <a:gd name="connsiteX8" fmla="*/ 5422763 w 11653833"/>
              <a:gd name="connsiteY8" fmla="*/ 0 h 6432883"/>
              <a:gd name="connsiteX9" fmla="*/ 6112201 w 11653833"/>
              <a:gd name="connsiteY9" fmla="*/ 0 h 6432883"/>
              <a:gd name="connsiteX10" fmla="*/ 6706545 w 11653833"/>
              <a:gd name="connsiteY10" fmla="*/ 0 h 6432883"/>
              <a:gd name="connsiteX11" fmla="*/ 7300888 w 11653833"/>
              <a:gd name="connsiteY11" fmla="*/ 0 h 6432883"/>
              <a:gd name="connsiteX12" fmla="*/ 7895232 w 11653833"/>
              <a:gd name="connsiteY12" fmla="*/ 0 h 6432883"/>
              <a:gd name="connsiteX13" fmla="*/ 8584670 w 11653833"/>
              <a:gd name="connsiteY13" fmla="*/ 0 h 6432883"/>
              <a:gd name="connsiteX14" fmla="*/ 9179013 w 11653833"/>
              <a:gd name="connsiteY14" fmla="*/ 0 h 6432883"/>
              <a:gd name="connsiteX15" fmla="*/ 9963547 w 11653833"/>
              <a:gd name="connsiteY15" fmla="*/ 0 h 6432883"/>
              <a:gd name="connsiteX16" fmla="*/ 10581664 w 11653833"/>
              <a:gd name="connsiteY16" fmla="*/ 0 h 6432883"/>
              <a:gd name="connsiteX17" fmla="*/ 11653833 w 11653833"/>
              <a:gd name="connsiteY17" fmla="*/ 1072169 h 6432883"/>
              <a:gd name="connsiteX18" fmla="*/ 11653833 w 11653833"/>
              <a:gd name="connsiteY18" fmla="*/ 1479581 h 6432883"/>
              <a:gd name="connsiteX19" fmla="*/ 11653833 w 11653833"/>
              <a:gd name="connsiteY19" fmla="*/ 2101420 h 6432883"/>
              <a:gd name="connsiteX20" fmla="*/ 11653833 w 11653833"/>
              <a:gd name="connsiteY20" fmla="*/ 2680373 h 6432883"/>
              <a:gd name="connsiteX21" fmla="*/ 11653833 w 11653833"/>
              <a:gd name="connsiteY21" fmla="*/ 3173556 h 6432883"/>
              <a:gd name="connsiteX22" fmla="*/ 11653833 w 11653833"/>
              <a:gd name="connsiteY22" fmla="*/ 3580968 h 6432883"/>
              <a:gd name="connsiteX23" fmla="*/ 11653833 w 11653833"/>
              <a:gd name="connsiteY23" fmla="*/ 4031265 h 6432883"/>
              <a:gd name="connsiteX24" fmla="*/ 11653833 w 11653833"/>
              <a:gd name="connsiteY24" fmla="*/ 4524448 h 6432883"/>
              <a:gd name="connsiteX25" fmla="*/ 11653833 w 11653833"/>
              <a:gd name="connsiteY25" fmla="*/ 5360714 h 6432883"/>
              <a:gd name="connsiteX26" fmla="*/ 10581664 w 11653833"/>
              <a:gd name="connsiteY26" fmla="*/ 6432883 h 6432883"/>
              <a:gd name="connsiteX27" fmla="*/ 9987321 w 11653833"/>
              <a:gd name="connsiteY27" fmla="*/ 6432883 h 6432883"/>
              <a:gd name="connsiteX28" fmla="*/ 9297882 w 11653833"/>
              <a:gd name="connsiteY28" fmla="*/ 6432883 h 6432883"/>
              <a:gd name="connsiteX29" fmla="*/ 8893729 w 11653833"/>
              <a:gd name="connsiteY29" fmla="*/ 6432883 h 6432883"/>
              <a:gd name="connsiteX30" fmla="*/ 8204290 w 11653833"/>
              <a:gd name="connsiteY30" fmla="*/ 6432883 h 6432883"/>
              <a:gd name="connsiteX31" fmla="*/ 7705042 w 11653833"/>
              <a:gd name="connsiteY31" fmla="*/ 6432883 h 6432883"/>
              <a:gd name="connsiteX32" fmla="*/ 7300888 w 11653833"/>
              <a:gd name="connsiteY32" fmla="*/ 6432883 h 6432883"/>
              <a:gd name="connsiteX33" fmla="*/ 6896735 w 11653833"/>
              <a:gd name="connsiteY33" fmla="*/ 6432883 h 6432883"/>
              <a:gd name="connsiteX34" fmla="*/ 6492581 w 11653833"/>
              <a:gd name="connsiteY34" fmla="*/ 6432883 h 6432883"/>
              <a:gd name="connsiteX35" fmla="*/ 6088428 w 11653833"/>
              <a:gd name="connsiteY35" fmla="*/ 6432883 h 6432883"/>
              <a:gd name="connsiteX36" fmla="*/ 5303894 w 11653833"/>
              <a:gd name="connsiteY36" fmla="*/ 6432883 h 6432883"/>
              <a:gd name="connsiteX37" fmla="*/ 4519361 w 11653833"/>
              <a:gd name="connsiteY37" fmla="*/ 6432883 h 6432883"/>
              <a:gd name="connsiteX38" fmla="*/ 4210302 w 11653833"/>
              <a:gd name="connsiteY38" fmla="*/ 6432883 h 6432883"/>
              <a:gd name="connsiteX39" fmla="*/ 3901244 w 11653833"/>
              <a:gd name="connsiteY39" fmla="*/ 6432883 h 6432883"/>
              <a:gd name="connsiteX40" fmla="*/ 3592185 w 11653833"/>
              <a:gd name="connsiteY40" fmla="*/ 6432883 h 6432883"/>
              <a:gd name="connsiteX41" fmla="*/ 3283127 w 11653833"/>
              <a:gd name="connsiteY41" fmla="*/ 6432883 h 6432883"/>
              <a:gd name="connsiteX42" fmla="*/ 2974068 w 11653833"/>
              <a:gd name="connsiteY42" fmla="*/ 6432883 h 6432883"/>
              <a:gd name="connsiteX43" fmla="*/ 2379725 w 11653833"/>
              <a:gd name="connsiteY43" fmla="*/ 6432883 h 6432883"/>
              <a:gd name="connsiteX44" fmla="*/ 1975571 w 11653833"/>
              <a:gd name="connsiteY44" fmla="*/ 6432883 h 6432883"/>
              <a:gd name="connsiteX45" fmla="*/ 1072169 w 11653833"/>
              <a:gd name="connsiteY45" fmla="*/ 6432883 h 6432883"/>
              <a:gd name="connsiteX46" fmla="*/ 0 w 11653833"/>
              <a:gd name="connsiteY46" fmla="*/ 5360714 h 6432883"/>
              <a:gd name="connsiteX47" fmla="*/ 0 w 11653833"/>
              <a:gd name="connsiteY47" fmla="*/ 4953302 h 6432883"/>
              <a:gd name="connsiteX48" fmla="*/ 0 w 11653833"/>
              <a:gd name="connsiteY48" fmla="*/ 4503005 h 6432883"/>
              <a:gd name="connsiteX49" fmla="*/ 0 w 11653833"/>
              <a:gd name="connsiteY49" fmla="*/ 3881166 h 6432883"/>
              <a:gd name="connsiteX50" fmla="*/ 0 w 11653833"/>
              <a:gd name="connsiteY50" fmla="*/ 3259327 h 6432883"/>
              <a:gd name="connsiteX51" fmla="*/ 0 w 11653833"/>
              <a:gd name="connsiteY51" fmla="*/ 2723259 h 6432883"/>
              <a:gd name="connsiteX52" fmla="*/ 0 w 11653833"/>
              <a:gd name="connsiteY52" fmla="*/ 2187191 h 6432883"/>
              <a:gd name="connsiteX53" fmla="*/ 0 w 11653833"/>
              <a:gd name="connsiteY53" fmla="*/ 1779779 h 6432883"/>
              <a:gd name="connsiteX54" fmla="*/ 0 w 11653833"/>
              <a:gd name="connsiteY54" fmla="*/ 1072169 h 643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53833" h="6432883" fill="none" extrusionOk="0">
                <a:moveTo>
                  <a:pt x="0" y="1072169"/>
                </a:moveTo>
                <a:cubicBezTo>
                  <a:pt x="97702" y="388065"/>
                  <a:pt x="545985" y="16002"/>
                  <a:pt x="1072169" y="0"/>
                </a:cubicBezTo>
                <a:cubicBezTo>
                  <a:pt x="1295386" y="-60611"/>
                  <a:pt x="1469992" y="1865"/>
                  <a:pt x="1666512" y="0"/>
                </a:cubicBezTo>
                <a:cubicBezTo>
                  <a:pt x="1863032" y="-1865"/>
                  <a:pt x="2040211" y="68026"/>
                  <a:pt x="2355951" y="0"/>
                </a:cubicBezTo>
                <a:cubicBezTo>
                  <a:pt x="2671691" y="-68026"/>
                  <a:pt x="2905087" y="35546"/>
                  <a:pt x="3045389" y="0"/>
                </a:cubicBezTo>
                <a:cubicBezTo>
                  <a:pt x="3185691" y="-35546"/>
                  <a:pt x="3423212" y="67219"/>
                  <a:pt x="3734828" y="0"/>
                </a:cubicBezTo>
                <a:cubicBezTo>
                  <a:pt x="4046444" y="-67219"/>
                  <a:pt x="4052382" y="33341"/>
                  <a:pt x="4329171" y="0"/>
                </a:cubicBezTo>
                <a:cubicBezTo>
                  <a:pt x="4605960" y="-33341"/>
                  <a:pt x="4743479" y="91246"/>
                  <a:pt x="5113704" y="0"/>
                </a:cubicBezTo>
                <a:cubicBezTo>
                  <a:pt x="5483929" y="-91246"/>
                  <a:pt x="5344069" y="31696"/>
                  <a:pt x="5422763" y="0"/>
                </a:cubicBezTo>
                <a:cubicBezTo>
                  <a:pt x="5501457" y="-31696"/>
                  <a:pt x="5941870" y="39597"/>
                  <a:pt x="6112201" y="0"/>
                </a:cubicBezTo>
                <a:cubicBezTo>
                  <a:pt x="6282532" y="-39597"/>
                  <a:pt x="6489633" y="18558"/>
                  <a:pt x="6706545" y="0"/>
                </a:cubicBezTo>
                <a:cubicBezTo>
                  <a:pt x="6923457" y="-18558"/>
                  <a:pt x="7083080" y="60900"/>
                  <a:pt x="7300888" y="0"/>
                </a:cubicBezTo>
                <a:cubicBezTo>
                  <a:pt x="7518696" y="-60900"/>
                  <a:pt x="7627050" y="39778"/>
                  <a:pt x="7895232" y="0"/>
                </a:cubicBezTo>
                <a:cubicBezTo>
                  <a:pt x="8163414" y="-39778"/>
                  <a:pt x="8392747" y="79408"/>
                  <a:pt x="8584670" y="0"/>
                </a:cubicBezTo>
                <a:cubicBezTo>
                  <a:pt x="8776593" y="-79408"/>
                  <a:pt x="8958143" y="8723"/>
                  <a:pt x="9179013" y="0"/>
                </a:cubicBezTo>
                <a:cubicBezTo>
                  <a:pt x="9399883" y="-8723"/>
                  <a:pt x="9695137" y="22454"/>
                  <a:pt x="9963547" y="0"/>
                </a:cubicBezTo>
                <a:cubicBezTo>
                  <a:pt x="10231957" y="-22454"/>
                  <a:pt x="10289418" y="52698"/>
                  <a:pt x="10581664" y="0"/>
                </a:cubicBezTo>
                <a:cubicBezTo>
                  <a:pt x="11017506" y="-46117"/>
                  <a:pt x="11630585" y="477953"/>
                  <a:pt x="11653833" y="1072169"/>
                </a:cubicBezTo>
                <a:cubicBezTo>
                  <a:pt x="11701363" y="1268544"/>
                  <a:pt x="11619980" y="1314369"/>
                  <a:pt x="11653833" y="1479581"/>
                </a:cubicBezTo>
                <a:cubicBezTo>
                  <a:pt x="11687686" y="1644793"/>
                  <a:pt x="11638552" y="1813146"/>
                  <a:pt x="11653833" y="2101420"/>
                </a:cubicBezTo>
                <a:cubicBezTo>
                  <a:pt x="11669114" y="2389694"/>
                  <a:pt x="11601389" y="2514267"/>
                  <a:pt x="11653833" y="2680373"/>
                </a:cubicBezTo>
                <a:cubicBezTo>
                  <a:pt x="11706277" y="2846479"/>
                  <a:pt x="11600852" y="2979748"/>
                  <a:pt x="11653833" y="3173556"/>
                </a:cubicBezTo>
                <a:cubicBezTo>
                  <a:pt x="11706814" y="3367364"/>
                  <a:pt x="11647166" y="3426495"/>
                  <a:pt x="11653833" y="3580968"/>
                </a:cubicBezTo>
                <a:cubicBezTo>
                  <a:pt x="11660500" y="3735441"/>
                  <a:pt x="11628042" y="3924400"/>
                  <a:pt x="11653833" y="4031265"/>
                </a:cubicBezTo>
                <a:cubicBezTo>
                  <a:pt x="11679624" y="4138130"/>
                  <a:pt x="11650202" y="4403045"/>
                  <a:pt x="11653833" y="4524448"/>
                </a:cubicBezTo>
                <a:cubicBezTo>
                  <a:pt x="11657464" y="4645851"/>
                  <a:pt x="11578538" y="5049310"/>
                  <a:pt x="11653833" y="5360714"/>
                </a:cubicBezTo>
                <a:cubicBezTo>
                  <a:pt x="11650803" y="5978662"/>
                  <a:pt x="11277386" y="6458043"/>
                  <a:pt x="10581664" y="6432883"/>
                </a:cubicBezTo>
                <a:cubicBezTo>
                  <a:pt x="10365134" y="6442107"/>
                  <a:pt x="10137611" y="6427367"/>
                  <a:pt x="9987321" y="6432883"/>
                </a:cubicBezTo>
                <a:cubicBezTo>
                  <a:pt x="9837031" y="6438399"/>
                  <a:pt x="9501725" y="6353164"/>
                  <a:pt x="9297882" y="6432883"/>
                </a:cubicBezTo>
                <a:cubicBezTo>
                  <a:pt x="9094039" y="6512602"/>
                  <a:pt x="9010162" y="6424051"/>
                  <a:pt x="8893729" y="6432883"/>
                </a:cubicBezTo>
                <a:cubicBezTo>
                  <a:pt x="8777296" y="6441715"/>
                  <a:pt x="8479122" y="6368243"/>
                  <a:pt x="8204290" y="6432883"/>
                </a:cubicBezTo>
                <a:cubicBezTo>
                  <a:pt x="7929458" y="6497523"/>
                  <a:pt x="7875391" y="6391680"/>
                  <a:pt x="7705042" y="6432883"/>
                </a:cubicBezTo>
                <a:cubicBezTo>
                  <a:pt x="7534693" y="6474086"/>
                  <a:pt x="7454584" y="6429265"/>
                  <a:pt x="7300888" y="6432883"/>
                </a:cubicBezTo>
                <a:cubicBezTo>
                  <a:pt x="7147192" y="6436501"/>
                  <a:pt x="7070450" y="6388362"/>
                  <a:pt x="6896735" y="6432883"/>
                </a:cubicBezTo>
                <a:cubicBezTo>
                  <a:pt x="6723020" y="6477404"/>
                  <a:pt x="6634322" y="6428955"/>
                  <a:pt x="6492581" y="6432883"/>
                </a:cubicBezTo>
                <a:cubicBezTo>
                  <a:pt x="6350840" y="6436811"/>
                  <a:pt x="6286295" y="6431680"/>
                  <a:pt x="6088428" y="6432883"/>
                </a:cubicBezTo>
                <a:cubicBezTo>
                  <a:pt x="5890561" y="6434086"/>
                  <a:pt x="5563184" y="6379752"/>
                  <a:pt x="5303894" y="6432883"/>
                </a:cubicBezTo>
                <a:cubicBezTo>
                  <a:pt x="5044604" y="6486014"/>
                  <a:pt x="4793907" y="6342773"/>
                  <a:pt x="4519361" y="6432883"/>
                </a:cubicBezTo>
                <a:cubicBezTo>
                  <a:pt x="4244815" y="6522993"/>
                  <a:pt x="4330687" y="6401039"/>
                  <a:pt x="4210302" y="6432883"/>
                </a:cubicBezTo>
                <a:cubicBezTo>
                  <a:pt x="4089917" y="6464727"/>
                  <a:pt x="4053192" y="6425137"/>
                  <a:pt x="3901244" y="6432883"/>
                </a:cubicBezTo>
                <a:cubicBezTo>
                  <a:pt x="3749296" y="6440629"/>
                  <a:pt x="3699607" y="6402851"/>
                  <a:pt x="3592185" y="6432883"/>
                </a:cubicBezTo>
                <a:cubicBezTo>
                  <a:pt x="3484763" y="6462915"/>
                  <a:pt x="3349244" y="6432112"/>
                  <a:pt x="3283127" y="6432883"/>
                </a:cubicBezTo>
                <a:cubicBezTo>
                  <a:pt x="3217010" y="6433654"/>
                  <a:pt x="3044144" y="6429270"/>
                  <a:pt x="2974068" y="6432883"/>
                </a:cubicBezTo>
                <a:cubicBezTo>
                  <a:pt x="2903992" y="6436496"/>
                  <a:pt x="2637906" y="6363931"/>
                  <a:pt x="2379725" y="6432883"/>
                </a:cubicBezTo>
                <a:cubicBezTo>
                  <a:pt x="2121544" y="6501835"/>
                  <a:pt x="2142098" y="6384459"/>
                  <a:pt x="1975571" y="6432883"/>
                </a:cubicBezTo>
                <a:cubicBezTo>
                  <a:pt x="1809044" y="6481307"/>
                  <a:pt x="1390036" y="6348633"/>
                  <a:pt x="1072169" y="6432883"/>
                </a:cubicBezTo>
                <a:cubicBezTo>
                  <a:pt x="575333" y="6299527"/>
                  <a:pt x="63767" y="5800449"/>
                  <a:pt x="0" y="5360714"/>
                </a:cubicBezTo>
                <a:cubicBezTo>
                  <a:pt x="-26503" y="5165508"/>
                  <a:pt x="29573" y="5124820"/>
                  <a:pt x="0" y="4953302"/>
                </a:cubicBezTo>
                <a:cubicBezTo>
                  <a:pt x="-29573" y="4781784"/>
                  <a:pt x="22217" y="4684256"/>
                  <a:pt x="0" y="4503005"/>
                </a:cubicBezTo>
                <a:cubicBezTo>
                  <a:pt x="-22217" y="4321754"/>
                  <a:pt x="66580" y="4070483"/>
                  <a:pt x="0" y="3881166"/>
                </a:cubicBezTo>
                <a:cubicBezTo>
                  <a:pt x="-66580" y="3691849"/>
                  <a:pt x="69689" y="3409815"/>
                  <a:pt x="0" y="3259327"/>
                </a:cubicBezTo>
                <a:cubicBezTo>
                  <a:pt x="-69689" y="3108839"/>
                  <a:pt x="38686" y="2883442"/>
                  <a:pt x="0" y="2723259"/>
                </a:cubicBezTo>
                <a:cubicBezTo>
                  <a:pt x="-38686" y="2563076"/>
                  <a:pt x="9142" y="2334747"/>
                  <a:pt x="0" y="2187191"/>
                </a:cubicBezTo>
                <a:cubicBezTo>
                  <a:pt x="-9142" y="2039635"/>
                  <a:pt x="10091" y="1970582"/>
                  <a:pt x="0" y="1779779"/>
                </a:cubicBezTo>
                <a:cubicBezTo>
                  <a:pt x="-10091" y="1588976"/>
                  <a:pt x="46704" y="1242832"/>
                  <a:pt x="0" y="1072169"/>
                </a:cubicBezTo>
                <a:close/>
              </a:path>
              <a:path w="11653833" h="6432883" stroke="0" extrusionOk="0">
                <a:moveTo>
                  <a:pt x="0" y="1072169"/>
                </a:moveTo>
                <a:cubicBezTo>
                  <a:pt x="157693" y="462001"/>
                  <a:pt x="543307" y="-4223"/>
                  <a:pt x="1072169" y="0"/>
                </a:cubicBezTo>
                <a:cubicBezTo>
                  <a:pt x="1409477" y="-27376"/>
                  <a:pt x="1615693" y="32347"/>
                  <a:pt x="1761607" y="0"/>
                </a:cubicBezTo>
                <a:cubicBezTo>
                  <a:pt x="1907521" y="-32347"/>
                  <a:pt x="2257461" y="76837"/>
                  <a:pt x="2546141" y="0"/>
                </a:cubicBezTo>
                <a:cubicBezTo>
                  <a:pt x="2834821" y="-76837"/>
                  <a:pt x="2762798" y="46448"/>
                  <a:pt x="2950294" y="0"/>
                </a:cubicBezTo>
                <a:cubicBezTo>
                  <a:pt x="3137790" y="-46448"/>
                  <a:pt x="3290679" y="25413"/>
                  <a:pt x="3449543" y="0"/>
                </a:cubicBezTo>
                <a:cubicBezTo>
                  <a:pt x="3608407" y="-25413"/>
                  <a:pt x="3903338" y="70253"/>
                  <a:pt x="4043886" y="0"/>
                </a:cubicBezTo>
                <a:cubicBezTo>
                  <a:pt x="4184434" y="-70253"/>
                  <a:pt x="4239261" y="23236"/>
                  <a:pt x="4352945" y="0"/>
                </a:cubicBezTo>
                <a:cubicBezTo>
                  <a:pt x="4466629" y="-23236"/>
                  <a:pt x="4692368" y="27485"/>
                  <a:pt x="4947288" y="0"/>
                </a:cubicBezTo>
                <a:cubicBezTo>
                  <a:pt x="5202208" y="-27485"/>
                  <a:pt x="5254101" y="55937"/>
                  <a:pt x="5446537" y="0"/>
                </a:cubicBezTo>
                <a:cubicBezTo>
                  <a:pt x="5638973" y="-55937"/>
                  <a:pt x="5958882" y="50527"/>
                  <a:pt x="6135975" y="0"/>
                </a:cubicBezTo>
                <a:cubicBezTo>
                  <a:pt x="6313068" y="-50527"/>
                  <a:pt x="6554234" y="86243"/>
                  <a:pt x="6920508" y="0"/>
                </a:cubicBezTo>
                <a:cubicBezTo>
                  <a:pt x="7286782" y="-86243"/>
                  <a:pt x="7360435" y="28782"/>
                  <a:pt x="7514852" y="0"/>
                </a:cubicBezTo>
                <a:cubicBezTo>
                  <a:pt x="7669269" y="-28782"/>
                  <a:pt x="7901964" y="63753"/>
                  <a:pt x="8109195" y="0"/>
                </a:cubicBezTo>
                <a:cubicBezTo>
                  <a:pt x="8316426" y="-63753"/>
                  <a:pt x="8668127" y="7507"/>
                  <a:pt x="8893729" y="0"/>
                </a:cubicBezTo>
                <a:cubicBezTo>
                  <a:pt x="9119331" y="-7507"/>
                  <a:pt x="9428397" y="21267"/>
                  <a:pt x="9583167" y="0"/>
                </a:cubicBezTo>
                <a:cubicBezTo>
                  <a:pt x="9737937" y="-21267"/>
                  <a:pt x="9818380" y="6944"/>
                  <a:pt x="9987321" y="0"/>
                </a:cubicBezTo>
                <a:cubicBezTo>
                  <a:pt x="10156262" y="-6944"/>
                  <a:pt x="10409395" y="45745"/>
                  <a:pt x="10581664" y="0"/>
                </a:cubicBezTo>
                <a:cubicBezTo>
                  <a:pt x="11043996" y="-29566"/>
                  <a:pt x="11632806" y="641513"/>
                  <a:pt x="11653833" y="1072169"/>
                </a:cubicBezTo>
                <a:cubicBezTo>
                  <a:pt x="11670907" y="1286932"/>
                  <a:pt x="11622997" y="1429322"/>
                  <a:pt x="11653833" y="1565352"/>
                </a:cubicBezTo>
                <a:cubicBezTo>
                  <a:pt x="11684669" y="1701382"/>
                  <a:pt x="11587933" y="1891375"/>
                  <a:pt x="11653833" y="2187191"/>
                </a:cubicBezTo>
                <a:cubicBezTo>
                  <a:pt x="11719733" y="2483007"/>
                  <a:pt x="11628496" y="2451757"/>
                  <a:pt x="11653833" y="2680373"/>
                </a:cubicBezTo>
                <a:cubicBezTo>
                  <a:pt x="11679170" y="2908989"/>
                  <a:pt x="11619985" y="2962901"/>
                  <a:pt x="11653833" y="3087785"/>
                </a:cubicBezTo>
                <a:cubicBezTo>
                  <a:pt x="11687681" y="3212669"/>
                  <a:pt x="11646812" y="3457000"/>
                  <a:pt x="11653833" y="3580968"/>
                </a:cubicBezTo>
                <a:cubicBezTo>
                  <a:pt x="11660854" y="3704936"/>
                  <a:pt x="11603231" y="3993316"/>
                  <a:pt x="11653833" y="4117036"/>
                </a:cubicBezTo>
                <a:cubicBezTo>
                  <a:pt x="11704435" y="4240756"/>
                  <a:pt x="11651243" y="4456405"/>
                  <a:pt x="11653833" y="4610219"/>
                </a:cubicBezTo>
                <a:cubicBezTo>
                  <a:pt x="11656423" y="4764033"/>
                  <a:pt x="11609325" y="5040837"/>
                  <a:pt x="11653833" y="5360714"/>
                </a:cubicBezTo>
                <a:cubicBezTo>
                  <a:pt x="11581048" y="5999808"/>
                  <a:pt x="11051441" y="6389778"/>
                  <a:pt x="10581664" y="6432883"/>
                </a:cubicBezTo>
                <a:cubicBezTo>
                  <a:pt x="10428912" y="6438841"/>
                  <a:pt x="10395267" y="6404675"/>
                  <a:pt x="10272605" y="6432883"/>
                </a:cubicBezTo>
                <a:cubicBezTo>
                  <a:pt x="10149943" y="6461091"/>
                  <a:pt x="10029208" y="6420628"/>
                  <a:pt x="9963547" y="6432883"/>
                </a:cubicBezTo>
                <a:cubicBezTo>
                  <a:pt x="9897886" y="6445138"/>
                  <a:pt x="9666940" y="6409516"/>
                  <a:pt x="9559393" y="6432883"/>
                </a:cubicBezTo>
                <a:cubicBezTo>
                  <a:pt x="9451846" y="6456250"/>
                  <a:pt x="9267079" y="6425140"/>
                  <a:pt x="9060145" y="6432883"/>
                </a:cubicBezTo>
                <a:cubicBezTo>
                  <a:pt x="8853211" y="6440626"/>
                  <a:pt x="8834274" y="6417579"/>
                  <a:pt x="8751086" y="6432883"/>
                </a:cubicBezTo>
                <a:cubicBezTo>
                  <a:pt x="8667898" y="6448187"/>
                  <a:pt x="8224163" y="6386231"/>
                  <a:pt x="7966553" y="6432883"/>
                </a:cubicBezTo>
                <a:cubicBezTo>
                  <a:pt x="7708943" y="6479535"/>
                  <a:pt x="7756267" y="6396048"/>
                  <a:pt x="7657494" y="6432883"/>
                </a:cubicBezTo>
                <a:cubicBezTo>
                  <a:pt x="7558721" y="6469718"/>
                  <a:pt x="7286152" y="6415511"/>
                  <a:pt x="7158246" y="6432883"/>
                </a:cubicBezTo>
                <a:cubicBezTo>
                  <a:pt x="7030340" y="6450255"/>
                  <a:pt x="6718237" y="6380922"/>
                  <a:pt x="6563902" y="6432883"/>
                </a:cubicBezTo>
                <a:cubicBezTo>
                  <a:pt x="6409567" y="6484844"/>
                  <a:pt x="6211684" y="6409489"/>
                  <a:pt x="5969559" y="6432883"/>
                </a:cubicBezTo>
                <a:cubicBezTo>
                  <a:pt x="5727434" y="6456277"/>
                  <a:pt x="5753650" y="6398765"/>
                  <a:pt x="5660500" y="6432883"/>
                </a:cubicBezTo>
                <a:cubicBezTo>
                  <a:pt x="5567350" y="6467001"/>
                  <a:pt x="5346742" y="6417099"/>
                  <a:pt x="5161252" y="6432883"/>
                </a:cubicBezTo>
                <a:cubicBezTo>
                  <a:pt x="4975762" y="6448667"/>
                  <a:pt x="4540114" y="6413574"/>
                  <a:pt x="4376719" y="6432883"/>
                </a:cubicBezTo>
                <a:cubicBezTo>
                  <a:pt x="4213324" y="6452192"/>
                  <a:pt x="4075578" y="6419112"/>
                  <a:pt x="3877470" y="6432883"/>
                </a:cubicBezTo>
                <a:cubicBezTo>
                  <a:pt x="3679362" y="6446654"/>
                  <a:pt x="3301746" y="6375370"/>
                  <a:pt x="3092937" y="6432883"/>
                </a:cubicBezTo>
                <a:cubicBezTo>
                  <a:pt x="2884128" y="6490396"/>
                  <a:pt x="2620757" y="6367324"/>
                  <a:pt x="2498593" y="6432883"/>
                </a:cubicBezTo>
                <a:cubicBezTo>
                  <a:pt x="2376429" y="6498442"/>
                  <a:pt x="2235095" y="6412151"/>
                  <a:pt x="1999345" y="6432883"/>
                </a:cubicBezTo>
                <a:cubicBezTo>
                  <a:pt x="1763595" y="6453615"/>
                  <a:pt x="1730354" y="6407777"/>
                  <a:pt x="1595191" y="6432883"/>
                </a:cubicBezTo>
                <a:cubicBezTo>
                  <a:pt x="1460028" y="6457989"/>
                  <a:pt x="1313084" y="6406024"/>
                  <a:pt x="1072169" y="6432883"/>
                </a:cubicBezTo>
                <a:cubicBezTo>
                  <a:pt x="515371" y="6271732"/>
                  <a:pt x="175391" y="5938309"/>
                  <a:pt x="0" y="5360714"/>
                </a:cubicBezTo>
                <a:cubicBezTo>
                  <a:pt x="-62527" y="5224767"/>
                  <a:pt x="27639" y="5041618"/>
                  <a:pt x="0" y="4824646"/>
                </a:cubicBezTo>
                <a:cubicBezTo>
                  <a:pt x="-27639" y="4607674"/>
                  <a:pt x="14793" y="4510582"/>
                  <a:pt x="0" y="4417234"/>
                </a:cubicBezTo>
                <a:cubicBezTo>
                  <a:pt x="-14793" y="4323886"/>
                  <a:pt x="44598" y="4049521"/>
                  <a:pt x="0" y="3924051"/>
                </a:cubicBezTo>
                <a:cubicBezTo>
                  <a:pt x="-44598" y="3798581"/>
                  <a:pt x="37049" y="3540391"/>
                  <a:pt x="0" y="3430869"/>
                </a:cubicBezTo>
                <a:cubicBezTo>
                  <a:pt x="-37049" y="3321347"/>
                  <a:pt x="64232" y="3148330"/>
                  <a:pt x="0" y="2894801"/>
                </a:cubicBezTo>
                <a:cubicBezTo>
                  <a:pt x="-64232" y="2641272"/>
                  <a:pt x="38956" y="2559390"/>
                  <a:pt x="0" y="2444503"/>
                </a:cubicBezTo>
                <a:cubicBezTo>
                  <a:pt x="-38956" y="2329616"/>
                  <a:pt x="3236" y="2051175"/>
                  <a:pt x="0" y="1951321"/>
                </a:cubicBezTo>
                <a:cubicBezTo>
                  <a:pt x="-3236" y="1851467"/>
                  <a:pt x="104458" y="1276357"/>
                  <a:pt x="0" y="1072169"/>
                </a:cubicBezTo>
                <a:close/>
              </a:path>
            </a:pathLst>
          </a:custGeom>
          <a:solidFill>
            <a:schemeClr val="bg1">
              <a:alpha val="95000"/>
            </a:schemeClr>
          </a:solidFill>
          <a:ln w="76200">
            <a:solidFill>
              <a:srgbClr val="FF9999"/>
            </a:solidFill>
            <a:prstDash val="dash"/>
            <a:extLst>
              <a:ext uri="{C807C97D-BFC1-408E-A445-0C87EB9F89A2}">
                <ask:lineSketchStyleProps xmlns:ask="http://schemas.microsoft.com/office/drawing/2018/sketchyshapes" sd="292532691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Group 4">
            <a:extLst>
              <a:ext uri="{FF2B5EF4-FFF2-40B4-BE49-F238E27FC236}">
                <a16:creationId xmlns:a16="http://schemas.microsoft.com/office/drawing/2014/main" id="{4AE3F991-E8D3-E0B0-F507-F401C8750CE9}"/>
              </a:ext>
            </a:extLst>
          </p:cNvPr>
          <p:cNvGrpSpPr/>
          <p:nvPr/>
        </p:nvGrpSpPr>
        <p:grpSpPr>
          <a:xfrm>
            <a:off x="377395" y="2704143"/>
            <a:ext cx="5723965" cy="1561788"/>
            <a:chOff x="-321995" y="4353970"/>
            <a:chExt cx="7536506" cy="2024202"/>
          </a:xfrm>
        </p:grpSpPr>
        <p:sp>
          <p:nvSpPr>
            <p:cNvPr id="6" name="a">
              <a:extLst>
                <a:ext uri="{FF2B5EF4-FFF2-40B4-BE49-F238E27FC236}">
                  <a16:creationId xmlns:a16="http://schemas.microsoft.com/office/drawing/2014/main" id="{D218C412-B184-9012-D10F-93DE88FA768C}"/>
                </a:ext>
              </a:extLst>
            </p:cNvPr>
            <p:cNvSpPr/>
            <p:nvPr/>
          </p:nvSpPr>
          <p:spPr>
            <a:xfrm>
              <a:off x="1260956" y="4539610"/>
              <a:ext cx="5953555"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4 600 000</a:t>
              </a:r>
              <a:endParaRPr lang="en-US" sz="6000" b="1" dirty="0">
                <a:solidFill>
                  <a:srgbClr val="009999"/>
                </a:solidFill>
                <a:latin typeface="Calibri" panose="020F0502020204030204"/>
              </a:endParaRPr>
            </a:p>
          </p:txBody>
        </p:sp>
        <p:pic>
          <p:nvPicPr>
            <p:cNvPr id="7" name="Picture 4">
              <a:extLst>
                <a:ext uri="{FF2B5EF4-FFF2-40B4-BE49-F238E27FC236}">
                  <a16:creationId xmlns:a16="http://schemas.microsoft.com/office/drawing/2014/main" id="{307B4022-BC44-FEAD-F9A7-E5ABA7EA579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1995" y="4353970"/>
              <a:ext cx="1803591" cy="1998442"/>
            </a:xfrm>
            <a:prstGeom prst="rect">
              <a:avLst/>
            </a:prstGeom>
          </p:spPr>
        </p:pic>
      </p:grpSp>
      <p:grpSp>
        <p:nvGrpSpPr>
          <p:cNvPr id="8" name="Group 7">
            <a:extLst>
              <a:ext uri="{FF2B5EF4-FFF2-40B4-BE49-F238E27FC236}">
                <a16:creationId xmlns:a16="http://schemas.microsoft.com/office/drawing/2014/main" id="{5FD3AA60-B553-A324-F9C0-7D86EF924DD0}"/>
              </a:ext>
            </a:extLst>
          </p:cNvPr>
          <p:cNvGrpSpPr/>
          <p:nvPr/>
        </p:nvGrpSpPr>
        <p:grpSpPr>
          <a:xfrm>
            <a:off x="6378008" y="2758373"/>
            <a:ext cx="5477109" cy="1542347"/>
            <a:chOff x="8893180" y="4517540"/>
            <a:chExt cx="6353461" cy="1999004"/>
          </a:xfrm>
        </p:grpSpPr>
        <p:sp>
          <p:nvSpPr>
            <p:cNvPr id="9" name="b">
              <a:extLst>
                <a:ext uri="{FF2B5EF4-FFF2-40B4-BE49-F238E27FC236}">
                  <a16:creationId xmlns:a16="http://schemas.microsoft.com/office/drawing/2014/main" id="{565520D4-ECB8-12C0-DDF1-CD65242E0CC0}"/>
                </a:ext>
              </a:extLst>
            </p:cNvPr>
            <p:cNvSpPr/>
            <p:nvPr/>
          </p:nvSpPr>
          <p:spPr>
            <a:xfrm>
              <a:off x="10332301" y="4622054"/>
              <a:ext cx="4914340"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1 000 000</a:t>
              </a:r>
              <a:endParaRPr lang="en-US" sz="6000" b="1" dirty="0">
                <a:solidFill>
                  <a:srgbClr val="009999"/>
                </a:solidFill>
                <a:latin typeface="Calibri" panose="020F0502020204030204"/>
              </a:endParaRPr>
            </a:p>
          </p:txBody>
        </p:sp>
        <p:pic>
          <p:nvPicPr>
            <p:cNvPr id="10" name="Picture 11">
              <a:extLst>
                <a:ext uri="{FF2B5EF4-FFF2-40B4-BE49-F238E27FC236}">
                  <a16:creationId xmlns:a16="http://schemas.microsoft.com/office/drawing/2014/main" id="{F37EDAC3-C4F4-E89D-1B75-804FA766A6E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93180" y="4517540"/>
              <a:ext cx="1796604" cy="1999004"/>
            </a:xfrm>
            <a:prstGeom prst="rect">
              <a:avLst/>
            </a:prstGeom>
          </p:spPr>
        </p:pic>
      </p:grpSp>
      <p:grpSp>
        <p:nvGrpSpPr>
          <p:cNvPr id="11" name="Group 10">
            <a:extLst>
              <a:ext uri="{FF2B5EF4-FFF2-40B4-BE49-F238E27FC236}">
                <a16:creationId xmlns:a16="http://schemas.microsoft.com/office/drawing/2014/main" id="{B7DDF1A7-5370-2FD5-22FF-5267D1297083}"/>
              </a:ext>
            </a:extLst>
          </p:cNvPr>
          <p:cNvGrpSpPr/>
          <p:nvPr/>
        </p:nvGrpSpPr>
        <p:grpSpPr>
          <a:xfrm>
            <a:off x="513846" y="4986643"/>
            <a:ext cx="5508637" cy="1533889"/>
            <a:chOff x="2326762" y="4759487"/>
            <a:chExt cx="7252993" cy="1988039"/>
          </a:xfrm>
        </p:grpSpPr>
        <p:sp>
          <p:nvSpPr>
            <p:cNvPr id="12" name="c">
              <a:extLst>
                <a:ext uri="{FF2B5EF4-FFF2-40B4-BE49-F238E27FC236}">
                  <a16:creationId xmlns:a16="http://schemas.microsoft.com/office/drawing/2014/main" id="{36B91DDC-A363-CCDA-D761-D82101BA66A7}"/>
                </a:ext>
              </a:extLst>
            </p:cNvPr>
            <p:cNvSpPr/>
            <p:nvPr/>
          </p:nvSpPr>
          <p:spPr>
            <a:xfrm>
              <a:off x="3626200" y="4759487"/>
              <a:ext cx="5953555"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11 000 000</a:t>
              </a:r>
              <a:endParaRPr lang="en-US" sz="6000" b="1" dirty="0">
                <a:solidFill>
                  <a:srgbClr val="009999"/>
                </a:solidFill>
                <a:latin typeface="Calibri" panose="020F0502020204030204"/>
              </a:endParaRPr>
            </a:p>
          </p:txBody>
        </p:sp>
        <p:pic>
          <p:nvPicPr>
            <p:cNvPr id="13" name="Picture 12">
              <a:extLst>
                <a:ext uri="{FF2B5EF4-FFF2-40B4-BE49-F238E27FC236}">
                  <a16:creationId xmlns:a16="http://schemas.microsoft.com/office/drawing/2014/main" id="{0ABA3B32-1A09-15D7-42E7-237CD4CC183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326762" y="4975158"/>
              <a:ext cx="1623932" cy="1772368"/>
            </a:xfrm>
            <a:prstGeom prst="rect">
              <a:avLst/>
            </a:prstGeom>
          </p:spPr>
        </p:pic>
      </p:grpSp>
      <p:grpSp>
        <p:nvGrpSpPr>
          <p:cNvPr id="14" name="Group 13">
            <a:extLst>
              <a:ext uri="{FF2B5EF4-FFF2-40B4-BE49-F238E27FC236}">
                <a16:creationId xmlns:a16="http://schemas.microsoft.com/office/drawing/2014/main" id="{4B5E1B11-726E-E1EB-A0AA-04F42CFB6D91}"/>
              </a:ext>
            </a:extLst>
          </p:cNvPr>
          <p:cNvGrpSpPr/>
          <p:nvPr/>
        </p:nvGrpSpPr>
        <p:grpSpPr>
          <a:xfrm>
            <a:off x="6471736" y="4960430"/>
            <a:ext cx="5436393" cy="1527618"/>
            <a:chOff x="10335809" y="7296944"/>
            <a:chExt cx="7861584" cy="2201104"/>
          </a:xfrm>
        </p:grpSpPr>
        <p:sp>
          <p:nvSpPr>
            <p:cNvPr id="15" name="d">
              <a:extLst>
                <a:ext uri="{FF2B5EF4-FFF2-40B4-BE49-F238E27FC236}">
                  <a16:creationId xmlns:a16="http://schemas.microsoft.com/office/drawing/2014/main" id="{4D7EEA3A-7711-E6C4-2245-3F646147D81E}"/>
                </a:ext>
              </a:extLst>
            </p:cNvPr>
            <p:cNvSpPr/>
            <p:nvPr/>
          </p:nvSpPr>
          <p:spPr>
            <a:xfrm>
              <a:off x="12070991" y="7296944"/>
              <a:ext cx="6126402"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110 000 000</a:t>
              </a:r>
              <a:endParaRPr lang="en-US" sz="6000" b="1" dirty="0">
                <a:solidFill>
                  <a:srgbClr val="009999"/>
                </a:solidFill>
                <a:latin typeface="Calibri" panose="020F0502020204030204"/>
              </a:endParaRPr>
            </a:p>
          </p:txBody>
        </p:sp>
        <p:pic>
          <p:nvPicPr>
            <p:cNvPr id="16" name="Picture 13">
              <a:extLst>
                <a:ext uri="{FF2B5EF4-FFF2-40B4-BE49-F238E27FC236}">
                  <a16:creationId xmlns:a16="http://schemas.microsoft.com/office/drawing/2014/main" id="{60FD5AD2-FBA7-FB21-8BA4-3E4EFE87652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335809" y="7334715"/>
              <a:ext cx="1968633" cy="2163333"/>
            </a:xfrm>
            <a:prstGeom prst="rect">
              <a:avLst/>
            </a:prstGeom>
          </p:spPr>
        </p:pic>
      </p:grpSp>
      <p:pic>
        <p:nvPicPr>
          <p:cNvPr id="17" name="Đúng">
            <a:extLst>
              <a:ext uri="{FF2B5EF4-FFF2-40B4-BE49-F238E27FC236}">
                <a16:creationId xmlns:a16="http://schemas.microsoft.com/office/drawing/2014/main" id="{66C49B61-1C04-663F-1CB7-B0EC1B6F69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3846" y="5091051"/>
            <a:ext cx="1631474" cy="1305178"/>
          </a:xfrm>
          <a:prstGeom prst="rect">
            <a:avLst/>
          </a:prstGeom>
        </p:spPr>
      </p:pic>
      <p:pic>
        <p:nvPicPr>
          <p:cNvPr id="18" name="Picture 17">
            <a:extLst>
              <a:ext uri="{FF2B5EF4-FFF2-40B4-BE49-F238E27FC236}">
                <a16:creationId xmlns:a16="http://schemas.microsoft.com/office/drawing/2014/main" id="{FB855888-2B0C-7384-E5CC-080640FE251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940871">
            <a:off x="-73527" y="4497607"/>
            <a:ext cx="1404701" cy="1636544"/>
          </a:xfrm>
          <a:prstGeom prst="rect">
            <a:avLst/>
          </a:prstGeom>
        </p:spPr>
      </p:pic>
      <p:sp>
        <p:nvSpPr>
          <p:cNvPr id="19" name="TextBox 18">
            <a:extLst>
              <a:ext uri="{FF2B5EF4-FFF2-40B4-BE49-F238E27FC236}">
                <a16:creationId xmlns:a16="http://schemas.microsoft.com/office/drawing/2014/main" id="{EB223CA2-E950-A922-B6B4-2F6738264910}"/>
              </a:ext>
            </a:extLst>
          </p:cNvPr>
          <p:cNvSpPr txBox="1"/>
          <p:nvPr/>
        </p:nvSpPr>
        <p:spPr>
          <a:xfrm>
            <a:off x="541974" y="223775"/>
            <a:ext cx="11108052" cy="2123658"/>
          </a:xfrm>
          <a:prstGeom prst="rect">
            <a:avLst/>
          </a:prstGeom>
          <a:noFill/>
        </p:spPr>
        <p:txBody>
          <a:bodyPr wrap="square" rtlCol="0">
            <a:spAutoFit/>
          </a:bodyPr>
          <a:lstStyle/>
          <a:p>
            <a:r>
              <a:rPr lang="en-US" sz="6600" b="1"/>
              <a:t>Câu 3:</a:t>
            </a:r>
          </a:p>
          <a:p>
            <a:pPr algn="ctr"/>
            <a:r>
              <a:rPr lang="en-US" sz="6600" b="1">
                <a:solidFill>
                  <a:srgbClr val="0070C0"/>
                </a:solidFill>
              </a:rPr>
              <a:t>.?. – 3 200 000 = 7 800 000</a:t>
            </a:r>
          </a:p>
        </p:txBody>
      </p:sp>
    </p:spTree>
    <p:extLst>
      <p:ext uri="{BB962C8B-B14F-4D97-AF65-F5344CB8AC3E}">
        <p14:creationId xmlns:p14="http://schemas.microsoft.com/office/powerpoint/2010/main" val="377109431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0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0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70667">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70667">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70667">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70667">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70667">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70667">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14:bounceEnd="70667">
                                          <p:cBhvr additive="base">
                                            <p:cTn id="22" dur="1000" fill="hold"/>
                                            <p:tgtEl>
                                              <p:spTgt spid="14"/>
                                            </p:tgtEl>
                                            <p:attrNameLst>
                                              <p:attrName>ppt_x</p:attrName>
                                            </p:attrNameLst>
                                          </p:cBhvr>
                                          <p:tavLst>
                                            <p:tav tm="0">
                                              <p:val>
                                                <p:strVal val="#ppt_x"/>
                                              </p:val>
                                            </p:tav>
                                            <p:tav tm="100000">
                                              <p:val>
                                                <p:strVal val="#ppt_x"/>
                                              </p:val>
                                            </p:tav>
                                          </p:tavLst>
                                        </p:anim>
                                        <p:anim calcmode="lin" valueType="num" p14:bounceEnd="70667">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hammer.wav"/>
                                            </p:tgtEl>
                                          </p:cMediaNode>
                                        </p:audio>
                                      </p:subTnLst>
                                    </p:cTn>
                                  </p:par>
                                </p:childTnLst>
                              </p:cTn>
                            </p:par>
                            <p:par>
                              <p:cTn id="30" fill="hold">
                                <p:stCondLst>
                                  <p:cond delay="500"/>
                                </p:stCondLst>
                                <p:childTnLst>
                                  <p:par>
                                    <p:cTn id="31" presetID="31" presetClass="exit" presetSubtype="0" fill="hold" nodeType="afterEffect">
                                      <p:stCondLst>
                                        <p:cond delay="0"/>
                                      </p:stCondLst>
                                      <p:childTnLst>
                                        <p:anim calcmode="lin" valueType="num">
                                          <p:cBhvr>
                                            <p:cTn id="32" dur="1000"/>
                                            <p:tgtEl>
                                              <p:spTgt spid="5"/>
                                            </p:tgtEl>
                                            <p:attrNameLst>
                                              <p:attrName>ppt_w</p:attrName>
                                            </p:attrNameLst>
                                          </p:cBhvr>
                                          <p:tavLst>
                                            <p:tav tm="0">
                                              <p:val>
                                                <p:strVal val="ppt_w"/>
                                              </p:val>
                                            </p:tav>
                                            <p:tav tm="100000">
                                              <p:val>
                                                <p:fltVal val="0"/>
                                              </p:val>
                                            </p:tav>
                                          </p:tavLst>
                                        </p:anim>
                                        <p:anim calcmode="lin" valueType="num">
                                          <p:cBhvr>
                                            <p:cTn id="33" dur="1000"/>
                                            <p:tgtEl>
                                              <p:spTgt spid="5"/>
                                            </p:tgtEl>
                                            <p:attrNameLst>
                                              <p:attrName>ppt_h</p:attrName>
                                            </p:attrNameLst>
                                          </p:cBhvr>
                                          <p:tavLst>
                                            <p:tav tm="0">
                                              <p:val>
                                                <p:strVal val="ppt_h"/>
                                              </p:val>
                                            </p:tav>
                                            <p:tav tm="100000">
                                              <p:val>
                                                <p:fltVal val="0"/>
                                              </p:val>
                                            </p:tav>
                                          </p:tavLst>
                                        </p:anim>
                                        <p:anim calcmode="lin" valueType="num">
                                          <p:cBhvr>
                                            <p:cTn id="34" dur="1000"/>
                                            <p:tgtEl>
                                              <p:spTgt spid="5"/>
                                            </p:tgtEl>
                                            <p:attrNameLst>
                                              <p:attrName>style.rotation</p:attrName>
                                            </p:attrNameLst>
                                          </p:cBhvr>
                                          <p:tavLst>
                                            <p:tav tm="0">
                                              <p:val>
                                                <p:fltVal val="0"/>
                                              </p:val>
                                            </p:tav>
                                            <p:tav tm="100000">
                                              <p:val>
                                                <p:fltVal val="90"/>
                                              </p:val>
                                            </p:tav>
                                          </p:tavLst>
                                        </p:anim>
                                        <p:animEffect transition="out" filter="fade">
                                          <p:cBhvr>
                                            <p:cTn id="35" dur="1000"/>
                                            <p:tgtEl>
                                              <p:spTgt spid="5"/>
                                            </p:tgtEl>
                                          </p:cBhvr>
                                        </p:animEffect>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1"/>
                                            </p:tgtEl>
                                          </p:cBhvr>
                                        </p:animEffect>
                                        <p:animScale>
                                          <p:cBhvr>
                                            <p:cTn id="42" dur="250" autoRev="1" fill="hold"/>
                                            <p:tgtEl>
                                              <p:spTgt spid="11"/>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3" fill="hold">
                                <p:stCondLst>
                                  <p:cond delay="500"/>
                                </p:stCondLst>
                                <p:childTnLst>
                                  <p:par>
                                    <p:cTn id="44" presetID="49" presetClass="entr" presetSubtype="0" decel="10000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 calcmode="lin" valueType="num">
                                          <p:cBhvr>
                                            <p:cTn id="48" dur="500" fill="hold"/>
                                            <p:tgtEl>
                                              <p:spTgt spid="17"/>
                                            </p:tgtEl>
                                            <p:attrNameLst>
                                              <p:attrName>style.rotation</p:attrName>
                                            </p:attrNameLst>
                                          </p:cBhvr>
                                          <p:tavLst>
                                            <p:tav tm="0">
                                              <p:val>
                                                <p:fltVal val="360"/>
                                              </p:val>
                                            </p:tav>
                                            <p:tav tm="100000">
                                              <p:val>
                                                <p:fltVal val="0"/>
                                              </p:val>
                                            </p:tav>
                                          </p:tavLst>
                                        </p:anim>
                                        <p:animEffect transition="in" filter="fade">
                                          <p:cBhvr>
                                            <p:cTn id="49" dur="500"/>
                                            <p:tgtEl>
                                              <p:spTgt spid="17"/>
                                            </p:tgtEl>
                                          </p:cBhvr>
                                        </p:animEffect>
                                      </p:childTnLst>
                                      <p:subTnLst>
                                        <p:audio>
                                          <p:cMediaNode>
                                            <p:cTn display="0" masterRel="sameClick">
                                              <p:stCondLst>
                                                <p:cond evt="begin" delay="0">
                                                  <p:tn val="44"/>
                                                </p:cond>
                                              </p:stCondLst>
                                              <p:endCondLst>
                                                <p:cond evt="onStopAudio" delay="0">
                                                  <p:tgtEl>
                                                    <p:sldTgt/>
                                                  </p:tgtEl>
                                                </p:cond>
                                              </p:endCondLst>
                                            </p:cTn>
                                            <p:tgtEl>
                                              <p:sndTgt r:embed="rId4" name="chimes.wav"/>
                                            </p:tgtEl>
                                          </p:cMediaNode>
                                        </p:audio>
                                      </p:subTnLst>
                                    </p:cTn>
                                  </p:par>
                                  <p:par>
                                    <p:cTn id="50" presetID="32" presetClass="emph" presetSubtype="0" fill="hold" nodeType="withEffect">
                                      <p:stCondLst>
                                        <p:cond delay="0"/>
                                      </p:stCondLst>
                                      <p:childTnLst>
                                        <p:animRot by="120000">
                                          <p:cBhvr>
                                            <p:cTn id="51" dur="100" fill="hold">
                                              <p:stCondLst>
                                                <p:cond delay="0"/>
                                              </p:stCondLst>
                                            </p:cTn>
                                            <p:tgtEl>
                                              <p:spTgt spid="17"/>
                                            </p:tgtEl>
                                            <p:attrNameLst>
                                              <p:attrName>r</p:attrName>
                                            </p:attrNameLst>
                                          </p:cBhvr>
                                        </p:animRot>
                                        <p:animRot by="-240000">
                                          <p:cBhvr>
                                            <p:cTn id="52" dur="200" fill="hold">
                                              <p:stCondLst>
                                                <p:cond delay="200"/>
                                              </p:stCondLst>
                                            </p:cTn>
                                            <p:tgtEl>
                                              <p:spTgt spid="17"/>
                                            </p:tgtEl>
                                            <p:attrNameLst>
                                              <p:attrName>r</p:attrName>
                                            </p:attrNameLst>
                                          </p:cBhvr>
                                        </p:animRot>
                                        <p:animRot by="240000">
                                          <p:cBhvr>
                                            <p:cTn id="53" dur="200" fill="hold">
                                              <p:stCondLst>
                                                <p:cond delay="400"/>
                                              </p:stCondLst>
                                            </p:cTn>
                                            <p:tgtEl>
                                              <p:spTgt spid="17"/>
                                            </p:tgtEl>
                                            <p:attrNameLst>
                                              <p:attrName>r</p:attrName>
                                            </p:attrNameLst>
                                          </p:cBhvr>
                                        </p:animRot>
                                        <p:animRot by="-240000">
                                          <p:cBhvr>
                                            <p:cTn id="54" dur="200" fill="hold">
                                              <p:stCondLst>
                                                <p:cond delay="600"/>
                                              </p:stCondLst>
                                            </p:cTn>
                                            <p:tgtEl>
                                              <p:spTgt spid="17"/>
                                            </p:tgtEl>
                                            <p:attrNameLst>
                                              <p:attrName>r</p:attrName>
                                            </p:attrNameLst>
                                          </p:cBhvr>
                                        </p:animRot>
                                        <p:animRot by="120000">
                                          <p:cBhvr>
                                            <p:cTn id="55" dur="200" fill="hold">
                                              <p:stCondLst>
                                                <p:cond delay="800"/>
                                              </p:stCondLst>
                                            </p:cTn>
                                            <p:tgtEl>
                                              <p:spTgt spid="17"/>
                                            </p:tgtEl>
                                            <p:attrNameLst>
                                              <p:attrName>r</p:attrName>
                                            </p:attrNameLst>
                                          </p:cBhvr>
                                        </p:animRot>
                                      </p:childTnLst>
                                    </p:cTn>
                                  </p:par>
                                  <p:par>
                                    <p:cTn id="56" presetID="31" presetClass="exit" presetSubtype="0" fill="hold" nodeType="withEffect">
                                      <p:stCondLst>
                                        <p:cond delay="0"/>
                                      </p:stCondLst>
                                      <p:childTnLst>
                                        <p:anim calcmode="lin" valueType="num">
                                          <p:cBhvr>
                                            <p:cTn id="57" dur="1000"/>
                                            <p:tgtEl>
                                              <p:spTgt spid="5"/>
                                            </p:tgtEl>
                                            <p:attrNameLst>
                                              <p:attrName>ppt_w</p:attrName>
                                            </p:attrNameLst>
                                          </p:cBhvr>
                                          <p:tavLst>
                                            <p:tav tm="0">
                                              <p:val>
                                                <p:strVal val="ppt_w"/>
                                              </p:val>
                                            </p:tav>
                                            <p:tav tm="100000">
                                              <p:val>
                                                <p:fltVal val="0"/>
                                              </p:val>
                                            </p:tav>
                                          </p:tavLst>
                                        </p:anim>
                                        <p:anim calcmode="lin" valueType="num">
                                          <p:cBhvr>
                                            <p:cTn id="58" dur="1000"/>
                                            <p:tgtEl>
                                              <p:spTgt spid="5"/>
                                            </p:tgtEl>
                                            <p:attrNameLst>
                                              <p:attrName>ppt_h</p:attrName>
                                            </p:attrNameLst>
                                          </p:cBhvr>
                                          <p:tavLst>
                                            <p:tav tm="0">
                                              <p:val>
                                                <p:strVal val="ppt_h"/>
                                              </p:val>
                                            </p:tav>
                                            <p:tav tm="100000">
                                              <p:val>
                                                <p:fltVal val="0"/>
                                              </p:val>
                                            </p:tav>
                                          </p:tavLst>
                                        </p:anim>
                                        <p:anim calcmode="lin" valueType="num">
                                          <p:cBhvr>
                                            <p:cTn id="59" dur="1000"/>
                                            <p:tgtEl>
                                              <p:spTgt spid="5"/>
                                            </p:tgtEl>
                                            <p:attrNameLst>
                                              <p:attrName>style.rotation</p:attrName>
                                            </p:attrNameLst>
                                          </p:cBhvr>
                                          <p:tavLst>
                                            <p:tav tm="0">
                                              <p:val>
                                                <p:fltVal val="0"/>
                                              </p:val>
                                            </p:tav>
                                            <p:tav tm="100000">
                                              <p:val>
                                                <p:fltVal val="90"/>
                                              </p:val>
                                            </p:tav>
                                          </p:tavLst>
                                        </p:anim>
                                        <p:animEffect transition="out" filter="fade">
                                          <p:cBhvr>
                                            <p:cTn id="60" dur="1000"/>
                                            <p:tgtEl>
                                              <p:spTgt spid="5"/>
                                            </p:tgtEl>
                                          </p:cBhvr>
                                        </p:animEffect>
                                        <p:set>
                                          <p:cBhvr>
                                            <p:cTn id="61" dur="1" fill="hold">
                                              <p:stCondLst>
                                                <p:cond delay="999"/>
                                              </p:stCondLst>
                                            </p:cTn>
                                            <p:tgtEl>
                                              <p:spTgt spid="5"/>
                                            </p:tgtEl>
                                            <p:attrNameLst>
                                              <p:attrName>style.visibility</p:attrName>
                                            </p:attrNameLst>
                                          </p:cBhvr>
                                          <p:to>
                                            <p:strVal val="hidden"/>
                                          </p:to>
                                        </p:set>
                                      </p:childTnLst>
                                    </p:cTn>
                                  </p:par>
                                  <p:par>
                                    <p:cTn id="62" presetID="31" presetClass="exit" presetSubtype="0" fill="hold" nodeType="withEffect">
                                      <p:stCondLst>
                                        <p:cond delay="0"/>
                                      </p:stCondLst>
                                      <p:childTnLst>
                                        <p:anim calcmode="lin" valueType="num">
                                          <p:cBhvr>
                                            <p:cTn id="63" dur="1000"/>
                                            <p:tgtEl>
                                              <p:spTgt spid="8"/>
                                            </p:tgtEl>
                                            <p:attrNameLst>
                                              <p:attrName>ppt_w</p:attrName>
                                            </p:attrNameLst>
                                          </p:cBhvr>
                                          <p:tavLst>
                                            <p:tav tm="0">
                                              <p:val>
                                                <p:strVal val="ppt_w"/>
                                              </p:val>
                                            </p:tav>
                                            <p:tav tm="100000">
                                              <p:val>
                                                <p:fltVal val="0"/>
                                              </p:val>
                                            </p:tav>
                                          </p:tavLst>
                                        </p:anim>
                                        <p:anim calcmode="lin" valueType="num">
                                          <p:cBhvr>
                                            <p:cTn id="64" dur="1000"/>
                                            <p:tgtEl>
                                              <p:spTgt spid="8"/>
                                            </p:tgtEl>
                                            <p:attrNameLst>
                                              <p:attrName>ppt_h</p:attrName>
                                            </p:attrNameLst>
                                          </p:cBhvr>
                                          <p:tavLst>
                                            <p:tav tm="0">
                                              <p:val>
                                                <p:strVal val="ppt_h"/>
                                              </p:val>
                                            </p:tav>
                                            <p:tav tm="100000">
                                              <p:val>
                                                <p:fltVal val="0"/>
                                              </p:val>
                                            </p:tav>
                                          </p:tavLst>
                                        </p:anim>
                                        <p:anim calcmode="lin" valueType="num">
                                          <p:cBhvr>
                                            <p:cTn id="65" dur="1000"/>
                                            <p:tgtEl>
                                              <p:spTgt spid="8"/>
                                            </p:tgtEl>
                                            <p:attrNameLst>
                                              <p:attrName>style.rotation</p:attrName>
                                            </p:attrNameLst>
                                          </p:cBhvr>
                                          <p:tavLst>
                                            <p:tav tm="0">
                                              <p:val>
                                                <p:fltVal val="0"/>
                                              </p:val>
                                            </p:tav>
                                            <p:tav tm="100000">
                                              <p:val>
                                                <p:fltVal val="90"/>
                                              </p:val>
                                            </p:tav>
                                          </p:tavLst>
                                        </p:anim>
                                        <p:animEffect transition="out" filter="fade">
                                          <p:cBhvr>
                                            <p:cTn id="66" dur="1000"/>
                                            <p:tgtEl>
                                              <p:spTgt spid="8"/>
                                            </p:tgtEl>
                                          </p:cBhvr>
                                        </p:animEffect>
                                        <p:set>
                                          <p:cBhvr>
                                            <p:cTn id="67" dur="1" fill="hold">
                                              <p:stCondLst>
                                                <p:cond delay="999"/>
                                              </p:stCondLst>
                                            </p:cTn>
                                            <p:tgtEl>
                                              <p:spTgt spid="8"/>
                                            </p:tgtEl>
                                            <p:attrNameLst>
                                              <p:attrName>style.visibility</p:attrName>
                                            </p:attrNameLst>
                                          </p:cBhvr>
                                          <p:to>
                                            <p:strVal val="hidden"/>
                                          </p:to>
                                        </p:set>
                                      </p:childTnLst>
                                    </p:cTn>
                                  </p:par>
                                  <p:par>
                                    <p:cTn id="68" presetID="31" presetClass="exit" presetSubtype="0" fill="hold" nodeType="withEffect">
                                      <p:stCondLst>
                                        <p:cond delay="0"/>
                                      </p:stCondLst>
                                      <p:childTnLst>
                                        <p:anim calcmode="lin" valueType="num">
                                          <p:cBhvr>
                                            <p:cTn id="69" dur="1000"/>
                                            <p:tgtEl>
                                              <p:spTgt spid="14"/>
                                            </p:tgtEl>
                                            <p:attrNameLst>
                                              <p:attrName>ppt_w</p:attrName>
                                            </p:attrNameLst>
                                          </p:cBhvr>
                                          <p:tavLst>
                                            <p:tav tm="0">
                                              <p:val>
                                                <p:strVal val="ppt_w"/>
                                              </p:val>
                                            </p:tav>
                                            <p:tav tm="100000">
                                              <p:val>
                                                <p:fltVal val="0"/>
                                              </p:val>
                                            </p:tav>
                                          </p:tavLst>
                                        </p:anim>
                                        <p:anim calcmode="lin" valueType="num">
                                          <p:cBhvr>
                                            <p:cTn id="70" dur="1000"/>
                                            <p:tgtEl>
                                              <p:spTgt spid="14"/>
                                            </p:tgtEl>
                                            <p:attrNameLst>
                                              <p:attrName>ppt_h</p:attrName>
                                            </p:attrNameLst>
                                          </p:cBhvr>
                                          <p:tavLst>
                                            <p:tav tm="0">
                                              <p:val>
                                                <p:strVal val="ppt_h"/>
                                              </p:val>
                                            </p:tav>
                                            <p:tav tm="100000">
                                              <p:val>
                                                <p:fltVal val="0"/>
                                              </p:val>
                                            </p:tav>
                                          </p:tavLst>
                                        </p:anim>
                                        <p:anim calcmode="lin" valueType="num">
                                          <p:cBhvr>
                                            <p:cTn id="71" dur="1000"/>
                                            <p:tgtEl>
                                              <p:spTgt spid="14"/>
                                            </p:tgtEl>
                                            <p:attrNameLst>
                                              <p:attrName>style.rotation</p:attrName>
                                            </p:attrNameLst>
                                          </p:cBhvr>
                                          <p:tavLst>
                                            <p:tav tm="0">
                                              <p:val>
                                                <p:fltVal val="0"/>
                                              </p:val>
                                            </p:tav>
                                            <p:tav tm="100000">
                                              <p:val>
                                                <p:fltVal val="90"/>
                                              </p:val>
                                            </p:tav>
                                          </p:tavLst>
                                        </p:anim>
                                        <p:animEffect transition="out" filter="fade">
                                          <p:cBhvr>
                                            <p:cTn id="72" dur="1000"/>
                                            <p:tgtEl>
                                              <p:spTgt spid="14"/>
                                            </p:tgtEl>
                                          </p:cBhvr>
                                        </p:animEffect>
                                        <p:set>
                                          <p:cBhvr>
                                            <p:cTn id="73" dur="1" fill="hold">
                                              <p:stCondLst>
                                                <p:cond delay="999"/>
                                              </p:stCondLst>
                                            </p:cTn>
                                            <p:tgtEl>
                                              <p:spTgt spid="14"/>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500"/>
                                            <p:tgtEl>
                                              <p:spTgt spid="18"/>
                                            </p:tgtEl>
                                          </p:cBhvr>
                                        </p:animEffect>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8"/>
                                            </p:tgtEl>
                                          </p:cBhvr>
                                        </p:animEffect>
                                        <p:animScale>
                                          <p:cBhvr>
                                            <p:cTn id="82" dur="250" autoRev="1" fill="hold"/>
                                            <p:tgtEl>
                                              <p:spTgt spid="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8"/>
                                            </p:tgtEl>
                                            <p:attrNameLst>
                                              <p:attrName>ppt_w</p:attrName>
                                            </p:attrNameLst>
                                          </p:cBhvr>
                                          <p:tavLst>
                                            <p:tav tm="0">
                                              <p:val>
                                                <p:strVal val="ppt_w"/>
                                              </p:val>
                                            </p:tav>
                                            <p:tav tm="100000">
                                              <p:val>
                                                <p:fltVal val="0"/>
                                              </p:val>
                                            </p:tav>
                                          </p:tavLst>
                                        </p:anim>
                                        <p:anim calcmode="lin" valueType="num">
                                          <p:cBhvr>
                                            <p:cTn id="86" dur="1000"/>
                                            <p:tgtEl>
                                              <p:spTgt spid="8"/>
                                            </p:tgtEl>
                                            <p:attrNameLst>
                                              <p:attrName>ppt_h</p:attrName>
                                            </p:attrNameLst>
                                          </p:cBhvr>
                                          <p:tavLst>
                                            <p:tav tm="0">
                                              <p:val>
                                                <p:strVal val="ppt_h"/>
                                              </p:val>
                                            </p:tav>
                                            <p:tav tm="100000">
                                              <p:val>
                                                <p:fltVal val="0"/>
                                              </p:val>
                                            </p:tav>
                                          </p:tavLst>
                                        </p:anim>
                                        <p:anim calcmode="lin" valueType="num">
                                          <p:cBhvr>
                                            <p:cTn id="87" dur="1000"/>
                                            <p:tgtEl>
                                              <p:spTgt spid="8"/>
                                            </p:tgtEl>
                                            <p:attrNameLst>
                                              <p:attrName>style.rotation</p:attrName>
                                            </p:attrNameLst>
                                          </p:cBhvr>
                                          <p:tavLst>
                                            <p:tav tm="0">
                                              <p:val>
                                                <p:fltVal val="0"/>
                                              </p:val>
                                            </p:tav>
                                            <p:tav tm="100000">
                                              <p:val>
                                                <p:fltVal val="90"/>
                                              </p:val>
                                            </p:tav>
                                          </p:tavLst>
                                        </p:anim>
                                        <p:animEffect transition="out" filter="fade">
                                          <p:cBhvr>
                                            <p:cTn id="88" dur="1000"/>
                                            <p:tgtEl>
                                              <p:spTgt spid="8"/>
                                            </p:tgtEl>
                                          </p:cBhvr>
                                        </p:animEffect>
                                        <p:set>
                                          <p:cBhvr>
                                            <p:cTn id="8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14"/>
                                            </p:tgtEl>
                                          </p:cBhvr>
                                        </p:animEffect>
                                        <p:animScale>
                                          <p:cBhvr>
                                            <p:cTn id="95" dur="250" autoRev="1" fill="hold"/>
                                            <p:tgtEl>
                                              <p:spTgt spid="14"/>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5" name="click.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14"/>
                                            </p:tgtEl>
                                            <p:attrNameLst>
                                              <p:attrName>ppt_w</p:attrName>
                                            </p:attrNameLst>
                                          </p:cBhvr>
                                          <p:tavLst>
                                            <p:tav tm="0">
                                              <p:val>
                                                <p:strVal val="ppt_w"/>
                                              </p:val>
                                            </p:tav>
                                            <p:tav tm="100000">
                                              <p:val>
                                                <p:fltVal val="0"/>
                                              </p:val>
                                            </p:tav>
                                          </p:tavLst>
                                        </p:anim>
                                        <p:anim calcmode="lin" valueType="num">
                                          <p:cBhvr>
                                            <p:cTn id="99" dur="1000"/>
                                            <p:tgtEl>
                                              <p:spTgt spid="14"/>
                                            </p:tgtEl>
                                            <p:attrNameLst>
                                              <p:attrName>ppt_h</p:attrName>
                                            </p:attrNameLst>
                                          </p:cBhvr>
                                          <p:tavLst>
                                            <p:tav tm="0">
                                              <p:val>
                                                <p:strVal val="ppt_h"/>
                                              </p:val>
                                            </p:tav>
                                            <p:tav tm="100000">
                                              <p:val>
                                                <p:fltVal val="0"/>
                                              </p:val>
                                            </p:tav>
                                          </p:tavLst>
                                        </p:anim>
                                        <p:anim calcmode="lin" valueType="num">
                                          <p:cBhvr>
                                            <p:cTn id="100" dur="1000"/>
                                            <p:tgtEl>
                                              <p:spTgt spid="14"/>
                                            </p:tgtEl>
                                            <p:attrNameLst>
                                              <p:attrName>style.rotation</p:attrName>
                                            </p:attrNameLst>
                                          </p:cBhvr>
                                          <p:tavLst>
                                            <p:tav tm="0">
                                              <p:val>
                                                <p:fltVal val="0"/>
                                              </p:val>
                                            </p:tav>
                                            <p:tav tm="100000">
                                              <p:val>
                                                <p:fltVal val="90"/>
                                              </p:val>
                                            </p:tav>
                                          </p:tavLst>
                                        </p:anim>
                                        <p:animEffect transition="out" filter="fade">
                                          <p:cBhvr>
                                            <p:cTn id="101" dur="1000"/>
                                            <p:tgtEl>
                                              <p:spTgt spid="14"/>
                                            </p:tgtEl>
                                          </p:cBhvr>
                                        </p:animEffect>
                                        <p:set>
                                          <p:cBhvr>
                                            <p:cTn id="10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ppt_x"/>
                                              </p:val>
                                            </p:tav>
                                            <p:tav tm="100000">
                                              <p:val>
                                                <p:strVal val="#ppt_x"/>
                                              </p:val>
                                            </p:tav>
                                          </p:tavLst>
                                        </p:anim>
                                        <p:anim calcmode="lin" valueType="num">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17" name="hammer.wav"/>
                                            </p:tgtEl>
                                          </p:cMediaNode>
                                        </p:audio>
                                      </p:subTnLst>
                                    </p:cTn>
                                  </p:par>
                                </p:childTnLst>
                              </p:cTn>
                            </p:par>
                            <p:par>
                              <p:cTn id="30" fill="hold">
                                <p:stCondLst>
                                  <p:cond delay="500"/>
                                </p:stCondLst>
                                <p:childTnLst>
                                  <p:par>
                                    <p:cTn id="31" presetID="31" presetClass="exit" presetSubtype="0" fill="hold" nodeType="afterEffect">
                                      <p:stCondLst>
                                        <p:cond delay="0"/>
                                      </p:stCondLst>
                                      <p:childTnLst>
                                        <p:anim calcmode="lin" valueType="num">
                                          <p:cBhvr>
                                            <p:cTn id="32" dur="1000"/>
                                            <p:tgtEl>
                                              <p:spTgt spid="5"/>
                                            </p:tgtEl>
                                            <p:attrNameLst>
                                              <p:attrName>ppt_w</p:attrName>
                                            </p:attrNameLst>
                                          </p:cBhvr>
                                          <p:tavLst>
                                            <p:tav tm="0">
                                              <p:val>
                                                <p:strVal val="ppt_w"/>
                                              </p:val>
                                            </p:tav>
                                            <p:tav tm="100000">
                                              <p:val>
                                                <p:fltVal val="0"/>
                                              </p:val>
                                            </p:tav>
                                          </p:tavLst>
                                        </p:anim>
                                        <p:anim calcmode="lin" valueType="num">
                                          <p:cBhvr>
                                            <p:cTn id="33" dur="1000"/>
                                            <p:tgtEl>
                                              <p:spTgt spid="5"/>
                                            </p:tgtEl>
                                            <p:attrNameLst>
                                              <p:attrName>ppt_h</p:attrName>
                                            </p:attrNameLst>
                                          </p:cBhvr>
                                          <p:tavLst>
                                            <p:tav tm="0">
                                              <p:val>
                                                <p:strVal val="ppt_h"/>
                                              </p:val>
                                            </p:tav>
                                            <p:tav tm="100000">
                                              <p:val>
                                                <p:fltVal val="0"/>
                                              </p:val>
                                            </p:tav>
                                          </p:tavLst>
                                        </p:anim>
                                        <p:anim calcmode="lin" valueType="num">
                                          <p:cBhvr>
                                            <p:cTn id="34" dur="1000"/>
                                            <p:tgtEl>
                                              <p:spTgt spid="5"/>
                                            </p:tgtEl>
                                            <p:attrNameLst>
                                              <p:attrName>style.rotation</p:attrName>
                                            </p:attrNameLst>
                                          </p:cBhvr>
                                          <p:tavLst>
                                            <p:tav tm="0">
                                              <p:val>
                                                <p:fltVal val="0"/>
                                              </p:val>
                                            </p:tav>
                                            <p:tav tm="100000">
                                              <p:val>
                                                <p:fltVal val="90"/>
                                              </p:val>
                                            </p:tav>
                                          </p:tavLst>
                                        </p:anim>
                                        <p:animEffect transition="out" filter="fade">
                                          <p:cBhvr>
                                            <p:cTn id="35" dur="1000"/>
                                            <p:tgtEl>
                                              <p:spTgt spid="5"/>
                                            </p:tgtEl>
                                          </p:cBhvr>
                                        </p:animEffect>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1"/>
                                            </p:tgtEl>
                                          </p:cBhvr>
                                        </p:animEffect>
                                        <p:animScale>
                                          <p:cBhvr>
                                            <p:cTn id="42" dur="250" autoRev="1" fill="hold"/>
                                            <p:tgtEl>
                                              <p:spTgt spid="11"/>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17" name="hammer.wav"/>
                                            </p:tgtEl>
                                          </p:cMediaNode>
                                        </p:audio>
                                      </p:subTnLst>
                                    </p:cTn>
                                  </p:par>
                                </p:childTnLst>
                              </p:cTn>
                            </p:par>
                            <p:par>
                              <p:cTn id="43" fill="hold">
                                <p:stCondLst>
                                  <p:cond delay="500"/>
                                </p:stCondLst>
                                <p:childTnLst>
                                  <p:par>
                                    <p:cTn id="44" presetID="49" presetClass="entr" presetSubtype="0" decel="10000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 calcmode="lin" valueType="num">
                                          <p:cBhvr>
                                            <p:cTn id="48" dur="500" fill="hold"/>
                                            <p:tgtEl>
                                              <p:spTgt spid="17"/>
                                            </p:tgtEl>
                                            <p:attrNameLst>
                                              <p:attrName>style.rotation</p:attrName>
                                            </p:attrNameLst>
                                          </p:cBhvr>
                                          <p:tavLst>
                                            <p:tav tm="0">
                                              <p:val>
                                                <p:fltVal val="360"/>
                                              </p:val>
                                            </p:tav>
                                            <p:tav tm="100000">
                                              <p:val>
                                                <p:fltVal val="0"/>
                                              </p:val>
                                            </p:tav>
                                          </p:tavLst>
                                        </p:anim>
                                        <p:animEffect transition="in" filter="fade">
                                          <p:cBhvr>
                                            <p:cTn id="49" dur="500"/>
                                            <p:tgtEl>
                                              <p:spTgt spid="17"/>
                                            </p:tgtEl>
                                          </p:cBhvr>
                                        </p:animEffect>
                                      </p:childTnLst>
                                      <p:subTnLst>
                                        <p:audio>
                                          <p:cMediaNode>
                                            <p:cTn display="0" masterRel="sameClick">
                                              <p:stCondLst>
                                                <p:cond evt="begin" delay="0">
                                                  <p:tn val="44"/>
                                                </p:cond>
                                              </p:stCondLst>
                                              <p:endCondLst>
                                                <p:cond evt="onStopAudio" delay="0">
                                                  <p:tgtEl>
                                                    <p:sldTgt/>
                                                  </p:tgtEl>
                                                </p:cond>
                                              </p:endCondLst>
                                            </p:cTn>
                                            <p:tgtEl>
                                              <p:sndTgt r:embed="rId18" name="chimes.wav"/>
                                            </p:tgtEl>
                                          </p:cMediaNode>
                                        </p:audio>
                                      </p:subTnLst>
                                    </p:cTn>
                                  </p:par>
                                  <p:par>
                                    <p:cTn id="50" presetID="32" presetClass="emph" presetSubtype="0" fill="hold" nodeType="withEffect">
                                      <p:stCondLst>
                                        <p:cond delay="0"/>
                                      </p:stCondLst>
                                      <p:childTnLst>
                                        <p:animRot by="120000">
                                          <p:cBhvr>
                                            <p:cTn id="51" dur="100" fill="hold">
                                              <p:stCondLst>
                                                <p:cond delay="0"/>
                                              </p:stCondLst>
                                            </p:cTn>
                                            <p:tgtEl>
                                              <p:spTgt spid="17"/>
                                            </p:tgtEl>
                                            <p:attrNameLst>
                                              <p:attrName>r</p:attrName>
                                            </p:attrNameLst>
                                          </p:cBhvr>
                                        </p:animRot>
                                        <p:animRot by="-240000">
                                          <p:cBhvr>
                                            <p:cTn id="52" dur="200" fill="hold">
                                              <p:stCondLst>
                                                <p:cond delay="200"/>
                                              </p:stCondLst>
                                            </p:cTn>
                                            <p:tgtEl>
                                              <p:spTgt spid="17"/>
                                            </p:tgtEl>
                                            <p:attrNameLst>
                                              <p:attrName>r</p:attrName>
                                            </p:attrNameLst>
                                          </p:cBhvr>
                                        </p:animRot>
                                        <p:animRot by="240000">
                                          <p:cBhvr>
                                            <p:cTn id="53" dur="200" fill="hold">
                                              <p:stCondLst>
                                                <p:cond delay="400"/>
                                              </p:stCondLst>
                                            </p:cTn>
                                            <p:tgtEl>
                                              <p:spTgt spid="17"/>
                                            </p:tgtEl>
                                            <p:attrNameLst>
                                              <p:attrName>r</p:attrName>
                                            </p:attrNameLst>
                                          </p:cBhvr>
                                        </p:animRot>
                                        <p:animRot by="-240000">
                                          <p:cBhvr>
                                            <p:cTn id="54" dur="200" fill="hold">
                                              <p:stCondLst>
                                                <p:cond delay="600"/>
                                              </p:stCondLst>
                                            </p:cTn>
                                            <p:tgtEl>
                                              <p:spTgt spid="17"/>
                                            </p:tgtEl>
                                            <p:attrNameLst>
                                              <p:attrName>r</p:attrName>
                                            </p:attrNameLst>
                                          </p:cBhvr>
                                        </p:animRot>
                                        <p:animRot by="120000">
                                          <p:cBhvr>
                                            <p:cTn id="55" dur="200" fill="hold">
                                              <p:stCondLst>
                                                <p:cond delay="800"/>
                                              </p:stCondLst>
                                            </p:cTn>
                                            <p:tgtEl>
                                              <p:spTgt spid="17"/>
                                            </p:tgtEl>
                                            <p:attrNameLst>
                                              <p:attrName>r</p:attrName>
                                            </p:attrNameLst>
                                          </p:cBhvr>
                                        </p:animRot>
                                      </p:childTnLst>
                                    </p:cTn>
                                  </p:par>
                                  <p:par>
                                    <p:cTn id="56" presetID="31" presetClass="exit" presetSubtype="0" fill="hold" nodeType="withEffect">
                                      <p:stCondLst>
                                        <p:cond delay="0"/>
                                      </p:stCondLst>
                                      <p:childTnLst>
                                        <p:anim calcmode="lin" valueType="num">
                                          <p:cBhvr>
                                            <p:cTn id="57" dur="1000"/>
                                            <p:tgtEl>
                                              <p:spTgt spid="5"/>
                                            </p:tgtEl>
                                            <p:attrNameLst>
                                              <p:attrName>ppt_w</p:attrName>
                                            </p:attrNameLst>
                                          </p:cBhvr>
                                          <p:tavLst>
                                            <p:tav tm="0">
                                              <p:val>
                                                <p:strVal val="ppt_w"/>
                                              </p:val>
                                            </p:tav>
                                            <p:tav tm="100000">
                                              <p:val>
                                                <p:fltVal val="0"/>
                                              </p:val>
                                            </p:tav>
                                          </p:tavLst>
                                        </p:anim>
                                        <p:anim calcmode="lin" valueType="num">
                                          <p:cBhvr>
                                            <p:cTn id="58" dur="1000"/>
                                            <p:tgtEl>
                                              <p:spTgt spid="5"/>
                                            </p:tgtEl>
                                            <p:attrNameLst>
                                              <p:attrName>ppt_h</p:attrName>
                                            </p:attrNameLst>
                                          </p:cBhvr>
                                          <p:tavLst>
                                            <p:tav tm="0">
                                              <p:val>
                                                <p:strVal val="ppt_h"/>
                                              </p:val>
                                            </p:tav>
                                            <p:tav tm="100000">
                                              <p:val>
                                                <p:fltVal val="0"/>
                                              </p:val>
                                            </p:tav>
                                          </p:tavLst>
                                        </p:anim>
                                        <p:anim calcmode="lin" valueType="num">
                                          <p:cBhvr>
                                            <p:cTn id="59" dur="1000"/>
                                            <p:tgtEl>
                                              <p:spTgt spid="5"/>
                                            </p:tgtEl>
                                            <p:attrNameLst>
                                              <p:attrName>style.rotation</p:attrName>
                                            </p:attrNameLst>
                                          </p:cBhvr>
                                          <p:tavLst>
                                            <p:tav tm="0">
                                              <p:val>
                                                <p:fltVal val="0"/>
                                              </p:val>
                                            </p:tav>
                                            <p:tav tm="100000">
                                              <p:val>
                                                <p:fltVal val="90"/>
                                              </p:val>
                                            </p:tav>
                                          </p:tavLst>
                                        </p:anim>
                                        <p:animEffect transition="out" filter="fade">
                                          <p:cBhvr>
                                            <p:cTn id="60" dur="1000"/>
                                            <p:tgtEl>
                                              <p:spTgt spid="5"/>
                                            </p:tgtEl>
                                          </p:cBhvr>
                                        </p:animEffect>
                                        <p:set>
                                          <p:cBhvr>
                                            <p:cTn id="61" dur="1" fill="hold">
                                              <p:stCondLst>
                                                <p:cond delay="999"/>
                                              </p:stCondLst>
                                            </p:cTn>
                                            <p:tgtEl>
                                              <p:spTgt spid="5"/>
                                            </p:tgtEl>
                                            <p:attrNameLst>
                                              <p:attrName>style.visibility</p:attrName>
                                            </p:attrNameLst>
                                          </p:cBhvr>
                                          <p:to>
                                            <p:strVal val="hidden"/>
                                          </p:to>
                                        </p:set>
                                      </p:childTnLst>
                                    </p:cTn>
                                  </p:par>
                                  <p:par>
                                    <p:cTn id="62" presetID="31" presetClass="exit" presetSubtype="0" fill="hold" nodeType="withEffect">
                                      <p:stCondLst>
                                        <p:cond delay="0"/>
                                      </p:stCondLst>
                                      <p:childTnLst>
                                        <p:anim calcmode="lin" valueType="num">
                                          <p:cBhvr>
                                            <p:cTn id="63" dur="1000"/>
                                            <p:tgtEl>
                                              <p:spTgt spid="8"/>
                                            </p:tgtEl>
                                            <p:attrNameLst>
                                              <p:attrName>ppt_w</p:attrName>
                                            </p:attrNameLst>
                                          </p:cBhvr>
                                          <p:tavLst>
                                            <p:tav tm="0">
                                              <p:val>
                                                <p:strVal val="ppt_w"/>
                                              </p:val>
                                            </p:tav>
                                            <p:tav tm="100000">
                                              <p:val>
                                                <p:fltVal val="0"/>
                                              </p:val>
                                            </p:tav>
                                          </p:tavLst>
                                        </p:anim>
                                        <p:anim calcmode="lin" valueType="num">
                                          <p:cBhvr>
                                            <p:cTn id="64" dur="1000"/>
                                            <p:tgtEl>
                                              <p:spTgt spid="8"/>
                                            </p:tgtEl>
                                            <p:attrNameLst>
                                              <p:attrName>ppt_h</p:attrName>
                                            </p:attrNameLst>
                                          </p:cBhvr>
                                          <p:tavLst>
                                            <p:tav tm="0">
                                              <p:val>
                                                <p:strVal val="ppt_h"/>
                                              </p:val>
                                            </p:tav>
                                            <p:tav tm="100000">
                                              <p:val>
                                                <p:fltVal val="0"/>
                                              </p:val>
                                            </p:tav>
                                          </p:tavLst>
                                        </p:anim>
                                        <p:anim calcmode="lin" valueType="num">
                                          <p:cBhvr>
                                            <p:cTn id="65" dur="1000"/>
                                            <p:tgtEl>
                                              <p:spTgt spid="8"/>
                                            </p:tgtEl>
                                            <p:attrNameLst>
                                              <p:attrName>style.rotation</p:attrName>
                                            </p:attrNameLst>
                                          </p:cBhvr>
                                          <p:tavLst>
                                            <p:tav tm="0">
                                              <p:val>
                                                <p:fltVal val="0"/>
                                              </p:val>
                                            </p:tav>
                                            <p:tav tm="100000">
                                              <p:val>
                                                <p:fltVal val="90"/>
                                              </p:val>
                                            </p:tav>
                                          </p:tavLst>
                                        </p:anim>
                                        <p:animEffect transition="out" filter="fade">
                                          <p:cBhvr>
                                            <p:cTn id="66" dur="1000"/>
                                            <p:tgtEl>
                                              <p:spTgt spid="8"/>
                                            </p:tgtEl>
                                          </p:cBhvr>
                                        </p:animEffect>
                                        <p:set>
                                          <p:cBhvr>
                                            <p:cTn id="67" dur="1" fill="hold">
                                              <p:stCondLst>
                                                <p:cond delay="999"/>
                                              </p:stCondLst>
                                            </p:cTn>
                                            <p:tgtEl>
                                              <p:spTgt spid="8"/>
                                            </p:tgtEl>
                                            <p:attrNameLst>
                                              <p:attrName>style.visibility</p:attrName>
                                            </p:attrNameLst>
                                          </p:cBhvr>
                                          <p:to>
                                            <p:strVal val="hidden"/>
                                          </p:to>
                                        </p:set>
                                      </p:childTnLst>
                                    </p:cTn>
                                  </p:par>
                                  <p:par>
                                    <p:cTn id="68" presetID="31" presetClass="exit" presetSubtype="0" fill="hold" nodeType="withEffect">
                                      <p:stCondLst>
                                        <p:cond delay="0"/>
                                      </p:stCondLst>
                                      <p:childTnLst>
                                        <p:anim calcmode="lin" valueType="num">
                                          <p:cBhvr>
                                            <p:cTn id="69" dur="1000"/>
                                            <p:tgtEl>
                                              <p:spTgt spid="14"/>
                                            </p:tgtEl>
                                            <p:attrNameLst>
                                              <p:attrName>ppt_w</p:attrName>
                                            </p:attrNameLst>
                                          </p:cBhvr>
                                          <p:tavLst>
                                            <p:tav tm="0">
                                              <p:val>
                                                <p:strVal val="ppt_w"/>
                                              </p:val>
                                            </p:tav>
                                            <p:tav tm="100000">
                                              <p:val>
                                                <p:fltVal val="0"/>
                                              </p:val>
                                            </p:tav>
                                          </p:tavLst>
                                        </p:anim>
                                        <p:anim calcmode="lin" valueType="num">
                                          <p:cBhvr>
                                            <p:cTn id="70" dur="1000"/>
                                            <p:tgtEl>
                                              <p:spTgt spid="14"/>
                                            </p:tgtEl>
                                            <p:attrNameLst>
                                              <p:attrName>ppt_h</p:attrName>
                                            </p:attrNameLst>
                                          </p:cBhvr>
                                          <p:tavLst>
                                            <p:tav tm="0">
                                              <p:val>
                                                <p:strVal val="ppt_h"/>
                                              </p:val>
                                            </p:tav>
                                            <p:tav tm="100000">
                                              <p:val>
                                                <p:fltVal val="0"/>
                                              </p:val>
                                            </p:tav>
                                          </p:tavLst>
                                        </p:anim>
                                        <p:anim calcmode="lin" valueType="num">
                                          <p:cBhvr>
                                            <p:cTn id="71" dur="1000"/>
                                            <p:tgtEl>
                                              <p:spTgt spid="14"/>
                                            </p:tgtEl>
                                            <p:attrNameLst>
                                              <p:attrName>style.rotation</p:attrName>
                                            </p:attrNameLst>
                                          </p:cBhvr>
                                          <p:tavLst>
                                            <p:tav tm="0">
                                              <p:val>
                                                <p:fltVal val="0"/>
                                              </p:val>
                                            </p:tav>
                                            <p:tav tm="100000">
                                              <p:val>
                                                <p:fltVal val="90"/>
                                              </p:val>
                                            </p:tav>
                                          </p:tavLst>
                                        </p:anim>
                                        <p:animEffect transition="out" filter="fade">
                                          <p:cBhvr>
                                            <p:cTn id="72" dur="1000"/>
                                            <p:tgtEl>
                                              <p:spTgt spid="14"/>
                                            </p:tgtEl>
                                          </p:cBhvr>
                                        </p:animEffect>
                                        <p:set>
                                          <p:cBhvr>
                                            <p:cTn id="73" dur="1" fill="hold">
                                              <p:stCondLst>
                                                <p:cond delay="999"/>
                                              </p:stCondLst>
                                            </p:cTn>
                                            <p:tgtEl>
                                              <p:spTgt spid="14"/>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500"/>
                                            <p:tgtEl>
                                              <p:spTgt spid="18"/>
                                            </p:tgtEl>
                                          </p:cBhvr>
                                        </p:animEffect>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8"/>
                                            </p:tgtEl>
                                          </p:cBhvr>
                                        </p:animEffect>
                                        <p:animScale>
                                          <p:cBhvr>
                                            <p:cTn id="82" dur="250" autoRev="1" fill="hold"/>
                                            <p:tgtEl>
                                              <p:spTgt spid="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17"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8"/>
                                            </p:tgtEl>
                                            <p:attrNameLst>
                                              <p:attrName>ppt_w</p:attrName>
                                            </p:attrNameLst>
                                          </p:cBhvr>
                                          <p:tavLst>
                                            <p:tav tm="0">
                                              <p:val>
                                                <p:strVal val="ppt_w"/>
                                              </p:val>
                                            </p:tav>
                                            <p:tav tm="100000">
                                              <p:val>
                                                <p:fltVal val="0"/>
                                              </p:val>
                                            </p:tav>
                                          </p:tavLst>
                                        </p:anim>
                                        <p:anim calcmode="lin" valueType="num">
                                          <p:cBhvr>
                                            <p:cTn id="86" dur="1000"/>
                                            <p:tgtEl>
                                              <p:spTgt spid="8"/>
                                            </p:tgtEl>
                                            <p:attrNameLst>
                                              <p:attrName>ppt_h</p:attrName>
                                            </p:attrNameLst>
                                          </p:cBhvr>
                                          <p:tavLst>
                                            <p:tav tm="0">
                                              <p:val>
                                                <p:strVal val="ppt_h"/>
                                              </p:val>
                                            </p:tav>
                                            <p:tav tm="100000">
                                              <p:val>
                                                <p:fltVal val="0"/>
                                              </p:val>
                                            </p:tav>
                                          </p:tavLst>
                                        </p:anim>
                                        <p:anim calcmode="lin" valueType="num">
                                          <p:cBhvr>
                                            <p:cTn id="87" dur="1000"/>
                                            <p:tgtEl>
                                              <p:spTgt spid="8"/>
                                            </p:tgtEl>
                                            <p:attrNameLst>
                                              <p:attrName>style.rotation</p:attrName>
                                            </p:attrNameLst>
                                          </p:cBhvr>
                                          <p:tavLst>
                                            <p:tav tm="0">
                                              <p:val>
                                                <p:fltVal val="0"/>
                                              </p:val>
                                            </p:tav>
                                            <p:tav tm="100000">
                                              <p:val>
                                                <p:fltVal val="90"/>
                                              </p:val>
                                            </p:tav>
                                          </p:tavLst>
                                        </p:anim>
                                        <p:animEffect transition="out" filter="fade">
                                          <p:cBhvr>
                                            <p:cTn id="88" dur="1000"/>
                                            <p:tgtEl>
                                              <p:spTgt spid="8"/>
                                            </p:tgtEl>
                                          </p:cBhvr>
                                        </p:animEffect>
                                        <p:set>
                                          <p:cBhvr>
                                            <p:cTn id="8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14"/>
                                            </p:tgtEl>
                                          </p:cBhvr>
                                        </p:animEffect>
                                        <p:animScale>
                                          <p:cBhvr>
                                            <p:cTn id="95" dur="250" autoRev="1" fill="hold"/>
                                            <p:tgtEl>
                                              <p:spTgt spid="14"/>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19" name="click.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14"/>
                                            </p:tgtEl>
                                            <p:attrNameLst>
                                              <p:attrName>ppt_w</p:attrName>
                                            </p:attrNameLst>
                                          </p:cBhvr>
                                          <p:tavLst>
                                            <p:tav tm="0">
                                              <p:val>
                                                <p:strVal val="ppt_w"/>
                                              </p:val>
                                            </p:tav>
                                            <p:tav tm="100000">
                                              <p:val>
                                                <p:fltVal val="0"/>
                                              </p:val>
                                            </p:tav>
                                          </p:tavLst>
                                        </p:anim>
                                        <p:anim calcmode="lin" valueType="num">
                                          <p:cBhvr>
                                            <p:cTn id="99" dur="1000"/>
                                            <p:tgtEl>
                                              <p:spTgt spid="14"/>
                                            </p:tgtEl>
                                            <p:attrNameLst>
                                              <p:attrName>ppt_h</p:attrName>
                                            </p:attrNameLst>
                                          </p:cBhvr>
                                          <p:tavLst>
                                            <p:tav tm="0">
                                              <p:val>
                                                <p:strVal val="ppt_h"/>
                                              </p:val>
                                            </p:tav>
                                            <p:tav tm="100000">
                                              <p:val>
                                                <p:fltVal val="0"/>
                                              </p:val>
                                            </p:tav>
                                          </p:tavLst>
                                        </p:anim>
                                        <p:anim calcmode="lin" valueType="num">
                                          <p:cBhvr>
                                            <p:cTn id="100" dur="1000"/>
                                            <p:tgtEl>
                                              <p:spTgt spid="14"/>
                                            </p:tgtEl>
                                            <p:attrNameLst>
                                              <p:attrName>style.rotation</p:attrName>
                                            </p:attrNameLst>
                                          </p:cBhvr>
                                          <p:tavLst>
                                            <p:tav tm="0">
                                              <p:val>
                                                <p:fltVal val="0"/>
                                              </p:val>
                                            </p:tav>
                                            <p:tav tm="100000">
                                              <p:val>
                                                <p:fltVal val="90"/>
                                              </p:val>
                                            </p:tav>
                                          </p:tavLst>
                                        </p:anim>
                                        <p:animEffect transition="out" filter="fade">
                                          <p:cBhvr>
                                            <p:cTn id="101" dur="1000"/>
                                            <p:tgtEl>
                                              <p:spTgt spid="14"/>
                                            </p:tgtEl>
                                          </p:cBhvr>
                                        </p:animEffect>
                                        <p:set>
                                          <p:cBhvr>
                                            <p:cTn id="10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FE2AC0E5-C8A3-F8BA-CCF9-39E2380062E5}"/>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A6F3312-E1DE-E480-31ED-4DEFDF92D56F}"/>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F54064BA-A32C-2614-B7D9-9168123978A0}"/>
              </a:ext>
            </a:extLst>
          </p:cNvPr>
          <p:cNvPicPr>
            <a:picLocks noChangeAspect="1"/>
          </p:cNvPicPr>
          <p:nvPr/>
        </p:nvPicPr>
        <p:blipFill>
          <a:blip r:embed="rId4"/>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EC7CDB9F-ABD3-2A04-F12D-ACA542BC0556}"/>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93C0143C-34AE-1ADC-92C7-C5D51C96B88B}"/>
              </a:ext>
            </a:extLst>
          </p:cNvPr>
          <p:cNvPicPr>
            <a:picLocks noChangeAspect="1"/>
          </p:cNvPicPr>
          <p:nvPr/>
        </p:nvPicPr>
        <p:blipFill>
          <a:blip r:embed="rId4"/>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D938BEBE-8BCE-9FBC-334B-966BE4DF6FF2}"/>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6A9C0B1B-A05C-5B85-E5C2-3EC8BF2047A6}"/>
              </a:ext>
            </a:extLst>
          </p:cNvPr>
          <p:cNvPicPr>
            <a:picLocks noChangeAspect="1"/>
          </p:cNvPicPr>
          <p:nvPr/>
        </p:nvPicPr>
        <p:blipFill>
          <a:blip r:embed="rId4"/>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A31CEF16-2E80-4148-CB30-3E858AD32F12}"/>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F87F7BEF-E07F-67F7-FD1D-7994F7B76889}"/>
              </a:ext>
            </a:extLst>
          </p:cNvPr>
          <p:cNvPicPr>
            <a:picLocks noChangeAspect="1"/>
          </p:cNvPicPr>
          <p:nvPr/>
        </p:nvPicPr>
        <p:blipFill>
          <a:blip r:embed="rId4"/>
          <a:stretch>
            <a:fillRect/>
          </a:stretch>
        </p:blipFill>
        <p:spPr>
          <a:xfrm rot="737208" flipH="1">
            <a:off x="755225" y="5080985"/>
            <a:ext cx="919996" cy="919996"/>
          </a:xfrm>
          <a:prstGeom prst="rect">
            <a:avLst/>
          </a:prstGeom>
        </p:spPr>
      </p:pic>
      <p:grpSp>
        <p:nvGrpSpPr>
          <p:cNvPr id="13" name="Group 12">
            <a:extLst>
              <a:ext uri="{FF2B5EF4-FFF2-40B4-BE49-F238E27FC236}">
                <a16:creationId xmlns:a16="http://schemas.microsoft.com/office/drawing/2014/main" id="{DBF82311-C5E2-827F-24A6-321C3CC37C09}"/>
              </a:ext>
            </a:extLst>
          </p:cNvPr>
          <p:cNvGrpSpPr/>
          <p:nvPr/>
        </p:nvGrpSpPr>
        <p:grpSpPr>
          <a:xfrm>
            <a:off x="2848056" y="172871"/>
            <a:ext cx="6571203" cy="1580721"/>
            <a:chOff x="2848056" y="60899"/>
            <a:chExt cx="6571203" cy="1580721"/>
          </a:xfrm>
        </p:grpSpPr>
        <p:grpSp>
          <p:nvGrpSpPr>
            <p:cNvPr id="14" name="Group 13">
              <a:extLst>
                <a:ext uri="{FF2B5EF4-FFF2-40B4-BE49-F238E27FC236}">
                  <a16:creationId xmlns:a16="http://schemas.microsoft.com/office/drawing/2014/main" id="{C03DDBD1-49B8-2B9C-F975-E929D6DC72B3}"/>
                </a:ext>
              </a:extLst>
            </p:cNvPr>
            <p:cNvGrpSpPr/>
            <p:nvPr/>
          </p:nvGrpSpPr>
          <p:grpSpPr>
            <a:xfrm>
              <a:off x="3694146" y="168233"/>
              <a:ext cx="4974772" cy="1323439"/>
              <a:chOff x="3608614" y="0"/>
              <a:chExt cx="4974772" cy="1323439"/>
            </a:xfrm>
          </p:grpSpPr>
          <p:sp>
            <p:nvSpPr>
              <p:cNvPr id="17" name="TextBox 16">
                <a:extLst>
                  <a:ext uri="{FF2B5EF4-FFF2-40B4-BE49-F238E27FC236}">
                    <a16:creationId xmlns:a16="http://schemas.microsoft.com/office/drawing/2014/main" id="{8076B964-AAA9-6B1A-06AD-E0CCC5A40087}"/>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8" name="TextBox 17">
                <a:extLst>
                  <a:ext uri="{FF2B5EF4-FFF2-40B4-BE49-F238E27FC236}">
                    <a16:creationId xmlns:a16="http://schemas.microsoft.com/office/drawing/2014/main" id="{B4749D40-0990-8BB0-895D-FB3B47D522C7}"/>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Ặ</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Ò</a:t>
                </a:r>
              </a:p>
            </p:txBody>
          </p:sp>
        </p:grpSp>
        <p:pic>
          <p:nvPicPr>
            <p:cNvPr id="15" name="Picture 33">
              <a:extLst>
                <a:ext uri="{FF2B5EF4-FFF2-40B4-BE49-F238E27FC236}">
                  <a16:creationId xmlns:a16="http://schemas.microsoft.com/office/drawing/2014/main" id="{E6BF866E-2B3A-65CC-F010-636AD208F511}"/>
                </a:ext>
              </a:extLst>
            </p:cNvPr>
            <p:cNvPicPr>
              <a:picLocks noChangeAspect="1"/>
            </p:cNvPicPr>
            <p:nvPr/>
          </p:nvPicPr>
          <p:blipFill>
            <a:blip r:embed="rId5"/>
            <a:srcRect/>
            <a:stretch>
              <a:fillRect/>
            </a:stretch>
          </p:blipFill>
          <p:spPr>
            <a:xfrm flipH="1">
              <a:off x="7918577" y="76371"/>
              <a:ext cx="1500682" cy="1565249"/>
            </a:xfrm>
            <a:prstGeom prst="rect">
              <a:avLst/>
            </a:prstGeom>
          </p:spPr>
        </p:pic>
        <p:pic>
          <p:nvPicPr>
            <p:cNvPr id="16" name="Picture 34">
              <a:extLst>
                <a:ext uri="{FF2B5EF4-FFF2-40B4-BE49-F238E27FC236}">
                  <a16:creationId xmlns:a16="http://schemas.microsoft.com/office/drawing/2014/main" id="{616FE53C-0767-3738-03D5-93F329FAC8AE}"/>
                </a:ext>
              </a:extLst>
            </p:cNvPr>
            <p:cNvPicPr>
              <a:picLocks noChangeAspect="1"/>
            </p:cNvPicPr>
            <p:nvPr/>
          </p:nvPicPr>
          <p:blipFill>
            <a:blip r:embed="rId6"/>
            <a:srcRect/>
            <a:stretch>
              <a:fillRect/>
            </a:stretch>
          </p:blipFill>
          <p:spPr>
            <a:xfrm>
              <a:off x="2848056" y="60899"/>
              <a:ext cx="1518568" cy="1565250"/>
            </a:xfrm>
            <a:prstGeom prst="rect">
              <a:avLst/>
            </a:prstGeom>
          </p:spPr>
        </p:pic>
      </p:grpSp>
    </p:spTree>
    <p:extLst>
      <p:ext uri="{BB962C8B-B14F-4D97-AF65-F5344CB8AC3E}">
        <p14:creationId xmlns:p14="http://schemas.microsoft.com/office/powerpoint/2010/main" val="148426040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par>
                                <p:cTn id="42" presetID="32" presetClass="emph" presetSubtype="0" fill="hold" nodeType="withEffect">
                                  <p:stCondLst>
                                    <p:cond delay="0"/>
                                  </p:stCondLst>
                                  <p:childTnLst>
                                    <p:animRot by="120000">
                                      <p:cBhvr>
                                        <p:cTn id="43" dur="100" fill="hold">
                                          <p:stCondLst>
                                            <p:cond delay="0"/>
                                          </p:stCondLst>
                                        </p:cTn>
                                        <p:tgtEl>
                                          <p:spTgt spid="13"/>
                                        </p:tgtEl>
                                        <p:attrNameLst>
                                          <p:attrName>r</p:attrName>
                                        </p:attrNameLst>
                                      </p:cBhvr>
                                    </p:animRot>
                                    <p:animRot by="-240000">
                                      <p:cBhvr>
                                        <p:cTn id="44" dur="200" fill="hold">
                                          <p:stCondLst>
                                            <p:cond delay="200"/>
                                          </p:stCondLst>
                                        </p:cTn>
                                        <p:tgtEl>
                                          <p:spTgt spid="13"/>
                                        </p:tgtEl>
                                        <p:attrNameLst>
                                          <p:attrName>r</p:attrName>
                                        </p:attrNameLst>
                                      </p:cBhvr>
                                    </p:animRot>
                                    <p:animRot by="240000">
                                      <p:cBhvr>
                                        <p:cTn id="45" dur="200" fill="hold">
                                          <p:stCondLst>
                                            <p:cond delay="400"/>
                                          </p:stCondLst>
                                        </p:cTn>
                                        <p:tgtEl>
                                          <p:spTgt spid="13"/>
                                        </p:tgtEl>
                                        <p:attrNameLst>
                                          <p:attrName>r</p:attrName>
                                        </p:attrNameLst>
                                      </p:cBhvr>
                                    </p:animRot>
                                    <p:animRot by="-240000">
                                      <p:cBhvr>
                                        <p:cTn id="46" dur="200" fill="hold">
                                          <p:stCondLst>
                                            <p:cond delay="600"/>
                                          </p:stCondLst>
                                        </p:cTn>
                                        <p:tgtEl>
                                          <p:spTgt spid="13"/>
                                        </p:tgtEl>
                                        <p:attrNameLst>
                                          <p:attrName>r</p:attrName>
                                        </p:attrNameLst>
                                      </p:cBhvr>
                                    </p:animRot>
                                    <p:animRot by="120000">
                                      <p:cBhvr>
                                        <p:cTn id="47" dur="200" fill="hold">
                                          <p:stCondLst>
                                            <p:cond delay="800"/>
                                          </p:stCondLst>
                                        </p:cTn>
                                        <p:tgtEl>
                                          <p:spTgt spid="13"/>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ow with a cow's head&#10;&#10;Description automatically generated">
            <a:extLst>
              <a:ext uri="{FF2B5EF4-FFF2-40B4-BE49-F238E27FC236}">
                <a16:creationId xmlns:a16="http://schemas.microsoft.com/office/drawing/2014/main" id="{08D4FABD-AD38-24B4-F20B-AA91FD4E06BF}"/>
              </a:ext>
            </a:extLst>
          </p:cNvPr>
          <p:cNvPicPr>
            <a:picLocks noChangeAspect="1"/>
          </p:cNvPicPr>
          <p:nvPr/>
        </p:nvPicPr>
        <p:blipFill rotWithShape="1">
          <a:blip r:embed="rId2">
            <a:extLst>
              <a:ext uri="{28A0092B-C50C-407E-A947-70E740481C1C}">
                <a14:useLocalDpi xmlns:a14="http://schemas.microsoft.com/office/drawing/2010/main" val="0"/>
              </a:ext>
            </a:extLst>
          </a:blip>
          <a:srcRect t="28553" b="3882"/>
          <a:stretch/>
        </p:blipFill>
        <p:spPr>
          <a:xfrm>
            <a:off x="0" y="-1"/>
            <a:ext cx="12192000" cy="6858001"/>
          </a:xfrm>
          <a:prstGeom prst="rect">
            <a:avLst/>
          </a:prstGeom>
        </p:spPr>
      </p:pic>
      <p:grpSp>
        <p:nvGrpSpPr>
          <p:cNvPr id="9" name="Group 8">
            <a:extLst>
              <a:ext uri="{FF2B5EF4-FFF2-40B4-BE49-F238E27FC236}">
                <a16:creationId xmlns:a16="http://schemas.microsoft.com/office/drawing/2014/main" id="{3BE1448D-916E-553F-C663-865D0132C52F}"/>
              </a:ext>
            </a:extLst>
          </p:cNvPr>
          <p:cNvGrpSpPr/>
          <p:nvPr/>
        </p:nvGrpSpPr>
        <p:grpSpPr>
          <a:xfrm>
            <a:off x="1743940" y="841630"/>
            <a:ext cx="6628133" cy="4524315"/>
            <a:chOff x="2807244" y="4011985"/>
            <a:chExt cx="6884561" cy="4524315"/>
          </a:xfrm>
        </p:grpSpPr>
        <p:sp>
          <p:nvSpPr>
            <p:cNvPr id="10" name="TextBox 9">
              <a:extLst>
                <a:ext uri="{FF2B5EF4-FFF2-40B4-BE49-F238E27FC236}">
                  <a16:creationId xmlns:a16="http://schemas.microsoft.com/office/drawing/2014/main" id="{B080FAE5-DBB1-462F-7CD7-62618153174E}"/>
                </a:ext>
              </a:extLst>
            </p:cNvPr>
            <p:cNvSpPr txBox="1"/>
            <p:nvPr/>
          </p:nvSpPr>
          <p:spPr>
            <a:xfrm>
              <a:off x="2816606" y="4011985"/>
              <a:ext cx="6875199"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36195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a:ln w="361950">
                    <a:solidFill>
                      <a:prstClr val="white"/>
                    </a:solidFill>
                  </a:ln>
                  <a:solidFill>
                    <a:prstClr val="black"/>
                  </a:solidFill>
                  <a:effectLst>
                    <a:outerShdw blurRad="50800" dist="38100" dir="2700000" algn="tl" rotWithShape="0">
                      <a:prstClr val="black">
                        <a:alpha val="40000"/>
                      </a:prstClr>
                    </a:outerShdw>
                  </a:effectLst>
                  <a:latin typeface="UVN Banh Mi" pitchFamily="2" charset="0"/>
                </a:rPr>
                <a:t>và</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a:ln w="361950">
                    <a:solidFill>
                      <a:prstClr val="white"/>
                    </a:solidFill>
                  </a:ln>
                  <a:solidFill>
                    <a:prstClr val="black"/>
                  </a:solidFill>
                  <a:effectLst>
                    <a:outerShdw blurRad="50800" dist="38100" dir="2700000" algn="tl" rotWithShape="0">
                      <a:prstClr val="black">
                        <a:alpha val="40000"/>
                      </a:prstClr>
                    </a:outerShdw>
                  </a:effectLst>
                  <a:latin typeface="UVN Banh Mi" pitchFamily="2" charset="0"/>
                </a:rPr>
                <a:t>HẸN GẶP LẠI</a:t>
              </a:r>
            </a:p>
          </p:txBody>
        </p:sp>
        <p:sp>
          <p:nvSpPr>
            <p:cNvPr id="11" name="TextBox 10">
              <a:extLst>
                <a:ext uri="{FF2B5EF4-FFF2-40B4-BE49-F238E27FC236}">
                  <a16:creationId xmlns:a16="http://schemas.microsoft.com/office/drawing/2014/main" id="{77DF541D-77B4-5920-4CC2-29FD7D8EDA79}"/>
                </a:ext>
              </a:extLst>
            </p:cNvPr>
            <p:cNvSpPr txBox="1"/>
            <p:nvPr/>
          </p:nvSpPr>
          <p:spPr>
            <a:xfrm>
              <a:off x="2807244" y="4011985"/>
              <a:ext cx="6875199" cy="45243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19050">
                    <a:solidFill>
                      <a:prstClr val="black"/>
                    </a:solidFill>
                  </a:ln>
                  <a:solidFill>
                    <a:srgbClr val="FF7C00"/>
                  </a:solidFill>
                  <a:effectLst>
                    <a:outerShdw blurRad="50800" dist="38100" dir="2700000" algn="tl" rotWithShape="0">
                      <a:prstClr val="black">
                        <a:alpha val="40000"/>
                      </a:prstClr>
                    </a:outerShdw>
                  </a:effectLst>
                  <a:uLnTx/>
                  <a:uFillTx/>
                  <a:latin typeface="UVN Banh Mi" pitchFamily="2" charset="0"/>
                </a:rPr>
                <a:t>T</a:t>
              </a:r>
              <a:r>
                <a:rPr kumimoji="0" lang="en-US" sz="9600" b="0" i="0" u="none" strike="noStrike" kern="1200" cap="none" spc="0" normalizeH="0" baseline="0" noProof="0" dirty="0">
                  <a:ln w="19050">
                    <a:solidFill>
                      <a:prstClr val="black"/>
                    </a:solidFill>
                  </a:ln>
                  <a:solidFill>
                    <a:srgbClr val="FF0000"/>
                  </a:solidFill>
                  <a:effectLst>
                    <a:outerShdw blurRad="50800" dist="38100" dir="2700000" algn="tl" rotWithShape="0">
                      <a:prstClr val="black">
                        <a:alpha val="40000"/>
                      </a:prstClr>
                    </a:outerShdw>
                  </a:effectLst>
                  <a:uLnTx/>
                  <a:uFillTx/>
                  <a:latin typeface="UVN Banh Mi" pitchFamily="2" charset="0"/>
                </a:rPr>
                <a:t>Ạ</a:t>
              </a:r>
              <a:r>
                <a:rPr kumimoji="0" lang="en-US" sz="9600" b="0" i="0" u="none" strike="noStrike" kern="1200" cap="none" spc="0" normalizeH="0" baseline="0" noProof="0" dirty="0">
                  <a:ln w="19050">
                    <a:solidFill>
                      <a:prstClr val="black"/>
                    </a:solidFill>
                  </a:ln>
                  <a:solidFill>
                    <a:srgbClr val="00B0F0"/>
                  </a:solidFill>
                  <a:effectLst>
                    <a:outerShdw blurRad="50800" dist="38100" dir="2700000" algn="tl" rotWithShape="0">
                      <a:prstClr val="black">
                        <a:alpha val="40000"/>
                      </a:prstClr>
                    </a:outerShdw>
                  </a:effectLst>
                  <a:uLnTx/>
                  <a:uFillTx/>
                  <a:latin typeface="UVN Banh Mi" pitchFamily="2" charset="0"/>
                </a:rPr>
                <a:t>M</a:t>
              </a:r>
              <a:r>
                <a:rPr kumimoji="0" lang="en-US" sz="9600" b="0" i="0" u="none" strike="noStrike" kern="1200" cap="none" spc="0" normalizeH="0" baseline="0" noProof="0" dirty="0">
                  <a:ln w="19050">
                    <a:solidFill>
                      <a:prstClr val="black"/>
                    </a:solidFill>
                  </a:ln>
                  <a:solidFill>
                    <a:srgbClr val="FF7C00"/>
                  </a:solidFill>
                  <a:effectLst>
                    <a:outerShdw blurRad="50800" dist="38100" dir="2700000" algn="tl" rotWithShape="0">
                      <a:prstClr val="black">
                        <a:alpha val="40000"/>
                      </a:prstClr>
                    </a:outerShdw>
                  </a:effectLst>
                  <a:uLnTx/>
                  <a:uFillTx/>
                  <a:latin typeface="UVN Banh Mi" pitchFamily="2" charset="0"/>
                </a:rPr>
                <a:t> </a:t>
              </a:r>
              <a:r>
                <a:rPr kumimoji="0" lang="en-US" sz="9600" b="0" i="0" u="none" strike="noStrike" kern="1200" cap="none" spc="0" normalizeH="0" baseline="0" noProof="0" dirty="0">
                  <a:ln w="19050">
                    <a:solidFill>
                      <a:prstClr val="black"/>
                    </a:solidFill>
                  </a:ln>
                  <a:solidFill>
                    <a:srgbClr val="FFCC00"/>
                  </a:solidFill>
                  <a:effectLst>
                    <a:outerShdw blurRad="50800" dist="38100" dir="2700000" algn="tl" rotWithShape="0">
                      <a:prstClr val="black">
                        <a:alpha val="40000"/>
                      </a:prstClr>
                    </a:outerShdw>
                  </a:effectLst>
                  <a:uLnTx/>
                  <a:uFillTx/>
                  <a:latin typeface="UVN Banh Mi" pitchFamily="2" charset="0"/>
                </a:rPr>
                <a:t>B</a:t>
              </a:r>
              <a:r>
                <a:rPr kumimoji="0" lang="en-US" sz="9600" b="0" i="0" u="none" strike="noStrike" kern="1200" cap="none" spc="0" normalizeH="0" baseline="0" noProof="0" dirty="0">
                  <a:ln w="19050">
                    <a:solidFill>
                      <a:prstClr val="black"/>
                    </a:solidFill>
                  </a:ln>
                  <a:solidFill>
                    <a:schemeClr val="accent6">
                      <a:lumMod val="75000"/>
                    </a:schemeClr>
                  </a:solidFill>
                  <a:effectLst>
                    <a:outerShdw blurRad="50800" dist="38100" dir="2700000" algn="tl" rotWithShape="0">
                      <a:prstClr val="black">
                        <a:alpha val="40000"/>
                      </a:prstClr>
                    </a:outerShdw>
                  </a:effectLst>
                  <a:uLnTx/>
                  <a:uFillTx/>
                  <a:latin typeface="UVN Banh Mi" pitchFamily="2" charset="0"/>
                </a:rPr>
                <a:t>I</a:t>
              </a:r>
              <a:r>
                <a:rPr kumimoji="0" lang="en-US" sz="9600" b="0" i="0" u="none" strike="noStrike" kern="1200" cap="none" spc="0" normalizeH="0" baseline="0" noProof="0" dirty="0">
                  <a:ln w="19050">
                    <a:solidFill>
                      <a:prstClr val="black"/>
                    </a:solidFill>
                  </a:ln>
                  <a:solidFill>
                    <a:srgbClr val="9933FF"/>
                  </a:solidFill>
                  <a:effectLst>
                    <a:outerShdw blurRad="50800" dist="38100" dir="2700000" algn="tl" rotWithShape="0">
                      <a:prstClr val="black">
                        <a:alpha val="40000"/>
                      </a:prstClr>
                    </a:outerShdw>
                  </a:effectLst>
                  <a:uLnTx/>
                  <a:uFillTx/>
                  <a:latin typeface="UVN Banh Mi" pitchFamily="2" charset="0"/>
                </a:rPr>
                <a:t>Ệ</a:t>
              </a:r>
              <a:r>
                <a:rPr kumimoji="0" lang="en-US" sz="9600" b="0" i="0" u="none" strike="noStrike" kern="1200" cap="none" spc="0" normalizeH="0" baseline="0" noProof="0" dirty="0">
                  <a:ln w="19050">
                    <a:solidFill>
                      <a:prstClr val="black"/>
                    </a:solidFill>
                  </a:ln>
                  <a:solidFill>
                    <a:srgbClr val="FF0066"/>
                  </a:solidFill>
                  <a:effectLst>
                    <a:outerShdw blurRad="50800" dist="38100" dir="2700000" algn="tl" rotWithShape="0">
                      <a:prstClr val="black">
                        <a:alpha val="40000"/>
                      </a:prstClr>
                    </a:outerShdw>
                  </a:effectLst>
                  <a:uLnTx/>
                  <a:uFillTx/>
                  <a:latin typeface="UVN Banh Mi" pitchFamily="2" charset="0"/>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err="1">
                  <a:ln w="19050">
                    <a:solidFill>
                      <a:prstClr val="black"/>
                    </a:solidFill>
                  </a:ln>
                  <a:solidFill>
                    <a:srgbClr val="FFFF00"/>
                  </a:solidFill>
                  <a:effectLst>
                    <a:outerShdw blurRad="50800" dist="38100" dir="2700000" algn="tl" rotWithShape="0">
                      <a:prstClr val="black">
                        <a:alpha val="40000"/>
                      </a:prstClr>
                    </a:outerShdw>
                  </a:effectLst>
                  <a:latin typeface="UVN Banh Mi" pitchFamily="2" charset="0"/>
                </a:rPr>
                <a:t>v</a:t>
              </a:r>
              <a:r>
                <a:rPr lang="en-US" sz="9600" dirty="0" err="1">
                  <a:ln w="19050">
                    <a:solidFill>
                      <a:prstClr val="black"/>
                    </a:solidFill>
                  </a:ln>
                  <a:solidFill>
                    <a:srgbClr val="00B050"/>
                  </a:solidFill>
                  <a:effectLst>
                    <a:outerShdw blurRad="50800" dist="38100" dir="2700000" algn="tl" rotWithShape="0">
                      <a:prstClr val="black">
                        <a:alpha val="40000"/>
                      </a:prstClr>
                    </a:outerShdw>
                  </a:effectLst>
                  <a:latin typeface="UVN Banh Mi" pitchFamily="2" charset="0"/>
                </a:rPr>
                <a:t>à</a:t>
              </a:r>
              <a:endParaRPr lang="en-US" sz="9600" dirty="0">
                <a:ln w="19050">
                  <a:solidFill>
                    <a:prstClr val="black"/>
                  </a:solidFill>
                </a:ln>
                <a:solidFill>
                  <a:srgbClr val="00B050"/>
                </a:solidFill>
                <a:effectLst>
                  <a:outerShdw blurRad="50800" dist="38100" dir="2700000" algn="tl" rotWithShape="0">
                    <a:prstClr val="black">
                      <a:alpha val="40000"/>
                    </a:prstClr>
                  </a:outerShdw>
                </a:effectLst>
                <a:latin typeface="UVN Banh Mi"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a:ln w="19050">
                    <a:solidFill>
                      <a:prstClr val="black"/>
                    </a:solidFill>
                  </a:ln>
                  <a:solidFill>
                    <a:srgbClr val="FF66CC"/>
                  </a:solidFill>
                  <a:effectLst>
                    <a:outerShdw blurRad="50800" dist="38100" dir="2700000" algn="tl" rotWithShape="0">
                      <a:prstClr val="black">
                        <a:alpha val="40000"/>
                      </a:prstClr>
                    </a:outerShdw>
                  </a:effectLst>
                  <a:latin typeface="UVN Banh Mi" pitchFamily="2" charset="0"/>
                </a:rPr>
                <a:t>H</a:t>
              </a:r>
              <a:r>
                <a:rPr lang="en-US" sz="9600" dirty="0">
                  <a:ln w="19050">
                    <a:solidFill>
                      <a:prstClr val="black"/>
                    </a:solidFill>
                  </a:ln>
                  <a:solidFill>
                    <a:srgbClr val="7030A0"/>
                  </a:solidFill>
                  <a:effectLst>
                    <a:outerShdw blurRad="50800" dist="38100" dir="2700000" algn="tl" rotWithShape="0">
                      <a:prstClr val="black">
                        <a:alpha val="40000"/>
                      </a:prstClr>
                    </a:outerShdw>
                  </a:effectLst>
                  <a:latin typeface="UVN Banh Mi" pitchFamily="2" charset="0"/>
                </a:rPr>
                <a:t>Ẹ</a:t>
              </a:r>
              <a:r>
                <a:rPr lang="en-US" sz="9600" dirty="0">
                  <a:ln w="19050">
                    <a:solidFill>
                      <a:prstClr val="black"/>
                    </a:solidFill>
                  </a:ln>
                  <a:solidFill>
                    <a:srgbClr val="009900"/>
                  </a:solidFill>
                  <a:effectLst>
                    <a:outerShdw blurRad="50800" dist="38100" dir="2700000" algn="tl" rotWithShape="0">
                      <a:prstClr val="black">
                        <a:alpha val="40000"/>
                      </a:prstClr>
                    </a:outerShdw>
                  </a:effectLst>
                  <a:latin typeface="UVN Banh Mi" pitchFamily="2" charset="0"/>
                </a:rPr>
                <a:t>N</a:t>
              </a:r>
              <a:r>
                <a:rPr lang="en-US" sz="9600" dirty="0">
                  <a:ln w="19050">
                    <a:solidFill>
                      <a:prstClr val="black"/>
                    </a:solidFill>
                  </a:ln>
                  <a:solidFill>
                    <a:srgbClr val="FF0066"/>
                  </a:solidFill>
                  <a:effectLst>
                    <a:outerShdw blurRad="50800" dist="38100" dir="2700000" algn="tl" rotWithShape="0">
                      <a:prstClr val="black">
                        <a:alpha val="40000"/>
                      </a:prstClr>
                    </a:outerShdw>
                  </a:effectLst>
                  <a:latin typeface="UVN Banh Mi" pitchFamily="2" charset="0"/>
                </a:rPr>
                <a:t> </a:t>
              </a:r>
              <a:r>
                <a:rPr lang="en-US" sz="9600" dirty="0">
                  <a:ln w="19050">
                    <a:solidFill>
                      <a:prstClr val="black"/>
                    </a:solidFill>
                  </a:ln>
                  <a:solidFill>
                    <a:srgbClr val="FF3300"/>
                  </a:solidFill>
                  <a:effectLst>
                    <a:outerShdw blurRad="50800" dist="38100" dir="2700000" algn="tl" rotWithShape="0">
                      <a:prstClr val="black">
                        <a:alpha val="40000"/>
                      </a:prstClr>
                    </a:outerShdw>
                  </a:effectLst>
                  <a:latin typeface="UVN Banh Mi" pitchFamily="2" charset="0"/>
                </a:rPr>
                <a:t>G</a:t>
              </a:r>
              <a:r>
                <a:rPr lang="en-US" sz="9600" dirty="0">
                  <a:ln w="19050">
                    <a:solidFill>
                      <a:prstClr val="black"/>
                    </a:solidFill>
                  </a:ln>
                  <a:solidFill>
                    <a:srgbClr val="CC00FF"/>
                  </a:solidFill>
                  <a:effectLst>
                    <a:outerShdw blurRad="50800" dist="38100" dir="2700000" algn="tl" rotWithShape="0">
                      <a:prstClr val="black">
                        <a:alpha val="40000"/>
                      </a:prstClr>
                    </a:outerShdw>
                  </a:effectLst>
                  <a:latin typeface="UVN Banh Mi" pitchFamily="2" charset="0"/>
                </a:rPr>
                <a:t>Ặ</a:t>
              </a:r>
              <a:r>
                <a:rPr lang="en-US" sz="9600" dirty="0">
                  <a:ln w="19050">
                    <a:solidFill>
                      <a:prstClr val="black"/>
                    </a:solidFill>
                  </a:ln>
                  <a:solidFill>
                    <a:srgbClr val="FFFF00"/>
                  </a:solidFill>
                  <a:effectLst>
                    <a:outerShdw blurRad="50800" dist="38100" dir="2700000" algn="tl" rotWithShape="0">
                      <a:prstClr val="black">
                        <a:alpha val="40000"/>
                      </a:prstClr>
                    </a:outerShdw>
                  </a:effectLst>
                  <a:latin typeface="UVN Banh Mi" pitchFamily="2" charset="0"/>
                </a:rPr>
                <a:t>P</a:t>
              </a:r>
              <a:r>
                <a:rPr lang="en-US" sz="9600" dirty="0">
                  <a:ln w="19050">
                    <a:solidFill>
                      <a:prstClr val="black"/>
                    </a:solidFill>
                  </a:ln>
                  <a:solidFill>
                    <a:srgbClr val="FF0066"/>
                  </a:solidFill>
                  <a:effectLst>
                    <a:outerShdw blurRad="50800" dist="38100" dir="2700000" algn="tl" rotWithShape="0">
                      <a:prstClr val="black">
                        <a:alpha val="40000"/>
                      </a:prstClr>
                    </a:outerShdw>
                  </a:effectLst>
                  <a:latin typeface="UVN Banh Mi" pitchFamily="2" charset="0"/>
                </a:rPr>
                <a:t> </a:t>
              </a:r>
              <a:r>
                <a:rPr lang="en-US" sz="9600" dirty="0">
                  <a:ln w="19050">
                    <a:solidFill>
                      <a:prstClr val="black"/>
                    </a:solidFill>
                  </a:ln>
                  <a:solidFill>
                    <a:srgbClr val="CC3300"/>
                  </a:solidFill>
                  <a:effectLst>
                    <a:outerShdw blurRad="50800" dist="38100" dir="2700000" algn="tl" rotWithShape="0">
                      <a:prstClr val="black">
                        <a:alpha val="40000"/>
                      </a:prstClr>
                    </a:outerShdw>
                  </a:effectLst>
                  <a:latin typeface="UVN Banh Mi" pitchFamily="2" charset="0"/>
                </a:rPr>
                <a:t>L</a:t>
              </a:r>
              <a:r>
                <a:rPr lang="en-US" sz="9600" dirty="0">
                  <a:ln w="19050">
                    <a:solidFill>
                      <a:prstClr val="black"/>
                    </a:solidFill>
                  </a:ln>
                  <a:solidFill>
                    <a:srgbClr val="3366FF"/>
                  </a:solidFill>
                  <a:effectLst>
                    <a:outerShdw blurRad="50800" dist="38100" dir="2700000" algn="tl" rotWithShape="0">
                      <a:prstClr val="black">
                        <a:alpha val="40000"/>
                      </a:prstClr>
                    </a:outerShdw>
                  </a:effectLst>
                  <a:latin typeface="UVN Banh Mi" pitchFamily="2" charset="0"/>
                </a:rPr>
                <a:t>Ạ</a:t>
              </a:r>
              <a:r>
                <a:rPr lang="en-US" sz="9600" dirty="0">
                  <a:ln w="19050">
                    <a:solidFill>
                      <a:prstClr val="black"/>
                    </a:solidFill>
                  </a:ln>
                  <a:solidFill>
                    <a:srgbClr val="FF0066"/>
                  </a:solidFill>
                  <a:effectLst>
                    <a:outerShdw blurRad="50800" dist="38100" dir="2700000" algn="tl" rotWithShape="0">
                      <a:prstClr val="black">
                        <a:alpha val="40000"/>
                      </a:prstClr>
                    </a:outerShdw>
                  </a:effectLst>
                  <a:latin typeface="UVN Banh Mi" pitchFamily="2" charset="0"/>
                </a:rPr>
                <a:t>I</a:t>
              </a:r>
              <a:endParaRPr kumimoji="0" lang="en-US" sz="9600" b="0" i="0" u="none" strike="noStrike" kern="1200" cap="none" spc="0" normalizeH="0" baseline="0" noProof="0" dirty="0">
                <a:ln w="19050">
                  <a:solidFill>
                    <a:prstClr val="black"/>
                  </a:solidFill>
                </a:ln>
                <a:solidFill>
                  <a:srgbClr val="FF0066"/>
                </a:solidFill>
                <a:effectLst>
                  <a:outerShdw blurRad="50800" dist="38100" dir="2700000" algn="tl" rotWithShape="0">
                    <a:prstClr val="black">
                      <a:alpha val="40000"/>
                    </a:prstClr>
                  </a:outerShdw>
                </a:effectLst>
                <a:uLnTx/>
                <a:uFillTx/>
                <a:latin typeface="UVN Banh Mi" pitchFamily="2" charset="0"/>
              </a:endParaRPr>
            </a:p>
          </p:txBody>
        </p:sp>
      </p:grpSp>
    </p:spTree>
    <p:extLst>
      <p:ext uri="{BB962C8B-B14F-4D97-AF65-F5344CB8AC3E}">
        <p14:creationId xmlns:p14="http://schemas.microsoft.com/office/powerpoint/2010/main" val="23114436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B15125-9CA6-5CDD-822F-0FC57372185A}"/>
              </a:ext>
            </a:extLst>
          </p:cNvPr>
          <p:cNvGrpSpPr/>
          <p:nvPr/>
        </p:nvGrpSpPr>
        <p:grpSpPr>
          <a:xfrm>
            <a:off x="591151" y="0"/>
            <a:ext cx="11009697" cy="5693866"/>
            <a:chOff x="304800" y="1161693"/>
            <a:chExt cx="11887200" cy="5693866"/>
          </a:xfrm>
        </p:grpSpPr>
        <p:sp>
          <p:nvSpPr>
            <p:cNvPr id="5" name="TextBox 4">
              <a:extLst>
                <a:ext uri="{FF2B5EF4-FFF2-40B4-BE49-F238E27FC236}">
                  <a16:creationId xmlns:a16="http://schemas.microsoft.com/office/drawing/2014/main" id="{79EF4EE0-C2C4-3198-2522-1B4A2D4F65DD}"/>
                </a:ext>
              </a:extLst>
            </p:cNvPr>
            <p:cNvSpPr txBox="1"/>
            <p:nvPr/>
          </p:nvSpPr>
          <p:spPr>
            <a:xfrm>
              <a:off x="304800" y="1161693"/>
              <a:ext cx="11887200" cy="5693866"/>
            </a:xfrm>
            <a:prstGeom prst="rect">
              <a:avLst/>
            </a:prstGeom>
            <a:noFill/>
          </p:spPr>
          <p:txBody>
            <a:bodyPr wrap="square" rtlCol="0">
              <a:spAutoFit/>
            </a:bodyPr>
            <a:lstStyle/>
            <a:p>
              <a:pPr algn="ctr"/>
              <a:r>
                <a:rPr lang="en-US" sz="18200">
                  <a:ln w="254000">
                    <a:solidFill>
                      <a:schemeClr val="bg1"/>
                    </a:solidFill>
                  </a:ln>
                  <a:solidFill>
                    <a:srgbClr val="FFFF0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K</a:t>
              </a:r>
              <a:r>
                <a:rPr lang="en-US" sz="18200">
                  <a:ln w="254000">
                    <a:solidFill>
                      <a:schemeClr val="bg1"/>
                    </a:solidFill>
                  </a:ln>
                  <a:solidFill>
                    <a:srgbClr val="00B05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H</a:t>
              </a:r>
              <a:r>
                <a:rPr lang="en-US" sz="18200">
                  <a:ln w="254000">
                    <a:solidFill>
                      <a:schemeClr val="bg1"/>
                    </a:solidFill>
                  </a:ln>
                  <a:solidFill>
                    <a:srgbClr val="FF505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Ở</a:t>
              </a:r>
              <a:r>
                <a:rPr lang="en-US" sz="18200">
                  <a:ln w="254000">
                    <a:solidFill>
                      <a:schemeClr val="bg1"/>
                    </a:solidFill>
                  </a:ln>
                  <a:solidFill>
                    <a:srgbClr val="00CCFF"/>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I</a:t>
              </a:r>
              <a:r>
                <a:rPr lang="en-US" sz="18200">
                  <a:ln w="254000">
                    <a:solidFill>
                      <a:schemeClr val="bg1"/>
                    </a:solidFill>
                  </a:ln>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18200">
                  <a:ln w="254000">
                    <a:solidFill>
                      <a:schemeClr val="bg1"/>
                    </a:solidFill>
                  </a:ln>
                  <a:solidFill>
                    <a:schemeClr val="accent2"/>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Đ</a:t>
              </a:r>
              <a:r>
                <a:rPr lang="en-US" sz="18200">
                  <a:ln w="254000">
                    <a:solidFill>
                      <a:schemeClr val="bg1"/>
                    </a:solidFill>
                  </a:ln>
                  <a:solidFill>
                    <a:srgbClr val="00B0F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Ộ</a:t>
              </a:r>
              <a:r>
                <a:rPr lang="en-US" sz="18200">
                  <a:ln w="254000">
                    <a:solidFill>
                      <a:schemeClr val="bg1"/>
                    </a:solidFill>
                  </a:ln>
                  <a:solidFill>
                    <a:schemeClr val="accent2">
                      <a:lumMod val="60000"/>
                      <a:lumOff val="40000"/>
                    </a:schemeClr>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N</a:t>
              </a:r>
              <a:r>
                <a:rPr lang="en-US" sz="18200">
                  <a:ln w="254000">
                    <a:solidFill>
                      <a:schemeClr val="bg1"/>
                    </a:solidFill>
                  </a:ln>
                  <a:solidFill>
                    <a:srgbClr val="FFFF0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G</a:t>
              </a:r>
            </a:p>
          </p:txBody>
        </p:sp>
        <p:sp>
          <p:nvSpPr>
            <p:cNvPr id="6" name="TextBox 5">
              <a:extLst>
                <a:ext uri="{FF2B5EF4-FFF2-40B4-BE49-F238E27FC236}">
                  <a16:creationId xmlns:a16="http://schemas.microsoft.com/office/drawing/2014/main" id="{DD895F57-2BD7-11E1-A950-6D69E2132E57}"/>
                </a:ext>
              </a:extLst>
            </p:cNvPr>
            <p:cNvSpPr txBox="1"/>
            <p:nvPr/>
          </p:nvSpPr>
          <p:spPr>
            <a:xfrm>
              <a:off x="304800" y="1161693"/>
              <a:ext cx="11887200" cy="5693866"/>
            </a:xfrm>
            <a:prstGeom prst="rect">
              <a:avLst/>
            </a:prstGeom>
            <a:noFill/>
          </p:spPr>
          <p:txBody>
            <a:bodyPr wrap="square" rtlCol="0">
              <a:spAutoFit/>
            </a:bodyPr>
            <a:lstStyle/>
            <a:p>
              <a:pPr algn="ctr"/>
              <a:r>
                <a:rPr lang="en-US" sz="182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K</a:t>
              </a:r>
              <a:r>
                <a:rPr lang="en-US" sz="18200">
                  <a:ln w="12700">
                    <a:solidFill>
                      <a:sysClr val="windowText" lastClr="000000"/>
                    </a:solidFill>
                  </a:ln>
                  <a:solidFill>
                    <a:srgbClr val="00B050"/>
                  </a:solidFill>
                  <a:latin typeface="LNTH-LuoLuoNotangYuanTi 1" pitchFamily="2" charset="-128"/>
                  <a:ea typeface="LNTH-LuoLuoNotangYuanTi 1" pitchFamily="2" charset="-128"/>
                  <a:cs typeface="LNTH-LuoLuoNotangYuanTi 1" pitchFamily="2" charset="-128"/>
                </a:rPr>
                <a:t>H</a:t>
              </a:r>
              <a:r>
                <a:rPr lang="en-US" sz="18200">
                  <a:ln w="12700">
                    <a:solidFill>
                      <a:sysClr val="windowText" lastClr="000000"/>
                    </a:solidFill>
                  </a:ln>
                  <a:solidFill>
                    <a:srgbClr val="FF5050"/>
                  </a:solidFill>
                  <a:latin typeface="LNTH-LuoLuoNotangYuanTi 1" pitchFamily="2" charset="-128"/>
                  <a:ea typeface="LNTH-LuoLuoNotangYuanTi 1" pitchFamily="2" charset="-128"/>
                  <a:cs typeface="LNTH-LuoLuoNotangYuanTi 1" pitchFamily="2" charset="-128"/>
                </a:rPr>
                <a:t>Ở</a:t>
              </a:r>
              <a:r>
                <a:rPr lang="en-US" sz="18200">
                  <a:ln w="12700">
                    <a:solidFill>
                      <a:sysClr val="windowText" lastClr="000000"/>
                    </a:solidFill>
                  </a:ln>
                  <a:solidFill>
                    <a:srgbClr val="00CCFF"/>
                  </a:solidFill>
                  <a:latin typeface="LNTH-LuoLuoNotangYuanTi 1" pitchFamily="2" charset="-128"/>
                  <a:ea typeface="LNTH-LuoLuoNotangYuanTi 1" pitchFamily="2" charset="-128"/>
                  <a:cs typeface="LNTH-LuoLuoNotangYuanTi 1" pitchFamily="2" charset="-128"/>
                </a:rPr>
                <a:t>I</a:t>
              </a:r>
              <a:r>
                <a:rPr lang="en-US" sz="18200">
                  <a:ln w="12700">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18200">
                  <a:ln w="12700">
                    <a:solidFill>
                      <a:sysClr val="windowText" lastClr="000000"/>
                    </a:solidFill>
                  </a:ln>
                  <a:solidFill>
                    <a:schemeClr val="accent2"/>
                  </a:solidFill>
                  <a:latin typeface="LNTH-LuoLuoNotangYuanTi 1" pitchFamily="2" charset="-128"/>
                  <a:ea typeface="LNTH-LuoLuoNotangYuanTi 1" pitchFamily="2" charset="-128"/>
                  <a:cs typeface="LNTH-LuoLuoNotangYuanTi 1" pitchFamily="2" charset="-128"/>
                </a:rPr>
                <a:t>Đ</a:t>
              </a:r>
              <a:r>
                <a:rPr lang="en-US" sz="18200">
                  <a:ln w="12700">
                    <a:solidFill>
                      <a:sysClr val="windowText" lastClr="000000"/>
                    </a:solidFill>
                  </a:ln>
                  <a:solidFill>
                    <a:srgbClr val="00B0F0"/>
                  </a:solidFill>
                  <a:latin typeface="LNTH-LuoLuoNotangYuanTi 1" pitchFamily="2" charset="-128"/>
                  <a:ea typeface="LNTH-LuoLuoNotangYuanTi 1" pitchFamily="2" charset="-128"/>
                  <a:cs typeface="LNTH-LuoLuoNotangYuanTi 1" pitchFamily="2" charset="-128"/>
                </a:rPr>
                <a:t>Ộ</a:t>
              </a:r>
              <a:r>
                <a:rPr lang="en-US" sz="18200">
                  <a:ln w="12700">
                    <a:solidFill>
                      <a:sysClr val="windowText" lastClr="000000"/>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N</a:t>
              </a:r>
              <a:r>
                <a:rPr lang="en-US" sz="182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G</a:t>
              </a:r>
            </a:p>
          </p:txBody>
        </p:sp>
      </p:grpSp>
    </p:spTree>
    <p:extLst>
      <p:ext uri="{BB962C8B-B14F-4D97-AF65-F5344CB8AC3E}">
        <p14:creationId xmlns:p14="http://schemas.microsoft.com/office/powerpoint/2010/main" val="2498415762"/>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0BC8B57-9079-8455-4DC6-AD3BC4983A96}"/>
              </a:ext>
            </a:extLst>
          </p:cNvPr>
          <p:cNvSpPr/>
          <p:nvPr/>
        </p:nvSpPr>
        <p:spPr>
          <a:xfrm>
            <a:off x="182880" y="387457"/>
            <a:ext cx="2090057" cy="97639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8FAF47A-4198-5357-1B75-36B9F9B96746}"/>
              </a:ext>
            </a:extLst>
          </p:cNvPr>
          <p:cNvSpPr txBox="1"/>
          <p:nvPr/>
        </p:nvSpPr>
        <p:spPr>
          <a:xfrm>
            <a:off x="182879" y="553524"/>
            <a:ext cx="2090057" cy="584775"/>
          </a:xfrm>
          <a:prstGeom prst="rect">
            <a:avLst/>
          </a:prstGeom>
          <a:noFill/>
        </p:spPr>
        <p:txBody>
          <a:bodyPr wrap="square" rtlCol="0">
            <a:spAutoFit/>
          </a:bodyPr>
          <a:lstStyle/>
          <a:p>
            <a:pPr algn="ctr"/>
            <a:r>
              <a:rPr lang="en-US" sz="3200">
                <a:solidFill>
                  <a:srgbClr val="FF5050"/>
                </a:solidFill>
                <a:latin typeface="UTM Mother" panose="02040603050506020204" pitchFamily="18" charset="0"/>
              </a:rPr>
              <a:t>Trò chơi</a:t>
            </a:r>
          </a:p>
        </p:txBody>
      </p:sp>
      <p:grpSp>
        <p:nvGrpSpPr>
          <p:cNvPr id="7" name="Group 6">
            <a:extLst>
              <a:ext uri="{FF2B5EF4-FFF2-40B4-BE49-F238E27FC236}">
                <a16:creationId xmlns:a16="http://schemas.microsoft.com/office/drawing/2014/main" id="{D2BC3231-82FA-25F8-7894-E4F1EA9D9D24}"/>
              </a:ext>
            </a:extLst>
          </p:cNvPr>
          <p:cNvGrpSpPr/>
          <p:nvPr/>
        </p:nvGrpSpPr>
        <p:grpSpPr>
          <a:xfrm>
            <a:off x="497304" y="4580474"/>
            <a:ext cx="11197389" cy="1890069"/>
            <a:chOff x="497304" y="4580474"/>
            <a:chExt cx="11197389" cy="1890069"/>
          </a:xfrm>
        </p:grpSpPr>
        <p:sp>
          <p:nvSpPr>
            <p:cNvPr id="3" name="Rectangle: Rounded Corners 2">
              <a:extLst>
                <a:ext uri="{FF2B5EF4-FFF2-40B4-BE49-F238E27FC236}">
                  <a16:creationId xmlns:a16="http://schemas.microsoft.com/office/drawing/2014/main" id="{7B2646AD-B145-E5F8-3FA3-DED5B4FFCB08}"/>
                </a:ext>
              </a:extLst>
            </p:cNvPr>
            <p:cNvSpPr/>
            <p:nvPr/>
          </p:nvSpPr>
          <p:spPr>
            <a:xfrm>
              <a:off x="497304" y="4604063"/>
              <a:ext cx="11197389" cy="1866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600" i="1" dirty="0">
                <a:solidFill>
                  <a:srgbClr val="CC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0A29216-FFD9-08F1-E640-E507169DFB49}"/>
                </a:ext>
              </a:extLst>
            </p:cNvPr>
            <p:cNvSpPr txBox="1"/>
            <p:nvPr/>
          </p:nvSpPr>
          <p:spPr>
            <a:xfrm>
              <a:off x="657725" y="4580474"/>
              <a:ext cx="10876546" cy="1890069"/>
            </a:xfrm>
            <a:prstGeom prst="rect">
              <a:avLst/>
            </a:prstGeom>
            <a:noFill/>
          </p:spPr>
          <p:txBody>
            <a:bodyPr wrap="square" rtlCol="0">
              <a:spAutoFit/>
            </a:bodyPr>
            <a:lstStyle/>
            <a:p>
              <a:pPr algn="just">
                <a:lnSpc>
                  <a:spcPct val="110000"/>
                </a:lnSpc>
              </a:pPr>
              <a:r>
                <a:rPr lang="en-US" sz="3600"/>
                <a:t>Giáo viên đọc phép tính, học sinh viết kết quả vào bảng con. </a:t>
              </a:r>
              <a:r>
                <a:rPr kumimoji="0" lang="vi-VN" sz="3600" b="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Tổ nào có tất cả thành viên trả lời đúng và nhanh nhất sẽ giành chiến thắng. Chúng ta có tất cả 4 lượt chơi.</a:t>
              </a:r>
              <a:endParaRPr lang="en-US" sz="3600"/>
            </a:p>
          </p:txBody>
        </p:sp>
      </p:grpSp>
      <p:sp>
        <p:nvSpPr>
          <p:cNvPr id="8" name="Title 1">
            <a:extLst>
              <a:ext uri="{FF2B5EF4-FFF2-40B4-BE49-F238E27FC236}">
                <a16:creationId xmlns:a16="http://schemas.microsoft.com/office/drawing/2014/main" id="{EFF02DCA-BF75-05A4-57CE-732ABC8BA602}"/>
              </a:ext>
            </a:extLst>
          </p:cNvPr>
          <p:cNvSpPr txBox="1">
            <a:spLocks/>
          </p:cNvSpPr>
          <p:nvPr/>
        </p:nvSpPr>
        <p:spPr>
          <a:xfrm>
            <a:off x="2803873" y="387458"/>
            <a:ext cx="6921137"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a:ln w="190500">
                  <a:solidFill>
                    <a:schemeClr val="bg1"/>
                  </a:solidFill>
                </a:ln>
                <a:solidFill>
                  <a:srgbClr val="FF6600"/>
                </a:solidFill>
                <a:latin typeface="SVN-ARCO Typography" panose="020B0603050302020204" pitchFamily="34" charset="2"/>
              </a:rPr>
              <a:t>AI</a:t>
            </a:r>
            <a:r>
              <a:rPr lang="en-US" sz="6000">
                <a:ln w="190500">
                  <a:solidFill>
                    <a:schemeClr val="bg1"/>
                  </a:solidFill>
                </a:ln>
                <a:latin typeface="SVN-ARCO Typography" panose="020B0603050302020204" pitchFamily="34" charset="2"/>
              </a:rPr>
              <a:t> </a:t>
            </a:r>
            <a:r>
              <a:rPr lang="en-US" sz="6000">
                <a:ln w="190500">
                  <a:solidFill>
                    <a:schemeClr val="bg1"/>
                  </a:solidFill>
                </a:ln>
                <a:solidFill>
                  <a:srgbClr val="FFFF00"/>
                </a:solidFill>
                <a:latin typeface="SVN-ARCO Typography" panose="020B0603050302020204" pitchFamily="34" charset="2"/>
              </a:rPr>
              <a:t>NHANH</a:t>
            </a:r>
            <a:r>
              <a:rPr lang="en-US" sz="6000">
                <a:ln w="190500">
                  <a:solidFill>
                    <a:schemeClr val="bg1"/>
                  </a:solidFill>
                </a:ln>
                <a:latin typeface="SVN-ARCO Typography" panose="020B0603050302020204" pitchFamily="34" charset="2"/>
              </a:rPr>
              <a:t> </a:t>
            </a:r>
            <a:r>
              <a:rPr lang="en-US" sz="6000">
                <a:ln w="190500">
                  <a:solidFill>
                    <a:schemeClr val="bg1"/>
                  </a:solidFill>
                </a:ln>
                <a:solidFill>
                  <a:srgbClr val="00FF00"/>
                </a:solidFill>
                <a:latin typeface="SVN-ARCO Typography" panose="020B0603050302020204" pitchFamily="34" charset="2"/>
              </a:rPr>
              <a:t>HƠN </a:t>
            </a:r>
            <a:r>
              <a:rPr lang="en-US" sz="6000">
                <a:ln w="190500">
                  <a:solidFill>
                    <a:schemeClr val="bg1"/>
                  </a:solidFill>
                </a:ln>
                <a:solidFill>
                  <a:schemeClr val="accent2">
                    <a:lumMod val="60000"/>
                    <a:lumOff val="40000"/>
                  </a:schemeClr>
                </a:solidFill>
                <a:latin typeface="SVN-ARCO Typography" panose="020B0603050302020204" pitchFamily="34" charset="2"/>
              </a:rPr>
              <a:t>?</a:t>
            </a:r>
          </a:p>
        </p:txBody>
      </p:sp>
      <p:sp>
        <p:nvSpPr>
          <p:cNvPr id="2" name="Title 1">
            <a:extLst>
              <a:ext uri="{FF2B5EF4-FFF2-40B4-BE49-F238E27FC236}">
                <a16:creationId xmlns:a16="http://schemas.microsoft.com/office/drawing/2014/main" id="{F54DFE52-2D8B-3C64-69C0-57B3F3DA1ED4}"/>
              </a:ext>
            </a:extLst>
          </p:cNvPr>
          <p:cNvSpPr>
            <a:spLocks noGrp="1"/>
          </p:cNvSpPr>
          <p:nvPr>
            <p:ph type="title"/>
          </p:nvPr>
        </p:nvSpPr>
        <p:spPr>
          <a:xfrm>
            <a:off x="2803873" y="387457"/>
            <a:ext cx="6921137" cy="1325563"/>
          </a:xfrm>
        </p:spPr>
        <p:txBody>
          <a:bodyPr>
            <a:normAutofit fontScale="90000"/>
          </a:bodyPr>
          <a:lstStyle/>
          <a:p>
            <a:r>
              <a:rPr lang="en-US" sz="6600">
                <a:ln>
                  <a:solidFill>
                    <a:sysClr val="windowText" lastClr="000000"/>
                  </a:solidFill>
                </a:ln>
                <a:solidFill>
                  <a:srgbClr val="FF6600"/>
                </a:solidFill>
                <a:latin typeface="SVN-ARCO Typography" panose="020B0603050302020204" pitchFamily="34" charset="2"/>
              </a:rPr>
              <a:t>AI</a:t>
            </a:r>
            <a:r>
              <a:rPr lang="en-US" sz="6600">
                <a:ln>
                  <a:solidFill>
                    <a:sysClr val="windowText" lastClr="000000"/>
                  </a:solidFill>
                </a:ln>
                <a:latin typeface="SVN-ARCO Typography" panose="020B0603050302020204" pitchFamily="34" charset="2"/>
              </a:rPr>
              <a:t> </a:t>
            </a:r>
            <a:r>
              <a:rPr lang="en-US" sz="6600">
                <a:ln>
                  <a:solidFill>
                    <a:sysClr val="windowText" lastClr="000000"/>
                  </a:solidFill>
                </a:ln>
                <a:solidFill>
                  <a:srgbClr val="FFFF00"/>
                </a:solidFill>
                <a:latin typeface="SVN-ARCO Typography" panose="020B0603050302020204" pitchFamily="34" charset="2"/>
              </a:rPr>
              <a:t>NHANH</a:t>
            </a:r>
            <a:r>
              <a:rPr lang="en-US" sz="6600">
                <a:ln>
                  <a:solidFill>
                    <a:sysClr val="windowText" lastClr="000000"/>
                  </a:solidFill>
                </a:ln>
                <a:latin typeface="SVN-ARCO Typography" panose="020B0603050302020204" pitchFamily="34" charset="2"/>
              </a:rPr>
              <a:t> </a:t>
            </a:r>
            <a:r>
              <a:rPr lang="en-US" sz="6600">
                <a:ln>
                  <a:solidFill>
                    <a:sysClr val="windowText" lastClr="000000"/>
                  </a:solidFill>
                </a:ln>
                <a:solidFill>
                  <a:srgbClr val="00FF00"/>
                </a:solidFill>
                <a:latin typeface="SVN-ARCO Typography" panose="020B0603050302020204" pitchFamily="34" charset="2"/>
              </a:rPr>
              <a:t>HƠN </a:t>
            </a:r>
            <a:r>
              <a:rPr lang="en-US" sz="6600">
                <a:ln>
                  <a:solidFill>
                    <a:sysClr val="windowText" lastClr="000000"/>
                  </a:solidFill>
                </a:ln>
                <a:solidFill>
                  <a:schemeClr val="accent2">
                    <a:lumMod val="60000"/>
                    <a:lumOff val="40000"/>
                  </a:schemeClr>
                </a:solidFill>
                <a:latin typeface="SVN-ARCO Typography" panose="020B0603050302020204" pitchFamily="34" charset="2"/>
              </a:rPr>
              <a:t>?</a:t>
            </a:r>
          </a:p>
        </p:txBody>
      </p:sp>
    </p:spTree>
    <p:extLst>
      <p:ext uri="{BB962C8B-B14F-4D97-AF65-F5344CB8AC3E}">
        <p14:creationId xmlns:p14="http://schemas.microsoft.com/office/powerpoint/2010/main" val="8516793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971E3CF-80F4-3FDC-B2D5-9FD382329251}"/>
              </a:ext>
            </a:extLst>
          </p:cNvPr>
          <p:cNvSpPr/>
          <p:nvPr/>
        </p:nvSpPr>
        <p:spPr>
          <a:xfrm>
            <a:off x="410094" y="261851"/>
            <a:ext cx="11371811" cy="6334298"/>
          </a:xfrm>
          <a:prstGeom prst="roundRect">
            <a:avLst/>
          </a:prstGeom>
          <a:solidFill>
            <a:schemeClr val="bg1">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w and cow holding a pitchfork and a milk bottle&#10;&#10;Description automatically generated">
            <a:extLst>
              <a:ext uri="{FF2B5EF4-FFF2-40B4-BE49-F238E27FC236}">
                <a16:creationId xmlns:a16="http://schemas.microsoft.com/office/drawing/2014/main" id="{50B23766-FAA1-A496-D0B8-20B7D9AC31A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660" b="99805" l="1727" r="98509">
                        <a14:foregroundMark x1="3375" y1="37207" x2="15777" y2="71777"/>
                        <a14:foregroundMark x1="30455" y1="15430" x2="30220" y2="68262"/>
                        <a14:foregroundMark x1="40188" y1="22461" x2="28571" y2="59863"/>
                        <a14:foregroundMark x1="27237" y1="26172" x2="22135" y2="54785"/>
                        <a14:foregroundMark x1="39089" y1="39746" x2="39089" y2="84668"/>
                        <a14:foregroundMark x1="43014" y1="55469" x2="41130" y2="95215"/>
                        <a14:foregroundMark x1="20094" y1="95410" x2="26688" y2="97559"/>
                        <a14:foregroundMark x1="40581" y1="98047" x2="54474" y2="99414"/>
                        <a14:foregroundMark x1="3532" y1="38379" x2="1805" y2="53613"/>
                        <a14:foregroundMark x1="1805" y1="53613" x2="4160" y2="69727"/>
                        <a14:foregroundMark x1="21429" y1="54492" x2="21272" y2="76758"/>
                        <a14:foregroundMark x1="20879" y1="84961" x2="23077" y2="98242"/>
                        <a14:foregroundMark x1="21978" y1="85352" x2="20094" y2="92871"/>
                        <a14:foregroundMark x1="20094" y1="92871" x2="19937" y2="99805"/>
                        <a14:foregroundMark x1="19937" y1="99805" x2="23705" y2="98047"/>
                        <a14:foregroundMark x1="39089" y1="87695" x2="38932" y2="96387"/>
                        <a14:foregroundMark x1="51334" y1="58008" x2="50549" y2="68555"/>
                        <a14:foregroundMark x1="50549" y1="68555" x2="50549" y2="68555"/>
                        <a14:foregroundMark x1="43014" y1="56641" x2="46232" y2="64844"/>
                        <a14:foregroundMark x1="89089" y1="30859" x2="88697" y2="4199"/>
                        <a14:foregroundMark x1="88697" y1="4199" x2="89325" y2="2539"/>
                        <a14:foregroundMark x1="91209" y1="24609" x2="94898" y2="4492"/>
                        <a14:foregroundMark x1="96075" y1="19922" x2="98509" y2="3711"/>
                        <a14:foregroundMark x1="84615" y1="22949" x2="84223" y2="9082"/>
                        <a14:foregroundMark x1="84223" y1="9082" x2="85950" y2="1660"/>
                        <a14:foregroundMark x1="18603" y1="56152" x2="25746" y2="57324"/>
                        <a14:backgroundMark x1="75746" y1="60352" x2="81005" y2="66211"/>
                        <a14:backgroundMark x1="81005" y1="66211" x2="81005" y2="66211"/>
                        <a14:backgroundMark x1="82889" y1="63867" x2="75353" y2="62500"/>
                      </a14:backgroundRemoval>
                    </a14:imgEffect>
                  </a14:imgLayer>
                </a14:imgProps>
              </a:ext>
              <a:ext uri="{28A0092B-C50C-407E-A947-70E740481C1C}">
                <a14:useLocalDpi xmlns:a14="http://schemas.microsoft.com/office/drawing/2010/main" val="0"/>
              </a:ext>
            </a:extLst>
          </a:blip>
          <a:stretch>
            <a:fillRect/>
          </a:stretch>
        </p:blipFill>
        <p:spPr>
          <a:xfrm>
            <a:off x="7352031" y="2967789"/>
            <a:ext cx="4839969" cy="3890212"/>
          </a:xfrm>
          <a:prstGeom prst="rect">
            <a:avLst/>
          </a:prstGeom>
        </p:spPr>
      </p:pic>
      <p:grpSp>
        <p:nvGrpSpPr>
          <p:cNvPr id="9" name="Group 8">
            <a:extLst>
              <a:ext uri="{FF2B5EF4-FFF2-40B4-BE49-F238E27FC236}">
                <a16:creationId xmlns:a16="http://schemas.microsoft.com/office/drawing/2014/main" id="{4F61022E-2BE4-92E1-B5BB-8CC679C2A545}"/>
              </a:ext>
            </a:extLst>
          </p:cNvPr>
          <p:cNvGrpSpPr/>
          <p:nvPr/>
        </p:nvGrpSpPr>
        <p:grpSpPr>
          <a:xfrm>
            <a:off x="673769" y="560241"/>
            <a:ext cx="10892589" cy="1860884"/>
            <a:chOff x="673769" y="560241"/>
            <a:chExt cx="10892589" cy="1860884"/>
          </a:xfrm>
        </p:grpSpPr>
        <p:sp>
          <p:nvSpPr>
            <p:cNvPr id="8" name="Rectangle: Rounded Corners 7">
              <a:extLst>
                <a:ext uri="{FF2B5EF4-FFF2-40B4-BE49-F238E27FC236}">
                  <a16:creationId xmlns:a16="http://schemas.microsoft.com/office/drawing/2014/main" id="{AD7730EA-41DA-74BF-6DD6-6B6F5327774C}"/>
                </a:ext>
              </a:extLst>
            </p:cNvPr>
            <p:cNvSpPr/>
            <p:nvPr/>
          </p:nvSpPr>
          <p:spPr>
            <a:xfrm>
              <a:off x="673769" y="560241"/>
              <a:ext cx="10892589" cy="186088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F663969-95A3-3640-A8E6-ADAE4BA73893}"/>
                </a:ext>
              </a:extLst>
            </p:cNvPr>
            <p:cNvSpPr txBox="1"/>
            <p:nvPr/>
          </p:nvSpPr>
          <p:spPr>
            <a:xfrm>
              <a:off x="850232" y="705853"/>
              <a:ext cx="10716126" cy="1569660"/>
            </a:xfrm>
            <a:prstGeom prst="rect">
              <a:avLst/>
            </a:prstGeom>
            <a:noFill/>
          </p:spPr>
          <p:txBody>
            <a:bodyPr wrap="square" rtlCol="0">
              <a:spAutoFit/>
            </a:bodyPr>
            <a:lstStyle/>
            <a:p>
              <a:r>
                <a:rPr lang="en-US" sz="9600"/>
                <a:t>45 090 + 724 123 = ?</a:t>
              </a:r>
            </a:p>
          </p:txBody>
        </p:sp>
      </p:grpSp>
      <p:grpSp>
        <p:nvGrpSpPr>
          <p:cNvPr id="10" name="Group 9">
            <a:extLst>
              <a:ext uri="{FF2B5EF4-FFF2-40B4-BE49-F238E27FC236}">
                <a16:creationId xmlns:a16="http://schemas.microsoft.com/office/drawing/2014/main" id="{65459F06-1F8C-41B3-0A26-7B03ACA41F28}"/>
              </a:ext>
            </a:extLst>
          </p:cNvPr>
          <p:cNvGrpSpPr/>
          <p:nvPr/>
        </p:nvGrpSpPr>
        <p:grpSpPr>
          <a:xfrm>
            <a:off x="1258179" y="2967789"/>
            <a:ext cx="5450816" cy="2900793"/>
            <a:chOff x="898359" y="1185884"/>
            <a:chExt cx="5450816" cy="2900793"/>
          </a:xfrm>
        </p:grpSpPr>
        <p:sp>
          <p:nvSpPr>
            <p:cNvPr id="11" name="Oval 10">
              <a:extLst>
                <a:ext uri="{FF2B5EF4-FFF2-40B4-BE49-F238E27FC236}">
                  <a16:creationId xmlns:a16="http://schemas.microsoft.com/office/drawing/2014/main" id="{59403D45-DC3C-B2A7-BB60-352664B8CD11}"/>
                </a:ext>
              </a:extLst>
            </p:cNvPr>
            <p:cNvSpPr/>
            <p:nvPr/>
          </p:nvSpPr>
          <p:spPr>
            <a:xfrm>
              <a:off x="898359" y="1185884"/>
              <a:ext cx="5245768" cy="2900793"/>
            </a:xfrm>
            <a:prstGeom prst="ellipse">
              <a:avLst/>
            </a:prstGeom>
            <a:blipFill dpi="0" rotWithShape="1">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974959C-D300-B4AB-867C-C579F6AB20A1}"/>
                </a:ext>
              </a:extLst>
            </p:cNvPr>
            <p:cNvSpPr txBox="1"/>
            <p:nvPr/>
          </p:nvSpPr>
          <p:spPr>
            <a:xfrm>
              <a:off x="1103407" y="1723947"/>
              <a:ext cx="5245768" cy="1862048"/>
            </a:xfrm>
            <a:prstGeom prst="rect">
              <a:avLst/>
            </a:prstGeom>
            <a:noFill/>
            <a:ln>
              <a:noFill/>
            </a:ln>
          </p:spPr>
          <p:txBody>
            <a:bodyPr wrap="square" rtlCol="0">
              <a:spAutoFit/>
            </a:bodyPr>
            <a:lstStyle/>
            <a:p>
              <a:r>
                <a:rPr lang="en-US" sz="11500" b="1">
                  <a:solidFill>
                    <a:srgbClr val="FF0000"/>
                  </a:solidFill>
                </a:rPr>
                <a:t>769 213</a:t>
              </a:r>
            </a:p>
          </p:txBody>
        </p:sp>
      </p:grpSp>
    </p:spTree>
    <p:extLst>
      <p:ext uri="{BB962C8B-B14F-4D97-AF65-F5344CB8AC3E}">
        <p14:creationId xmlns:p14="http://schemas.microsoft.com/office/powerpoint/2010/main" val="1163667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971E3CF-80F4-3FDC-B2D5-9FD382329251}"/>
              </a:ext>
            </a:extLst>
          </p:cNvPr>
          <p:cNvSpPr/>
          <p:nvPr/>
        </p:nvSpPr>
        <p:spPr>
          <a:xfrm>
            <a:off x="410094" y="261851"/>
            <a:ext cx="11371811" cy="6334298"/>
          </a:xfrm>
          <a:prstGeom prst="roundRect">
            <a:avLst/>
          </a:prstGeom>
          <a:solidFill>
            <a:schemeClr val="bg1">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w and cow holding a pitchfork and a milk bottle&#10;&#10;Description automatically generated">
            <a:extLst>
              <a:ext uri="{FF2B5EF4-FFF2-40B4-BE49-F238E27FC236}">
                <a16:creationId xmlns:a16="http://schemas.microsoft.com/office/drawing/2014/main" id="{50B23766-FAA1-A496-D0B8-20B7D9AC31A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660" b="99805" l="1727" r="98509">
                        <a14:foregroundMark x1="3375" y1="37207" x2="15777" y2="71777"/>
                        <a14:foregroundMark x1="30455" y1="15430" x2="30220" y2="68262"/>
                        <a14:foregroundMark x1="40188" y1="22461" x2="28571" y2="59863"/>
                        <a14:foregroundMark x1="27237" y1="26172" x2="22135" y2="54785"/>
                        <a14:foregroundMark x1="39089" y1="39746" x2="39089" y2="84668"/>
                        <a14:foregroundMark x1="43014" y1="55469" x2="41130" y2="95215"/>
                        <a14:foregroundMark x1="20094" y1="95410" x2="26688" y2="97559"/>
                        <a14:foregroundMark x1="40581" y1="98047" x2="54474" y2="99414"/>
                        <a14:foregroundMark x1="3532" y1="38379" x2="1805" y2="53613"/>
                        <a14:foregroundMark x1="1805" y1="53613" x2="4160" y2="69727"/>
                        <a14:foregroundMark x1="21429" y1="54492" x2="21272" y2="76758"/>
                        <a14:foregroundMark x1="20879" y1="84961" x2="23077" y2="98242"/>
                        <a14:foregroundMark x1="21978" y1="85352" x2="20094" y2="92871"/>
                        <a14:foregroundMark x1="20094" y1="92871" x2="19937" y2="99805"/>
                        <a14:foregroundMark x1="19937" y1="99805" x2="23705" y2="98047"/>
                        <a14:foregroundMark x1="39089" y1="87695" x2="38932" y2="96387"/>
                        <a14:foregroundMark x1="51334" y1="58008" x2="50549" y2="68555"/>
                        <a14:foregroundMark x1="50549" y1="68555" x2="50549" y2="68555"/>
                        <a14:foregroundMark x1="43014" y1="56641" x2="46232" y2="64844"/>
                        <a14:foregroundMark x1="89089" y1="30859" x2="88697" y2="4199"/>
                        <a14:foregroundMark x1="88697" y1="4199" x2="89325" y2="2539"/>
                        <a14:foregroundMark x1="91209" y1="24609" x2="94898" y2="4492"/>
                        <a14:foregroundMark x1="96075" y1="19922" x2="98509" y2="3711"/>
                        <a14:foregroundMark x1="84615" y1="22949" x2="84223" y2="9082"/>
                        <a14:foregroundMark x1="84223" y1="9082" x2="85950" y2="1660"/>
                        <a14:foregroundMark x1="18603" y1="56152" x2="25746" y2="57324"/>
                        <a14:backgroundMark x1="75746" y1="60352" x2="81005" y2="66211"/>
                        <a14:backgroundMark x1="81005" y1="66211" x2="81005" y2="66211"/>
                        <a14:backgroundMark x1="82889" y1="63867" x2="75353" y2="62500"/>
                      </a14:backgroundRemoval>
                    </a14:imgEffect>
                  </a14:imgLayer>
                </a14:imgProps>
              </a:ext>
              <a:ext uri="{28A0092B-C50C-407E-A947-70E740481C1C}">
                <a14:useLocalDpi xmlns:a14="http://schemas.microsoft.com/office/drawing/2010/main" val="0"/>
              </a:ext>
            </a:extLst>
          </a:blip>
          <a:stretch>
            <a:fillRect/>
          </a:stretch>
        </p:blipFill>
        <p:spPr>
          <a:xfrm>
            <a:off x="7352031" y="2967789"/>
            <a:ext cx="4839969" cy="3890212"/>
          </a:xfrm>
          <a:prstGeom prst="rect">
            <a:avLst/>
          </a:prstGeom>
        </p:spPr>
      </p:pic>
      <p:grpSp>
        <p:nvGrpSpPr>
          <p:cNvPr id="9" name="Group 8">
            <a:extLst>
              <a:ext uri="{FF2B5EF4-FFF2-40B4-BE49-F238E27FC236}">
                <a16:creationId xmlns:a16="http://schemas.microsoft.com/office/drawing/2014/main" id="{4F61022E-2BE4-92E1-B5BB-8CC679C2A545}"/>
              </a:ext>
            </a:extLst>
          </p:cNvPr>
          <p:cNvGrpSpPr/>
          <p:nvPr/>
        </p:nvGrpSpPr>
        <p:grpSpPr>
          <a:xfrm>
            <a:off x="655472" y="560241"/>
            <a:ext cx="10979801" cy="1860884"/>
            <a:chOff x="655472" y="560241"/>
            <a:chExt cx="10979801" cy="1860884"/>
          </a:xfrm>
        </p:grpSpPr>
        <p:sp>
          <p:nvSpPr>
            <p:cNvPr id="8" name="Rectangle: Rounded Corners 7">
              <a:extLst>
                <a:ext uri="{FF2B5EF4-FFF2-40B4-BE49-F238E27FC236}">
                  <a16:creationId xmlns:a16="http://schemas.microsoft.com/office/drawing/2014/main" id="{AD7730EA-41DA-74BF-6DD6-6B6F5327774C}"/>
                </a:ext>
              </a:extLst>
            </p:cNvPr>
            <p:cNvSpPr/>
            <p:nvPr/>
          </p:nvSpPr>
          <p:spPr>
            <a:xfrm>
              <a:off x="673769" y="560241"/>
              <a:ext cx="10892589" cy="186088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F663969-95A3-3640-A8E6-ADAE4BA73893}"/>
                </a:ext>
              </a:extLst>
            </p:cNvPr>
            <p:cNvSpPr txBox="1"/>
            <p:nvPr/>
          </p:nvSpPr>
          <p:spPr>
            <a:xfrm>
              <a:off x="655472" y="766825"/>
              <a:ext cx="10979801" cy="1446550"/>
            </a:xfrm>
            <a:prstGeom prst="rect">
              <a:avLst/>
            </a:prstGeom>
            <a:noFill/>
          </p:spPr>
          <p:txBody>
            <a:bodyPr wrap="square" rtlCol="0">
              <a:spAutoFit/>
            </a:bodyPr>
            <a:lstStyle/>
            <a:p>
              <a:r>
                <a:rPr lang="en-US" sz="8800"/>
                <a:t>195 590 + 1 724 123 = ?</a:t>
              </a:r>
            </a:p>
          </p:txBody>
        </p:sp>
      </p:grpSp>
      <p:grpSp>
        <p:nvGrpSpPr>
          <p:cNvPr id="10" name="Group 9">
            <a:extLst>
              <a:ext uri="{FF2B5EF4-FFF2-40B4-BE49-F238E27FC236}">
                <a16:creationId xmlns:a16="http://schemas.microsoft.com/office/drawing/2014/main" id="{65459F06-1F8C-41B3-0A26-7B03ACA41F28}"/>
              </a:ext>
            </a:extLst>
          </p:cNvPr>
          <p:cNvGrpSpPr/>
          <p:nvPr/>
        </p:nvGrpSpPr>
        <p:grpSpPr>
          <a:xfrm>
            <a:off x="673769" y="2967789"/>
            <a:ext cx="6448926" cy="2900793"/>
            <a:chOff x="313949" y="1185884"/>
            <a:chExt cx="6448926" cy="2900793"/>
          </a:xfrm>
        </p:grpSpPr>
        <p:sp>
          <p:nvSpPr>
            <p:cNvPr id="11" name="Oval 10">
              <a:extLst>
                <a:ext uri="{FF2B5EF4-FFF2-40B4-BE49-F238E27FC236}">
                  <a16:creationId xmlns:a16="http://schemas.microsoft.com/office/drawing/2014/main" id="{59403D45-DC3C-B2A7-BB60-352664B8CD11}"/>
                </a:ext>
              </a:extLst>
            </p:cNvPr>
            <p:cNvSpPr/>
            <p:nvPr/>
          </p:nvSpPr>
          <p:spPr>
            <a:xfrm>
              <a:off x="313949" y="1185884"/>
              <a:ext cx="6448926" cy="2900793"/>
            </a:xfrm>
            <a:prstGeom prst="ellipse">
              <a:avLst/>
            </a:prstGeom>
            <a:blipFill dpi="0" rotWithShape="1">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974959C-D300-B4AB-867C-C579F6AB20A1}"/>
                </a:ext>
              </a:extLst>
            </p:cNvPr>
            <p:cNvSpPr txBox="1"/>
            <p:nvPr/>
          </p:nvSpPr>
          <p:spPr>
            <a:xfrm>
              <a:off x="521596" y="1723947"/>
              <a:ext cx="6060520" cy="1862048"/>
            </a:xfrm>
            <a:prstGeom prst="rect">
              <a:avLst/>
            </a:prstGeom>
            <a:noFill/>
            <a:ln>
              <a:noFill/>
            </a:ln>
          </p:spPr>
          <p:txBody>
            <a:bodyPr wrap="square" rtlCol="0">
              <a:spAutoFit/>
            </a:bodyPr>
            <a:lstStyle/>
            <a:p>
              <a:r>
                <a:rPr lang="en-US" sz="11500" b="1">
                  <a:solidFill>
                    <a:srgbClr val="FF0000"/>
                  </a:solidFill>
                </a:rPr>
                <a:t>1 919 713</a:t>
              </a:r>
            </a:p>
          </p:txBody>
        </p:sp>
      </p:grpSp>
    </p:spTree>
    <p:extLst>
      <p:ext uri="{BB962C8B-B14F-4D97-AF65-F5344CB8AC3E}">
        <p14:creationId xmlns:p14="http://schemas.microsoft.com/office/powerpoint/2010/main" val="88814709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971E3CF-80F4-3FDC-B2D5-9FD382329251}"/>
              </a:ext>
            </a:extLst>
          </p:cNvPr>
          <p:cNvSpPr/>
          <p:nvPr/>
        </p:nvSpPr>
        <p:spPr>
          <a:xfrm>
            <a:off x="410094" y="261851"/>
            <a:ext cx="11371811" cy="6334298"/>
          </a:xfrm>
          <a:prstGeom prst="roundRect">
            <a:avLst/>
          </a:prstGeom>
          <a:solidFill>
            <a:schemeClr val="bg1">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w and cow holding a pitchfork and a milk bottle&#10;&#10;Description automatically generated">
            <a:extLst>
              <a:ext uri="{FF2B5EF4-FFF2-40B4-BE49-F238E27FC236}">
                <a16:creationId xmlns:a16="http://schemas.microsoft.com/office/drawing/2014/main" id="{50B23766-FAA1-A496-D0B8-20B7D9AC31A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660" b="99805" l="1727" r="98509">
                        <a14:foregroundMark x1="3375" y1="37207" x2="15777" y2="71777"/>
                        <a14:foregroundMark x1="30455" y1="15430" x2="30220" y2="68262"/>
                        <a14:foregroundMark x1="40188" y1="22461" x2="28571" y2="59863"/>
                        <a14:foregroundMark x1="27237" y1="26172" x2="22135" y2="54785"/>
                        <a14:foregroundMark x1="39089" y1="39746" x2="39089" y2="84668"/>
                        <a14:foregroundMark x1="43014" y1="55469" x2="41130" y2="95215"/>
                        <a14:foregroundMark x1="20094" y1="95410" x2="26688" y2="97559"/>
                        <a14:foregroundMark x1="40581" y1="98047" x2="54474" y2="99414"/>
                        <a14:foregroundMark x1="3532" y1="38379" x2="1805" y2="53613"/>
                        <a14:foregroundMark x1="1805" y1="53613" x2="4160" y2="69727"/>
                        <a14:foregroundMark x1="21429" y1="54492" x2="21272" y2="76758"/>
                        <a14:foregroundMark x1="20879" y1="84961" x2="23077" y2="98242"/>
                        <a14:foregroundMark x1="21978" y1="85352" x2="20094" y2="92871"/>
                        <a14:foregroundMark x1="20094" y1="92871" x2="19937" y2="99805"/>
                        <a14:foregroundMark x1="19937" y1="99805" x2="23705" y2="98047"/>
                        <a14:foregroundMark x1="39089" y1="87695" x2="38932" y2="96387"/>
                        <a14:foregroundMark x1="51334" y1="58008" x2="50549" y2="68555"/>
                        <a14:foregroundMark x1="50549" y1="68555" x2="50549" y2="68555"/>
                        <a14:foregroundMark x1="43014" y1="56641" x2="46232" y2="64844"/>
                        <a14:foregroundMark x1="89089" y1="30859" x2="88697" y2="4199"/>
                        <a14:foregroundMark x1="88697" y1="4199" x2="89325" y2="2539"/>
                        <a14:foregroundMark x1="91209" y1="24609" x2="94898" y2="4492"/>
                        <a14:foregroundMark x1="96075" y1="19922" x2="98509" y2="3711"/>
                        <a14:foregroundMark x1="84615" y1="22949" x2="84223" y2="9082"/>
                        <a14:foregroundMark x1="84223" y1="9082" x2="85950" y2="1660"/>
                        <a14:foregroundMark x1="18603" y1="56152" x2="25746" y2="57324"/>
                        <a14:backgroundMark x1="75746" y1="60352" x2="81005" y2="66211"/>
                        <a14:backgroundMark x1="81005" y1="66211" x2="81005" y2="66211"/>
                        <a14:backgroundMark x1="82889" y1="63867" x2="75353" y2="62500"/>
                      </a14:backgroundRemoval>
                    </a14:imgEffect>
                  </a14:imgLayer>
                </a14:imgProps>
              </a:ext>
              <a:ext uri="{28A0092B-C50C-407E-A947-70E740481C1C}">
                <a14:useLocalDpi xmlns:a14="http://schemas.microsoft.com/office/drawing/2010/main" val="0"/>
              </a:ext>
            </a:extLst>
          </a:blip>
          <a:stretch>
            <a:fillRect/>
          </a:stretch>
        </p:blipFill>
        <p:spPr>
          <a:xfrm>
            <a:off x="7352031" y="2967789"/>
            <a:ext cx="4839969" cy="3890212"/>
          </a:xfrm>
          <a:prstGeom prst="rect">
            <a:avLst/>
          </a:prstGeom>
        </p:spPr>
      </p:pic>
      <p:grpSp>
        <p:nvGrpSpPr>
          <p:cNvPr id="9" name="Group 8">
            <a:extLst>
              <a:ext uri="{FF2B5EF4-FFF2-40B4-BE49-F238E27FC236}">
                <a16:creationId xmlns:a16="http://schemas.microsoft.com/office/drawing/2014/main" id="{4F61022E-2BE4-92E1-B5BB-8CC679C2A545}"/>
              </a:ext>
            </a:extLst>
          </p:cNvPr>
          <p:cNvGrpSpPr/>
          <p:nvPr/>
        </p:nvGrpSpPr>
        <p:grpSpPr>
          <a:xfrm>
            <a:off x="673769" y="560241"/>
            <a:ext cx="10979801" cy="1860884"/>
            <a:chOff x="673769" y="560241"/>
            <a:chExt cx="10979801" cy="1860884"/>
          </a:xfrm>
        </p:grpSpPr>
        <p:sp>
          <p:nvSpPr>
            <p:cNvPr id="8" name="Rectangle: Rounded Corners 7">
              <a:extLst>
                <a:ext uri="{FF2B5EF4-FFF2-40B4-BE49-F238E27FC236}">
                  <a16:creationId xmlns:a16="http://schemas.microsoft.com/office/drawing/2014/main" id="{AD7730EA-41DA-74BF-6DD6-6B6F5327774C}"/>
                </a:ext>
              </a:extLst>
            </p:cNvPr>
            <p:cNvSpPr/>
            <p:nvPr/>
          </p:nvSpPr>
          <p:spPr>
            <a:xfrm>
              <a:off x="673769" y="560241"/>
              <a:ext cx="10892589" cy="186088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F663969-95A3-3640-A8E6-ADAE4BA73893}"/>
                </a:ext>
              </a:extLst>
            </p:cNvPr>
            <p:cNvSpPr txBox="1"/>
            <p:nvPr/>
          </p:nvSpPr>
          <p:spPr>
            <a:xfrm>
              <a:off x="673769" y="870973"/>
              <a:ext cx="10979801" cy="1200329"/>
            </a:xfrm>
            <a:prstGeom prst="rect">
              <a:avLst/>
            </a:prstGeom>
            <a:noFill/>
          </p:spPr>
          <p:txBody>
            <a:bodyPr wrap="square" rtlCol="0">
              <a:spAutoFit/>
            </a:bodyPr>
            <a:lstStyle/>
            <a:p>
              <a:r>
                <a:rPr lang="en-US" sz="7200"/>
                <a:t>20 000 + 10 000 + 80 000 = ?</a:t>
              </a:r>
            </a:p>
          </p:txBody>
        </p:sp>
      </p:grpSp>
      <p:grpSp>
        <p:nvGrpSpPr>
          <p:cNvPr id="10" name="Group 9">
            <a:extLst>
              <a:ext uri="{FF2B5EF4-FFF2-40B4-BE49-F238E27FC236}">
                <a16:creationId xmlns:a16="http://schemas.microsoft.com/office/drawing/2014/main" id="{65459F06-1F8C-41B3-0A26-7B03ACA41F28}"/>
              </a:ext>
            </a:extLst>
          </p:cNvPr>
          <p:cNvGrpSpPr/>
          <p:nvPr/>
        </p:nvGrpSpPr>
        <p:grpSpPr>
          <a:xfrm>
            <a:off x="673769" y="2967789"/>
            <a:ext cx="6712601" cy="2900793"/>
            <a:chOff x="313949" y="1185884"/>
            <a:chExt cx="6712601" cy="2900793"/>
          </a:xfrm>
        </p:grpSpPr>
        <p:sp>
          <p:nvSpPr>
            <p:cNvPr id="11" name="Oval 10">
              <a:extLst>
                <a:ext uri="{FF2B5EF4-FFF2-40B4-BE49-F238E27FC236}">
                  <a16:creationId xmlns:a16="http://schemas.microsoft.com/office/drawing/2014/main" id="{59403D45-DC3C-B2A7-BB60-352664B8CD11}"/>
                </a:ext>
              </a:extLst>
            </p:cNvPr>
            <p:cNvSpPr/>
            <p:nvPr/>
          </p:nvSpPr>
          <p:spPr>
            <a:xfrm>
              <a:off x="313949" y="1185884"/>
              <a:ext cx="6448926" cy="2900793"/>
            </a:xfrm>
            <a:prstGeom prst="ellipse">
              <a:avLst/>
            </a:prstGeom>
            <a:blipFill dpi="0" rotWithShape="1">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974959C-D300-B4AB-867C-C579F6AB20A1}"/>
                </a:ext>
              </a:extLst>
            </p:cNvPr>
            <p:cNvSpPr txBox="1"/>
            <p:nvPr/>
          </p:nvSpPr>
          <p:spPr>
            <a:xfrm>
              <a:off x="966030" y="1705256"/>
              <a:ext cx="6060520" cy="1862048"/>
            </a:xfrm>
            <a:prstGeom prst="rect">
              <a:avLst/>
            </a:prstGeom>
            <a:noFill/>
            <a:ln>
              <a:noFill/>
            </a:ln>
          </p:spPr>
          <p:txBody>
            <a:bodyPr wrap="square" rtlCol="0">
              <a:spAutoFit/>
            </a:bodyPr>
            <a:lstStyle/>
            <a:p>
              <a:r>
                <a:rPr lang="en-US" sz="11500" b="1">
                  <a:solidFill>
                    <a:srgbClr val="FF0000"/>
                  </a:solidFill>
                </a:rPr>
                <a:t>110 000</a:t>
              </a:r>
            </a:p>
          </p:txBody>
        </p:sp>
      </p:grpSp>
    </p:spTree>
    <p:extLst>
      <p:ext uri="{BB962C8B-B14F-4D97-AF65-F5344CB8AC3E}">
        <p14:creationId xmlns:p14="http://schemas.microsoft.com/office/powerpoint/2010/main" val="7808925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971E3CF-80F4-3FDC-B2D5-9FD382329251}"/>
              </a:ext>
            </a:extLst>
          </p:cNvPr>
          <p:cNvSpPr/>
          <p:nvPr/>
        </p:nvSpPr>
        <p:spPr>
          <a:xfrm>
            <a:off x="410094" y="261851"/>
            <a:ext cx="11371811" cy="6334298"/>
          </a:xfrm>
          <a:prstGeom prst="roundRect">
            <a:avLst/>
          </a:prstGeom>
          <a:solidFill>
            <a:schemeClr val="bg1">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w and cow holding a pitchfork and a milk bottle&#10;&#10;Description automatically generated">
            <a:extLst>
              <a:ext uri="{FF2B5EF4-FFF2-40B4-BE49-F238E27FC236}">
                <a16:creationId xmlns:a16="http://schemas.microsoft.com/office/drawing/2014/main" id="{50B23766-FAA1-A496-D0B8-20B7D9AC31A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660" b="99805" l="1727" r="98509">
                        <a14:foregroundMark x1="3375" y1="37207" x2="15777" y2="71777"/>
                        <a14:foregroundMark x1="30455" y1="15430" x2="30220" y2="68262"/>
                        <a14:foregroundMark x1="40188" y1="22461" x2="28571" y2="59863"/>
                        <a14:foregroundMark x1="27237" y1="26172" x2="22135" y2="54785"/>
                        <a14:foregroundMark x1="39089" y1="39746" x2="39089" y2="84668"/>
                        <a14:foregroundMark x1="43014" y1="55469" x2="41130" y2="95215"/>
                        <a14:foregroundMark x1="20094" y1="95410" x2="26688" y2="97559"/>
                        <a14:foregroundMark x1="40581" y1="98047" x2="54474" y2="99414"/>
                        <a14:foregroundMark x1="3532" y1="38379" x2="1805" y2="53613"/>
                        <a14:foregroundMark x1="1805" y1="53613" x2="4160" y2="69727"/>
                        <a14:foregroundMark x1="21429" y1="54492" x2="21272" y2="76758"/>
                        <a14:foregroundMark x1="20879" y1="84961" x2="23077" y2="98242"/>
                        <a14:foregroundMark x1="21978" y1="85352" x2="20094" y2="92871"/>
                        <a14:foregroundMark x1="20094" y1="92871" x2="19937" y2="99805"/>
                        <a14:foregroundMark x1="19937" y1="99805" x2="23705" y2="98047"/>
                        <a14:foregroundMark x1="39089" y1="87695" x2="38932" y2="96387"/>
                        <a14:foregroundMark x1="51334" y1="58008" x2="50549" y2="68555"/>
                        <a14:foregroundMark x1="50549" y1="68555" x2="50549" y2="68555"/>
                        <a14:foregroundMark x1="43014" y1="56641" x2="46232" y2="64844"/>
                        <a14:foregroundMark x1="89089" y1="30859" x2="88697" y2="4199"/>
                        <a14:foregroundMark x1="88697" y1="4199" x2="89325" y2="2539"/>
                        <a14:foregroundMark x1="91209" y1="24609" x2="94898" y2="4492"/>
                        <a14:foregroundMark x1="96075" y1="19922" x2="98509" y2="3711"/>
                        <a14:foregroundMark x1="84615" y1="22949" x2="84223" y2="9082"/>
                        <a14:foregroundMark x1="84223" y1="9082" x2="85950" y2="1660"/>
                        <a14:foregroundMark x1="18603" y1="56152" x2="25746" y2="57324"/>
                        <a14:backgroundMark x1="75746" y1="60352" x2="81005" y2="66211"/>
                        <a14:backgroundMark x1="81005" y1="66211" x2="81005" y2="66211"/>
                        <a14:backgroundMark x1="82889" y1="63867" x2="75353" y2="62500"/>
                      </a14:backgroundRemoval>
                    </a14:imgEffect>
                  </a14:imgLayer>
                </a14:imgProps>
              </a:ext>
              <a:ext uri="{28A0092B-C50C-407E-A947-70E740481C1C}">
                <a14:useLocalDpi xmlns:a14="http://schemas.microsoft.com/office/drawing/2010/main" val="0"/>
              </a:ext>
            </a:extLst>
          </a:blip>
          <a:stretch>
            <a:fillRect/>
          </a:stretch>
        </p:blipFill>
        <p:spPr>
          <a:xfrm>
            <a:off x="7352031" y="2967789"/>
            <a:ext cx="4839969" cy="3890212"/>
          </a:xfrm>
          <a:prstGeom prst="rect">
            <a:avLst/>
          </a:prstGeom>
        </p:spPr>
      </p:pic>
      <p:grpSp>
        <p:nvGrpSpPr>
          <p:cNvPr id="9" name="Group 8">
            <a:extLst>
              <a:ext uri="{FF2B5EF4-FFF2-40B4-BE49-F238E27FC236}">
                <a16:creationId xmlns:a16="http://schemas.microsoft.com/office/drawing/2014/main" id="{4F61022E-2BE4-92E1-B5BB-8CC679C2A545}"/>
              </a:ext>
            </a:extLst>
          </p:cNvPr>
          <p:cNvGrpSpPr/>
          <p:nvPr/>
        </p:nvGrpSpPr>
        <p:grpSpPr>
          <a:xfrm>
            <a:off x="673769" y="560241"/>
            <a:ext cx="11000362" cy="1860884"/>
            <a:chOff x="673769" y="560241"/>
            <a:chExt cx="11000362" cy="1860884"/>
          </a:xfrm>
        </p:grpSpPr>
        <p:sp>
          <p:nvSpPr>
            <p:cNvPr id="8" name="Rectangle: Rounded Corners 7">
              <a:extLst>
                <a:ext uri="{FF2B5EF4-FFF2-40B4-BE49-F238E27FC236}">
                  <a16:creationId xmlns:a16="http://schemas.microsoft.com/office/drawing/2014/main" id="{AD7730EA-41DA-74BF-6DD6-6B6F5327774C}"/>
                </a:ext>
              </a:extLst>
            </p:cNvPr>
            <p:cNvSpPr/>
            <p:nvPr/>
          </p:nvSpPr>
          <p:spPr>
            <a:xfrm>
              <a:off x="673769" y="560241"/>
              <a:ext cx="10892589" cy="186088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F663969-95A3-3640-A8E6-ADAE4BA73893}"/>
                </a:ext>
              </a:extLst>
            </p:cNvPr>
            <p:cNvSpPr txBox="1"/>
            <p:nvPr/>
          </p:nvSpPr>
          <p:spPr>
            <a:xfrm>
              <a:off x="694330" y="799750"/>
              <a:ext cx="10979801" cy="1323439"/>
            </a:xfrm>
            <a:prstGeom prst="rect">
              <a:avLst/>
            </a:prstGeom>
            <a:noFill/>
          </p:spPr>
          <p:txBody>
            <a:bodyPr wrap="square" rtlCol="0">
              <a:spAutoFit/>
            </a:bodyPr>
            <a:lstStyle/>
            <a:p>
              <a:r>
                <a:rPr lang="en-US" sz="8000"/>
                <a:t>1 000 + 9 000 + 80 000 = ?</a:t>
              </a:r>
            </a:p>
          </p:txBody>
        </p:sp>
      </p:grpSp>
      <p:grpSp>
        <p:nvGrpSpPr>
          <p:cNvPr id="10" name="Group 9">
            <a:extLst>
              <a:ext uri="{FF2B5EF4-FFF2-40B4-BE49-F238E27FC236}">
                <a16:creationId xmlns:a16="http://schemas.microsoft.com/office/drawing/2014/main" id="{65459F06-1F8C-41B3-0A26-7B03ACA41F28}"/>
              </a:ext>
            </a:extLst>
          </p:cNvPr>
          <p:cNvGrpSpPr/>
          <p:nvPr/>
        </p:nvGrpSpPr>
        <p:grpSpPr>
          <a:xfrm>
            <a:off x="673769" y="2967789"/>
            <a:ext cx="7196461" cy="2900793"/>
            <a:chOff x="313949" y="1185884"/>
            <a:chExt cx="7196461" cy="2900793"/>
          </a:xfrm>
        </p:grpSpPr>
        <p:sp>
          <p:nvSpPr>
            <p:cNvPr id="11" name="Oval 10">
              <a:extLst>
                <a:ext uri="{FF2B5EF4-FFF2-40B4-BE49-F238E27FC236}">
                  <a16:creationId xmlns:a16="http://schemas.microsoft.com/office/drawing/2014/main" id="{59403D45-DC3C-B2A7-BB60-352664B8CD11}"/>
                </a:ext>
              </a:extLst>
            </p:cNvPr>
            <p:cNvSpPr/>
            <p:nvPr/>
          </p:nvSpPr>
          <p:spPr>
            <a:xfrm>
              <a:off x="313949" y="1185884"/>
              <a:ext cx="6448926" cy="2900793"/>
            </a:xfrm>
            <a:prstGeom prst="ellipse">
              <a:avLst/>
            </a:prstGeom>
            <a:blipFill dpi="0" rotWithShape="1">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974959C-D300-B4AB-867C-C579F6AB20A1}"/>
                </a:ext>
              </a:extLst>
            </p:cNvPr>
            <p:cNvSpPr txBox="1"/>
            <p:nvPr/>
          </p:nvSpPr>
          <p:spPr>
            <a:xfrm>
              <a:off x="1449890" y="1727529"/>
              <a:ext cx="6060520" cy="1862048"/>
            </a:xfrm>
            <a:prstGeom prst="rect">
              <a:avLst/>
            </a:prstGeom>
            <a:noFill/>
            <a:ln>
              <a:noFill/>
            </a:ln>
          </p:spPr>
          <p:txBody>
            <a:bodyPr wrap="square" rtlCol="0">
              <a:spAutoFit/>
            </a:bodyPr>
            <a:lstStyle/>
            <a:p>
              <a:r>
                <a:rPr lang="en-US" sz="11500" b="1">
                  <a:solidFill>
                    <a:srgbClr val="FF0000"/>
                  </a:solidFill>
                </a:rPr>
                <a:t>90 000</a:t>
              </a:r>
            </a:p>
          </p:txBody>
        </p:sp>
      </p:grpSp>
    </p:spTree>
    <p:extLst>
      <p:ext uri="{BB962C8B-B14F-4D97-AF65-F5344CB8AC3E}">
        <p14:creationId xmlns:p14="http://schemas.microsoft.com/office/powerpoint/2010/main" val="56318994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TotalTime>
  <Words>1690</Words>
  <Application>Microsoft Office PowerPoint</Application>
  <PresentationFormat>Widescreen</PresentationFormat>
  <Paragraphs>217</Paragraphs>
  <Slides>34</Slides>
  <Notes>3</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LNTH-LuoLuoNotangYuanTi 1</vt:lpstr>
      <vt:lpstr>Arial</vt:lpstr>
      <vt:lpstr>Calibri</vt:lpstr>
      <vt:lpstr>Calibri Light</vt:lpstr>
      <vt:lpstr>SVN-Apple</vt:lpstr>
      <vt:lpstr>SVN-ARCO Typography</vt:lpstr>
      <vt:lpstr>SVN-Gretoon</vt:lpstr>
      <vt:lpstr>UTM Cookies</vt:lpstr>
      <vt:lpstr>UTM Edwardian</vt:lpstr>
      <vt:lpstr>UTM Flamenco</vt:lpstr>
      <vt:lpstr>UTM Mother</vt:lpstr>
      <vt:lpstr>UVN Banh Mi</vt:lpstr>
      <vt:lpstr>Wingdings</vt:lpstr>
      <vt:lpstr>1_Office Theme</vt:lpstr>
      <vt:lpstr>PowerPoint Presentation</vt:lpstr>
      <vt:lpstr>PowerPoint Presentation</vt:lpstr>
      <vt:lpstr>PowerPoint Presentation</vt:lpstr>
      <vt:lpstr>PowerPoint Presentation</vt:lpstr>
      <vt:lpstr>AI NHANH HƠN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ANH DUONG</dc:creator>
  <cp:lastModifiedBy>NGUYEN THI ANH DUONG</cp:lastModifiedBy>
  <cp:revision>24</cp:revision>
  <dcterms:created xsi:type="dcterms:W3CDTF">2023-08-21T14:17:40Z</dcterms:created>
  <dcterms:modified xsi:type="dcterms:W3CDTF">2023-08-27T13:39:15Z</dcterms:modified>
</cp:coreProperties>
</file>