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258" r:id="rId4"/>
    <p:sldId id="259" r:id="rId5"/>
    <p:sldId id="260" r:id="rId6"/>
    <p:sldId id="261" r:id="rId7"/>
    <p:sldId id="262" r:id="rId8"/>
    <p:sldId id="289" r:id="rId9"/>
    <p:sldId id="290" r:id="rId10"/>
    <p:sldId id="319" r:id="rId11"/>
    <p:sldId id="291" r:id="rId12"/>
    <p:sldId id="294" r:id="rId13"/>
    <p:sldId id="304" r:id="rId14"/>
    <p:sldId id="263" r:id="rId15"/>
    <p:sldId id="292" r:id="rId16"/>
    <p:sldId id="293" r:id="rId17"/>
    <p:sldId id="295" r:id="rId18"/>
    <p:sldId id="296" r:id="rId19"/>
    <p:sldId id="297" r:id="rId20"/>
    <p:sldId id="298" r:id="rId21"/>
    <p:sldId id="306" r:id="rId22"/>
    <p:sldId id="299" r:id="rId23"/>
    <p:sldId id="300" r:id="rId24"/>
    <p:sldId id="303" r:id="rId25"/>
    <p:sldId id="311" r:id="rId26"/>
    <p:sldId id="307" r:id="rId27"/>
    <p:sldId id="308" r:id="rId28"/>
    <p:sldId id="309" r:id="rId29"/>
    <p:sldId id="310" r:id="rId30"/>
    <p:sldId id="302" r:id="rId31"/>
    <p:sldId id="312" r:id="rId32"/>
    <p:sldId id="313" r:id="rId33"/>
    <p:sldId id="314" r:id="rId34"/>
    <p:sldId id="315" r:id="rId35"/>
    <p:sldId id="316" r:id="rId36"/>
    <p:sldId id="31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EC5556"/>
    <a:srgbClr val="FF6600"/>
    <a:srgbClr val="00FF00"/>
    <a:srgbClr val="66FFFF"/>
    <a:srgbClr val="FFCCCC"/>
    <a:srgbClr val="FFF2CC"/>
    <a:srgbClr val="CCFFFF"/>
    <a:srgbClr val="547272"/>
    <a:srgbClr val="F1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2" autoAdjust="0"/>
    <p:restoredTop sz="94660"/>
  </p:normalViewPr>
  <p:slideViewPr>
    <p:cSldViewPr snapToGrid="0">
      <p:cViewPr varScale="1">
        <p:scale>
          <a:sx n="56" d="100"/>
          <a:sy n="56" d="100"/>
        </p:scale>
        <p:origin x="9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6734B-E7FA-4EFA-8F6B-55375085F29D}" type="datetimeFigureOut">
              <a:rPr lang="en-US" smtClean="0"/>
              <a:t>8/27/2023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D0855-1620-4A9C-B173-BCCB31DADC79}" type="slidenum">
              <a:rPr lang="en-US" smtClean="0"/>
              <a:t>‹#›</a:t>
            </a:fld>
            <a:endParaRPr lang="en-US"/>
          </a:p>
        </p:txBody>
      </p:sp>
    </p:spTree>
    <p:extLst>
      <p:ext uri="{BB962C8B-B14F-4D97-AF65-F5344CB8AC3E}">
        <p14:creationId xmlns:p14="http://schemas.microsoft.com/office/powerpoint/2010/main" val="394729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fld id="{58AD0855-1620-4A9C-B173-BCCB31DADC79}" type="slidenum">
              <a:rPr lang="en-US" smtClean="0"/>
              <a:t>33</a:t>
            </a:fld>
            <a:endParaRPr lang="en-US"/>
          </a:p>
        </p:txBody>
      </p:sp>
    </p:spTree>
    <p:extLst>
      <p:ext uri="{BB962C8B-B14F-4D97-AF65-F5344CB8AC3E}">
        <p14:creationId xmlns:p14="http://schemas.microsoft.com/office/powerpoint/2010/main" val="2619066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85F7C-3C6A-3BFF-E279-7B36311A7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FAED5F-6FF8-26CA-271E-EE799CF917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35A478-2D2D-CE50-7CBB-6F8A47EE40E4}"/>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BE8E3FBE-B6CD-E1AB-9659-AECAF7A3F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810DA-260C-B6DB-379F-BE31A3C86E9B}"/>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108403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697C4-7C6C-D6CA-4026-218FE45343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9F4FFB-4CEB-F667-3C8C-F3956F3E43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8BF7E-C948-BDAA-75F1-7BCFEE64EEAC}"/>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D2D3E124-4EEA-5739-A816-113BF114B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5C8EE-D125-B276-5761-01B79BB7E366}"/>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1441411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CFCFB8-34AE-ACA1-8F2A-525B21924C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7116B-EBAC-3086-EA16-9373A08659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666E9-87FF-8578-EF2C-F5C3FC0242DF}"/>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649C0F97-5585-CEBE-F5C5-1B6333068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62128-2CB3-64FB-B928-2DEB1FF29DA7}"/>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162689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38DE-F0ED-0F81-1E96-4579BD729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B624-C9FB-B5AF-12A2-CC11F17DA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EF9E5-C541-D760-C22F-F3AE2782379C}"/>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5" name="Footer Placeholder 4">
            <a:extLst>
              <a:ext uri="{FF2B5EF4-FFF2-40B4-BE49-F238E27FC236}">
                <a16:creationId xmlns:a16="http://schemas.microsoft.com/office/drawing/2014/main" id="{389BE93F-8975-6AB7-6C29-0379F334A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F3B21-7139-64C5-187A-2AD05EA931C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329947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6463-7C72-1B77-1391-B3A0AE41E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E9F9E-51EF-23BC-520B-41565FC47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4080-47EB-3FAF-80B3-E03D680ED23C}"/>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5" name="Footer Placeholder 4">
            <a:extLst>
              <a:ext uri="{FF2B5EF4-FFF2-40B4-BE49-F238E27FC236}">
                <a16:creationId xmlns:a16="http://schemas.microsoft.com/office/drawing/2014/main" id="{CD985A2B-1C76-B937-4002-3D0CC2D2E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7B864-C836-4D08-89C3-5EB0EF7ACA1F}"/>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330254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36CE-0160-4241-38C2-212FBCF9F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999CE-820C-0D98-B73F-CBC5CDB32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6377-F50A-1299-097E-D20223F22E0A}"/>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5" name="Footer Placeholder 4">
            <a:extLst>
              <a:ext uri="{FF2B5EF4-FFF2-40B4-BE49-F238E27FC236}">
                <a16:creationId xmlns:a16="http://schemas.microsoft.com/office/drawing/2014/main" id="{D5B850AB-CC6A-7E48-F848-8FEB88618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9D97E-078E-C0F0-9F6C-DB1B2C461C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94173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C83E-115C-3713-09E9-9F21D4648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A4559-D478-C602-F2FB-9585F8A71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CFF9-0815-8621-20EB-AF2F21945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4F539-1968-54A9-6ED8-874090E80F8E}"/>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6" name="Footer Placeholder 5">
            <a:extLst>
              <a:ext uri="{FF2B5EF4-FFF2-40B4-BE49-F238E27FC236}">
                <a16:creationId xmlns:a16="http://schemas.microsoft.com/office/drawing/2014/main" id="{C6B2CD96-91FD-32A0-35CC-1AC122702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9B7FA-8089-8D6E-4324-168E3EF17D0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900614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E4C-65DB-890F-D677-9EBB03420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670EB3-CFD7-1A8B-F297-74E8164D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15562-04AF-4815-60CD-48E58DAE8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AFD74-F3E2-9036-5A8D-9F2854DAF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82B5C-9B60-653C-98E3-4680F6BB7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ADD2-28E3-236E-76AD-530F7A7B1F0D}"/>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8" name="Footer Placeholder 7">
            <a:extLst>
              <a:ext uri="{FF2B5EF4-FFF2-40B4-BE49-F238E27FC236}">
                <a16:creationId xmlns:a16="http://schemas.microsoft.com/office/drawing/2014/main" id="{71E17475-0386-ED69-BE1C-7C13B7C54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839D8F-5A9E-0B07-9C9F-1E3ED57E39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33037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770-32E8-4601-30AE-26AB1C028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065C1-64FE-DF9F-7BC6-46154532ACC8}"/>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4" name="Footer Placeholder 3">
            <a:extLst>
              <a:ext uri="{FF2B5EF4-FFF2-40B4-BE49-F238E27FC236}">
                <a16:creationId xmlns:a16="http://schemas.microsoft.com/office/drawing/2014/main" id="{664E9D8F-34F0-3E16-DC80-DAD7349B1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B067A6-8C8B-0D11-D9E6-C879FF93BB1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565054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3A1FE-9BD7-6BAB-8F9D-FD1AA08E59CC}"/>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3" name="Footer Placeholder 2">
            <a:extLst>
              <a:ext uri="{FF2B5EF4-FFF2-40B4-BE49-F238E27FC236}">
                <a16:creationId xmlns:a16="http://schemas.microsoft.com/office/drawing/2014/main" id="{154BA72C-46A4-1D82-B2D4-2722ACC3F8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AA71-9B03-223D-DEAE-E38A06A5D1D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681588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AF5-BC3E-9599-6779-9E3B5316A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EB166-BC0A-75F1-8BC9-2662087F5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2870-A62F-A1B3-ADBF-1D9CFABAE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C03E-5A46-576A-C41D-DA10BCFEDDF2}"/>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6" name="Footer Placeholder 5">
            <a:extLst>
              <a:ext uri="{FF2B5EF4-FFF2-40B4-BE49-F238E27FC236}">
                <a16:creationId xmlns:a16="http://schemas.microsoft.com/office/drawing/2014/main" id="{0231B385-EB01-ED23-A9F2-7B3156845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BFBBB-13DA-3637-5692-4E4D9342D0D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5850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2C4B3-282D-707F-7E5A-E877AC192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0D1D9-6B81-C0E7-548F-F95D4BB7FA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9AF89-B28F-1567-6CB7-46A78EB39226}"/>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EEF08AD2-9638-ECBC-0D98-D11138A78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3EA93-B3E1-27F5-4065-295ADEA511AE}"/>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4232909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51B-D8A8-87D0-7969-AB7EE0FAF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045C0-B71C-9724-597E-56ED5DD20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A9D8A-1926-F81B-AC7F-02458F4F2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85CEF-5D55-990E-518F-B5283AB86B5B}"/>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6" name="Footer Placeholder 5">
            <a:extLst>
              <a:ext uri="{FF2B5EF4-FFF2-40B4-BE49-F238E27FC236}">
                <a16:creationId xmlns:a16="http://schemas.microsoft.com/office/drawing/2014/main" id="{4A371355-CE02-23A9-7B9A-3EE1D9ED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D1BEF-A62F-396C-2DB9-004AAD936DD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202400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078-494F-4BFF-4452-CC67BD2C6C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4739-F03B-57F1-F5C7-FC7BE0C5D2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8A1EF-6CD3-A458-D8A2-D817CD43B7F1}"/>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5" name="Footer Placeholder 4">
            <a:extLst>
              <a:ext uri="{FF2B5EF4-FFF2-40B4-BE49-F238E27FC236}">
                <a16:creationId xmlns:a16="http://schemas.microsoft.com/office/drawing/2014/main" id="{A2E8C12B-A97F-2FFA-B73C-4CC31C961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A9F4B-4538-48F9-9A64-4242A2C35B2C}"/>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027909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B1DDE-B4C2-D5F7-E8F4-78A36C581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CFCFE-3B40-F234-2096-65B9E3F85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299E-1444-D330-30AC-02CB15F25067}"/>
              </a:ext>
            </a:extLst>
          </p:cNvPr>
          <p:cNvSpPr>
            <a:spLocks noGrp="1"/>
          </p:cNvSpPr>
          <p:nvPr>
            <p:ph type="dt" sz="half" idx="10"/>
          </p:nvPr>
        </p:nvSpPr>
        <p:spPr/>
        <p:txBody>
          <a:bodyPr/>
          <a:lstStyle/>
          <a:p>
            <a:fld id="{935E9493-D703-4436-8B06-D7457D5E1643}" type="datetimeFigureOut">
              <a:rPr lang="en-US" smtClean="0"/>
              <a:t>8/27/2023</a:t>
            </a:fld>
            <a:endParaRPr lang="en-US"/>
          </a:p>
        </p:txBody>
      </p:sp>
      <p:sp>
        <p:nvSpPr>
          <p:cNvPr id="5" name="Footer Placeholder 4">
            <a:extLst>
              <a:ext uri="{FF2B5EF4-FFF2-40B4-BE49-F238E27FC236}">
                <a16:creationId xmlns:a16="http://schemas.microsoft.com/office/drawing/2014/main" id="{BF8BC074-C7D7-8FFC-766D-722E14FA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BD8BA-4C94-B883-3EAA-BDCC588F8B00}"/>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074039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7D4F-B354-F106-505F-71C406BDE5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ABDBF-0E8E-001B-FEA0-409FA03B96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E0E42E-2DDB-C8A1-A13C-7C84B325662B}"/>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EA4BFD12-8BAB-DFCC-58FE-44A8191A4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5FF3E-ACCD-7D5C-DEF2-0F19D1144206}"/>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2593528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5135-E5F7-BBB6-6BC0-672BD12A89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C1ACC-A097-EBDF-1CF6-962B60D1F7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64C9B9-8EDA-D971-91EF-FF33A6F161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AC0E3A-4921-3067-B777-B394D1FBB995}"/>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6" name="Footer Placeholder 5">
            <a:extLst>
              <a:ext uri="{FF2B5EF4-FFF2-40B4-BE49-F238E27FC236}">
                <a16:creationId xmlns:a16="http://schemas.microsoft.com/office/drawing/2014/main" id="{30299103-9EEE-2F38-FE6E-9EF0E4E27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2347F-FD67-0DED-D7F1-EF4CE3A750DC}"/>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326821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1AD3-5D3C-3DC1-BF99-D3A7C714FF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5CDF7B-E268-FB43-0B61-58DA04D517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14ABB0-8326-624A-A5F3-31E56739E3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D1C64-E558-99C2-1DC2-915CF6E6BD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E6104D-E159-2F64-C5EF-35F81A9150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6D662-BAD2-42F7-CBA7-B56D9B6A7572}"/>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8" name="Footer Placeholder 7">
            <a:extLst>
              <a:ext uri="{FF2B5EF4-FFF2-40B4-BE49-F238E27FC236}">
                <a16:creationId xmlns:a16="http://schemas.microsoft.com/office/drawing/2014/main" id="{C989BEDA-6F1C-9D13-CEF8-0857A69E03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09DA4E-8066-32C2-C21B-CDFF041855C9}"/>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205109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9EAE-4ABA-AE7A-4347-508E7F485A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350B58-49E1-168E-84EE-87D4BD0D5227}"/>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4" name="Footer Placeholder 3">
            <a:extLst>
              <a:ext uri="{FF2B5EF4-FFF2-40B4-BE49-F238E27FC236}">
                <a16:creationId xmlns:a16="http://schemas.microsoft.com/office/drawing/2014/main" id="{A7C9D602-3226-646F-99D0-1879967AA1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6BF16-8DAC-943C-1C4D-51D5E9BF384C}"/>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1772158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052B81-C3D5-A16B-4049-586A2186AABC}"/>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3" name="Footer Placeholder 2">
            <a:extLst>
              <a:ext uri="{FF2B5EF4-FFF2-40B4-BE49-F238E27FC236}">
                <a16:creationId xmlns:a16="http://schemas.microsoft.com/office/drawing/2014/main" id="{36E421B8-05B6-7F39-A253-4C7F1669CA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BBCEE-A227-8DEE-BA6D-70F662655D57}"/>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280676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6EB1-0BD0-DFAB-A403-52570619FB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813008-E951-FBC7-61E9-22603D984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845349-E713-9200-033D-1FEF922D0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C7CDE-E23E-619C-3FD4-26D26B22DDA1}"/>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6" name="Footer Placeholder 5">
            <a:extLst>
              <a:ext uri="{FF2B5EF4-FFF2-40B4-BE49-F238E27FC236}">
                <a16:creationId xmlns:a16="http://schemas.microsoft.com/office/drawing/2014/main" id="{47AE03BB-2940-4851-63D2-4B4AD6BD6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C4974-D128-0A48-CD8A-6644F555230A}"/>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358834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507D-1BBB-8B0A-4DAE-3B4A6C1F7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262AA-2CC5-1212-F13F-889BA4217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AD684-4A1D-0B06-D85D-34B4BB060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E69B8-2C8B-285D-0A36-AEB71EC63B44}"/>
              </a:ext>
            </a:extLst>
          </p:cNvPr>
          <p:cNvSpPr>
            <a:spLocks noGrp="1"/>
          </p:cNvSpPr>
          <p:nvPr>
            <p:ph type="dt" sz="half" idx="10"/>
          </p:nvPr>
        </p:nvSpPr>
        <p:spPr/>
        <p:txBody>
          <a:bodyPr/>
          <a:lstStyle/>
          <a:p>
            <a:fld id="{15408566-C67A-487C-8A00-0E9514C20C21}" type="datetimeFigureOut">
              <a:rPr lang="en-US" smtClean="0"/>
              <a:t>8/27/2023</a:t>
            </a:fld>
            <a:endParaRPr lang="en-US"/>
          </a:p>
        </p:txBody>
      </p:sp>
      <p:sp>
        <p:nvSpPr>
          <p:cNvPr id="6" name="Footer Placeholder 5">
            <a:extLst>
              <a:ext uri="{FF2B5EF4-FFF2-40B4-BE49-F238E27FC236}">
                <a16:creationId xmlns:a16="http://schemas.microsoft.com/office/drawing/2014/main" id="{3BF50AB1-E888-45F6-80C5-6719FBF04F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C0C80-C0E4-1F2A-B6B2-A776CE3CEBAD}"/>
              </a:ext>
            </a:extLst>
          </p:cNvPr>
          <p:cNvSpPr>
            <a:spLocks noGrp="1"/>
          </p:cNvSpPr>
          <p:nvPr>
            <p:ph type="sldNum" sz="quarter" idx="12"/>
          </p:nvPr>
        </p:nvSpPr>
        <p:spPr/>
        <p:txBody>
          <a:bodyPr/>
          <a:lstStyle/>
          <a:p>
            <a:fld id="{0F0580B2-19CF-44A5-B6E7-507C9E8B6F82}" type="slidenum">
              <a:rPr lang="en-US" smtClean="0"/>
              <a:t>‹#›</a:t>
            </a:fld>
            <a:endParaRPr lang="en-US"/>
          </a:p>
        </p:txBody>
      </p:sp>
    </p:spTree>
    <p:extLst>
      <p:ext uri="{BB962C8B-B14F-4D97-AF65-F5344CB8AC3E}">
        <p14:creationId xmlns:p14="http://schemas.microsoft.com/office/powerpoint/2010/main" val="47019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493437-615D-8FCC-1977-0B1013B735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FA68F1-98A9-3FE5-8E37-2F56619451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AD140-1C2B-0194-D082-B7FF11FA5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08566-C67A-487C-8A00-0E9514C20C21}" type="datetimeFigureOut">
              <a:rPr lang="en-US" smtClean="0"/>
              <a:t>8/27/2023</a:t>
            </a:fld>
            <a:endParaRPr lang="en-US"/>
          </a:p>
        </p:txBody>
      </p:sp>
      <p:sp>
        <p:nvSpPr>
          <p:cNvPr id="5" name="Footer Placeholder 4">
            <a:extLst>
              <a:ext uri="{FF2B5EF4-FFF2-40B4-BE49-F238E27FC236}">
                <a16:creationId xmlns:a16="http://schemas.microsoft.com/office/drawing/2014/main" id="{F1197EE3-CC1F-0430-55EC-02F1F43F2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06623F-94D7-D830-4669-7C8CDF345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580B2-19CF-44A5-B6E7-507C9E8B6F82}"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190A5600-278D-2577-8929-52C101AB90D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 b="-5"/>
          <a:stretch/>
        </p:blipFill>
        <p:spPr>
          <a:xfrm>
            <a:off x="-1871120" y="-180432"/>
            <a:ext cx="1871120" cy="18711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70308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8BE3D-AB7A-4BF6-FF76-CF470F946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D455E-9B24-0FB4-D1F2-18029E63B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B047C-AC96-CB6C-4A10-A83C33E7A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E9493-D703-4436-8B06-D7457D5E1643}" type="datetimeFigureOut">
              <a:rPr lang="en-US" smtClean="0"/>
              <a:t>8/27/2023</a:t>
            </a:fld>
            <a:endParaRPr lang="en-US"/>
          </a:p>
        </p:txBody>
      </p:sp>
      <p:sp>
        <p:nvSpPr>
          <p:cNvPr id="5" name="Footer Placeholder 4">
            <a:extLst>
              <a:ext uri="{FF2B5EF4-FFF2-40B4-BE49-F238E27FC236}">
                <a16:creationId xmlns:a16="http://schemas.microsoft.com/office/drawing/2014/main" id="{359317B6-9DB8-3A2B-418F-3275D388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25E79-2AC8-A20E-D57F-0FEFB3A7A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89E65-7942-4C1C-AE42-C2C6422F044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F2ED098A-EF26-FAD2-632F-F3A5AE14781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 b="-5"/>
          <a:stretch/>
        </p:blipFill>
        <p:spPr>
          <a:xfrm>
            <a:off x="-1655762" y="0"/>
            <a:ext cx="1655762" cy="165576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03476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7.png"/><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jpg"/><Relationship Id="rId5" Type="http://schemas.openxmlformats.org/officeDocument/2006/relationships/audio" Target="../media/audio1.wav"/><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jpg"/><Relationship Id="rId5" Type="http://schemas.openxmlformats.org/officeDocument/2006/relationships/audio" Target="../media/audio1.wav"/><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slideLayout" Target="../slideLayouts/slideLayout2.xml"/><Relationship Id="rId21" Type="http://schemas.openxmlformats.org/officeDocument/2006/relationships/audio" Target="../media/audio3.wav"/><Relationship Id="rId7" Type="http://schemas.openxmlformats.org/officeDocument/2006/relationships/audio" Target="../media/audio1.wav"/><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audio" Target="../media/media2.mp3"/><Relationship Id="rId16" Type="http://schemas.openxmlformats.org/officeDocument/2006/relationships/image" Target="../media/image34.png"/><Relationship Id="rId20" Type="http://schemas.openxmlformats.org/officeDocument/2006/relationships/audio" Target="../media/audio4.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9.svg"/><Relationship Id="rId5" Type="http://schemas.openxmlformats.org/officeDocument/2006/relationships/audio" Target="../media/audio4.wav"/><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gif"/><Relationship Id="rId4" Type="http://schemas.openxmlformats.org/officeDocument/2006/relationships/notesSlide" Target="../notesSlides/notesSlide1.xml"/><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1D27A20-7A01-71B1-507A-D4E8B1AC8A77}"/>
              </a:ext>
            </a:extLst>
          </p:cNvPr>
          <p:cNvGrpSpPr/>
          <p:nvPr/>
        </p:nvGrpSpPr>
        <p:grpSpPr>
          <a:xfrm>
            <a:off x="4693461" y="318580"/>
            <a:ext cx="3353190" cy="1878641"/>
            <a:chOff x="889227" y="874893"/>
            <a:chExt cx="3353190" cy="1878641"/>
          </a:xfrm>
        </p:grpSpPr>
        <p:sp>
          <p:nvSpPr>
            <p:cNvPr id="22" name="TextBox 21">
              <a:extLst>
                <a:ext uri="{FF2B5EF4-FFF2-40B4-BE49-F238E27FC236}">
                  <a16:creationId xmlns:a16="http://schemas.microsoft.com/office/drawing/2014/main" id="{AF208997-4BF9-54C8-3A4F-F4A0443112EE}"/>
                </a:ext>
              </a:extLst>
            </p:cNvPr>
            <p:cNvSpPr txBox="1"/>
            <p:nvPr/>
          </p:nvSpPr>
          <p:spPr>
            <a:xfrm rot="42328">
              <a:off x="889227" y="891486"/>
              <a:ext cx="3353190" cy="1862048"/>
            </a:xfrm>
            <a:prstGeom prst="rect">
              <a:avLst/>
            </a:prstGeom>
            <a:noFill/>
          </p:spPr>
          <p:txBody>
            <a:bodyPr wrap="square" rtlCol="0">
              <a:spAutoFit/>
            </a:bodyPr>
            <a:lstStyle/>
            <a:p>
              <a:r>
                <a:rPr lang="en-US" sz="11500">
                  <a:ln w="254000">
                    <a:solidFill>
                      <a:schemeClr val="bg1"/>
                    </a:solidFill>
                  </a:ln>
                  <a:solidFill>
                    <a:srgbClr val="FF5050"/>
                  </a:solidFill>
                  <a:effectLst>
                    <a:innerShdw blurRad="63500" dist="50800" dir="2700000">
                      <a:prstClr val="black">
                        <a:alpha val="50000"/>
                      </a:prstClr>
                    </a:innerShdw>
                  </a:effectLst>
                  <a:latin typeface="SVN-Apple" panose="02040603050506020204" pitchFamily="18" charset="0"/>
                </a:rPr>
                <a:t>T</a:t>
              </a:r>
              <a:r>
                <a:rPr lang="en-US" sz="11500">
                  <a:ln w="254000">
                    <a:solidFill>
                      <a:schemeClr val="bg1"/>
                    </a:solidFill>
                  </a:ln>
                  <a:solidFill>
                    <a:srgbClr val="00CC00"/>
                  </a:solidFill>
                  <a:effectLst>
                    <a:innerShdw blurRad="63500" dist="50800" dir="2700000">
                      <a:prstClr val="black">
                        <a:alpha val="50000"/>
                      </a:prstClr>
                    </a:innerShdw>
                  </a:effectLst>
                  <a:latin typeface="SVN-Apple" panose="02040603050506020204" pitchFamily="18" charset="0"/>
                </a:rPr>
                <a:t>O</a:t>
              </a:r>
              <a:r>
                <a:rPr lang="en-US" sz="11500">
                  <a:ln w="254000">
                    <a:solidFill>
                      <a:schemeClr val="bg1"/>
                    </a:solidFill>
                  </a:ln>
                  <a:solidFill>
                    <a:srgbClr val="00CCFF"/>
                  </a:solidFill>
                  <a:effectLst>
                    <a:innerShdw blurRad="63500" dist="50800" dir="2700000">
                      <a:prstClr val="black">
                        <a:alpha val="50000"/>
                      </a:prstClr>
                    </a:innerShdw>
                  </a:effectLst>
                  <a:latin typeface="SVN-Apple" panose="02040603050506020204" pitchFamily="18" charset="0"/>
                </a:rPr>
                <a:t>Á</a:t>
              </a:r>
              <a:r>
                <a:rPr lang="en-US" sz="11500">
                  <a:ln w="254000">
                    <a:solidFill>
                      <a:schemeClr val="bg1"/>
                    </a:solidFill>
                  </a:ln>
                  <a:solidFill>
                    <a:srgbClr val="FFFF00"/>
                  </a:solidFill>
                  <a:effectLst>
                    <a:innerShdw blurRad="63500" dist="50800" dir="2700000">
                      <a:prstClr val="black">
                        <a:alpha val="50000"/>
                      </a:prstClr>
                    </a:innerShdw>
                  </a:effectLst>
                  <a:latin typeface="SVN-Apple" panose="02040603050506020204" pitchFamily="18" charset="0"/>
                </a:rPr>
                <a:t>N</a:t>
              </a:r>
            </a:p>
          </p:txBody>
        </p:sp>
        <p:sp>
          <p:nvSpPr>
            <p:cNvPr id="6" name="TextBox 5">
              <a:extLst>
                <a:ext uri="{FF2B5EF4-FFF2-40B4-BE49-F238E27FC236}">
                  <a16:creationId xmlns:a16="http://schemas.microsoft.com/office/drawing/2014/main" id="{2926D39A-8290-6262-1793-58DE2B9E6016}"/>
                </a:ext>
              </a:extLst>
            </p:cNvPr>
            <p:cNvSpPr txBox="1"/>
            <p:nvPr/>
          </p:nvSpPr>
          <p:spPr>
            <a:xfrm rot="42328">
              <a:off x="889227" y="874893"/>
              <a:ext cx="3353190" cy="1862048"/>
            </a:xfrm>
            <a:prstGeom prst="rect">
              <a:avLst/>
            </a:prstGeom>
            <a:noFill/>
          </p:spPr>
          <p:txBody>
            <a:bodyPr wrap="square" rtlCol="0">
              <a:spAutoFit/>
            </a:bodyPr>
            <a:lstStyle/>
            <a:p>
              <a:r>
                <a:rPr lang="en-US" sz="11500">
                  <a:ln>
                    <a:solidFill>
                      <a:sysClr val="windowText" lastClr="000000"/>
                    </a:solidFill>
                  </a:ln>
                  <a:solidFill>
                    <a:srgbClr val="FF5050"/>
                  </a:solidFill>
                  <a:latin typeface="SVN-Apple" panose="02040603050506020204" pitchFamily="18" charset="0"/>
                </a:rPr>
                <a:t>T</a:t>
              </a:r>
              <a:r>
                <a:rPr lang="en-US" sz="11500">
                  <a:ln>
                    <a:solidFill>
                      <a:sysClr val="windowText" lastClr="000000"/>
                    </a:solidFill>
                  </a:ln>
                  <a:solidFill>
                    <a:srgbClr val="00CC00"/>
                  </a:solidFill>
                  <a:latin typeface="SVN-Apple" panose="02040603050506020204" pitchFamily="18" charset="0"/>
                </a:rPr>
                <a:t>O</a:t>
              </a:r>
              <a:r>
                <a:rPr lang="en-US" sz="11500">
                  <a:ln>
                    <a:solidFill>
                      <a:sysClr val="windowText" lastClr="000000"/>
                    </a:solidFill>
                  </a:ln>
                  <a:solidFill>
                    <a:srgbClr val="00CCFF"/>
                  </a:solidFill>
                  <a:latin typeface="SVN-Apple" panose="02040603050506020204" pitchFamily="18" charset="0"/>
                </a:rPr>
                <a:t>Á</a:t>
              </a:r>
              <a:r>
                <a:rPr lang="en-US" sz="11500">
                  <a:ln>
                    <a:solidFill>
                      <a:sysClr val="windowText" lastClr="000000"/>
                    </a:solidFill>
                  </a:ln>
                  <a:solidFill>
                    <a:srgbClr val="FFFF00"/>
                  </a:solidFill>
                  <a:latin typeface="SVN-Apple" panose="02040603050506020204" pitchFamily="18" charset="0"/>
                </a:rPr>
                <a:t>N</a:t>
              </a:r>
            </a:p>
          </p:txBody>
        </p:sp>
      </p:grpSp>
      <p:sp>
        <p:nvSpPr>
          <p:cNvPr id="24" name="TextBox 23">
            <a:extLst>
              <a:ext uri="{FF2B5EF4-FFF2-40B4-BE49-F238E27FC236}">
                <a16:creationId xmlns:a16="http://schemas.microsoft.com/office/drawing/2014/main" id="{C398EBD0-9886-2F63-CA56-7969B1DFBE59}"/>
              </a:ext>
            </a:extLst>
          </p:cNvPr>
          <p:cNvSpPr txBox="1"/>
          <p:nvPr/>
        </p:nvSpPr>
        <p:spPr>
          <a:xfrm rot="20799642">
            <a:off x="217714" y="2712124"/>
            <a:ext cx="312007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err="1">
                <a:ln>
                  <a:solidFill>
                    <a:schemeClr val="tx1"/>
                  </a:solidFill>
                </a:ln>
                <a:solidFill>
                  <a:schemeClr val="bg1"/>
                </a:solidFill>
                <a:effectLst/>
                <a:uLnTx/>
                <a:uFillTx/>
                <a:latin typeface="UTM Mother" panose="02040603050506020204" pitchFamily="18" charset="0"/>
              </a:rPr>
              <a:t>Chủ</a:t>
            </a:r>
            <a:r>
              <a:rPr kumimoji="0" lang="en-US" sz="6000" b="0" i="0" strike="noStrike" kern="1200" cap="none" spc="0" normalizeH="0" baseline="0" noProof="0">
                <a:ln>
                  <a:solidFill>
                    <a:schemeClr val="tx1"/>
                  </a:solidFill>
                </a:ln>
                <a:solidFill>
                  <a:schemeClr val="bg1"/>
                </a:solidFill>
                <a:effectLst/>
                <a:uLnTx/>
                <a:uFillTx/>
                <a:latin typeface="UTM Mother" panose="02040603050506020204" pitchFamily="18" charset="0"/>
              </a:rPr>
              <a:t> </a:t>
            </a:r>
            <a:r>
              <a:rPr lang="en-US" sz="6000">
                <a:ln>
                  <a:solidFill>
                    <a:schemeClr val="tx1"/>
                  </a:solidFill>
                </a:ln>
                <a:solidFill>
                  <a:schemeClr val="bg1"/>
                </a:solidFill>
                <a:latin typeface="UTM Mother" panose="02040603050506020204" pitchFamily="18" charset="0"/>
              </a:rPr>
              <a:t>đề:</a:t>
            </a:r>
            <a:endParaRPr kumimoji="0" lang="en-US" sz="6000" b="0" i="0" strike="noStrike" kern="1200" cap="none" spc="0" normalizeH="0" baseline="0" noProof="0">
              <a:ln>
                <a:solidFill>
                  <a:schemeClr val="tx1"/>
                </a:solidFill>
              </a:ln>
              <a:solidFill>
                <a:schemeClr val="bg1"/>
              </a:solidFill>
              <a:effectLst/>
              <a:uLnTx/>
              <a:uFillTx/>
              <a:latin typeface="UTM Mother" panose="02040603050506020204" pitchFamily="18" charset="0"/>
            </a:endParaRPr>
          </a:p>
        </p:txBody>
      </p:sp>
      <p:grpSp>
        <p:nvGrpSpPr>
          <p:cNvPr id="3" name="Group 2">
            <a:extLst>
              <a:ext uri="{FF2B5EF4-FFF2-40B4-BE49-F238E27FC236}">
                <a16:creationId xmlns:a16="http://schemas.microsoft.com/office/drawing/2014/main" id="{0ABBBB84-EF93-41A6-E54F-851EC6DE8D26}"/>
              </a:ext>
            </a:extLst>
          </p:cNvPr>
          <p:cNvGrpSpPr/>
          <p:nvPr/>
        </p:nvGrpSpPr>
        <p:grpSpPr>
          <a:xfrm>
            <a:off x="493207" y="3946672"/>
            <a:ext cx="11556156" cy="1107996"/>
            <a:chOff x="493207" y="3914588"/>
            <a:chExt cx="11556156" cy="1107996"/>
          </a:xfrm>
        </p:grpSpPr>
        <p:sp>
          <p:nvSpPr>
            <p:cNvPr id="25" name="TextBox 24">
              <a:extLst>
                <a:ext uri="{FF2B5EF4-FFF2-40B4-BE49-F238E27FC236}">
                  <a16:creationId xmlns:a16="http://schemas.microsoft.com/office/drawing/2014/main" id="{BA4C7E95-0D68-8CE5-C8DB-3FE77E0AA383}"/>
                </a:ext>
              </a:extLst>
            </p:cNvPr>
            <p:cNvSpPr txBox="1"/>
            <p:nvPr/>
          </p:nvSpPr>
          <p:spPr>
            <a:xfrm>
              <a:off x="493207" y="3914588"/>
              <a:ext cx="115561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strike="noStrike" kern="1200" cap="none" spc="0" normalizeH="0" baseline="0" noProof="0">
                  <a:ln w="127000">
                    <a:solidFill>
                      <a:schemeClr val="bg1"/>
                    </a:solidFill>
                  </a:ln>
                  <a:solidFill>
                    <a:srgbClr val="00CCFF"/>
                  </a:solidFill>
                  <a:effectLst/>
                  <a:uLnTx/>
                  <a:uFillTx/>
                  <a:latin typeface="UTM Flamenco" panose="02040603050506020204" pitchFamily="18" charset="0"/>
                </a:rPr>
                <a:t>CÁC</a:t>
              </a:r>
              <a:r>
                <a:rPr kumimoji="0" lang="en-US" sz="6600" b="0" i="0" strike="noStrike" kern="1200" cap="none" spc="0" normalizeH="0" baseline="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baseline="0" noProof="0">
                  <a:ln w="127000">
                    <a:solidFill>
                      <a:schemeClr val="bg1"/>
                    </a:solidFill>
                  </a:ln>
                  <a:solidFill>
                    <a:srgbClr val="FF5050"/>
                  </a:solidFill>
                  <a:effectLst/>
                  <a:uLnTx/>
                  <a:uFillTx/>
                  <a:latin typeface="UTM Flamenco" panose="02040603050506020204" pitchFamily="18" charset="0"/>
                </a:rPr>
                <a:t>PHÉP</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00CC00"/>
                  </a:solidFill>
                  <a:effectLst/>
                  <a:uLnTx/>
                  <a:uFillTx/>
                  <a:latin typeface="UTM Flamenco" panose="02040603050506020204" pitchFamily="18" charset="0"/>
                </a:rPr>
                <a:t>TÍNH</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FFFF00"/>
                  </a:solidFill>
                  <a:effectLst/>
                  <a:uLnTx/>
                  <a:uFillTx/>
                  <a:latin typeface="UTM Flamenco" panose="02040603050506020204" pitchFamily="18" charset="0"/>
                </a:rPr>
                <a:t>VỚI</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FF0000"/>
                  </a:solidFill>
                  <a:effectLst/>
                  <a:uLnTx/>
                  <a:uFillTx/>
                  <a:latin typeface="UTM Flamenco" panose="02040603050506020204" pitchFamily="18" charset="0"/>
                </a:rPr>
                <a:t>SỐ</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66FFFF"/>
                  </a:solidFill>
                  <a:effectLst/>
                  <a:uLnTx/>
                  <a:uFillTx/>
                  <a:latin typeface="UTM Flamenco" panose="02040603050506020204" pitchFamily="18" charset="0"/>
                </a:rPr>
                <a:t>TỰ</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00FF00"/>
                  </a:solidFill>
                  <a:effectLst/>
                  <a:uLnTx/>
                  <a:uFillTx/>
                  <a:latin typeface="UTM Flamenco" panose="02040603050506020204" pitchFamily="18" charset="0"/>
                </a:rPr>
                <a:t>NHIÊN</a:t>
              </a:r>
              <a:endParaRPr kumimoji="0" lang="en-US" sz="6600" b="0" i="0" strike="noStrike" kern="1200" cap="none" spc="0" normalizeH="0" baseline="0" noProof="0">
                <a:ln w="127000">
                  <a:solidFill>
                    <a:schemeClr val="bg1"/>
                  </a:solidFill>
                </a:ln>
                <a:solidFill>
                  <a:srgbClr val="00FF00"/>
                </a:solidFill>
                <a:effectLst/>
                <a:uLnTx/>
                <a:uFillTx/>
                <a:latin typeface="UTM Flamenco" panose="02040603050506020204" pitchFamily="18" charset="0"/>
              </a:endParaRPr>
            </a:p>
          </p:txBody>
        </p:sp>
        <p:sp>
          <p:nvSpPr>
            <p:cNvPr id="2" name="TextBox 1">
              <a:extLst>
                <a:ext uri="{FF2B5EF4-FFF2-40B4-BE49-F238E27FC236}">
                  <a16:creationId xmlns:a16="http://schemas.microsoft.com/office/drawing/2014/main" id="{2686BB1D-87CB-4453-8F42-1967AA93F752}"/>
                </a:ext>
              </a:extLst>
            </p:cNvPr>
            <p:cNvSpPr txBox="1"/>
            <p:nvPr/>
          </p:nvSpPr>
          <p:spPr>
            <a:xfrm>
              <a:off x="493207" y="3914588"/>
              <a:ext cx="115561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strike="noStrike" kern="1200" cap="none" spc="0" normalizeH="0" baseline="0" noProof="0">
                  <a:ln>
                    <a:solidFill>
                      <a:schemeClr val="tx1"/>
                    </a:solidFill>
                  </a:ln>
                  <a:solidFill>
                    <a:srgbClr val="00CCFF"/>
                  </a:solidFill>
                  <a:effectLst/>
                  <a:uLnTx/>
                  <a:uFillTx/>
                  <a:latin typeface="UTM Flamenco" panose="02040603050506020204" pitchFamily="18" charset="0"/>
                </a:rPr>
                <a:t>CÁC</a:t>
              </a:r>
              <a:r>
                <a:rPr kumimoji="0" lang="en-US" sz="6600" b="0" i="0" strike="noStrike" kern="1200" cap="none" spc="0" normalizeH="0" baseline="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baseline="0" noProof="0">
                  <a:ln>
                    <a:solidFill>
                      <a:schemeClr val="tx1"/>
                    </a:solidFill>
                  </a:ln>
                  <a:solidFill>
                    <a:srgbClr val="FF5050"/>
                  </a:solidFill>
                  <a:effectLst/>
                  <a:uLnTx/>
                  <a:uFillTx/>
                  <a:latin typeface="UTM Flamenco" panose="02040603050506020204" pitchFamily="18" charset="0"/>
                </a:rPr>
                <a:t>PHÉP</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00CC00"/>
                  </a:solidFill>
                  <a:effectLst/>
                  <a:uLnTx/>
                  <a:uFillTx/>
                  <a:latin typeface="UTM Flamenco" panose="02040603050506020204" pitchFamily="18" charset="0"/>
                </a:rPr>
                <a:t>TÍNH</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FFFF00"/>
                  </a:solidFill>
                  <a:effectLst/>
                  <a:uLnTx/>
                  <a:uFillTx/>
                  <a:latin typeface="UTM Flamenco" panose="02040603050506020204" pitchFamily="18" charset="0"/>
                </a:rPr>
                <a:t>VỚI</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FF0000"/>
                  </a:solidFill>
                  <a:effectLst/>
                  <a:uLnTx/>
                  <a:uFillTx/>
                  <a:latin typeface="UTM Flamenco" panose="02040603050506020204" pitchFamily="18" charset="0"/>
                </a:rPr>
                <a:t>SỐ</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66FFFF"/>
                  </a:solidFill>
                  <a:effectLst/>
                  <a:uLnTx/>
                  <a:uFillTx/>
                  <a:latin typeface="UTM Flamenco" panose="02040603050506020204" pitchFamily="18" charset="0"/>
                </a:rPr>
                <a:t>TỰ</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00FF00"/>
                  </a:solidFill>
                  <a:effectLst/>
                  <a:uLnTx/>
                  <a:uFillTx/>
                  <a:latin typeface="UTM Flamenco" panose="02040603050506020204" pitchFamily="18" charset="0"/>
                </a:rPr>
                <a:t>NHIÊN</a:t>
              </a:r>
              <a:endParaRPr kumimoji="0" lang="en-US" sz="6600" b="0" i="0" strike="noStrike" kern="1200" cap="none" spc="0" normalizeH="0" baseline="0" noProof="0">
                <a:ln>
                  <a:solidFill>
                    <a:schemeClr val="tx1"/>
                  </a:solidFill>
                </a:ln>
                <a:solidFill>
                  <a:srgbClr val="00FF00"/>
                </a:solidFill>
                <a:effectLst/>
                <a:uLnTx/>
                <a:uFillTx/>
                <a:latin typeface="UTM Flamenco" panose="02040603050506020204" pitchFamily="18" charset="0"/>
              </a:endParaRPr>
            </a:p>
          </p:txBody>
        </p:sp>
      </p:grpSp>
    </p:spTree>
    <p:extLst>
      <p:ext uri="{BB962C8B-B14F-4D97-AF65-F5344CB8AC3E}">
        <p14:creationId xmlns:p14="http://schemas.microsoft.com/office/powerpoint/2010/main" val="21881926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750"/>
                                        <p:tgtEl>
                                          <p:spTgt spid="3"/>
                                        </p:tgtEl>
                                      </p:cBhvr>
                                    </p:animEffect>
                                  </p:childTnLst>
                                </p:cTn>
                              </p:par>
                            </p:childTnLst>
                          </p:cTn>
                        </p:par>
                        <p:par>
                          <p:cTn id="12" fill="hold">
                            <p:stCondLst>
                              <p:cond delay="1500"/>
                            </p:stCondLst>
                            <p:childTnLst>
                              <p:par>
                                <p:cTn id="13" presetID="32" presetClass="emph" presetSubtype="0" fill="hold" nodeType="after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7ACBAE58-B6D9-63C2-EFF1-DE55AFD3D44E}"/>
              </a:ext>
            </a:extLst>
          </p:cNvPr>
          <p:cNvSpPr txBox="1"/>
          <p:nvPr/>
        </p:nvSpPr>
        <p:spPr>
          <a:xfrm>
            <a:off x="1368649" y="2869646"/>
            <a:ext cx="5781220" cy="830997"/>
          </a:xfrm>
          <a:prstGeom prst="rect">
            <a:avLst/>
          </a:prstGeom>
          <a:noFill/>
        </p:spPr>
        <p:txBody>
          <a:bodyPr wrap="square" rtlCol="0">
            <a:spAutoFit/>
          </a:bodyPr>
          <a:lstStyle/>
          <a:p>
            <a:pPr algn="ctr"/>
            <a:r>
              <a:rPr lang="en-US" sz="480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Bài</a:t>
            </a:r>
            <a:r>
              <a:rPr lang="en-US" sz="480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40 – Tiết 1</a:t>
            </a:r>
            <a:endParaRPr lang="en-US" sz="48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sp>
        <p:nvSpPr>
          <p:cNvPr id="11" name="TextBox 10">
            <a:extLst>
              <a:ext uri="{FF2B5EF4-FFF2-40B4-BE49-F238E27FC236}">
                <a16:creationId xmlns:a16="http://schemas.microsoft.com/office/drawing/2014/main" id="{36750591-86A6-9261-91C6-BD82AC26F057}"/>
              </a:ext>
            </a:extLst>
          </p:cNvPr>
          <p:cNvSpPr txBox="1"/>
          <p:nvPr/>
        </p:nvSpPr>
        <p:spPr>
          <a:xfrm>
            <a:off x="1368649" y="3700643"/>
            <a:ext cx="6221614" cy="1721369"/>
          </a:xfrm>
          <a:prstGeom prst="rect">
            <a:avLst/>
          </a:prstGeom>
          <a:noFill/>
        </p:spPr>
        <p:txBody>
          <a:bodyPr wrap="square" rtlCol="0">
            <a:spAutoFit/>
          </a:bodyPr>
          <a:lstStyle/>
          <a:p>
            <a:pPr algn="ctr">
              <a:lnSpc>
                <a:spcPct val="130000"/>
              </a:lnSpc>
            </a:pPr>
            <a:r>
              <a:rPr lang="en-US" sz="4200">
                <a:ln>
                  <a:solidFill>
                    <a:schemeClr val="tx1"/>
                  </a:solidFill>
                </a:ln>
                <a:solidFill>
                  <a:srgbClr val="FFFF00"/>
                </a:solidFill>
                <a:latin typeface="SVN-Gretoon" panose="02040603050506020204" pitchFamily="18" charset="0"/>
              </a:rPr>
              <a:t>P</a:t>
            </a:r>
            <a:r>
              <a:rPr lang="en-US" sz="4200">
                <a:ln>
                  <a:solidFill>
                    <a:schemeClr val="tx1"/>
                  </a:solidFill>
                </a:ln>
                <a:solidFill>
                  <a:srgbClr val="00CC00"/>
                </a:solidFill>
                <a:latin typeface="SVN-Gretoon" panose="02040603050506020204" pitchFamily="18" charset="0"/>
              </a:rPr>
              <a:t>H</a:t>
            </a:r>
            <a:r>
              <a:rPr lang="en-US" sz="4200">
                <a:ln>
                  <a:solidFill>
                    <a:schemeClr val="tx1"/>
                  </a:solidFill>
                </a:ln>
                <a:solidFill>
                  <a:srgbClr val="FF5050"/>
                </a:solidFill>
                <a:latin typeface="SVN-Gretoon" panose="02040603050506020204" pitchFamily="18" charset="0"/>
              </a:rPr>
              <a:t>É</a:t>
            </a:r>
            <a:r>
              <a:rPr lang="en-US" sz="4200">
                <a:ln>
                  <a:solidFill>
                    <a:schemeClr val="tx1"/>
                  </a:solidFill>
                </a:ln>
                <a:solidFill>
                  <a:srgbClr val="66FFFF"/>
                </a:solidFill>
                <a:latin typeface="SVN-Gretoon" panose="02040603050506020204" pitchFamily="18" charset="0"/>
              </a:rPr>
              <a:t>P</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FF00"/>
                </a:solidFill>
                <a:latin typeface="SVN-Gretoon" panose="02040603050506020204" pitchFamily="18" charset="0"/>
              </a:rPr>
              <a:t>C</a:t>
            </a:r>
            <a:r>
              <a:rPr lang="en-US" sz="4200">
                <a:ln>
                  <a:solidFill>
                    <a:schemeClr val="tx1"/>
                  </a:solidFill>
                </a:ln>
                <a:solidFill>
                  <a:srgbClr val="FFFF00"/>
                </a:solidFill>
                <a:latin typeface="SVN-Gretoon" panose="02040603050506020204" pitchFamily="18" charset="0"/>
              </a:rPr>
              <a:t>Ộ</a:t>
            </a:r>
            <a:r>
              <a:rPr lang="en-US" sz="4200">
                <a:ln>
                  <a:solidFill>
                    <a:schemeClr val="tx1"/>
                  </a:solidFill>
                </a:ln>
                <a:solidFill>
                  <a:srgbClr val="00CCFF"/>
                </a:solidFill>
                <a:latin typeface="SVN-Gretoon" panose="02040603050506020204" pitchFamily="18" charset="0"/>
              </a:rPr>
              <a:t>N</a:t>
            </a:r>
            <a:r>
              <a:rPr lang="en-US" sz="4200">
                <a:ln>
                  <a:solidFill>
                    <a:schemeClr val="tx1"/>
                  </a:solidFill>
                </a:ln>
                <a:solidFill>
                  <a:srgbClr val="FF5050"/>
                </a:solidFill>
                <a:latin typeface="SVN-Gretoon" panose="02040603050506020204" pitchFamily="18" charset="0"/>
              </a:rPr>
              <a:t>G</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B0F0"/>
                </a:solidFill>
                <a:latin typeface="SVN-Gretoon" panose="02040603050506020204" pitchFamily="18" charset="0"/>
              </a:rPr>
              <a:t>C</a:t>
            </a:r>
            <a:r>
              <a:rPr lang="en-US" sz="4200">
                <a:ln>
                  <a:solidFill>
                    <a:schemeClr val="tx1"/>
                  </a:solidFill>
                </a:ln>
                <a:solidFill>
                  <a:schemeClr val="accent4"/>
                </a:solidFill>
                <a:latin typeface="SVN-Gretoon" panose="02040603050506020204" pitchFamily="18" charset="0"/>
              </a:rPr>
              <a:t>Á</a:t>
            </a:r>
            <a:r>
              <a:rPr lang="en-US" sz="4200">
                <a:ln>
                  <a:solidFill>
                    <a:schemeClr val="tx1"/>
                  </a:solidFill>
                </a:ln>
                <a:solidFill>
                  <a:srgbClr val="00FF00"/>
                </a:solidFill>
                <a:latin typeface="SVN-Gretoon" panose="02040603050506020204" pitchFamily="18" charset="0"/>
              </a:rPr>
              <a:t>C</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CCFF"/>
                </a:solidFill>
                <a:latin typeface="SVN-Gretoon" panose="02040603050506020204" pitchFamily="18" charset="0"/>
              </a:rPr>
              <a:t>S</a:t>
            </a:r>
            <a:r>
              <a:rPr lang="en-US" sz="4200">
                <a:ln>
                  <a:solidFill>
                    <a:schemeClr val="tx1"/>
                  </a:solidFill>
                </a:ln>
                <a:solidFill>
                  <a:srgbClr val="FFFF00"/>
                </a:solidFill>
                <a:latin typeface="SVN-Gretoon" panose="02040603050506020204" pitchFamily="18" charset="0"/>
              </a:rPr>
              <a:t>Ố </a:t>
            </a:r>
            <a:r>
              <a:rPr lang="en-US" sz="4200">
                <a:ln>
                  <a:solidFill>
                    <a:schemeClr val="tx1"/>
                  </a:solidFill>
                </a:ln>
                <a:solidFill>
                  <a:srgbClr val="FF5050"/>
                </a:solidFill>
                <a:latin typeface="SVN-Gretoon" panose="02040603050506020204" pitchFamily="18" charset="0"/>
              </a:rPr>
              <a:t>T</a:t>
            </a:r>
            <a:r>
              <a:rPr lang="en-US" sz="4200">
                <a:ln>
                  <a:solidFill>
                    <a:schemeClr val="tx1"/>
                  </a:solidFill>
                </a:ln>
                <a:solidFill>
                  <a:srgbClr val="66FFFF"/>
                </a:solidFill>
                <a:latin typeface="SVN-Gretoon" panose="02040603050506020204" pitchFamily="18" charset="0"/>
              </a:rPr>
              <a:t>Ự</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FF9999"/>
                </a:solidFill>
                <a:latin typeface="SVN-Gretoon" panose="02040603050506020204" pitchFamily="18" charset="0"/>
              </a:rPr>
              <a:t>N</a:t>
            </a:r>
            <a:r>
              <a:rPr lang="en-US" sz="4200">
                <a:ln>
                  <a:solidFill>
                    <a:schemeClr val="tx1"/>
                  </a:solidFill>
                </a:ln>
                <a:solidFill>
                  <a:srgbClr val="00FF00"/>
                </a:solidFill>
                <a:latin typeface="SVN-Gretoon" panose="02040603050506020204" pitchFamily="18" charset="0"/>
              </a:rPr>
              <a:t>H</a:t>
            </a:r>
            <a:r>
              <a:rPr lang="en-US" sz="4200">
                <a:ln>
                  <a:solidFill>
                    <a:schemeClr val="tx1"/>
                  </a:solidFill>
                </a:ln>
                <a:solidFill>
                  <a:srgbClr val="FFFF00"/>
                </a:solidFill>
                <a:latin typeface="SVN-Gretoon" panose="02040603050506020204" pitchFamily="18" charset="0"/>
              </a:rPr>
              <a:t>I</a:t>
            </a:r>
            <a:r>
              <a:rPr lang="en-US" sz="4200">
                <a:ln>
                  <a:solidFill>
                    <a:schemeClr val="tx1"/>
                  </a:solidFill>
                </a:ln>
                <a:solidFill>
                  <a:schemeClr val="accent2"/>
                </a:solidFill>
                <a:latin typeface="SVN-Gretoon" panose="02040603050506020204" pitchFamily="18" charset="0"/>
              </a:rPr>
              <a:t>Ê</a:t>
            </a:r>
            <a:r>
              <a:rPr lang="en-US" sz="4200">
                <a:ln>
                  <a:solidFill>
                    <a:schemeClr val="tx1"/>
                  </a:solidFill>
                </a:ln>
                <a:solidFill>
                  <a:srgbClr val="7030A0"/>
                </a:solidFill>
                <a:latin typeface="SVN-Gretoon" panose="02040603050506020204" pitchFamily="18" charset="0"/>
              </a:rPr>
              <a:t>N</a:t>
            </a:r>
          </a:p>
        </p:txBody>
      </p:sp>
      <p:sp>
        <p:nvSpPr>
          <p:cNvPr id="12" name="Hộp Văn bản 22">
            <a:extLst>
              <a:ext uri="{FF2B5EF4-FFF2-40B4-BE49-F238E27FC236}">
                <a16:creationId xmlns:a16="http://schemas.microsoft.com/office/drawing/2014/main" id="{6862E3C8-B1F4-1792-DF6D-F1171D6D959A}"/>
              </a:ext>
            </a:extLst>
          </p:cNvPr>
          <p:cNvSpPr txBox="1"/>
          <p:nvPr/>
        </p:nvSpPr>
        <p:spPr>
          <a:xfrm>
            <a:off x="1368649" y="1053432"/>
            <a:ext cx="6221614" cy="730777"/>
          </a:xfrm>
          <a:prstGeom prst="rect">
            <a:avLst/>
          </a:prstGeom>
          <a:noFill/>
        </p:spPr>
        <p:txBody>
          <a:bodyPr wrap="square">
            <a:spAutoFit/>
          </a:bodyPr>
          <a:lstStyle/>
          <a:p>
            <a:pPr algn="ctr">
              <a:lnSpc>
                <a:spcPct val="150000"/>
              </a:lnSpc>
            </a:pPr>
            <a:r>
              <a:rPr lang="en-US" altLang="zh-CN" sz="3200" dirty="0" err="1">
                <a:ln w="25400">
                  <a:noFill/>
                </a:ln>
                <a:latin typeface="UTM Flamenco" panose="02040603050506020204" pitchFamily="18" charset="0"/>
                <a:ea typeface="微软雅黑" panose="020B0503020204020204" pitchFamily="34" charset="-122"/>
              </a:rPr>
              <a:t>Thứ</a:t>
            </a:r>
            <a:r>
              <a:rPr lang="en-US" altLang="zh-CN" sz="3200" dirty="0">
                <a:ln w="25400">
                  <a:noFill/>
                </a:ln>
                <a:latin typeface="UTM Flamenco" panose="02040603050506020204" pitchFamily="18" charset="0"/>
                <a:ea typeface="微软雅黑" panose="020B0503020204020204" pitchFamily="34" charset="-122"/>
              </a:rPr>
              <a:t>  </a:t>
            </a:r>
            <a:r>
              <a:rPr lang="en-US" altLang="zh-CN" sz="3200">
                <a:ln w="25400">
                  <a:noFill/>
                </a:ln>
                <a:latin typeface="UTM Flamenco" panose="02040603050506020204" pitchFamily="18" charset="0"/>
                <a:ea typeface="微软雅黑" panose="020B0503020204020204" pitchFamily="34" charset="-122"/>
              </a:rPr>
              <a:t>...  ngày ...  tháng </a:t>
            </a:r>
            <a:r>
              <a:rPr lang="en-US" altLang="zh-CN" sz="3200" dirty="0">
                <a:ln w="25400">
                  <a:noFill/>
                </a:ln>
                <a:latin typeface="UTM Flamenco" panose="02040603050506020204" pitchFamily="18" charset="0"/>
                <a:ea typeface="微软雅黑" panose="020B0503020204020204" pitchFamily="34" charset="-122"/>
              </a:rPr>
              <a:t>...  </a:t>
            </a:r>
            <a:r>
              <a:rPr lang="en-US" altLang="zh-CN" sz="3200" err="1">
                <a:ln w="25400">
                  <a:noFill/>
                </a:ln>
                <a:latin typeface="UTM Flamenco" panose="02040603050506020204" pitchFamily="18" charset="0"/>
                <a:ea typeface="微软雅黑" panose="020B0503020204020204" pitchFamily="34" charset="-122"/>
              </a:rPr>
              <a:t>năm</a:t>
            </a:r>
            <a:r>
              <a:rPr lang="en-US" altLang="zh-CN" sz="3200">
                <a:ln w="25400">
                  <a:noFill/>
                </a:ln>
                <a:latin typeface="UTM Flamenco" panose="02040603050506020204" pitchFamily="18" charset="0"/>
                <a:ea typeface="微软雅黑" panose="020B0503020204020204" pitchFamily="34" charset="-122"/>
              </a:rPr>
              <a:t> ...</a:t>
            </a:r>
            <a:endParaRPr lang="en-US" altLang="zh-CN" sz="3200" dirty="0">
              <a:ln w="25400">
                <a:noFill/>
              </a:ln>
              <a:latin typeface="UTM Flamenco" panose="02040603050506020204" pitchFamily="18" charset="0"/>
              <a:ea typeface="微软雅黑" panose="020B0503020204020204" pitchFamily="34" charset="-122"/>
            </a:endParaRPr>
          </a:p>
        </p:txBody>
      </p:sp>
      <p:grpSp>
        <p:nvGrpSpPr>
          <p:cNvPr id="13" name="Group 12">
            <a:extLst>
              <a:ext uri="{FF2B5EF4-FFF2-40B4-BE49-F238E27FC236}">
                <a16:creationId xmlns:a16="http://schemas.microsoft.com/office/drawing/2014/main" id="{2432D830-7D5F-57E6-0B12-1B7168FE57DF}"/>
              </a:ext>
            </a:extLst>
          </p:cNvPr>
          <p:cNvGrpSpPr/>
          <p:nvPr/>
        </p:nvGrpSpPr>
        <p:grpSpPr>
          <a:xfrm>
            <a:off x="3219677" y="1680667"/>
            <a:ext cx="2047042" cy="1216922"/>
            <a:chOff x="889227" y="1205752"/>
            <a:chExt cx="3353190" cy="1216922"/>
          </a:xfrm>
        </p:grpSpPr>
        <p:sp>
          <p:nvSpPr>
            <p:cNvPr id="14" name="TextBox 13">
              <a:extLst>
                <a:ext uri="{FF2B5EF4-FFF2-40B4-BE49-F238E27FC236}">
                  <a16:creationId xmlns:a16="http://schemas.microsoft.com/office/drawing/2014/main" id="{063D7347-3B64-650E-BF68-010765486738}"/>
                </a:ext>
              </a:extLst>
            </p:cNvPr>
            <p:cNvSpPr txBox="1"/>
            <p:nvPr/>
          </p:nvSpPr>
          <p:spPr>
            <a:xfrm rot="42328">
              <a:off x="889227" y="1222345"/>
              <a:ext cx="3353190" cy="1200329"/>
            </a:xfrm>
            <a:prstGeom prst="rect">
              <a:avLst/>
            </a:prstGeom>
            <a:noFill/>
          </p:spPr>
          <p:txBody>
            <a:bodyPr wrap="square" rtlCol="0">
              <a:spAutoFit/>
            </a:bodyPr>
            <a:lstStyle/>
            <a:p>
              <a:r>
                <a:rPr lang="en-US" sz="7200">
                  <a:ln w="254000">
                    <a:solidFill>
                      <a:schemeClr val="bg1"/>
                    </a:solidFill>
                  </a:ln>
                  <a:solidFill>
                    <a:srgbClr val="FF5050"/>
                  </a:solidFill>
                  <a:effectLst>
                    <a:innerShdw blurRad="63500" dist="50800" dir="2700000">
                      <a:prstClr val="black">
                        <a:alpha val="50000"/>
                      </a:prstClr>
                    </a:innerShdw>
                  </a:effectLst>
                  <a:latin typeface="SVN-Apple" panose="02040603050506020204" pitchFamily="18" charset="0"/>
                </a:rPr>
                <a:t>T</a:t>
              </a:r>
              <a:r>
                <a:rPr lang="en-US" sz="7200">
                  <a:ln w="254000">
                    <a:solidFill>
                      <a:schemeClr val="bg1"/>
                    </a:solidFill>
                  </a:ln>
                  <a:solidFill>
                    <a:srgbClr val="00CC00"/>
                  </a:solidFill>
                  <a:effectLst>
                    <a:innerShdw blurRad="63500" dist="50800" dir="2700000">
                      <a:prstClr val="black">
                        <a:alpha val="50000"/>
                      </a:prstClr>
                    </a:innerShdw>
                  </a:effectLst>
                  <a:latin typeface="SVN-Apple" panose="02040603050506020204" pitchFamily="18" charset="0"/>
                </a:rPr>
                <a:t>O</a:t>
              </a:r>
              <a:r>
                <a:rPr lang="en-US" sz="7200">
                  <a:ln w="254000">
                    <a:solidFill>
                      <a:schemeClr val="bg1"/>
                    </a:solidFill>
                  </a:ln>
                  <a:solidFill>
                    <a:srgbClr val="00CCFF"/>
                  </a:solidFill>
                  <a:effectLst>
                    <a:innerShdw blurRad="63500" dist="50800" dir="2700000">
                      <a:prstClr val="black">
                        <a:alpha val="50000"/>
                      </a:prstClr>
                    </a:innerShdw>
                  </a:effectLst>
                  <a:latin typeface="SVN-Apple" panose="02040603050506020204" pitchFamily="18" charset="0"/>
                </a:rPr>
                <a:t>Á</a:t>
              </a:r>
              <a:r>
                <a:rPr lang="en-US" sz="7200">
                  <a:ln w="254000">
                    <a:solidFill>
                      <a:schemeClr val="bg1"/>
                    </a:solidFill>
                  </a:ln>
                  <a:solidFill>
                    <a:srgbClr val="FFFF00"/>
                  </a:solidFill>
                  <a:effectLst>
                    <a:innerShdw blurRad="63500" dist="50800" dir="2700000">
                      <a:prstClr val="black">
                        <a:alpha val="50000"/>
                      </a:prstClr>
                    </a:innerShdw>
                  </a:effectLst>
                  <a:latin typeface="SVN-Apple" panose="02040603050506020204" pitchFamily="18" charset="0"/>
                </a:rPr>
                <a:t>N</a:t>
              </a:r>
            </a:p>
          </p:txBody>
        </p:sp>
        <p:sp>
          <p:nvSpPr>
            <p:cNvPr id="15" name="TextBox 14">
              <a:extLst>
                <a:ext uri="{FF2B5EF4-FFF2-40B4-BE49-F238E27FC236}">
                  <a16:creationId xmlns:a16="http://schemas.microsoft.com/office/drawing/2014/main" id="{8F6F4E82-09B0-D398-F0C9-95C8D7F475EB}"/>
                </a:ext>
              </a:extLst>
            </p:cNvPr>
            <p:cNvSpPr txBox="1"/>
            <p:nvPr/>
          </p:nvSpPr>
          <p:spPr>
            <a:xfrm rot="42328">
              <a:off x="889227" y="1205752"/>
              <a:ext cx="3353190" cy="1200329"/>
            </a:xfrm>
            <a:prstGeom prst="rect">
              <a:avLst/>
            </a:prstGeom>
            <a:noFill/>
          </p:spPr>
          <p:txBody>
            <a:bodyPr wrap="square" rtlCol="0">
              <a:spAutoFit/>
            </a:bodyPr>
            <a:lstStyle/>
            <a:p>
              <a:r>
                <a:rPr lang="en-US" sz="7200">
                  <a:ln>
                    <a:solidFill>
                      <a:sysClr val="windowText" lastClr="000000"/>
                    </a:solidFill>
                  </a:ln>
                  <a:solidFill>
                    <a:srgbClr val="FF5050"/>
                  </a:solidFill>
                  <a:latin typeface="SVN-Apple" panose="02040603050506020204" pitchFamily="18" charset="0"/>
                </a:rPr>
                <a:t>T</a:t>
              </a:r>
              <a:r>
                <a:rPr lang="en-US" sz="7200">
                  <a:ln>
                    <a:solidFill>
                      <a:sysClr val="windowText" lastClr="000000"/>
                    </a:solidFill>
                  </a:ln>
                  <a:solidFill>
                    <a:srgbClr val="00CC00"/>
                  </a:solidFill>
                  <a:latin typeface="SVN-Apple" panose="02040603050506020204" pitchFamily="18" charset="0"/>
                </a:rPr>
                <a:t>O</a:t>
              </a:r>
              <a:r>
                <a:rPr lang="en-US" sz="7200">
                  <a:ln>
                    <a:solidFill>
                      <a:sysClr val="windowText" lastClr="000000"/>
                    </a:solidFill>
                  </a:ln>
                  <a:solidFill>
                    <a:srgbClr val="00CCFF"/>
                  </a:solidFill>
                  <a:latin typeface="SVN-Apple" panose="02040603050506020204" pitchFamily="18" charset="0"/>
                </a:rPr>
                <a:t>Á</a:t>
              </a:r>
              <a:r>
                <a:rPr lang="en-US" sz="7200">
                  <a:ln>
                    <a:solidFill>
                      <a:sysClr val="windowText" lastClr="000000"/>
                    </a:solidFill>
                  </a:ln>
                  <a:solidFill>
                    <a:srgbClr val="FFFF00"/>
                  </a:solidFill>
                  <a:latin typeface="SVN-Apple" panose="02040603050506020204" pitchFamily="18" charset="0"/>
                </a:rPr>
                <a:t>N</a:t>
              </a:r>
            </a:p>
          </p:txBody>
        </p:sp>
      </p:grpSp>
      <p:pic>
        <p:nvPicPr>
          <p:cNvPr id="19" name="Picture 18" descr="A cartoon of a person feeding a chicken&#10;&#10;Description automatically generated">
            <a:extLst>
              <a:ext uri="{FF2B5EF4-FFF2-40B4-BE49-F238E27FC236}">
                <a16:creationId xmlns:a16="http://schemas.microsoft.com/office/drawing/2014/main" id="{472FDDA0-7C7E-B05C-ECE6-1C780F45D480}"/>
              </a:ext>
            </a:extLst>
          </p:cNvPr>
          <p:cNvPicPr>
            <a:picLocks noChangeAspect="1"/>
          </p:cNvPicPr>
          <p:nvPr/>
        </p:nvPicPr>
        <p:blipFill rotWithShape="1">
          <a:blip r:embed="rId4">
            <a:extLst>
              <a:ext uri="{28A0092B-C50C-407E-A947-70E740481C1C}">
                <a14:useLocalDpi xmlns:a14="http://schemas.microsoft.com/office/drawing/2010/main" val="0"/>
              </a:ext>
            </a:extLst>
          </a:blip>
          <a:srcRect r="35046"/>
          <a:stretch/>
        </p:blipFill>
        <p:spPr>
          <a:xfrm flipH="1">
            <a:off x="7149869" y="426628"/>
            <a:ext cx="4756489" cy="6818221"/>
          </a:xfrm>
          <a:prstGeom prst="rect">
            <a:avLst/>
          </a:prstGeom>
        </p:spPr>
      </p:pic>
      <p:pic>
        <p:nvPicPr>
          <p:cNvPr id="23" name="Picture 22" descr="A chicken with a red beak&#10;&#10;Description automatically generated">
            <a:extLst>
              <a:ext uri="{FF2B5EF4-FFF2-40B4-BE49-F238E27FC236}">
                <a16:creationId xmlns:a16="http://schemas.microsoft.com/office/drawing/2014/main" id="{706C55E9-C99F-93DA-D485-AE614E0E2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37910" y="4770608"/>
            <a:ext cx="2239695" cy="2067919"/>
          </a:xfrm>
          <a:prstGeom prst="rect">
            <a:avLst/>
          </a:prstGeom>
        </p:spPr>
      </p:pic>
      <p:sp>
        <p:nvSpPr>
          <p:cNvPr id="24" name="Oval 23">
            <a:extLst>
              <a:ext uri="{FF2B5EF4-FFF2-40B4-BE49-F238E27FC236}">
                <a16:creationId xmlns:a16="http://schemas.microsoft.com/office/drawing/2014/main" id="{FD430FC0-3356-B24E-9371-76B216E5B9D2}"/>
              </a:ext>
            </a:extLst>
          </p:cNvPr>
          <p:cNvSpPr/>
          <p:nvPr/>
        </p:nvSpPr>
        <p:spPr>
          <a:xfrm rot="1945336">
            <a:off x="10887567" y="774234"/>
            <a:ext cx="502375" cy="277471"/>
          </a:xfrm>
          <a:prstGeom prst="ellipse">
            <a:avLst/>
          </a:prstGeom>
          <a:solidFill>
            <a:srgbClr val="C69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608558E-F452-AB6B-FC21-2424083402C2}"/>
              </a:ext>
            </a:extLst>
          </p:cNvPr>
          <p:cNvSpPr/>
          <p:nvPr/>
        </p:nvSpPr>
        <p:spPr>
          <a:xfrm rot="12459269">
            <a:off x="11354787" y="3021375"/>
            <a:ext cx="387730" cy="193093"/>
          </a:xfrm>
          <a:prstGeom prst="ellipse">
            <a:avLst/>
          </a:prstGeom>
          <a:solidFill>
            <a:srgbClr val="EC5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F379FF6-611A-9BFD-CDA4-BB87BFE36AA5}"/>
              </a:ext>
            </a:extLst>
          </p:cNvPr>
          <p:cNvSpPr/>
          <p:nvPr/>
        </p:nvSpPr>
        <p:spPr>
          <a:xfrm rot="15365289">
            <a:off x="9418424" y="2756656"/>
            <a:ext cx="436275" cy="241087"/>
          </a:xfrm>
          <a:prstGeom prst="ellipse">
            <a:avLst/>
          </a:prstGeom>
          <a:solidFill>
            <a:srgbClr val="EC5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0DFF154-B517-378A-91AA-D42BBBAD25BA}"/>
              </a:ext>
            </a:extLst>
          </p:cNvPr>
          <p:cNvSpPr/>
          <p:nvPr/>
        </p:nvSpPr>
        <p:spPr>
          <a:xfrm>
            <a:off x="9636561" y="4561327"/>
            <a:ext cx="453923" cy="1229873"/>
          </a:xfrm>
          <a:prstGeom prst="rect">
            <a:avLst/>
          </a:prstGeom>
          <a:solidFill>
            <a:srgbClr val="009F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group of cartoon birds&#10;&#10;Description automatically generated">
            <a:extLst>
              <a:ext uri="{FF2B5EF4-FFF2-40B4-BE49-F238E27FC236}">
                <a16:creationId xmlns:a16="http://schemas.microsoft.com/office/drawing/2014/main" id="{DAC17FE8-9053-51D9-133F-5D4BE6655191}"/>
              </a:ext>
            </a:extLst>
          </p:cNvPr>
          <p:cNvPicPr>
            <a:picLocks noChangeAspect="1"/>
          </p:cNvPicPr>
          <p:nvPr/>
        </p:nvPicPr>
        <p:blipFill rotWithShape="1">
          <a:blip r:embed="rId6">
            <a:extLst>
              <a:ext uri="{28A0092B-C50C-407E-A947-70E740481C1C}">
                <a14:useLocalDpi xmlns:a14="http://schemas.microsoft.com/office/drawing/2010/main" val="0"/>
              </a:ext>
            </a:extLst>
          </a:blip>
          <a:srcRect b="52281"/>
          <a:stretch/>
        </p:blipFill>
        <p:spPr>
          <a:xfrm>
            <a:off x="3212365" y="15573"/>
            <a:ext cx="2181929" cy="1037859"/>
          </a:xfrm>
          <a:prstGeom prst="rect">
            <a:avLst/>
          </a:prstGeom>
        </p:spPr>
      </p:pic>
    </p:spTree>
    <p:extLst>
      <p:ext uri="{BB962C8B-B14F-4D97-AF65-F5344CB8AC3E}">
        <p14:creationId xmlns:p14="http://schemas.microsoft.com/office/powerpoint/2010/main" val="20428286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3500"/>
                            </p:stCondLst>
                            <p:childTnLst>
                              <p:par>
                                <p:cTn id="35" presetID="2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E031C39-65BC-3BEC-825D-A70FDBCD1FA4}"/>
              </a:ext>
            </a:extLst>
          </p:cNvPr>
          <p:cNvGrpSpPr/>
          <p:nvPr/>
        </p:nvGrpSpPr>
        <p:grpSpPr>
          <a:xfrm>
            <a:off x="2181726" y="903755"/>
            <a:ext cx="6962274" cy="4770538"/>
            <a:chOff x="304800" y="1161692"/>
            <a:chExt cx="11887200" cy="4770538"/>
          </a:xfrm>
        </p:grpSpPr>
        <p:sp>
          <p:nvSpPr>
            <p:cNvPr id="6" name="TextBox 5">
              <a:extLst>
                <a:ext uri="{FF2B5EF4-FFF2-40B4-BE49-F238E27FC236}">
                  <a16:creationId xmlns:a16="http://schemas.microsoft.com/office/drawing/2014/main" id="{A405D5DE-F3AD-EA0D-8F22-61E33A77A1D7}"/>
                </a:ext>
              </a:extLst>
            </p:cNvPr>
            <p:cNvSpPr txBox="1"/>
            <p:nvPr/>
          </p:nvSpPr>
          <p:spPr>
            <a:xfrm>
              <a:off x="304800" y="1161693"/>
              <a:ext cx="11887200"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200" b="0" i="0" u="none" strike="noStrike" kern="1200" cap="none" spc="0" normalizeH="0" baseline="0" noProof="0">
                  <a:ln w="254000">
                    <a:solidFill>
                      <a:prstClr val="white"/>
                    </a:solidFill>
                  </a:ln>
                  <a:solidFill>
                    <a:srgbClr val="FFFF00"/>
                  </a:solidFill>
                  <a:effectLst>
                    <a:outerShdw blurRad="50800" dist="38100" algn="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KHÁM PHÁ</a:t>
              </a:r>
            </a:p>
          </p:txBody>
        </p:sp>
        <p:sp>
          <p:nvSpPr>
            <p:cNvPr id="7" name="TextBox 6">
              <a:extLst>
                <a:ext uri="{FF2B5EF4-FFF2-40B4-BE49-F238E27FC236}">
                  <a16:creationId xmlns:a16="http://schemas.microsoft.com/office/drawing/2014/main" id="{F026FB5E-8429-197E-6F53-279B29E0EA66}"/>
                </a:ext>
              </a:extLst>
            </p:cNvPr>
            <p:cNvSpPr txBox="1"/>
            <p:nvPr/>
          </p:nvSpPr>
          <p:spPr>
            <a:xfrm>
              <a:off x="304800" y="1161692"/>
              <a:ext cx="11887200"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200" b="0" i="0" u="none" strike="noStrike" kern="1200" cap="none" spc="0" normalizeH="0" baseline="0" noProof="0">
                  <a:ln w="12700">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rPr>
                <a:t>K</a:t>
              </a:r>
              <a:r>
                <a:rPr kumimoji="0" lang="en-US" sz="15200" b="0" i="0" u="none" strike="noStrike" kern="1200" cap="none" spc="0" normalizeH="0" baseline="0" noProof="0">
                  <a:ln w="12700">
                    <a:solidFill>
                      <a:sysClr val="windowText" lastClr="000000"/>
                    </a:solidFill>
                  </a:ln>
                  <a:solidFill>
                    <a:srgbClr val="00B050"/>
                  </a:solidFill>
                  <a:effectLst/>
                  <a:uLnTx/>
                  <a:uFillTx/>
                  <a:latin typeface="LNTH-LuoLuoNotangYuanTi 1" pitchFamily="2" charset="-128"/>
                  <a:ea typeface="LNTH-LuoLuoNotangYuanTi 1" pitchFamily="2" charset="-128"/>
                  <a:cs typeface="LNTH-LuoLuoNotangYuanTi 1" pitchFamily="2" charset="-128"/>
                </a:rPr>
                <a:t>H</a:t>
              </a:r>
              <a:r>
                <a:rPr kumimoji="0" lang="en-US" sz="15200" b="0" i="0" u="none" strike="noStrike" kern="1200" cap="none" spc="0" normalizeH="0" baseline="0" noProof="0">
                  <a:ln w="12700">
                    <a:solidFill>
                      <a:sysClr val="windowText" lastClr="000000"/>
                    </a:solidFill>
                  </a:ln>
                  <a:solidFill>
                    <a:srgbClr val="FF5050"/>
                  </a:solidFill>
                  <a:effectLst/>
                  <a:uLnTx/>
                  <a:uFillTx/>
                  <a:latin typeface="LNTH-LuoLuoNotangYuanTi 1" pitchFamily="2" charset="-128"/>
                  <a:ea typeface="LNTH-LuoLuoNotangYuanTi 1" pitchFamily="2" charset="-128"/>
                  <a:cs typeface="LNTH-LuoLuoNotangYuanTi 1" pitchFamily="2" charset="-128"/>
                </a:rPr>
                <a:t>Á</a:t>
              </a:r>
              <a:r>
                <a:rPr lang="en-US" sz="152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M</a:t>
              </a:r>
              <a:r>
                <a:rPr kumimoji="0" lang="en-US" sz="15200" b="0" i="0" u="none" strike="noStrike" kern="1200" cap="none" spc="0" normalizeH="0" baseline="0" noProof="0">
                  <a:ln w="12700">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15200" b="0" i="0" u="none" strike="noStrike" kern="1200" cap="none" spc="0" normalizeH="0" baseline="0" noProof="0">
                  <a:ln w="12700">
                    <a:solidFill>
                      <a:sysClr val="windowText" lastClr="000000"/>
                    </a:solidFill>
                  </a:ln>
                  <a:solidFill>
                    <a:srgbClr val="ED7D31"/>
                  </a:solidFill>
                  <a:effectLst/>
                  <a:uLnTx/>
                  <a:uFillTx/>
                  <a:latin typeface="LNTH-LuoLuoNotangYuanTi 1" pitchFamily="2" charset="-128"/>
                  <a:ea typeface="LNTH-LuoLuoNotangYuanTi 1" pitchFamily="2" charset="-128"/>
                  <a:cs typeface="LNTH-LuoLuoNotangYuanTi 1" pitchFamily="2" charset="-128"/>
                </a:rPr>
                <a:t>P</a:t>
              </a:r>
              <a:r>
                <a:rPr kumimoji="0" lang="en-US" sz="15200" b="0" i="0" u="none" strike="noStrike" kern="1200" cap="none" spc="0" normalizeH="0" baseline="0" noProof="0">
                  <a:ln w="12700">
                    <a:solidFill>
                      <a:sysClr val="windowText" lastClr="000000"/>
                    </a:solidFill>
                  </a:ln>
                  <a:solidFill>
                    <a:srgbClr val="00B0F0"/>
                  </a:solidFill>
                  <a:effectLst/>
                  <a:uLnTx/>
                  <a:uFillTx/>
                  <a:latin typeface="LNTH-LuoLuoNotangYuanTi 1" pitchFamily="2" charset="-128"/>
                  <a:ea typeface="LNTH-LuoLuoNotangYuanTi 1" pitchFamily="2" charset="-128"/>
                  <a:cs typeface="LNTH-LuoLuoNotangYuanTi 1" pitchFamily="2" charset="-128"/>
                </a:rPr>
                <a:t>H</a:t>
              </a:r>
              <a:r>
                <a:rPr kumimoji="0" lang="en-US" sz="15200" b="0" i="0" u="none" strike="noStrike" kern="1200" cap="none" spc="0" normalizeH="0" baseline="0" noProof="0">
                  <a:ln w="12700">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rPr>
                <a:t>Á</a:t>
              </a:r>
            </a:p>
          </p:txBody>
        </p:sp>
      </p:grpSp>
    </p:spTree>
    <p:extLst>
      <p:ext uri="{BB962C8B-B14F-4D97-AF65-F5344CB8AC3E}">
        <p14:creationId xmlns:p14="http://schemas.microsoft.com/office/powerpoint/2010/main" val="1041754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FDC0C5-DC65-8167-474A-B80622998B3C}"/>
              </a:ext>
            </a:extLst>
          </p:cNvPr>
          <p:cNvSpPr/>
          <p:nvPr/>
        </p:nvSpPr>
        <p:spPr>
          <a:xfrm>
            <a:off x="218902" y="236913"/>
            <a:ext cx="11754196" cy="6384174"/>
          </a:xfrm>
          <a:prstGeom prst="roundRect">
            <a:avLst>
              <a:gd name="adj" fmla="val 8832"/>
            </a:avLst>
          </a:prstGeom>
          <a:solidFill>
            <a:schemeClr val="bg1">
              <a:alpha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A4520BD-FFC9-DE23-6A57-DD365FC33F26}"/>
              </a:ext>
            </a:extLst>
          </p:cNvPr>
          <p:cNvSpPr/>
          <p:nvPr/>
        </p:nvSpPr>
        <p:spPr>
          <a:xfrm>
            <a:off x="4955910" y="1485244"/>
            <a:ext cx="6762108" cy="4973339"/>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5E84FD-A267-943A-8F14-C01F8DF62F89}"/>
              </a:ext>
            </a:extLst>
          </p:cNvPr>
          <p:cNvSpPr txBox="1"/>
          <p:nvPr/>
        </p:nvSpPr>
        <p:spPr>
          <a:xfrm>
            <a:off x="3309050" y="399414"/>
            <a:ext cx="5967954" cy="923330"/>
          </a:xfrm>
          <a:prstGeom prst="rect">
            <a:avLst/>
          </a:prstGeom>
          <a:solidFill>
            <a:schemeClr val="accent5">
              <a:lumMod val="20000"/>
              <a:lumOff val="80000"/>
            </a:schemeClr>
          </a:solidFill>
        </p:spPr>
        <p:txBody>
          <a:bodyPr wrap="square" rtlCol="0">
            <a:spAutoFit/>
          </a:bodyPr>
          <a:lstStyle/>
          <a:p>
            <a:r>
              <a:rPr lang="en-US" sz="5400"/>
              <a:t>156 482 + 26 156 = </a:t>
            </a:r>
            <a:r>
              <a:rPr lang="en-US" sz="5400">
                <a:solidFill>
                  <a:srgbClr val="FF0000"/>
                </a:solidFill>
              </a:rPr>
              <a:t>? </a:t>
            </a:r>
          </a:p>
        </p:txBody>
      </p:sp>
      <p:sp>
        <p:nvSpPr>
          <p:cNvPr id="12" name="TextBox 11">
            <a:extLst>
              <a:ext uri="{FF2B5EF4-FFF2-40B4-BE49-F238E27FC236}">
                <a16:creationId xmlns:a16="http://schemas.microsoft.com/office/drawing/2014/main" id="{59FF0A28-341B-5530-BF0A-F244BFA680A3}"/>
              </a:ext>
            </a:extLst>
          </p:cNvPr>
          <p:cNvSpPr txBox="1"/>
          <p:nvPr/>
        </p:nvSpPr>
        <p:spPr>
          <a:xfrm>
            <a:off x="5065744" y="1645001"/>
            <a:ext cx="6628078" cy="600164"/>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2 cộng 6 bằng 8, viết 8.</a:t>
            </a:r>
          </a:p>
        </p:txBody>
      </p:sp>
      <p:sp>
        <p:nvSpPr>
          <p:cNvPr id="17" name="Rectangle 16">
            <a:extLst>
              <a:ext uri="{FF2B5EF4-FFF2-40B4-BE49-F238E27FC236}">
                <a16:creationId xmlns:a16="http://schemas.microsoft.com/office/drawing/2014/main" id="{1CD69133-3771-5820-9B80-317979E032E6}"/>
              </a:ext>
            </a:extLst>
          </p:cNvPr>
          <p:cNvSpPr/>
          <p:nvPr/>
        </p:nvSpPr>
        <p:spPr>
          <a:xfrm>
            <a:off x="4052757" y="2072708"/>
            <a:ext cx="580620" cy="32105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D8A6D6C-A275-3EDC-7252-8C355F80B30D}"/>
              </a:ext>
            </a:extLst>
          </p:cNvPr>
          <p:cNvSpPr/>
          <p:nvPr/>
        </p:nvSpPr>
        <p:spPr>
          <a:xfrm>
            <a:off x="3406100" y="2089426"/>
            <a:ext cx="609882" cy="32105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635B97-9440-D9F4-72AB-88A4C5A54805}"/>
              </a:ext>
            </a:extLst>
          </p:cNvPr>
          <p:cNvSpPr/>
          <p:nvPr/>
        </p:nvSpPr>
        <p:spPr>
          <a:xfrm>
            <a:off x="2798719" y="2089426"/>
            <a:ext cx="599536" cy="321053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341851D-6C30-F3C3-C2D6-FC68031E0539}"/>
              </a:ext>
            </a:extLst>
          </p:cNvPr>
          <p:cNvSpPr/>
          <p:nvPr/>
        </p:nvSpPr>
        <p:spPr>
          <a:xfrm>
            <a:off x="2197272" y="2081668"/>
            <a:ext cx="599536" cy="32105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811644-E975-4DCB-7F83-EC1A1D25A96E}"/>
              </a:ext>
            </a:extLst>
          </p:cNvPr>
          <p:cNvSpPr/>
          <p:nvPr/>
        </p:nvSpPr>
        <p:spPr>
          <a:xfrm>
            <a:off x="1595825" y="2073910"/>
            <a:ext cx="599536" cy="32105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88FF0-3C69-B091-CBD2-521FE7B71514}"/>
              </a:ext>
            </a:extLst>
          </p:cNvPr>
          <p:cNvSpPr/>
          <p:nvPr/>
        </p:nvSpPr>
        <p:spPr>
          <a:xfrm>
            <a:off x="994378" y="2066152"/>
            <a:ext cx="599536" cy="321053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BFADB00-9B0C-7BF3-1CDA-BCECD0BB79DD}"/>
              </a:ext>
            </a:extLst>
          </p:cNvPr>
          <p:cNvGrpSpPr/>
          <p:nvPr/>
        </p:nvGrpSpPr>
        <p:grpSpPr>
          <a:xfrm>
            <a:off x="352976" y="2040065"/>
            <a:ext cx="4555226" cy="2232392"/>
            <a:chOff x="399160" y="1767569"/>
            <a:chExt cx="4555226" cy="2232392"/>
          </a:xfrm>
        </p:grpSpPr>
        <p:sp>
          <p:nvSpPr>
            <p:cNvPr id="3" name="TextBox 2">
              <a:extLst>
                <a:ext uri="{FF2B5EF4-FFF2-40B4-BE49-F238E27FC236}">
                  <a16:creationId xmlns:a16="http://schemas.microsoft.com/office/drawing/2014/main" id="{1B97D9A0-BFD4-E9FD-363B-635B0B67DF6E}"/>
                </a:ext>
              </a:extLst>
            </p:cNvPr>
            <p:cNvSpPr txBox="1"/>
            <p:nvPr/>
          </p:nvSpPr>
          <p:spPr>
            <a:xfrm>
              <a:off x="998696" y="1767569"/>
              <a:ext cx="3955690" cy="1107996"/>
            </a:xfrm>
            <a:prstGeom prst="rect">
              <a:avLst/>
            </a:prstGeom>
            <a:noFill/>
          </p:spPr>
          <p:txBody>
            <a:bodyPr wrap="square" rtlCol="0">
              <a:spAutoFit/>
            </a:bodyPr>
            <a:lstStyle/>
            <a:p>
              <a:r>
                <a:rPr lang="en-US" sz="6600" b="1"/>
                <a:t>1 5 6 4 8 2</a:t>
              </a:r>
            </a:p>
          </p:txBody>
        </p:sp>
        <p:sp>
          <p:nvSpPr>
            <p:cNvPr id="4" name="TextBox 3">
              <a:extLst>
                <a:ext uri="{FF2B5EF4-FFF2-40B4-BE49-F238E27FC236}">
                  <a16:creationId xmlns:a16="http://schemas.microsoft.com/office/drawing/2014/main" id="{C5F38A20-CB12-4949-F10E-3DC99DA3A754}"/>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5" name="TextBox 4">
              <a:extLst>
                <a:ext uri="{FF2B5EF4-FFF2-40B4-BE49-F238E27FC236}">
                  <a16:creationId xmlns:a16="http://schemas.microsoft.com/office/drawing/2014/main" id="{73640426-A6DC-8311-8869-758E67AA301F}"/>
                </a:ext>
              </a:extLst>
            </p:cNvPr>
            <p:cNvSpPr txBox="1"/>
            <p:nvPr/>
          </p:nvSpPr>
          <p:spPr>
            <a:xfrm>
              <a:off x="1422644" y="2891965"/>
              <a:ext cx="3415364" cy="1107996"/>
            </a:xfrm>
            <a:prstGeom prst="rect">
              <a:avLst/>
            </a:prstGeom>
            <a:noFill/>
          </p:spPr>
          <p:txBody>
            <a:bodyPr wrap="square" rtlCol="0">
              <a:spAutoFit/>
            </a:bodyPr>
            <a:lstStyle/>
            <a:p>
              <a:r>
                <a:rPr lang="en-US" sz="6600" b="1"/>
                <a:t> 2 6 1 5 6</a:t>
              </a:r>
            </a:p>
          </p:txBody>
        </p:sp>
        <p:cxnSp>
          <p:nvCxnSpPr>
            <p:cNvPr id="7" name="Straight Connector 6">
              <a:extLst>
                <a:ext uri="{FF2B5EF4-FFF2-40B4-BE49-F238E27FC236}">
                  <a16:creationId xmlns:a16="http://schemas.microsoft.com/office/drawing/2014/main" id="{583D5DA7-0FE7-6136-665B-426F3BB7027A}"/>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234D12C1-3664-17A1-6406-60FA0A38CBC1}"/>
              </a:ext>
            </a:extLst>
          </p:cNvPr>
          <p:cNvSpPr txBox="1"/>
          <p:nvPr/>
        </p:nvSpPr>
        <p:spPr>
          <a:xfrm>
            <a:off x="4051982" y="4256057"/>
            <a:ext cx="609600" cy="1107996"/>
          </a:xfrm>
          <a:prstGeom prst="rect">
            <a:avLst/>
          </a:prstGeom>
          <a:noFill/>
        </p:spPr>
        <p:txBody>
          <a:bodyPr wrap="square" rtlCol="0">
            <a:spAutoFit/>
          </a:bodyPr>
          <a:lstStyle/>
          <a:p>
            <a:r>
              <a:rPr lang="en-US" sz="6600" b="1">
                <a:solidFill>
                  <a:srgbClr val="FF6600"/>
                </a:solidFill>
              </a:rPr>
              <a:t>8</a:t>
            </a:r>
          </a:p>
        </p:txBody>
      </p:sp>
      <p:sp>
        <p:nvSpPr>
          <p:cNvPr id="19" name="TextBox 18">
            <a:extLst>
              <a:ext uri="{FF2B5EF4-FFF2-40B4-BE49-F238E27FC236}">
                <a16:creationId xmlns:a16="http://schemas.microsoft.com/office/drawing/2014/main" id="{F00792C9-613A-8B67-6166-1C5AC5D3C5AB}"/>
              </a:ext>
            </a:extLst>
          </p:cNvPr>
          <p:cNvSpPr txBox="1"/>
          <p:nvPr/>
        </p:nvSpPr>
        <p:spPr>
          <a:xfrm>
            <a:off x="3424241" y="4256057"/>
            <a:ext cx="609600" cy="1107996"/>
          </a:xfrm>
          <a:prstGeom prst="rect">
            <a:avLst/>
          </a:prstGeom>
          <a:noFill/>
        </p:spPr>
        <p:txBody>
          <a:bodyPr wrap="square" rtlCol="0">
            <a:spAutoFit/>
          </a:bodyPr>
          <a:lstStyle/>
          <a:p>
            <a:r>
              <a:rPr lang="en-US" sz="6600" b="1">
                <a:solidFill>
                  <a:srgbClr val="FF6600"/>
                </a:solidFill>
              </a:rPr>
              <a:t>3</a:t>
            </a:r>
          </a:p>
        </p:txBody>
      </p:sp>
      <p:sp>
        <p:nvSpPr>
          <p:cNvPr id="20" name="TextBox 19">
            <a:extLst>
              <a:ext uri="{FF2B5EF4-FFF2-40B4-BE49-F238E27FC236}">
                <a16:creationId xmlns:a16="http://schemas.microsoft.com/office/drawing/2014/main" id="{2F5D92B0-7EE0-5779-79CF-4FC30B01BF3B}"/>
              </a:ext>
            </a:extLst>
          </p:cNvPr>
          <p:cNvSpPr txBox="1"/>
          <p:nvPr/>
        </p:nvSpPr>
        <p:spPr>
          <a:xfrm>
            <a:off x="2801225" y="4288857"/>
            <a:ext cx="609600" cy="1107996"/>
          </a:xfrm>
          <a:prstGeom prst="rect">
            <a:avLst/>
          </a:prstGeom>
          <a:noFill/>
        </p:spPr>
        <p:txBody>
          <a:bodyPr wrap="square" rtlCol="0">
            <a:spAutoFit/>
          </a:bodyPr>
          <a:lstStyle/>
          <a:p>
            <a:r>
              <a:rPr lang="en-US" sz="6600" b="1">
                <a:solidFill>
                  <a:srgbClr val="FF6600"/>
                </a:solidFill>
              </a:rPr>
              <a:t>6</a:t>
            </a:r>
          </a:p>
        </p:txBody>
      </p:sp>
      <p:sp>
        <p:nvSpPr>
          <p:cNvPr id="21" name="TextBox 20">
            <a:extLst>
              <a:ext uri="{FF2B5EF4-FFF2-40B4-BE49-F238E27FC236}">
                <a16:creationId xmlns:a16="http://schemas.microsoft.com/office/drawing/2014/main" id="{EE40DC08-62D4-ED3E-D33B-391AB52B40FF}"/>
              </a:ext>
            </a:extLst>
          </p:cNvPr>
          <p:cNvSpPr txBox="1"/>
          <p:nvPr/>
        </p:nvSpPr>
        <p:spPr>
          <a:xfrm>
            <a:off x="2179363" y="4288857"/>
            <a:ext cx="609600" cy="1107996"/>
          </a:xfrm>
          <a:prstGeom prst="rect">
            <a:avLst/>
          </a:prstGeom>
          <a:noFill/>
        </p:spPr>
        <p:txBody>
          <a:bodyPr wrap="square" rtlCol="0">
            <a:spAutoFit/>
          </a:bodyPr>
          <a:lstStyle/>
          <a:p>
            <a:r>
              <a:rPr lang="en-US" sz="6600" b="1">
                <a:solidFill>
                  <a:srgbClr val="FF6600"/>
                </a:solidFill>
              </a:rPr>
              <a:t>2</a:t>
            </a:r>
          </a:p>
        </p:txBody>
      </p:sp>
      <p:sp>
        <p:nvSpPr>
          <p:cNvPr id="22" name="TextBox 21">
            <a:extLst>
              <a:ext uri="{FF2B5EF4-FFF2-40B4-BE49-F238E27FC236}">
                <a16:creationId xmlns:a16="http://schemas.microsoft.com/office/drawing/2014/main" id="{FB2EAECD-9B9E-979C-CCAE-79473A89E44A}"/>
              </a:ext>
            </a:extLst>
          </p:cNvPr>
          <p:cNvSpPr txBox="1"/>
          <p:nvPr/>
        </p:nvSpPr>
        <p:spPr>
          <a:xfrm>
            <a:off x="1573673" y="4291758"/>
            <a:ext cx="609600" cy="1107996"/>
          </a:xfrm>
          <a:prstGeom prst="rect">
            <a:avLst/>
          </a:prstGeom>
          <a:noFill/>
        </p:spPr>
        <p:txBody>
          <a:bodyPr wrap="square" rtlCol="0">
            <a:spAutoFit/>
          </a:bodyPr>
          <a:lstStyle/>
          <a:p>
            <a:r>
              <a:rPr lang="en-US" sz="6600" b="1">
                <a:solidFill>
                  <a:srgbClr val="FF6600"/>
                </a:solidFill>
              </a:rPr>
              <a:t>8</a:t>
            </a:r>
          </a:p>
        </p:txBody>
      </p:sp>
      <p:sp>
        <p:nvSpPr>
          <p:cNvPr id="23" name="TextBox 22">
            <a:extLst>
              <a:ext uri="{FF2B5EF4-FFF2-40B4-BE49-F238E27FC236}">
                <a16:creationId xmlns:a16="http://schemas.microsoft.com/office/drawing/2014/main" id="{19B5AAC9-8D68-8F28-08E2-2E56A10B46E3}"/>
              </a:ext>
            </a:extLst>
          </p:cNvPr>
          <p:cNvSpPr txBox="1"/>
          <p:nvPr/>
        </p:nvSpPr>
        <p:spPr>
          <a:xfrm>
            <a:off x="932177" y="4288857"/>
            <a:ext cx="609600" cy="1107996"/>
          </a:xfrm>
          <a:prstGeom prst="rect">
            <a:avLst/>
          </a:prstGeom>
          <a:noFill/>
        </p:spPr>
        <p:txBody>
          <a:bodyPr wrap="square" rtlCol="0">
            <a:spAutoFit/>
          </a:bodyPr>
          <a:lstStyle/>
          <a:p>
            <a:r>
              <a:rPr lang="en-US" sz="6600" b="1">
                <a:solidFill>
                  <a:srgbClr val="FF6600"/>
                </a:solidFill>
              </a:rPr>
              <a:t>1</a:t>
            </a:r>
          </a:p>
        </p:txBody>
      </p:sp>
      <p:sp>
        <p:nvSpPr>
          <p:cNvPr id="9" name="TextBox 8">
            <a:extLst>
              <a:ext uri="{FF2B5EF4-FFF2-40B4-BE49-F238E27FC236}">
                <a16:creationId xmlns:a16="http://schemas.microsoft.com/office/drawing/2014/main" id="{F321FF18-C3A3-0428-4345-C145447FDB88}"/>
              </a:ext>
            </a:extLst>
          </p:cNvPr>
          <p:cNvSpPr txBox="1"/>
          <p:nvPr/>
        </p:nvSpPr>
        <p:spPr>
          <a:xfrm>
            <a:off x="5065744" y="2268151"/>
            <a:ext cx="6628078" cy="600164"/>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8 cộng 5 bằng 13, viết 3, </a:t>
            </a:r>
            <a:r>
              <a:rPr lang="en-US" sz="3300" b="1"/>
              <a:t>nhớ 1.</a:t>
            </a:r>
            <a:endParaRPr lang="en-US" sz="3300"/>
          </a:p>
        </p:txBody>
      </p:sp>
      <p:sp>
        <p:nvSpPr>
          <p:cNvPr id="10" name="TextBox 9">
            <a:extLst>
              <a:ext uri="{FF2B5EF4-FFF2-40B4-BE49-F238E27FC236}">
                <a16:creationId xmlns:a16="http://schemas.microsoft.com/office/drawing/2014/main" id="{4DFA3D2A-B1FA-9089-FE76-449FAB2C2762}"/>
              </a:ext>
            </a:extLst>
          </p:cNvPr>
          <p:cNvSpPr txBox="1"/>
          <p:nvPr/>
        </p:nvSpPr>
        <p:spPr>
          <a:xfrm>
            <a:off x="5072288" y="2868315"/>
            <a:ext cx="6628078" cy="1107996"/>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4 cộng 1 bằng 5, </a:t>
            </a:r>
            <a:r>
              <a:rPr lang="en-US" sz="3300" b="1"/>
              <a:t>thêm 1 </a:t>
            </a:r>
            <a:r>
              <a:rPr lang="en-US" sz="3300"/>
              <a:t>bằng 6, viết 6.</a:t>
            </a:r>
          </a:p>
        </p:txBody>
      </p:sp>
      <p:sp>
        <p:nvSpPr>
          <p:cNvPr id="11" name="TextBox 10">
            <a:extLst>
              <a:ext uri="{FF2B5EF4-FFF2-40B4-BE49-F238E27FC236}">
                <a16:creationId xmlns:a16="http://schemas.microsoft.com/office/drawing/2014/main" id="{3BE80237-2D0B-D83B-B2D0-D9794E1D7BD8}"/>
              </a:ext>
            </a:extLst>
          </p:cNvPr>
          <p:cNvSpPr txBox="1"/>
          <p:nvPr/>
        </p:nvSpPr>
        <p:spPr>
          <a:xfrm>
            <a:off x="5065368" y="3989686"/>
            <a:ext cx="6628078" cy="600164"/>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6 cộng 6 bằng 12, viết 2, </a:t>
            </a:r>
            <a:r>
              <a:rPr lang="en-US" sz="3300" b="1"/>
              <a:t>nhớ 1</a:t>
            </a:r>
            <a:r>
              <a:rPr lang="en-US" sz="3300"/>
              <a:t>.</a:t>
            </a:r>
          </a:p>
        </p:txBody>
      </p:sp>
      <p:sp>
        <p:nvSpPr>
          <p:cNvPr id="13" name="TextBox 12">
            <a:extLst>
              <a:ext uri="{FF2B5EF4-FFF2-40B4-BE49-F238E27FC236}">
                <a16:creationId xmlns:a16="http://schemas.microsoft.com/office/drawing/2014/main" id="{E4EB3EAF-18C7-AB89-44C2-F6A7E5893A02}"/>
              </a:ext>
            </a:extLst>
          </p:cNvPr>
          <p:cNvSpPr txBox="1"/>
          <p:nvPr/>
        </p:nvSpPr>
        <p:spPr>
          <a:xfrm>
            <a:off x="5089940" y="4618081"/>
            <a:ext cx="6628078" cy="1107996"/>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5 cộng 2 bằng 7, </a:t>
            </a:r>
            <a:r>
              <a:rPr lang="en-US" sz="3300" b="1"/>
              <a:t>thêm 1 </a:t>
            </a:r>
            <a:r>
              <a:rPr lang="en-US" sz="3300"/>
              <a:t>bằng 8, viết 8.</a:t>
            </a:r>
          </a:p>
        </p:txBody>
      </p:sp>
      <p:sp>
        <p:nvSpPr>
          <p:cNvPr id="14" name="TextBox 13">
            <a:extLst>
              <a:ext uri="{FF2B5EF4-FFF2-40B4-BE49-F238E27FC236}">
                <a16:creationId xmlns:a16="http://schemas.microsoft.com/office/drawing/2014/main" id="{CF799DB8-541F-8B39-A2E5-AAF266C21DDF}"/>
              </a:ext>
            </a:extLst>
          </p:cNvPr>
          <p:cNvSpPr txBox="1"/>
          <p:nvPr/>
        </p:nvSpPr>
        <p:spPr>
          <a:xfrm>
            <a:off x="5091451" y="5777745"/>
            <a:ext cx="6628078" cy="600164"/>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Hạ 1, viết 1.</a:t>
            </a:r>
          </a:p>
        </p:txBody>
      </p:sp>
    </p:spTree>
    <p:extLst>
      <p:ext uri="{BB962C8B-B14F-4D97-AF65-F5344CB8AC3E}">
        <p14:creationId xmlns:p14="http://schemas.microsoft.com/office/powerpoint/2010/main" val="43035924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500"/>
                            </p:stCondLst>
                            <p:childTnLst>
                              <p:par>
                                <p:cTn id="61" presetID="22" presetClass="entr" presetSubtype="1"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3" fill="hold">
                            <p:stCondLst>
                              <p:cond delay="500"/>
                            </p:stCondLst>
                            <p:childTnLst>
                              <p:par>
                                <p:cTn id="74" presetID="22" presetClass="entr" presetSubtype="1"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P spid="25" grpId="0" animBg="1"/>
      <p:bldP spid="26" grpId="0" animBg="1"/>
      <p:bldP spid="27" grpId="0" animBg="1"/>
      <p:bldP spid="28" grpId="0" animBg="1"/>
      <p:bldP spid="29" grpId="0" animBg="1"/>
      <p:bldP spid="18" grpId="0"/>
      <p:bldP spid="19" grpId="0"/>
      <p:bldP spid="20" grpId="0"/>
      <p:bldP spid="21" grpId="0"/>
      <p:bldP spid="22" grpId="0"/>
      <p:bldP spid="23" grpId="0"/>
      <p:bldP spid="9" grpId="0"/>
      <p:bldP spid="10" grpId="0"/>
      <p:bldP spid="11"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FDC0C5-DC65-8167-474A-B80622998B3C}"/>
              </a:ext>
            </a:extLst>
          </p:cNvPr>
          <p:cNvSpPr/>
          <p:nvPr/>
        </p:nvSpPr>
        <p:spPr>
          <a:xfrm>
            <a:off x="218902" y="236913"/>
            <a:ext cx="11754196" cy="6384174"/>
          </a:xfrm>
          <a:prstGeom prst="roundRect">
            <a:avLst>
              <a:gd name="adj" fmla="val 15365"/>
            </a:avLst>
          </a:prstGeom>
          <a:solidFill>
            <a:schemeClr val="bg1">
              <a:alpha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BFADB00-9B0C-7BF3-1CDA-BCECD0BB79DD}"/>
              </a:ext>
            </a:extLst>
          </p:cNvPr>
          <p:cNvGrpSpPr/>
          <p:nvPr/>
        </p:nvGrpSpPr>
        <p:grpSpPr>
          <a:xfrm>
            <a:off x="350563" y="1913955"/>
            <a:ext cx="4555226" cy="2232392"/>
            <a:chOff x="399160" y="1767569"/>
            <a:chExt cx="4555226" cy="2232392"/>
          </a:xfrm>
        </p:grpSpPr>
        <p:sp>
          <p:nvSpPr>
            <p:cNvPr id="3" name="TextBox 2">
              <a:extLst>
                <a:ext uri="{FF2B5EF4-FFF2-40B4-BE49-F238E27FC236}">
                  <a16:creationId xmlns:a16="http://schemas.microsoft.com/office/drawing/2014/main" id="{1B97D9A0-BFD4-E9FD-363B-635B0B67DF6E}"/>
                </a:ext>
              </a:extLst>
            </p:cNvPr>
            <p:cNvSpPr txBox="1"/>
            <p:nvPr/>
          </p:nvSpPr>
          <p:spPr>
            <a:xfrm>
              <a:off x="998696" y="1767569"/>
              <a:ext cx="3955690" cy="1107996"/>
            </a:xfrm>
            <a:prstGeom prst="rect">
              <a:avLst/>
            </a:prstGeom>
            <a:noFill/>
          </p:spPr>
          <p:txBody>
            <a:bodyPr wrap="square" rtlCol="0">
              <a:spAutoFit/>
            </a:bodyPr>
            <a:lstStyle/>
            <a:p>
              <a:r>
                <a:rPr lang="en-US" sz="6600" b="1"/>
                <a:t>1 5 6 4 8 2</a:t>
              </a:r>
            </a:p>
          </p:txBody>
        </p:sp>
        <p:sp>
          <p:nvSpPr>
            <p:cNvPr id="4" name="TextBox 3">
              <a:extLst>
                <a:ext uri="{FF2B5EF4-FFF2-40B4-BE49-F238E27FC236}">
                  <a16:creationId xmlns:a16="http://schemas.microsoft.com/office/drawing/2014/main" id="{C5F38A20-CB12-4949-F10E-3DC99DA3A754}"/>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5" name="TextBox 4">
              <a:extLst>
                <a:ext uri="{FF2B5EF4-FFF2-40B4-BE49-F238E27FC236}">
                  <a16:creationId xmlns:a16="http://schemas.microsoft.com/office/drawing/2014/main" id="{73640426-A6DC-8311-8869-758E67AA301F}"/>
                </a:ext>
              </a:extLst>
            </p:cNvPr>
            <p:cNvSpPr txBox="1"/>
            <p:nvPr/>
          </p:nvSpPr>
          <p:spPr>
            <a:xfrm>
              <a:off x="1422644" y="2891965"/>
              <a:ext cx="3415364" cy="1107996"/>
            </a:xfrm>
            <a:prstGeom prst="rect">
              <a:avLst/>
            </a:prstGeom>
            <a:noFill/>
          </p:spPr>
          <p:txBody>
            <a:bodyPr wrap="square" rtlCol="0">
              <a:spAutoFit/>
            </a:bodyPr>
            <a:lstStyle/>
            <a:p>
              <a:r>
                <a:rPr lang="en-US" sz="6600" b="1"/>
                <a:t> 2 6 1 5 6</a:t>
              </a:r>
            </a:p>
          </p:txBody>
        </p:sp>
        <p:cxnSp>
          <p:nvCxnSpPr>
            <p:cNvPr id="7" name="Straight Connector 6">
              <a:extLst>
                <a:ext uri="{FF2B5EF4-FFF2-40B4-BE49-F238E27FC236}">
                  <a16:creationId xmlns:a16="http://schemas.microsoft.com/office/drawing/2014/main" id="{583D5DA7-0FE7-6136-665B-426F3BB7027A}"/>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C25E84FD-A267-943A-8F14-C01F8DF62F89}"/>
              </a:ext>
            </a:extLst>
          </p:cNvPr>
          <p:cNvSpPr txBox="1"/>
          <p:nvPr/>
        </p:nvSpPr>
        <p:spPr>
          <a:xfrm>
            <a:off x="3309050" y="399414"/>
            <a:ext cx="5967954" cy="923330"/>
          </a:xfrm>
          <a:prstGeom prst="rect">
            <a:avLst/>
          </a:prstGeom>
          <a:solidFill>
            <a:schemeClr val="accent5">
              <a:lumMod val="20000"/>
              <a:lumOff val="80000"/>
            </a:schemeClr>
          </a:solidFill>
        </p:spPr>
        <p:txBody>
          <a:bodyPr wrap="square" rtlCol="0">
            <a:spAutoFit/>
          </a:bodyPr>
          <a:lstStyle/>
          <a:p>
            <a:r>
              <a:rPr lang="en-US" sz="5400"/>
              <a:t>156 482 + 26 156 = </a:t>
            </a:r>
            <a:r>
              <a:rPr lang="en-US" sz="5400">
                <a:solidFill>
                  <a:srgbClr val="FF0000"/>
                </a:solidFill>
              </a:rPr>
              <a:t>? </a:t>
            </a:r>
          </a:p>
        </p:txBody>
      </p:sp>
      <p:sp>
        <p:nvSpPr>
          <p:cNvPr id="9" name="TextBox 8">
            <a:extLst>
              <a:ext uri="{FF2B5EF4-FFF2-40B4-BE49-F238E27FC236}">
                <a16:creationId xmlns:a16="http://schemas.microsoft.com/office/drawing/2014/main" id="{20B72FFD-80B9-B031-701C-EB0259DF0609}"/>
              </a:ext>
            </a:extLst>
          </p:cNvPr>
          <p:cNvSpPr txBox="1"/>
          <p:nvPr/>
        </p:nvSpPr>
        <p:spPr>
          <a:xfrm>
            <a:off x="5112751" y="1743920"/>
            <a:ext cx="6597535" cy="1200329"/>
          </a:xfrm>
          <a:prstGeom prst="rect">
            <a:avLst/>
          </a:prstGeom>
          <a:noFill/>
        </p:spPr>
        <p:txBody>
          <a:bodyPr wrap="square" rtlCol="0">
            <a:spAutoFit/>
          </a:bodyPr>
          <a:lstStyle/>
          <a:p>
            <a:r>
              <a:rPr lang="en-US" sz="3600" b="1" u="sng">
                <a:solidFill>
                  <a:srgbClr val="0070C0"/>
                </a:solidFill>
              </a:rPr>
              <a:t>1. Đặt tính: </a:t>
            </a:r>
            <a:r>
              <a:rPr lang="en-US" sz="3600"/>
              <a:t>Các chữ số cùng hàng đặt thẳng cột với nhau.</a:t>
            </a:r>
          </a:p>
        </p:txBody>
      </p:sp>
      <p:sp>
        <p:nvSpPr>
          <p:cNvPr id="10" name="TextBox 9">
            <a:extLst>
              <a:ext uri="{FF2B5EF4-FFF2-40B4-BE49-F238E27FC236}">
                <a16:creationId xmlns:a16="http://schemas.microsoft.com/office/drawing/2014/main" id="{E9206ADE-CDDB-A04B-407B-32B92C50DA79}"/>
              </a:ext>
            </a:extLst>
          </p:cNvPr>
          <p:cNvSpPr txBox="1"/>
          <p:nvPr/>
        </p:nvSpPr>
        <p:spPr>
          <a:xfrm>
            <a:off x="5143867" y="3091667"/>
            <a:ext cx="2635462" cy="646331"/>
          </a:xfrm>
          <a:prstGeom prst="rect">
            <a:avLst/>
          </a:prstGeom>
          <a:noFill/>
        </p:spPr>
        <p:txBody>
          <a:bodyPr wrap="square" rtlCol="0">
            <a:spAutoFit/>
          </a:bodyPr>
          <a:lstStyle/>
          <a:p>
            <a:r>
              <a:rPr lang="en-US" sz="3600" b="1" u="sng">
                <a:solidFill>
                  <a:srgbClr val="0070C0"/>
                </a:solidFill>
              </a:rPr>
              <a:t>2. Tính:</a:t>
            </a:r>
            <a:endParaRPr lang="en-US" sz="3600">
              <a:solidFill>
                <a:srgbClr val="0070C0"/>
              </a:solidFill>
            </a:endParaRPr>
          </a:p>
        </p:txBody>
      </p:sp>
      <p:sp>
        <p:nvSpPr>
          <p:cNvPr id="13" name="TextBox 12">
            <a:extLst>
              <a:ext uri="{FF2B5EF4-FFF2-40B4-BE49-F238E27FC236}">
                <a16:creationId xmlns:a16="http://schemas.microsoft.com/office/drawing/2014/main" id="{653B6CDF-E249-66F9-B737-4F92BA1AABEC}"/>
              </a:ext>
            </a:extLst>
          </p:cNvPr>
          <p:cNvSpPr txBox="1"/>
          <p:nvPr/>
        </p:nvSpPr>
        <p:spPr>
          <a:xfrm>
            <a:off x="5146658" y="3913751"/>
            <a:ext cx="5721123" cy="646331"/>
          </a:xfrm>
          <a:prstGeom prst="rect">
            <a:avLst/>
          </a:prstGeom>
          <a:noFill/>
        </p:spPr>
        <p:txBody>
          <a:bodyPr wrap="square" rtlCol="0">
            <a:spAutoFit/>
          </a:bodyPr>
          <a:lstStyle/>
          <a:p>
            <a:r>
              <a:rPr lang="en-US" sz="3600"/>
              <a:t>+ Từ phải sang trái.</a:t>
            </a:r>
          </a:p>
        </p:txBody>
      </p:sp>
      <p:sp>
        <p:nvSpPr>
          <p:cNvPr id="14" name="TextBox 13">
            <a:extLst>
              <a:ext uri="{FF2B5EF4-FFF2-40B4-BE49-F238E27FC236}">
                <a16:creationId xmlns:a16="http://schemas.microsoft.com/office/drawing/2014/main" id="{018BA663-3EAE-71BE-3D0A-6795F3A69629}"/>
              </a:ext>
            </a:extLst>
          </p:cNvPr>
          <p:cNvSpPr txBox="1"/>
          <p:nvPr/>
        </p:nvSpPr>
        <p:spPr>
          <a:xfrm>
            <a:off x="5146658" y="4652421"/>
            <a:ext cx="6677234" cy="1754326"/>
          </a:xfrm>
          <a:prstGeom prst="rect">
            <a:avLst/>
          </a:prstGeom>
          <a:noFill/>
        </p:spPr>
        <p:txBody>
          <a:bodyPr wrap="square" rtlCol="0">
            <a:spAutoFit/>
          </a:bodyPr>
          <a:lstStyle/>
          <a:p>
            <a:r>
              <a:rPr lang="en-US" sz="3600"/>
              <a:t>+ Nếu phép cộng ở một hàng là có nhớ thì nhớ 1 sang hàng cao hơn, liền nó.</a:t>
            </a:r>
          </a:p>
        </p:txBody>
      </p:sp>
      <p:sp>
        <p:nvSpPr>
          <p:cNvPr id="18" name="TextBox 17">
            <a:extLst>
              <a:ext uri="{FF2B5EF4-FFF2-40B4-BE49-F238E27FC236}">
                <a16:creationId xmlns:a16="http://schemas.microsoft.com/office/drawing/2014/main" id="{234D12C1-3664-17A1-6406-60FA0A38CBC1}"/>
              </a:ext>
            </a:extLst>
          </p:cNvPr>
          <p:cNvSpPr txBox="1"/>
          <p:nvPr/>
        </p:nvSpPr>
        <p:spPr>
          <a:xfrm>
            <a:off x="4049569" y="4129947"/>
            <a:ext cx="609600" cy="1107996"/>
          </a:xfrm>
          <a:prstGeom prst="rect">
            <a:avLst/>
          </a:prstGeom>
          <a:noFill/>
        </p:spPr>
        <p:txBody>
          <a:bodyPr wrap="square" rtlCol="0">
            <a:spAutoFit/>
          </a:bodyPr>
          <a:lstStyle/>
          <a:p>
            <a:r>
              <a:rPr lang="en-US" sz="6600" b="1">
                <a:solidFill>
                  <a:srgbClr val="FF6600"/>
                </a:solidFill>
              </a:rPr>
              <a:t>8</a:t>
            </a:r>
          </a:p>
        </p:txBody>
      </p:sp>
      <p:sp>
        <p:nvSpPr>
          <p:cNvPr id="19" name="TextBox 18">
            <a:extLst>
              <a:ext uri="{FF2B5EF4-FFF2-40B4-BE49-F238E27FC236}">
                <a16:creationId xmlns:a16="http://schemas.microsoft.com/office/drawing/2014/main" id="{F00792C9-613A-8B67-6166-1C5AC5D3C5AB}"/>
              </a:ext>
            </a:extLst>
          </p:cNvPr>
          <p:cNvSpPr txBox="1"/>
          <p:nvPr/>
        </p:nvSpPr>
        <p:spPr>
          <a:xfrm>
            <a:off x="3421828" y="4129947"/>
            <a:ext cx="609600" cy="1107996"/>
          </a:xfrm>
          <a:prstGeom prst="rect">
            <a:avLst/>
          </a:prstGeom>
          <a:noFill/>
        </p:spPr>
        <p:txBody>
          <a:bodyPr wrap="square" rtlCol="0">
            <a:spAutoFit/>
          </a:bodyPr>
          <a:lstStyle/>
          <a:p>
            <a:r>
              <a:rPr lang="en-US" sz="6600" b="1">
                <a:solidFill>
                  <a:srgbClr val="FF6600"/>
                </a:solidFill>
              </a:rPr>
              <a:t>3</a:t>
            </a:r>
          </a:p>
        </p:txBody>
      </p:sp>
      <p:sp>
        <p:nvSpPr>
          <p:cNvPr id="20" name="TextBox 19">
            <a:extLst>
              <a:ext uri="{FF2B5EF4-FFF2-40B4-BE49-F238E27FC236}">
                <a16:creationId xmlns:a16="http://schemas.microsoft.com/office/drawing/2014/main" id="{2F5D92B0-7EE0-5779-79CF-4FC30B01BF3B}"/>
              </a:ext>
            </a:extLst>
          </p:cNvPr>
          <p:cNvSpPr txBox="1"/>
          <p:nvPr/>
        </p:nvSpPr>
        <p:spPr>
          <a:xfrm>
            <a:off x="2798812" y="4162747"/>
            <a:ext cx="609600" cy="1107996"/>
          </a:xfrm>
          <a:prstGeom prst="rect">
            <a:avLst/>
          </a:prstGeom>
          <a:noFill/>
        </p:spPr>
        <p:txBody>
          <a:bodyPr wrap="square" rtlCol="0">
            <a:spAutoFit/>
          </a:bodyPr>
          <a:lstStyle/>
          <a:p>
            <a:r>
              <a:rPr lang="en-US" sz="6600" b="1">
                <a:solidFill>
                  <a:srgbClr val="FF6600"/>
                </a:solidFill>
              </a:rPr>
              <a:t>6</a:t>
            </a:r>
          </a:p>
        </p:txBody>
      </p:sp>
      <p:sp>
        <p:nvSpPr>
          <p:cNvPr id="21" name="TextBox 20">
            <a:extLst>
              <a:ext uri="{FF2B5EF4-FFF2-40B4-BE49-F238E27FC236}">
                <a16:creationId xmlns:a16="http://schemas.microsoft.com/office/drawing/2014/main" id="{EE40DC08-62D4-ED3E-D33B-391AB52B40FF}"/>
              </a:ext>
            </a:extLst>
          </p:cNvPr>
          <p:cNvSpPr txBox="1"/>
          <p:nvPr/>
        </p:nvSpPr>
        <p:spPr>
          <a:xfrm>
            <a:off x="2176950" y="4162747"/>
            <a:ext cx="609600" cy="1107996"/>
          </a:xfrm>
          <a:prstGeom prst="rect">
            <a:avLst/>
          </a:prstGeom>
          <a:noFill/>
        </p:spPr>
        <p:txBody>
          <a:bodyPr wrap="square" rtlCol="0">
            <a:spAutoFit/>
          </a:bodyPr>
          <a:lstStyle/>
          <a:p>
            <a:r>
              <a:rPr lang="en-US" sz="6600" b="1">
                <a:solidFill>
                  <a:srgbClr val="FF6600"/>
                </a:solidFill>
              </a:rPr>
              <a:t>2</a:t>
            </a:r>
          </a:p>
        </p:txBody>
      </p:sp>
      <p:sp>
        <p:nvSpPr>
          <p:cNvPr id="22" name="TextBox 21">
            <a:extLst>
              <a:ext uri="{FF2B5EF4-FFF2-40B4-BE49-F238E27FC236}">
                <a16:creationId xmlns:a16="http://schemas.microsoft.com/office/drawing/2014/main" id="{FB2EAECD-9B9E-979C-CCAE-79473A89E44A}"/>
              </a:ext>
            </a:extLst>
          </p:cNvPr>
          <p:cNvSpPr txBox="1"/>
          <p:nvPr/>
        </p:nvSpPr>
        <p:spPr>
          <a:xfrm>
            <a:off x="1571260" y="4165648"/>
            <a:ext cx="609600" cy="1107996"/>
          </a:xfrm>
          <a:prstGeom prst="rect">
            <a:avLst/>
          </a:prstGeom>
          <a:noFill/>
        </p:spPr>
        <p:txBody>
          <a:bodyPr wrap="square" rtlCol="0">
            <a:spAutoFit/>
          </a:bodyPr>
          <a:lstStyle/>
          <a:p>
            <a:r>
              <a:rPr lang="en-US" sz="6600" b="1">
                <a:solidFill>
                  <a:srgbClr val="FF6600"/>
                </a:solidFill>
              </a:rPr>
              <a:t>8</a:t>
            </a:r>
          </a:p>
        </p:txBody>
      </p:sp>
      <p:sp>
        <p:nvSpPr>
          <p:cNvPr id="23" name="TextBox 22">
            <a:extLst>
              <a:ext uri="{FF2B5EF4-FFF2-40B4-BE49-F238E27FC236}">
                <a16:creationId xmlns:a16="http://schemas.microsoft.com/office/drawing/2014/main" id="{19B5AAC9-8D68-8F28-08E2-2E56A10B46E3}"/>
              </a:ext>
            </a:extLst>
          </p:cNvPr>
          <p:cNvSpPr txBox="1"/>
          <p:nvPr/>
        </p:nvSpPr>
        <p:spPr>
          <a:xfrm>
            <a:off x="929764" y="4162747"/>
            <a:ext cx="609600" cy="1107996"/>
          </a:xfrm>
          <a:prstGeom prst="rect">
            <a:avLst/>
          </a:prstGeom>
          <a:noFill/>
        </p:spPr>
        <p:txBody>
          <a:bodyPr wrap="square" rtlCol="0">
            <a:spAutoFit/>
          </a:bodyPr>
          <a:lstStyle/>
          <a:p>
            <a:r>
              <a:rPr lang="en-US" sz="6600" b="1">
                <a:solidFill>
                  <a:srgbClr val="FF6600"/>
                </a:solidFill>
              </a:rPr>
              <a:t>1</a:t>
            </a:r>
          </a:p>
        </p:txBody>
      </p:sp>
    </p:spTree>
    <p:extLst>
      <p:ext uri="{BB962C8B-B14F-4D97-AF65-F5344CB8AC3E}">
        <p14:creationId xmlns:p14="http://schemas.microsoft.com/office/powerpoint/2010/main" val="17248200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8" grpId="0"/>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FDC0C5-DC65-8167-474A-B80622998B3C}"/>
              </a:ext>
            </a:extLst>
          </p:cNvPr>
          <p:cNvSpPr/>
          <p:nvPr/>
        </p:nvSpPr>
        <p:spPr>
          <a:xfrm>
            <a:off x="218902" y="236913"/>
            <a:ext cx="11754196" cy="6384174"/>
          </a:xfrm>
          <a:prstGeom prst="roundRect">
            <a:avLst>
              <a:gd name="adj" fmla="val 8832"/>
            </a:avLst>
          </a:prstGeom>
          <a:solidFill>
            <a:schemeClr val="bg1">
              <a:alpha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5E84FD-A267-943A-8F14-C01F8DF62F89}"/>
              </a:ext>
            </a:extLst>
          </p:cNvPr>
          <p:cNvSpPr txBox="1"/>
          <p:nvPr/>
        </p:nvSpPr>
        <p:spPr>
          <a:xfrm>
            <a:off x="3309050" y="399414"/>
            <a:ext cx="5967954" cy="923330"/>
          </a:xfrm>
          <a:prstGeom prst="rect">
            <a:avLst/>
          </a:prstGeom>
          <a:solidFill>
            <a:schemeClr val="accent5">
              <a:lumMod val="20000"/>
              <a:lumOff val="80000"/>
            </a:schemeClr>
          </a:solidFill>
        </p:spPr>
        <p:txBody>
          <a:bodyPr wrap="square" rtlCol="0">
            <a:spAutoFit/>
          </a:bodyPr>
          <a:lstStyle/>
          <a:p>
            <a:r>
              <a:rPr lang="en-US" sz="5400"/>
              <a:t>156 482 + 26 156 = </a:t>
            </a:r>
            <a:r>
              <a:rPr lang="en-US" sz="5400">
                <a:solidFill>
                  <a:srgbClr val="FF0000"/>
                </a:solidFill>
              </a:rPr>
              <a:t>? </a:t>
            </a:r>
          </a:p>
        </p:txBody>
      </p:sp>
      <p:sp>
        <p:nvSpPr>
          <p:cNvPr id="15" name="TextBox 14">
            <a:extLst>
              <a:ext uri="{FF2B5EF4-FFF2-40B4-BE49-F238E27FC236}">
                <a16:creationId xmlns:a16="http://schemas.microsoft.com/office/drawing/2014/main" id="{16FC4C29-B5F4-96FC-E6C2-A81F5919D29E}"/>
              </a:ext>
            </a:extLst>
          </p:cNvPr>
          <p:cNvSpPr txBox="1"/>
          <p:nvPr/>
        </p:nvSpPr>
        <p:spPr>
          <a:xfrm>
            <a:off x="5042276" y="1368339"/>
            <a:ext cx="2191561" cy="646331"/>
          </a:xfrm>
          <a:prstGeom prst="rect">
            <a:avLst/>
          </a:prstGeom>
          <a:noFill/>
        </p:spPr>
        <p:txBody>
          <a:bodyPr wrap="square" rtlCol="0">
            <a:spAutoFit/>
          </a:bodyPr>
          <a:lstStyle/>
          <a:p>
            <a:r>
              <a:rPr lang="en-US" sz="3600" b="1" u="sng">
                <a:solidFill>
                  <a:srgbClr val="0070C0"/>
                </a:solidFill>
              </a:rPr>
              <a:t>3. Thử lại:</a:t>
            </a:r>
            <a:endParaRPr lang="en-US" sz="3600">
              <a:solidFill>
                <a:srgbClr val="0070C0"/>
              </a:solidFill>
            </a:endParaRPr>
          </a:p>
        </p:txBody>
      </p:sp>
      <p:sp>
        <p:nvSpPr>
          <p:cNvPr id="12" name="TextBox 11">
            <a:extLst>
              <a:ext uri="{FF2B5EF4-FFF2-40B4-BE49-F238E27FC236}">
                <a16:creationId xmlns:a16="http://schemas.microsoft.com/office/drawing/2014/main" id="{59FF0A28-341B-5530-BF0A-F244BFA680A3}"/>
              </a:ext>
            </a:extLst>
          </p:cNvPr>
          <p:cNvSpPr txBox="1"/>
          <p:nvPr/>
        </p:nvSpPr>
        <p:spPr>
          <a:xfrm>
            <a:off x="5042276" y="2014670"/>
            <a:ext cx="6628078" cy="1138773"/>
          </a:xfrm>
          <a:prstGeom prst="rect">
            <a:avLst/>
          </a:prstGeom>
          <a:noFill/>
        </p:spPr>
        <p:txBody>
          <a:bodyPr wrap="square" rtlCol="0">
            <a:spAutoFit/>
          </a:bodyPr>
          <a:lstStyle/>
          <a:p>
            <a:pPr algn="just"/>
            <a:r>
              <a:rPr lang="en-US" sz="3300"/>
              <a:t>+ Các số hạng khi viết theo hàng dọc đã chính xác chưa?</a:t>
            </a:r>
          </a:p>
        </p:txBody>
      </p:sp>
      <p:sp>
        <p:nvSpPr>
          <p:cNvPr id="17" name="Rectangle 16">
            <a:extLst>
              <a:ext uri="{FF2B5EF4-FFF2-40B4-BE49-F238E27FC236}">
                <a16:creationId xmlns:a16="http://schemas.microsoft.com/office/drawing/2014/main" id="{1CD69133-3771-5820-9B80-317979E032E6}"/>
              </a:ext>
            </a:extLst>
          </p:cNvPr>
          <p:cNvSpPr/>
          <p:nvPr/>
        </p:nvSpPr>
        <p:spPr>
          <a:xfrm>
            <a:off x="4052757" y="2072708"/>
            <a:ext cx="580620" cy="32105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D8A6D6C-A275-3EDC-7252-8C355F80B30D}"/>
              </a:ext>
            </a:extLst>
          </p:cNvPr>
          <p:cNvSpPr/>
          <p:nvPr/>
        </p:nvSpPr>
        <p:spPr>
          <a:xfrm>
            <a:off x="3406100" y="2089426"/>
            <a:ext cx="609882" cy="32105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635B97-9440-D9F4-72AB-88A4C5A54805}"/>
              </a:ext>
            </a:extLst>
          </p:cNvPr>
          <p:cNvSpPr/>
          <p:nvPr/>
        </p:nvSpPr>
        <p:spPr>
          <a:xfrm>
            <a:off x="2798719" y="2089426"/>
            <a:ext cx="599536" cy="321053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341851D-6C30-F3C3-C2D6-FC68031E0539}"/>
              </a:ext>
            </a:extLst>
          </p:cNvPr>
          <p:cNvSpPr/>
          <p:nvPr/>
        </p:nvSpPr>
        <p:spPr>
          <a:xfrm>
            <a:off x="2197272" y="2081668"/>
            <a:ext cx="599536" cy="32105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811644-E975-4DCB-7F83-EC1A1D25A96E}"/>
              </a:ext>
            </a:extLst>
          </p:cNvPr>
          <p:cNvSpPr/>
          <p:nvPr/>
        </p:nvSpPr>
        <p:spPr>
          <a:xfrm>
            <a:off x="1595825" y="2073910"/>
            <a:ext cx="599536" cy="32105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88FF0-3C69-B091-CBD2-521FE7B71514}"/>
              </a:ext>
            </a:extLst>
          </p:cNvPr>
          <p:cNvSpPr/>
          <p:nvPr/>
        </p:nvSpPr>
        <p:spPr>
          <a:xfrm>
            <a:off x="994378" y="2066152"/>
            <a:ext cx="599536" cy="321053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BFADB00-9B0C-7BF3-1CDA-BCECD0BB79DD}"/>
              </a:ext>
            </a:extLst>
          </p:cNvPr>
          <p:cNvGrpSpPr/>
          <p:nvPr/>
        </p:nvGrpSpPr>
        <p:grpSpPr>
          <a:xfrm>
            <a:off x="352976" y="2040065"/>
            <a:ext cx="4555226" cy="2232392"/>
            <a:chOff x="399160" y="1767569"/>
            <a:chExt cx="4555226" cy="2232392"/>
          </a:xfrm>
        </p:grpSpPr>
        <p:sp>
          <p:nvSpPr>
            <p:cNvPr id="3" name="TextBox 2">
              <a:extLst>
                <a:ext uri="{FF2B5EF4-FFF2-40B4-BE49-F238E27FC236}">
                  <a16:creationId xmlns:a16="http://schemas.microsoft.com/office/drawing/2014/main" id="{1B97D9A0-BFD4-E9FD-363B-635B0B67DF6E}"/>
                </a:ext>
              </a:extLst>
            </p:cNvPr>
            <p:cNvSpPr txBox="1"/>
            <p:nvPr/>
          </p:nvSpPr>
          <p:spPr>
            <a:xfrm>
              <a:off x="998696" y="1767569"/>
              <a:ext cx="3955690" cy="1107996"/>
            </a:xfrm>
            <a:prstGeom prst="rect">
              <a:avLst/>
            </a:prstGeom>
            <a:noFill/>
          </p:spPr>
          <p:txBody>
            <a:bodyPr wrap="square" rtlCol="0">
              <a:spAutoFit/>
            </a:bodyPr>
            <a:lstStyle/>
            <a:p>
              <a:r>
                <a:rPr lang="en-US" sz="6600" b="1"/>
                <a:t>1 5 6 4 8 2</a:t>
              </a:r>
            </a:p>
          </p:txBody>
        </p:sp>
        <p:sp>
          <p:nvSpPr>
            <p:cNvPr id="4" name="TextBox 3">
              <a:extLst>
                <a:ext uri="{FF2B5EF4-FFF2-40B4-BE49-F238E27FC236}">
                  <a16:creationId xmlns:a16="http://schemas.microsoft.com/office/drawing/2014/main" id="{C5F38A20-CB12-4949-F10E-3DC99DA3A754}"/>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5" name="TextBox 4">
              <a:extLst>
                <a:ext uri="{FF2B5EF4-FFF2-40B4-BE49-F238E27FC236}">
                  <a16:creationId xmlns:a16="http://schemas.microsoft.com/office/drawing/2014/main" id="{73640426-A6DC-8311-8869-758E67AA301F}"/>
                </a:ext>
              </a:extLst>
            </p:cNvPr>
            <p:cNvSpPr txBox="1"/>
            <p:nvPr/>
          </p:nvSpPr>
          <p:spPr>
            <a:xfrm>
              <a:off x="1422644" y="2891965"/>
              <a:ext cx="3415364" cy="1107996"/>
            </a:xfrm>
            <a:prstGeom prst="rect">
              <a:avLst/>
            </a:prstGeom>
            <a:noFill/>
          </p:spPr>
          <p:txBody>
            <a:bodyPr wrap="square" rtlCol="0">
              <a:spAutoFit/>
            </a:bodyPr>
            <a:lstStyle/>
            <a:p>
              <a:r>
                <a:rPr lang="en-US" sz="6600" b="1"/>
                <a:t> 2 6 1 5 6</a:t>
              </a:r>
            </a:p>
          </p:txBody>
        </p:sp>
        <p:cxnSp>
          <p:nvCxnSpPr>
            <p:cNvPr id="7" name="Straight Connector 6">
              <a:extLst>
                <a:ext uri="{FF2B5EF4-FFF2-40B4-BE49-F238E27FC236}">
                  <a16:creationId xmlns:a16="http://schemas.microsoft.com/office/drawing/2014/main" id="{583D5DA7-0FE7-6136-665B-426F3BB7027A}"/>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234D12C1-3664-17A1-6406-60FA0A38CBC1}"/>
              </a:ext>
            </a:extLst>
          </p:cNvPr>
          <p:cNvSpPr txBox="1"/>
          <p:nvPr/>
        </p:nvSpPr>
        <p:spPr>
          <a:xfrm>
            <a:off x="4051982" y="4256057"/>
            <a:ext cx="609600" cy="1107996"/>
          </a:xfrm>
          <a:prstGeom prst="rect">
            <a:avLst/>
          </a:prstGeom>
          <a:noFill/>
        </p:spPr>
        <p:txBody>
          <a:bodyPr wrap="square" rtlCol="0">
            <a:spAutoFit/>
          </a:bodyPr>
          <a:lstStyle/>
          <a:p>
            <a:r>
              <a:rPr lang="en-US" sz="6600" b="1">
                <a:solidFill>
                  <a:srgbClr val="FF6600"/>
                </a:solidFill>
              </a:rPr>
              <a:t>8</a:t>
            </a:r>
          </a:p>
        </p:txBody>
      </p:sp>
      <p:sp>
        <p:nvSpPr>
          <p:cNvPr id="19" name="TextBox 18">
            <a:extLst>
              <a:ext uri="{FF2B5EF4-FFF2-40B4-BE49-F238E27FC236}">
                <a16:creationId xmlns:a16="http://schemas.microsoft.com/office/drawing/2014/main" id="{F00792C9-613A-8B67-6166-1C5AC5D3C5AB}"/>
              </a:ext>
            </a:extLst>
          </p:cNvPr>
          <p:cNvSpPr txBox="1"/>
          <p:nvPr/>
        </p:nvSpPr>
        <p:spPr>
          <a:xfrm>
            <a:off x="3424241" y="4256057"/>
            <a:ext cx="609600" cy="1107996"/>
          </a:xfrm>
          <a:prstGeom prst="rect">
            <a:avLst/>
          </a:prstGeom>
          <a:noFill/>
        </p:spPr>
        <p:txBody>
          <a:bodyPr wrap="square" rtlCol="0">
            <a:spAutoFit/>
          </a:bodyPr>
          <a:lstStyle/>
          <a:p>
            <a:r>
              <a:rPr lang="en-US" sz="6600" b="1">
                <a:solidFill>
                  <a:srgbClr val="FF6600"/>
                </a:solidFill>
              </a:rPr>
              <a:t>3</a:t>
            </a:r>
          </a:p>
        </p:txBody>
      </p:sp>
      <p:sp>
        <p:nvSpPr>
          <p:cNvPr id="20" name="TextBox 19">
            <a:extLst>
              <a:ext uri="{FF2B5EF4-FFF2-40B4-BE49-F238E27FC236}">
                <a16:creationId xmlns:a16="http://schemas.microsoft.com/office/drawing/2014/main" id="{2F5D92B0-7EE0-5779-79CF-4FC30B01BF3B}"/>
              </a:ext>
            </a:extLst>
          </p:cNvPr>
          <p:cNvSpPr txBox="1"/>
          <p:nvPr/>
        </p:nvSpPr>
        <p:spPr>
          <a:xfrm>
            <a:off x="2801225" y="4288857"/>
            <a:ext cx="609600" cy="1107996"/>
          </a:xfrm>
          <a:prstGeom prst="rect">
            <a:avLst/>
          </a:prstGeom>
          <a:noFill/>
        </p:spPr>
        <p:txBody>
          <a:bodyPr wrap="square" rtlCol="0">
            <a:spAutoFit/>
          </a:bodyPr>
          <a:lstStyle/>
          <a:p>
            <a:r>
              <a:rPr lang="en-US" sz="6600" b="1">
                <a:solidFill>
                  <a:srgbClr val="FF6600"/>
                </a:solidFill>
              </a:rPr>
              <a:t>6</a:t>
            </a:r>
          </a:p>
        </p:txBody>
      </p:sp>
      <p:sp>
        <p:nvSpPr>
          <p:cNvPr id="21" name="TextBox 20">
            <a:extLst>
              <a:ext uri="{FF2B5EF4-FFF2-40B4-BE49-F238E27FC236}">
                <a16:creationId xmlns:a16="http://schemas.microsoft.com/office/drawing/2014/main" id="{EE40DC08-62D4-ED3E-D33B-391AB52B40FF}"/>
              </a:ext>
            </a:extLst>
          </p:cNvPr>
          <p:cNvSpPr txBox="1"/>
          <p:nvPr/>
        </p:nvSpPr>
        <p:spPr>
          <a:xfrm>
            <a:off x="2179363" y="4288857"/>
            <a:ext cx="609600" cy="1107996"/>
          </a:xfrm>
          <a:prstGeom prst="rect">
            <a:avLst/>
          </a:prstGeom>
          <a:noFill/>
        </p:spPr>
        <p:txBody>
          <a:bodyPr wrap="square" rtlCol="0">
            <a:spAutoFit/>
          </a:bodyPr>
          <a:lstStyle/>
          <a:p>
            <a:r>
              <a:rPr lang="en-US" sz="6600" b="1">
                <a:solidFill>
                  <a:srgbClr val="FF6600"/>
                </a:solidFill>
              </a:rPr>
              <a:t>2</a:t>
            </a:r>
          </a:p>
        </p:txBody>
      </p:sp>
      <p:sp>
        <p:nvSpPr>
          <p:cNvPr id="22" name="TextBox 21">
            <a:extLst>
              <a:ext uri="{FF2B5EF4-FFF2-40B4-BE49-F238E27FC236}">
                <a16:creationId xmlns:a16="http://schemas.microsoft.com/office/drawing/2014/main" id="{FB2EAECD-9B9E-979C-CCAE-79473A89E44A}"/>
              </a:ext>
            </a:extLst>
          </p:cNvPr>
          <p:cNvSpPr txBox="1"/>
          <p:nvPr/>
        </p:nvSpPr>
        <p:spPr>
          <a:xfrm>
            <a:off x="1573673" y="4291758"/>
            <a:ext cx="609600" cy="1107996"/>
          </a:xfrm>
          <a:prstGeom prst="rect">
            <a:avLst/>
          </a:prstGeom>
          <a:noFill/>
        </p:spPr>
        <p:txBody>
          <a:bodyPr wrap="square" rtlCol="0">
            <a:spAutoFit/>
          </a:bodyPr>
          <a:lstStyle/>
          <a:p>
            <a:r>
              <a:rPr lang="en-US" sz="6600" b="1">
                <a:solidFill>
                  <a:srgbClr val="FF6600"/>
                </a:solidFill>
              </a:rPr>
              <a:t>8</a:t>
            </a:r>
          </a:p>
        </p:txBody>
      </p:sp>
      <p:sp>
        <p:nvSpPr>
          <p:cNvPr id="23" name="TextBox 22">
            <a:extLst>
              <a:ext uri="{FF2B5EF4-FFF2-40B4-BE49-F238E27FC236}">
                <a16:creationId xmlns:a16="http://schemas.microsoft.com/office/drawing/2014/main" id="{19B5AAC9-8D68-8F28-08E2-2E56A10B46E3}"/>
              </a:ext>
            </a:extLst>
          </p:cNvPr>
          <p:cNvSpPr txBox="1"/>
          <p:nvPr/>
        </p:nvSpPr>
        <p:spPr>
          <a:xfrm>
            <a:off x="932177" y="4288857"/>
            <a:ext cx="609600" cy="1107996"/>
          </a:xfrm>
          <a:prstGeom prst="rect">
            <a:avLst/>
          </a:prstGeom>
          <a:noFill/>
        </p:spPr>
        <p:txBody>
          <a:bodyPr wrap="square" rtlCol="0">
            <a:spAutoFit/>
          </a:bodyPr>
          <a:lstStyle/>
          <a:p>
            <a:r>
              <a:rPr lang="en-US" sz="6600" b="1">
                <a:solidFill>
                  <a:srgbClr val="FF6600"/>
                </a:solidFill>
              </a:rPr>
              <a:t>1</a:t>
            </a:r>
          </a:p>
        </p:txBody>
      </p:sp>
      <p:sp>
        <p:nvSpPr>
          <p:cNvPr id="30" name="TextBox 29">
            <a:extLst>
              <a:ext uri="{FF2B5EF4-FFF2-40B4-BE49-F238E27FC236}">
                <a16:creationId xmlns:a16="http://schemas.microsoft.com/office/drawing/2014/main" id="{284D9FEE-4B02-9370-CB85-DAA80A5F8AD4}"/>
              </a:ext>
            </a:extLst>
          </p:cNvPr>
          <p:cNvSpPr txBox="1"/>
          <p:nvPr/>
        </p:nvSpPr>
        <p:spPr>
          <a:xfrm>
            <a:off x="5076490" y="3229816"/>
            <a:ext cx="6628078" cy="615553"/>
          </a:xfrm>
          <a:prstGeom prst="rect">
            <a:avLst/>
          </a:prstGeom>
          <a:noFill/>
        </p:spPr>
        <p:txBody>
          <a:bodyPr wrap="square" rtlCol="0">
            <a:spAutoFit/>
          </a:bodyPr>
          <a:lstStyle/>
          <a:p>
            <a:pPr algn="just"/>
            <a:r>
              <a:rPr lang="en-US" sz="3300"/>
              <a:t>+ Đặt phép tính đúng chưa?</a:t>
            </a:r>
          </a:p>
        </p:txBody>
      </p:sp>
      <p:sp>
        <p:nvSpPr>
          <p:cNvPr id="31" name="TextBox 30">
            <a:extLst>
              <a:ext uri="{FF2B5EF4-FFF2-40B4-BE49-F238E27FC236}">
                <a16:creationId xmlns:a16="http://schemas.microsoft.com/office/drawing/2014/main" id="{A35DC8E8-0323-5E78-2C0C-12E0A6574F13}"/>
              </a:ext>
            </a:extLst>
          </p:cNvPr>
          <p:cNvSpPr txBox="1"/>
          <p:nvPr/>
        </p:nvSpPr>
        <p:spPr>
          <a:xfrm>
            <a:off x="5076490" y="3957540"/>
            <a:ext cx="6628078" cy="1138773"/>
          </a:xfrm>
          <a:prstGeom prst="rect">
            <a:avLst/>
          </a:prstGeom>
          <a:noFill/>
        </p:spPr>
        <p:txBody>
          <a:bodyPr wrap="square" rtlCol="0">
            <a:spAutoFit/>
          </a:bodyPr>
          <a:lstStyle/>
          <a:p>
            <a:pPr algn="just"/>
            <a:r>
              <a:rPr lang="en-US" sz="3300"/>
              <a:t>+ Dò lại phép tính ở từng hàng, đặc biệt lưu ý trường hợp có nhớ.</a:t>
            </a:r>
          </a:p>
        </p:txBody>
      </p:sp>
      <p:sp>
        <p:nvSpPr>
          <p:cNvPr id="32" name="TextBox 31">
            <a:extLst>
              <a:ext uri="{FF2B5EF4-FFF2-40B4-BE49-F238E27FC236}">
                <a16:creationId xmlns:a16="http://schemas.microsoft.com/office/drawing/2014/main" id="{D0768601-B220-354E-7822-401797F2419F}"/>
              </a:ext>
            </a:extLst>
          </p:cNvPr>
          <p:cNvSpPr txBox="1"/>
          <p:nvPr/>
        </p:nvSpPr>
        <p:spPr>
          <a:xfrm>
            <a:off x="5076490" y="5292204"/>
            <a:ext cx="6896608" cy="1107996"/>
          </a:xfrm>
          <a:prstGeom prst="rect">
            <a:avLst/>
          </a:prstGeom>
          <a:noFill/>
        </p:spPr>
        <p:txBody>
          <a:bodyPr wrap="square" rtlCol="0">
            <a:spAutoFit/>
          </a:bodyPr>
          <a:lstStyle/>
          <a:p>
            <a:pPr algn="just"/>
            <a:r>
              <a:rPr lang="en-US" sz="3300"/>
              <a:t>+ Có thể thử lại bằng cách cộng từ dưới lên (Ví dụ: 6 cộng 2 bằng 8, viết 8,…</a:t>
            </a:r>
          </a:p>
        </p:txBody>
      </p:sp>
    </p:spTree>
    <p:extLst>
      <p:ext uri="{BB962C8B-B14F-4D97-AF65-F5344CB8AC3E}">
        <p14:creationId xmlns:p14="http://schemas.microsoft.com/office/powerpoint/2010/main" val="4345764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7" grpId="0" animBg="1"/>
      <p:bldP spid="25" grpId="0" animBg="1"/>
      <p:bldP spid="26" grpId="0" animBg="1"/>
      <p:bldP spid="27" grpId="0" animBg="1"/>
      <p:bldP spid="28" grpId="0" animBg="1"/>
      <p:bldP spid="29" grpId="0" animBg="1"/>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B3E8BF-B1F8-05DA-07C8-E33BA3914B79}"/>
              </a:ext>
            </a:extLst>
          </p:cNvPr>
          <p:cNvSpPr/>
          <p:nvPr/>
        </p:nvSpPr>
        <p:spPr>
          <a:xfrm>
            <a:off x="398209" y="943826"/>
            <a:ext cx="11395582" cy="5857775"/>
          </a:xfrm>
          <a:custGeom>
            <a:avLst/>
            <a:gdLst>
              <a:gd name="connsiteX0" fmla="*/ 0 w 11395582"/>
              <a:gd name="connsiteY0" fmla="*/ 517359 h 5857775"/>
              <a:gd name="connsiteX1" fmla="*/ 517359 w 11395582"/>
              <a:gd name="connsiteY1" fmla="*/ 0 h 5857775"/>
              <a:gd name="connsiteX2" fmla="*/ 782137 w 11395582"/>
              <a:gd name="connsiteY2" fmla="*/ 0 h 5857775"/>
              <a:gd name="connsiteX3" fmla="*/ 1461349 w 11395582"/>
              <a:gd name="connsiteY3" fmla="*/ 0 h 5857775"/>
              <a:gd name="connsiteX4" fmla="*/ 1829735 w 11395582"/>
              <a:gd name="connsiteY4" fmla="*/ 0 h 5857775"/>
              <a:gd name="connsiteX5" fmla="*/ 2094513 w 11395582"/>
              <a:gd name="connsiteY5" fmla="*/ 0 h 5857775"/>
              <a:gd name="connsiteX6" fmla="*/ 2773725 w 11395582"/>
              <a:gd name="connsiteY6" fmla="*/ 0 h 5857775"/>
              <a:gd name="connsiteX7" fmla="*/ 3245720 w 11395582"/>
              <a:gd name="connsiteY7" fmla="*/ 0 h 5857775"/>
              <a:gd name="connsiteX8" fmla="*/ 4028541 w 11395582"/>
              <a:gd name="connsiteY8" fmla="*/ 0 h 5857775"/>
              <a:gd name="connsiteX9" fmla="*/ 4293318 w 11395582"/>
              <a:gd name="connsiteY9" fmla="*/ 0 h 5857775"/>
              <a:gd name="connsiteX10" fmla="*/ 4558096 w 11395582"/>
              <a:gd name="connsiteY10" fmla="*/ 0 h 5857775"/>
              <a:gd name="connsiteX11" fmla="*/ 5340917 w 11395582"/>
              <a:gd name="connsiteY11" fmla="*/ 0 h 5857775"/>
              <a:gd name="connsiteX12" fmla="*/ 5605694 w 11395582"/>
              <a:gd name="connsiteY12" fmla="*/ 0 h 5857775"/>
              <a:gd name="connsiteX13" fmla="*/ 6284907 w 11395582"/>
              <a:gd name="connsiteY13" fmla="*/ 0 h 5857775"/>
              <a:gd name="connsiteX14" fmla="*/ 6756902 w 11395582"/>
              <a:gd name="connsiteY14" fmla="*/ 0 h 5857775"/>
              <a:gd name="connsiteX15" fmla="*/ 7228896 w 11395582"/>
              <a:gd name="connsiteY15" fmla="*/ 0 h 5857775"/>
              <a:gd name="connsiteX16" fmla="*/ 7700891 w 11395582"/>
              <a:gd name="connsiteY16" fmla="*/ 0 h 5857775"/>
              <a:gd name="connsiteX17" fmla="*/ 8172886 w 11395582"/>
              <a:gd name="connsiteY17" fmla="*/ 0 h 5857775"/>
              <a:gd name="connsiteX18" fmla="*/ 8644881 w 11395582"/>
              <a:gd name="connsiteY18" fmla="*/ 0 h 5857775"/>
              <a:gd name="connsiteX19" fmla="*/ 9324093 w 11395582"/>
              <a:gd name="connsiteY19" fmla="*/ 0 h 5857775"/>
              <a:gd name="connsiteX20" fmla="*/ 9692480 w 11395582"/>
              <a:gd name="connsiteY20" fmla="*/ 0 h 5857775"/>
              <a:gd name="connsiteX21" fmla="*/ 10268083 w 11395582"/>
              <a:gd name="connsiteY21" fmla="*/ 0 h 5857775"/>
              <a:gd name="connsiteX22" fmla="*/ 10878223 w 11395582"/>
              <a:gd name="connsiteY22" fmla="*/ 0 h 5857775"/>
              <a:gd name="connsiteX23" fmla="*/ 11395582 w 11395582"/>
              <a:gd name="connsiteY23" fmla="*/ 517359 h 5857775"/>
              <a:gd name="connsiteX24" fmla="*/ 11395582 w 11395582"/>
              <a:gd name="connsiteY24" fmla="*/ 956793 h 5857775"/>
              <a:gd name="connsiteX25" fmla="*/ 11395582 w 11395582"/>
              <a:gd name="connsiteY25" fmla="*/ 1396227 h 5857775"/>
              <a:gd name="connsiteX26" fmla="*/ 11395582 w 11395582"/>
              <a:gd name="connsiteY26" fmla="*/ 1835661 h 5857775"/>
              <a:gd name="connsiteX27" fmla="*/ 11395582 w 11395582"/>
              <a:gd name="connsiteY27" fmla="*/ 2468018 h 5857775"/>
              <a:gd name="connsiteX28" fmla="*/ 11395582 w 11395582"/>
              <a:gd name="connsiteY28" fmla="*/ 2955682 h 5857775"/>
              <a:gd name="connsiteX29" fmla="*/ 11395582 w 11395582"/>
              <a:gd name="connsiteY29" fmla="*/ 3395116 h 5857775"/>
              <a:gd name="connsiteX30" fmla="*/ 11395582 w 11395582"/>
              <a:gd name="connsiteY30" fmla="*/ 3979242 h 5857775"/>
              <a:gd name="connsiteX31" fmla="*/ 11395582 w 11395582"/>
              <a:gd name="connsiteY31" fmla="*/ 4370446 h 5857775"/>
              <a:gd name="connsiteX32" fmla="*/ 11395582 w 11395582"/>
              <a:gd name="connsiteY32" fmla="*/ 4858110 h 5857775"/>
              <a:gd name="connsiteX33" fmla="*/ 11395582 w 11395582"/>
              <a:gd name="connsiteY33" fmla="*/ 5340416 h 5857775"/>
              <a:gd name="connsiteX34" fmla="*/ 10878223 w 11395582"/>
              <a:gd name="connsiteY34" fmla="*/ 5857775 h 5857775"/>
              <a:gd name="connsiteX35" fmla="*/ 10509837 w 11395582"/>
              <a:gd name="connsiteY35" fmla="*/ 5857775 h 5857775"/>
              <a:gd name="connsiteX36" fmla="*/ 10141450 w 11395582"/>
              <a:gd name="connsiteY36" fmla="*/ 5857775 h 5857775"/>
              <a:gd name="connsiteX37" fmla="*/ 9565847 w 11395582"/>
              <a:gd name="connsiteY37" fmla="*/ 5857775 h 5857775"/>
              <a:gd name="connsiteX38" fmla="*/ 9301069 w 11395582"/>
              <a:gd name="connsiteY38" fmla="*/ 5857775 h 5857775"/>
              <a:gd name="connsiteX39" fmla="*/ 8518248 w 11395582"/>
              <a:gd name="connsiteY39" fmla="*/ 5857775 h 5857775"/>
              <a:gd name="connsiteX40" fmla="*/ 8253471 w 11395582"/>
              <a:gd name="connsiteY40" fmla="*/ 5857775 h 5857775"/>
              <a:gd name="connsiteX41" fmla="*/ 7470650 w 11395582"/>
              <a:gd name="connsiteY41" fmla="*/ 5857775 h 5857775"/>
              <a:gd name="connsiteX42" fmla="*/ 6998655 w 11395582"/>
              <a:gd name="connsiteY42" fmla="*/ 5857775 h 5857775"/>
              <a:gd name="connsiteX43" fmla="*/ 6733877 w 11395582"/>
              <a:gd name="connsiteY43" fmla="*/ 5857775 h 5857775"/>
              <a:gd name="connsiteX44" fmla="*/ 6469100 w 11395582"/>
              <a:gd name="connsiteY44" fmla="*/ 5857775 h 5857775"/>
              <a:gd name="connsiteX45" fmla="*/ 6204322 w 11395582"/>
              <a:gd name="connsiteY45" fmla="*/ 5857775 h 5857775"/>
              <a:gd name="connsiteX46" fmla="*/ 5732327 w 11395582"/>
              <a:gd name="connsiteY46" fmla="*/ 5857775 h 5857775"/>
              <a:gd name="connsiteX47" fmla="*/ 5260332 w 11395582"/>
              <a:gd name="connsiteY47" fmla="*/ 5857775 h 5857775"/>
              <a:gd name="connsiteX48" fmla="*/ 4891946 w 11395582"/>
              <a:gd name="connsiteY48" fmla="*/ 5857775 h 5857775"/>
              <a:gd name="connsiteX49" fmla="*/ 4212734 w 11395582"/>
              <a:gd name="connsiteY49" fmla="*/ 5857775 h 5857775"/>
              <a:gd name="connsiteX50" fmla="*/ 3740739 w 11395582"/>
              <a:gd name="connsiteY50" fmla="*/ 5857775 h 5857775"/>
              <a:gd name="connsiteX51" fmla="*/ 3061527 w 11395582"/>
              <a:gd name="connsiteY51" fmla="*/ 5857775 h 5857775"/>
              <a:gd name="connsiteX52" fmla="*/ 2589532 w 11395582"/>
              <a:gd name="connsiteY52" fmla="*/ 5857775 h 5857775"/>
              <a:gd name="connsiteX53" fmla="*/ 1910320 w 11395582"/>
              <a:gd name="connsiteY53" fmla="*/ 5857775 h 5857775"/>
              <a:gd name="connsiteX54" fmla="*/ 1541933 w 11395582"/>
              <a:gd name="connsiteY54" fmla="*/ 5857775 h 5857775"/>
              <a:gd name="connsiteX55" fmla="*/ 1069938 w 11395582"/>
              <a:gd name="connsiteY55" fmla="*/ 5857775 h 5857775"/>
              <a:gd name="connsiteX56" fmla="*/ 517359 w 11395582"/>
              <a:gd name="connsiteY56" fmla="*/ 5857775 h 5857775"/>
              <a:gd name="connsiteX57" fmla="*/ 0 w 11395582"/>
              <a:gd name="connsiteY57" fmla="*/ 5340416 h 5857775"/>
              <a:gd name="connsiteX58" fmla="*/ 0 w 11395582"/>
              <a:gd name="connsiteY58" fmla="*/ 4708060 h 5857775"/>
              <a:gd name="connsiteX59" fmla="*/ 0 w 11395582"/>
              <a:gd name="connsiteY59" fmla="*/ 4316856 h 5857775"/>
              <a:gd name="connsiteX60" fmla="*/ 0 w 11395582"/>
              <a:gd name="connsiteY60" fmla="*/ 3925653 h 5857775"/>
              <a:gd name="connsiteX61" fmla="*/ 0 w 11395582"/>
              <a:gd name="connsiteY61" fmla="*/ 3534449 h 5857775"/>
              <a:gd name="connsiteX62" fmla="*/ 0 w 11395582"/>
              <a:gd name="connsiteY62" fmla="*/ 2902093 h 5857775"/>
              <a:gd name="connsiteX63" fmla="*/ 0 w 11395582"/>
              <a:gd name="connsiteY63" fmla="*/ 2317967 h 5857775"/>
              <a:gd name="connsiteX64" fmla="*/ 0 w 11395582"/>
              <a:gd name="connsiteY64" fmla="*/ 1782072 h 5857775"/>
              <a:gd name="connsiteX65" fmla="*/ 0 w 11395582"/>
              <a:gd name="connsiteY65" fmla="*/ 1342638 h 5857775"/>
              <a:gd name="connsiteX66" fmla="*/ 0 w 11395582"/>
              <a:gd name="connsiteY66" fmla="*/ 517359 h 58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395582" h="5857775" fill="none" extrusionOk="0">
                <a:moveTo>
                  <a:pt x="0" y="517359"/>
                </a:moveTo>
                <a:cubicBezTo>
                  <a:pt x="-11013" y="289716"/>
                  <a:pt x="257172" y="-15862"/>
                  <a:pt x="517359" y="0"/>
                </a:cubicBezTo>
                <a:cubicBezTo>
                  <a:pt x="574536" y="-26445"/>
                  <a:pt x="701890" y="27085"/>
                  <a:pt x="782137" y="0"/>
                </a:cubicBezTo>
                <a:cubicBezTo>
                  <a:pt x="862384" y="-27085"/>
                  <a:pt x="1318608" y="48864"/>
                  <a:pt x="1461349" y="0"/>
                </a:cubicBezTo>
                <a:cubicBezTo>
                  <a:pt x="1604090" y="-48864"/>
                  <a:pt x="1647184" y="32243"/>
                  <a:pt x="1829735" y="0"/>
                </a:cubicBezTo>
                <a:cubicBezTo>
                  <a:pt x="2012286" y="-32243"/>
                  <a:pt x="1992152" y="28657"/>
                  <a:pt x="2094513" y="0"/>
                </a:cubicBezTo>
                <a:cubicBezTo>
                  <a:pt x="2196874" y="-28657"/>
                  <a:pt x="2457789" y="72795"/>
                  <a:pt x="2773725" y="0"/>
                </a:cubicBezTo>
                <a:cubicBezTo>
                  <a:pt x="3089661" y="-72795"/>
                  <a:pt x="3078717" y="52929"/>
                  <a:pt x="3245720" y="0"/>
                </a:cubicBezTo>
                <a:cubicBezTo>
                  <a:pt x="3412723" y="-52929"/>
                  <a:pt x="3741323" y="14005"/>
                  <a:pt x="4028541" y="0"/>
                </a:cubicBezTo>
                <a:cubicBezTo>
                  <a:pt x="4315759" y="-14005"/>
                  <a:pt x="4212728" y="23005"/>
                  <a:pt x="4293318" y="0"/>
                </a:cubicBezTo>
                <a:cubicBezTo>
                  <a:pt x="4373908" y="-23005"/>
                  <a:pt x="4477737" y="10663"/>
                  <a:pt x="4558096" y="0"/>
                </a:cubicBezTo>
                <a:cubicBezTo>
                  <a:pt x="4638455" y="-10663"/>
                  <a:pt x="4992545" y="47691"/>
                  <a:pt x="5340917" y="0"/>
                </a:cubicBezTo>
                <a:cubicBezTo>
                  <a:pt x="5689289" y="-47691"/>
                  <a:pt x="5486694" y="13186"/>
                  <a:pt x="5605694" y="0"/>
                </a:cubicBezTo>
                <a:cubicBezTo>
                  <a:pt x="5724694" y="-13186"/>
                  <a:pt x="5991645" y="33398"/>
                  <a:pt x="6284907" y="0"/>
                </a:cubicBezTo>
                <a:cubicBezTo>
                  <a:pt x="6578169" y="-33398"/>
                  <a:pt x="6633268" y="35542"/>
                  <a:pt x="6756902" y="0"/>
                </a:cubicBezTo>
                <a:cubicBezTo>
                  <a:pt x="6880537" y="-35542"/>
                  <a:pt x="7033064" y="11642"/>
                  <a:pt x="7228896" y="0"/>
                </a:cubicBezTo>
                <a:cubicBezTo>
                  <a:pt x="7424728" y="-11642"/>
                  <a:pt x="7600880" y="29649"/>
                  <a:pt x="7700891" y="0"/>
                </a:cubicBezTo>
                <a:cubicBezTo>
                  <a:pt x="7800902" y="-29649"/>
                  <a:pt x="8055703" y="31870"/>
                  <a:pt x="8172886" y="0"/>
                </a:cubicBezTo>
                <a:cubicBezTo>
                  <a:pt x="8290070" y="-31870"/>
                  <a:pt x="8428881" y="16033"/>
                  <a:pt x="8644881" y="0"/>
                </a:cubicBezTo>
                <a:cubicBezTo>
                  <a:pt x="8860882" y="-16033"/>
                  <a:pt x="9071544" y="31614"/>
                  <a:pt x="9324093" y="0"/>
                </a:cubicBezTo>
                <a:cubicBezTo>
                  <a:pt x="9576642" y="-31614"/>
                  <a:pt x="9527779" y="10518"/>
                  <a:pt x="9692480" y="0"/>
                </a:cubicBezTo>
                <a:cubicBezTo>
                  <a:pt x="9857181" y="-10518"/>
                  <a:pt x="10136302" y="66060"/>
                  <a:pt x="10268083" y="0"/>
                </a:cubicBezTo>
                <a:cubicBezTo>
                  <a:pt x="10399864" y="-66060"/>
                  <a:pt x="10608267" y="6400"/>
                  <a:pt x="10878223" y="0"/>
                </a:cubicBezTo>
                <a:cubicBezTo>
                  <a:pt x="11153124" y="6910"/>
                  <a:pt x="11421526" y="280685"/>
                  <a:pt x="11395582" y="517359"/>
                </a:cubicBezTo>
                <a:cubicBezTo>
                  <a:pt x="11399313" y="728645"/>
                  <a:pt x="11347325" y="817714"/>
                  <a:pt x="11395582" y="956793"/>
                </a:cubicBezTo>
                <a:cubicBezTo>
                  <a:pt x="11443839" y="1095872"/>
                  <a:pt x="11357977" y="1274563"/>
                  <a:pt x="11395582" y="1396227"/>
                </a:cubicBezTo>
                <a:cubicBezTo>
                  <a:pt x="11433187" y="1517891"/>
                  <a:pt x="11377897" y="1724122"/>
                  <a:pt x="11395582" y="1835661"/>
                </a:cubicBezTo>
                <a:cubicBezTo>
                  <a:pt x="11413267" y="1947200"/>
                  <a:pt x="11345938" y="2298144"/>
                  <a:pt x="11395582" y="2468018"/>
                </a:cubicBezTo>
                <a:cubicBezTo>
                  <a:pt x="11445226" y="2637892"/>
                  <a:pt x="11377997" y="2839388"/>
                  <a:pt x="11395582" y="2955682"/>
                </a:cubicBezTo>
                <a:cubicBezTo>
                  <a:pt x="11413167" y="3071976"/>
                  <a:pt x="11355937" y="3302178"/>
                  <a:pt x="11395582" y="3395116"/>
                </a:cubicBezTo>
                <a:cubicBezTo>
                  <a:pt x="11435227" y="3488054"/>
                  <a:pt x="11348425" y="3725393"/>
                  <a:pt x="11395582" y="3979242"/>
                </a:cubicBezTo>
                <a:cubicBezTo>
                  <a:pt x="11442739" y="4233091"/>
                  <a:pt x="11368557" y="4259701"/>
                  <a:pt x="11395582" y="4370446"/>
                </a:cubicBezTo>
                <a:cubicBezTo>
                  <a:pt x="11422607" y="4481191"/>
                  <a:pt x="11355286" y="4616510"/>
                  <a:pt x="11395582" y="4858110"/>
                </a:cubicBezTo>
                <a:cubicBezTo>
                  <a:pt x="11435878" y="5099710"/>
                  <a:pt x="11394150" y="5130594"/>
                  <a:pt x="11395582" y="5340416"/>
                </a:cubicBezTo>
                <a:cubicBezTo>
                  <a:pt x="11385299" y="5631009"/>
                  <a:pt x="11152726" y="5858973"/>
                  <a:pt x="10878223" y="5857775"/>
                </a:cubicBezTo>
                <a:cubicBezTo>
                  <a:pt x="10698856" y="5861923"/>
                  <a:pt x="10636153" y="5830378"/>
                  <a:pt x="10509837" y="5857775"/>
                </a:cubicBezTo>
                <a:cubicBezTo>
                  <a:pt x="10383521" y="5885172"/>
                  <a:pt x="10295876" y="5835062"/>
                  <a:pt x="10141450" y="5857775"/>
                </a:cubicBezTo>
                <a:cubicBezTo>
                  <a:pt x="9987024" y="5880488"/>
                  <a:pt x="9788712" y="5793990"/>
                  <a:pt x="9565847" y="5857775"/>
                </a:cubicBezTo>
                <a:cubicBezTo>
                  <a:pt x="9342982" y="5921560"/>
                  <a:pt x="9393889" y="5846239"/>
                  <a:pt x="9301069" y="5857775"/>
                </a:cubicBezTo>
                <a:cubicBezTo>
                  <a:pt x="9208249" y="5869311"/>
                  <a:pt x="8844983" y="5793047"/>
                  <a:pt x="8518248" y="5857775"/>
                </a:cubicBezTo>
                <a:cubicBezTo>
                  <a:pt x="8191513" y="5922503"/>
                  <a:pt x="8332379" y="5857220"/>
                  <a:pt x="8253471" y="5857775"/>
                </a:cubicBezTo>
                <a:cubicBezTo>
                  <a:pt x="8174563" y="5858330"/>
                  <a:pt x="7642161" y="5767852"/>
                  <a:pt x="7470650" y="5857775"/>
                </a:cubicBezTo>
                <a:cubicBezTo>
                  <a:pt x="7299139" y="5947698"/>
                  <a:pt x="7119270" y="5822530"/>
                  <a:pt x="6998655" y="5857775"/>
                </a:cubicBezTo>
                <a:cubicBezTo>
                  <a:pt x="6878041" y="5893020"/>
                  <a:pt x="6822535" y="5839569"/>
                  <a:pt x="6733877" y="5857775"/>
                </a:cubicBezTo>
                <a:cubicBezTo>
                  <a:pt x="6645219" y="5875981"/>
                  <a:pt x="6590208" y="5838206"/>
                  <a:pt x="6469100" y="5857775"/>
                </a:cubicBezTo>
                <a:cubicBezTo>
                  <a:pt x="6347992" y="5877344"/>
                  <a:pt x="6313059" y="5830525"/>
                  <a:pt x="6204322" y="5857775"/>
                </a:cubicBezTo>
                <a:cubicBezTo>
                  <a:pt x="6095585" y="5885025"/>
                  <a:pt x="5910106" y="5853043"/>
                  <a:pt x="5732327" y="5857775"/>
                </a:cubicBezTo>
                <a:cubicBezTo>
                  <a:pt x="5554549" y="5862507"/>
                  <a:pt x="5373921" y="5836336"/>
                  <a:pt x="5260332" y="5857775"/>
                </a:cubicBezTo>
                <a:cubicBezTo>
                  <a:pt x="5146743" y="5879214"/>
                  <a:pt x="4969647" y="5824215"/>
                  <a:pt x="4891946" y="5857775"/>
                </a:cubicBezTo>
                <a:cubicBezTo>
                  <a:pt x="4814245" y="5891335"/>
                  <a:pt x="4535172" y="5840076"/>
                  <a:pt x="4212734" y="5857775"/>
                </a:cubicBezTo>
                <a:cubicBezTo>
                  <a:pt x="3890296" y="5875474"/>
                  <a:pt x="3850564" y="5809881"/>
                  <a:pt x="3740739" y="5857775"/>
                </a:cubicBezTo>
                <a:cubicBezTo>
                  <a:pt x="3630914" y="5905669"/>
                  <a:pt x="3348017" y="5776736"/>
                  <a:pt x="3061527" y="5857775"/>
                </a:cubicBezTo>
                <a:cubicBezTo>
                  <a:pt x="2775037" y="5938814"/>
                  <a:pt x="2731931" y="5821831"/>
                  <a:pt x="2589532" y="5857775"/>
                </a:cubicBezTo>
                <a:cubicBezTo>
                  <a:pt x="2447133" y="5893719"/>
                  <a:pt x="2084068" y="5829106"/>
                  <a:pt x="1910320" y="5857775"/>
                </a:cubicBezTo>
                <a:cubicBezTo>
                  <a:pt x="1736572" y="5886444"/>
                  <a:pt x="1723939" y="5856348"/>
                  <a:pt x="1541933" y="5857775"/>
                </a:cubicBezTo>
                <a:cubicBezTo>
                  <a:pt x="1359927" y="5859202"/>
                  <a:pt x="1305577" y="5817029"/>
                  <a:pt x="1069938" y="5857775"/>
                </a:cubicBezTo>
                <a:cubicBezTo>
                  <a:pt x="834300" y="5898521"/>
                  <a:pt x="790057" y="5801286"/>
                  <a:pt x="517359" y="5857775"/>
                </a:cubicBezTo>
                <a:cubicBezTo>
                  <a:pt x="207722" y="5835507"/>
                  <a:pt x="4400" y="5675861"/>
                  <a:pt x="0" y="5340416"/>
                </a:cubicBezTo>
                <a:cubicBezTo>
                  <a:pt x="-64686" y="5103608"/>
                  <a:pt x="73602" y="4875627"/>
                  <a:pt x="0" y="4708060"/>
                </a:cubicBezTo>
                <a:cubicBezTo>
                  <a:pt x="-73602" y="4540493"/>
                  <a:pt x="21508" y="4452883"/>
                  <a:pt x="0" y="4316856"/>
                </a:cubicBezTo>
                <a:cubicBezTo>
                  <a:pt x="-21508" y="4180829"/>
                  <a:pt x="43110" y="4060770"/>
                  <a:pt x="0" y="3925653"/>
                </a:cubicBezTo>
                <a:cubicBezTo>
                  <a:pt x="-43110" y="3790536"/>
                  <a:pt x="45017" y="3659046"/>
                  <a:pt x="0" y="3534449"/>
                </a:cubicBezTo>
                <a:cubicBezTo>
                  <a:pt x="-45017" y="3409852"/>
                  <a:pt x="1298" y="3058605"/>
                  <a:pt x="0" y="2902093"/>
                </a:cubicBezTo>
                <a:cubicBezTo>
                  <a:pt x="-1298" y="2745581"/>
                  <a:pt x="61727" y="2540072"/>
                  <a:pt x="0" y="2317967"/>
                </a:cubicBezTo>
                <a:cubicBezTo>
                  <a:pt x="-61727" y="2095862"/>
                  <a:pt x="5185" y="1974278"/>
                  <a:pt x="0" y="1782072"/>
                </a:cubicBezTo>
                <a:cubicBezTo>
                  <a:pt x="-5185" y="1589867"/>
                  <a:pt x="11732" y="1526987"/>
                  <a:pt x="0" y="1342638"/>
                </a:cubicBezTo>
                <a:cubicBezTo>
                  <a:pt x="-11732" y="1158289"/>
                  <a:pt x="83058" y="790982"/>
                  <a:pt x="0" y="517359"/>
                </a:cubicBezTo>
                <a:close/>
              </a:path>
              <a:path w="11395582" h="5857775" stroke="0" extrusionOk="0">
                <a:moveTo>
                  <a:pt x="0" y="517359"/>
                </a:moveTo>
                <a:cubicBezTo>
                  <a:pt x="50561" y="228318"/>
                  <a:pt x="181126" y="-58896"/>
                  <a:pt x="517359" y="0"/>
                </a:cubicBezTo>
                <a:cubicBezTo>
                  <a:pt x="642720" y="-9829"/>
                  <a:pt x="659819" y="3797"/>
                  <a:pt x="782137" y="0"/>
                </a:cubicBezTo>
                <a:cubicBezTo>
                  <a:pt x="904455" y="-3797"/>
                  <a:pt x="995993" y="17165"/>
                  <a:pt x="1150523" y="0"/>
                </a:cubicBezTo>
                <a:cubicBezTo>
                  <a:pt x="1305053" y="-17165"/>
                  <a:pt x="1358151" y="6456"/>
                  <a:pt x="1518909" y="0"/>
                </a:cubicBezTo>
                <a:cubicBezTo>
                  <a:pt x="1679667" y="-6456"/>
                  <a:pt x="2052398" y="77293"/>
                  <a:pt x="2301730" y="0"/>
                </a:cubicBezTo>
                <a:cubicBezTo>
                  <a:pt x="2551062" y="-77293"/>
                  <a:pt x="2542236" y="37842"/>
                  <a:pt x="2670116" y="0"/>
                </a:cubicBezTo>
                <a:cubicBezTo>
                  <a:pt x="2797996" y="-37842"/>
                  <a:pt x="2980096" y="51231"/>
                  <a:pt x="3142111" y="0"/>
                </a:cubicBezTo>
                <a:cubicBezTo>
                  <a:pt x="3304127" y="-51231"/>
                  <a:pt x="3697900" y="25733"/>
                  <a:pt x="3924932" y="0"/>
                </a:cubicBezTo>
                <a:cubicBezTo>
                  <a:pt x="4151964" y="-25733"/>
                  <a:pt x="4294715" y="50875"/>
                  <a:pt x="4604144" y="0"/>
                </a:cubicBezTo>
                <a:cubicBezTo>
                  <a:pt x="4913573" y="-50875"/>
                  <a:pt x="4759096" y="26859"/>
                  <a:pt x="4868922" y="0"/>
                </a:cubicBezTo>
                <a:cubicBezTo>
                  <a:pt x="4978748" y="-26859"/>
                  <a:pt x="5148189" y="29997"/>
                  <a:pt x="5237308" y="0"/>
                </a:cubicBezTo>
                <a:cubicBezTo>
                  <a:pt x="5326427" y="-29997"/>
                  <a:pt x="5516667" y="42267"/>
                  <a:pt x="5709303" y="0"/>
                </a:cubicBezTo>
                <a:cubicBezTo>
                  <a:pt x="5901940" y="-42267"/>
                  <a:pt x="6070202" y="29170"/>
                  <a:pt x="6284907" y="0"/>
                </a:cubicBezTo>
                <a:cubicBezTo>
                  <a:pt x="6499612" y="-29170"/>
                  <a:pt x="6520147" y="4145"/>
                  <a:pt x="6653293" y="0"/>
                </a:cubicBezTo>
                <a:cubicBezTo>
                  <a:pt x="6786439" y="-4145"/>
                  <a:pt x="7162435" y="77809"/>
                  <a:pt x="7332505" y="0"/>
                </a:cubicBezTo>
                <a:cubicBezTo>
                  <a:pt x="7502575" y="-77809"/>
                  <a:pt x="7939268" y="89062"/>
                  <a:pt x="8115326" y="0"/>
                </a:cubicBezTo>
                <a:cubicBezTo>
                  <a:pt x="8291384" y="-89062"/>
                  <a:pt x="8486944" y="12578"/>
                  <a:pt x="8587321" y="0"/>
                </a:cubicBezTo>
                <a:cubicBezTo>
                  <a:pt x="8687699" y="-12578"/>
                  <a:pt x="8934713" y="14751"/>
                  <a:pt x="9162924" y="0"/>
                </a:cubicBezTo>
                <a:cubicBezTo>
                  <a:pt x="9391135" y="-14751"/>
                  <a:pt x="9387090" y="13413"/>
                  <a:pt x="9531311" y="0"/>
                </a:cubicBezTo>
                <a:cubicBezTo>
                  <a:pt x="9675532" y="-13413"/>
                  <a:pt x="9729127" y="11756"/>
                  <a:pt x="9796088" y="0"/>
                </a:cubicBezTo>
                <a:cubicBezTo>
                  <a:pt x="9863049" y="-11756"/>
                  <a:pt x="9973608" y="1384"/>
                  <a:pt x="10060866" y="0"/>
                </a:cubicBezTo>
                <a:cubicBezTo>
                  <a:pt x="10148124" y="-1384"/>
                  <a:pt x="10194401" y="7749"/>
                  <a:pt x="10325644" y="0"/>
                </a:cubicBezTo>
                <a:cubicBezTo>
                  <a:pt x="10456887" y="-7749"/>
                  <a:pt x="10714611" y="6977"/>
                  <a:pt x="10878223" y="0"/>
                </a:cubicBezTo>
                <a:cubicBezTo>
                  <a:pt x="11115480" y="58267"/>
                  <a:pt x="11386314" y="249073"/>
                  <a:pt x="11395582" y="517359"/>
                </a:cubicBezTo>
                <a:cubicBezTo>
                  <a:pt x="11425978" y="770715"/>
                  <a:pt x="11367288" y="876138"/>
                  <a:pt x="11395582" y="1053254"/>
                </a:cubicBezTo>
                <a:cubicBezTo>
                  <a:pt x="11423876" y="1230370"/>
                  <a:pt x="11343870" y="1382161"/>
                  <a:pt x="11395582" y="1637380"/>
                </a:cubicBezTo>
                <a:cubicBezTo>
                  <a:pt x="11447294" y="1892599"/>
                  <a:pt x="11346245" y="1903815"/>
                  <a:pt x="11395582" y="2076814"/>
                </a:cubicBezTo>
                <a:cubicBezTo>
                  <a:pt x="11444919" y="2249813"/>
                  <a:pt x="11382016" y="2318741"/>
                  <a:pt x="11395582" y="2468018"/>
                </a:cubicBezTo>
                <a:cubicBezTo>
                  <a:pt x="11409148" y="2617295"/>
                  <a:pt x="11349653" y="2673831"/>
                  <a:pt x="11395582" y="2859221"/>
                </a:cubicBezTo>
                <a:cubicBezTo>
                  <a:pt x="11441511" y="3044611"/>
                  <a:pt x="11358291" y="3106669"/>
                  <a:pt x="11395582" y="3346886"/>
                </a:cubicBezTo>
                <a:cubicBezTo>
                  <a:pt x="11432873" y="3587104"/>
                  <a:pt x="11343527" y="3679129"/>
                  <a:pt x="11395582" y="3931012"/>
                </a:cubicBezTo>
                <a:cubicBezTo>
                  <a:pt x="11447637" y="4182895"/>
                  <a:pt x="11338985" y="4266285"/>
                  <a:pt x="11395582" y="4466907"/>
                </a:cubicBezTo>
                <a:cubicBezTo>
                  <a:pt x="11452179" y="4667529"/>
                  <a:pt x="11311081" y="5075587"/>
                  <a:pt x="11395582" y="5340416"/>
                </a:cubicBezTo>
                <a:cubicBezTo>
                  <a:pt x="11429026" y="5685866"/>
                  <a:pt x="11243062" y="5873605"/>
                  <a:pt x="10878223" y="5857775"/>
                </a:cubicBezTo>
                <a:cubicBezTo>
                  <a:pt x="10702923" y="5918557"/>
                  <a:pt x="10518640" y="5794108"/>
                  <a:pt x="10199011" y="5857775"/>
                </a:cubicBezTo>
                <a:cubicBezTo>
                  <a:pt x="9879382" y="5921442"/>
                  <a:pt x="9976613" y="5842940"/>
                  <a:pt x="9830625" y="5857775"/>
                </a:cubicBezTo>
                <a:cubicBezTo>
                  <a:pt x="9684637" y="5872610"/>
                  <a:pt x="9585706" y="5828999"/>
                  <a:pt x="9462238" y="5857775"/>
                </a:cubicBezTo>
                <a:cubicBezTo>
                  <a:pt x="9338770" y="5886551"/>
                  <a:pt x="9060359" y="5853689"/>
                  <a:pt x="8783026" y="5857775"/>
                </a:cubicBezTo>
                <a:cubicBezTo>
                  <a:pt x="8505693" y="5861861"/>
                  <a:pt x="8612852" y="5838561"/>
                  <a:pt x="8518248" y="5857775"/>
                </a:cubicBezTo>
                <a:cubicBezTo>
                  <a:pt x="8423644" y="5876989"/>
                  <a:pt x="8129681" y="5803224"/>
                  <a:pt x="7942645" y="5857775"/>
                </a:cubicBezTo>
                <a:cubicBezTo>
                  <a:pt x="7755609" y="5912326"/>
                  <a:pt x="7557735" y="5823643"/>
                  <a:pt x="7263433" y="5857775"/>
                </a:cubicBezTo>
                <a:cubicBezTo>
                  <a:pt x="6969131" y="5891907"/>
                  <a:pt x="7129335" y="5827797"/>
                  <a:pt x="6998655" y="5857775"/>
                </a:cubicBezTo>
                <a:cubicBezTo>
                  <a:pt x="6867975" y="5887753"/>
                  <a:pt x="6761776" y="5823945"/>
                  <a:pt x="6526660" y="5857775"/>
                </a:cubicBezTo>
                <a:cubicBezTo>
                  <a:pt x="6291544" y="5891605"/>
                  <a:pt x="6087109" y="5834359"/>
                  <a:pt x="5847448" y="5857775"/>
                </a:cubicBezTo>
                <a:cubicBezTo>
                  <a:pt x="5607787" y="5881191"/>
                  <a:pt x="5485965" y="5806998"/>
                  <a:pt x="5375453" y="5857775"/>
                </a:cubicBezTo>
                <a:cubicBezTo>
                  <a:pt x="5264942" y="5908552"/>
                  <a:pt x="4841023" y="5833732"/>
                  <a:pt x="4696241" y="5857775"/>
                </a:cubicBezTo>
                <a:cubicBezTo>
                  <a:pt x="4551459" y="5881818"/>
                  <a:pt x="4442724" y="5827457"/>
                  <a:pt x="4224246" y="5857775"/>
                </a:cubicBezTo>
                <a:cubicBezTo>
                  <a:pt x="4005768" y="5888093"/>
                  <a:pt x="3849296" y="5855252"/>
                  <a:pt x="3648642" y="5857775"/>
                </a:cubicBezTo>
                <a:cubicBezTo>
                  <a:pt x="3447988" y="5860298"/>
                  <a:pt x="3374259" y="5828780"/>
                  <a:pt x="3176647" y="5857775"/>
                </a:cubicBezTo>
                <a:cubicBezTo>
                  <a:pt x="2979035" y="5886770"/>
                  <a:pt x="2984671" y="5832723"/>
                  <a:pt x="2911870" y="5857775"/>
                </a:cubicBezTo>
                <a:cubicBezTo>
                  <a:pt x="2839069" y="5882827"/>
                  <a:pt x="2622167" y="5840980"/>
                  <a:pt x="2543484" y="5857775"/>
                </a:cubicBezTo>
                <a:cubicBezTo>
                  <a:pt x="2464801" y="5874570"/>
                  <a:pt x="2363487" y="5842248"/>
                  <a:pt x="2278706" y="5857775"/>
                </a:cubicBezTo>
                <a:cubicBezTo>
                  <a:pt x="2193925" y="5873302"/>
                  <a:pt x="2031783" y="5838543"/>
                  <a:pt x="1910320" y="5857775"/>
                </a:cubicBezTo>
                <a:cubicBezTo>
                  <a:pt x="1788857" y="5877007"/>
                  <a:pt x="1596448" y="5839959"/>
                  <a:pt x="1438325" y="5857775"/>
                </a:cubicBezTo>
                <a:cubicBezTo>
                  <a:pt x="1280202" y="5875591"/>
                  <a:pt x="1161554" y="5836002"/>
                  <a:pt x="1069938" y="5857775"/>
                </a:cubicBezTo>
                <a:cubicBezTo>
                  <a:pt x="978322" y="5879548"/>
                  <a:pt x="739610" y="5836139"/>
                  <a:pt x="517359" y="5857775"/>
                </a:cubicBezTo>
                <a:cubicBezTo>
                  <a:pt x="173392" y="5891141"/>
                  <a:pt x="5696" y="5697480"/>
                  <a:pt x="0" y="5340416"/>
                </a:cubicBezTo>
                <a:cubicBezTo>
                  <a:pt x="-51142" y="5097799"/>
                  <a:pt x="37791" y="4977783"/>
                  <a:pt x="0" y="4852751"/>
                </a:cubicBezTo>
                <a:cubicBezTo>
                  <a:pt x="-37791" y="4727719"/>
                  <a:pt x="36045" y="4502160"/>
                  <a:pt x="0" y="4268626"/>
                </a:cubicBezTo>
                <a:cubicBezTo>
                  <a:pt x="-36045" y="4035092"/>
                  <a:pt x="18625" y="3775559"/>
                  <a:pt x="0" y="3636269"/>
                </a:cubicBezTo>
                <a:cubicBezTo>
                  <a:pt x="-18625" y="3496979"/>
                  <a:pt x="8414" y="3306025"/>
                  <a:pt x="0" y="3196835"/>
                </a:cubicBezTo>
                <a:cubicBezTo>
                  <a:pt x="-8414" y="3087645"/>
                  <a:pt x="30930" y="2965996"/>
                  <a:pt x="0" y="2757401"/>
                </a:cubicBezTo>
                <a:cubicBezTo>
                  <a:pt x="-30930" y="2548806"/>
                  <a:pt x="7225" y="2508180"/>
                  <a:pt x="0" y="2366198"/>
                </a:cubicBezTo>
                <a:cubicBezTo>
                  <a:pt x="-7225" y="2224216"/>
                  <a:pt x="47666" y="2076769"/>
                  <a:pt x="0" y="1878533"/>
                </a:cubicBezTo>
                <a:cubicBezTo>
                  <a:pt x="-47666" y="1680298"/>
                  <a:pt x="27997" y="1529580"/>
                  <a:pt x="0" y="1342638"/>
                </a:cubicBezTo>
                <a:cubicBezTo>
                  <a:pt x="-27997" y="1155696"/>
                  <a:pt x="28177" y="723010"/>
                  <a:pt x="0" y="517359"/>
                </a:cubicBezTo>
                <a:close/>
              </a:path>
            </a:pathLst>
          </a:custGeom>
          <a:solidFill>
            <a:schemeClr val="bg1">
              <a:alpha val="92000"/>
            </a:schemeClr>
          </a:solidFill>
          <a:ln w="38100">
            <a:noFill/>
            <a:extLst>
              <a:ext uri="{C807C97D-BFC1-408E-A445-0C87EB9F89A2}">
                <ask:lineSketchStyleProps xmlns:ask="http://schemas.microsoft.com/office/drawing/2018/sketchyshapes" sd="172064071">
                  <a:prstGeom prst="roundRect">
                    <a:avLst>
                      <a:gd name="adj" fmla="val 8832"/>
                    </a:avLst>
                  </a:prstGeom>
                  <ask:type>
                    <ask:lineSketchScribble/>
                  </ask:type>
                </ask:lineSketchStyleProps>
              </a:ext>
            </a:extLst>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01B1BF-18DC-A241-1A9B-598BB0DCE2C4}"/>
              </a:ext>
            </a:extLst>
          </p:cNvPr>
          <p:cNvSpPr txBox="1"/>
          <p:nvPr/>
        </p:nvSpPr>
        <p:spPr>
          <a:xfrm>
            <a:off x="617111" y="825840"/>
            <a:ext cx="11754196" cy="6031203"/>
          </a:xfrm>
          <a:prstGeom prst="rect">
            <a:avLst/>
          </a:prstGeom>
          <a:noFill/>
        </p:spPr>
        <p:txBody>
          <a:bodyPr wrap="square" rtlCol="0">
            <a:spAutoFit/>
          </a:bodyPr>
          <a:lstStyle/>
          <a:p>
            <a:pPr marL="285750" indent="-285750">
              <a:lnSpc>
                <a:spcPct val="120000"/>
              </a:lnSpc>
              <a:buFont typeface="Wingdings" panose="05000000000000000000" pitchFamily="2" charset="2"/>
              <a:buChar char="§"/>
            </a:pPr>
            <a:r>
              <a:rPr lang="en-US" sz="3600" b="1"/>
              <a:t>Đặt tính</a:t>
            </a:r>
            <a:r>
              <a:rPr lang="en-US" sz="3600"/>
              <a:t>: Các chữ số cùng hàng đặt thẳng cột với nhau.</a:t>
            </a:r>
          </a:p>
          <a:p>
            <a:pPr marL="285750" indent="-285750">
              <a:lnSpc>
                <a:spcPct val="120000"/>
              </a:lnSpc>
              <a:buFont typeface="Wingdings" panose="05000000000000000000" pitchFamily="2" charset="2"/>
              <a:buChar char="§"/>
            </a:pPr>
            <a:r>
              <a:rPr lang="en-US" sz="3600" b="1"/>
              <a:t>Tính</a:t>
            </a:r>
          </a:p>
          <a:p>
            <a:pPr>
              <a:lnSpc>
                <a:spcPct val="120000"/>
              </a:lnSpc>
            </a:pPr>
            <a:r>
              <a:rPr lang="en-US" sz="3600"/>
              <a:t>+ Từ phải sang trái.</a:t>
            </a:r>
          </a:p>
          <a:p>
            <a:pPr>
              <a:lnSpc>
                <a:spcPct val="120000"/>
              </a:lnSpc>
            </a:pPr>
            <a:r>
              <a:rPr lang="en-US" sz="3600"/>
              <a:t>+ Nếu phép cộng ở một hàng là có nhớ thì nhớ 1 sang hàng cao hơn, liền nó.</a:t>
            </a:r>
          </a:p>
          <a:p>
            <a:pPr marL="285750" indent="-285750">
              <a:lnSpc>
                <a:spcPct val="120000"/>
              </a:lnSpc>
              <a:buFont typeface="Wingdings" panose="05000000000000000000" pitchFamily="2" charset="2"/>
              <a:buChar char="§"/>
            </a:pPr>
            <a:r>
              <a:rPr lang="en-US" sz="3600" b="1"/>
              <a:t>Thử lại</a:t>
            </a:r>
          </a:p>
          <a:p>
            <a:pPr>
              <a:lnSpc>
                <a:spcPct val="120000"/>
              </a:lnSpc>
            </a:pPr>
            <a:r>
              <a:rPr lang="en-US" sz="3600"/>
              <a:t>+ Kiểm tra lại các số hạng khi viết ở hàng dọc.</a:t>
            </a:r>
          </a:p>
          <a:p>
            <a:pPr>
              <a:lnSpc>
                <a:spcPct val="120000"/>
              </a:lnSpc>
            </a:pPr>
            <a:r>
              <a:rPr lang="en-US" sz="3600"/>
              <a:t>+ Kiểm tra lại cách đặt tính.</a:t>
            </a:r>
          </a:p>
          <a:p>
            <a:pPr>
              <a:lnSpc>
                <a:spcPct val="120000"/>
              </a:lnSpc>
            </a:pPr>
            <a:r>
              <a:rPr lang="en-US" sz="3600"/>
              <a:t>+ Dò lại các phép cộng ở từng hàng.</a:t>
            </a:r>
          </a:p>
        </p:txBody>
      </p:sp>
      <p:sp>
        <p:nvSpPr>
          <p:cNvPr id="13" name="TextBox 12">
            <a:extLst>
              <a:ext uri="{FF2B5EF4-FFF2-40B4-BE49-F238E27FC236}">
                <a16:creationId xmlns:a16="http://schemas.microsoft.com/office/drawing/2014/main" id="{EAA310CD-C0FE-62BE-A499-15A1F8FA4DEE}"/>
              </a:ext>
            </a:extLst>
          </p:cNvPr>
          <p:cNvSpPr txBox="1"/>
          <p:nvPr/>
        </p:nvSpPr>
        <p:spPr>
          <a:xfrm>
            <a:off x="2841786" y="56399"/>
            <a:ext cx="7232657" cy="769441"/>
          </a:xfrm>
          <a:prstGeom prst="rect">
            <a:avLst/>
          </a:prstGeom>
          <a:noFill/>
        </p:spPr>
        <p:txBody>
          <a:bodyPr wrap="square" rtlCol="0">
            <a:spAutoFit/>
          </a:bodyPr>
          <a:lstStyle/>
          <a:p>
            <a:r>
              <a:rPr lang="en-US" sz="4400" u="sng">
                <a:ln w="190500">
                  <a:solidFill>
                    <a:srgbClr val="FFFF00"/>
                  </a:solidFill>
                </a:ln>
                <a:solidFill>
                  <a:srgbClr val="EC5556"/>
                </a:solidFill>
                <a:latin typeface="UTM Flamenco" panose="02040603050506020204" pitchFamily="18" charset="0"/>
              </a:rPr>
              <a:t>CÁCH CỘNG HAI SỐ TỰ NHIÊN</a:t>
            </a:r>
          </a:p>
        </p:txBody>
      </p:sp>
      <p:sp>
        <p:nvSpPr>
          <p:cNvPr id="14" name="TextBox 13">
            <a:extLst>
              <a:ext uri="{FF2B5EF4-FFF2-40B4-BE49-F238E27FC236}">
                <a16:creationId xmlns:a16="http://schemas.microsoft.com/office/drawing/2014/main" id="{00179C40-6A1D-657E-D423-DB8865A6D6A7}"/>
              </a:ext>
            </a:extLst>
          </p:cNvPr>
          <p:cNvSpPr txBox="1"/>
          <p:nvPr/>
        </p:nvSpPr>
        <p:spPr>
          <a:xfrm>
            <a:off x="2841785" y="56399"/>
            <a:ext cx="7232657" cy="769441"/>
          </a:xfrm>
          <a:prstGeom prst="rect">
            <a:avLst/>
          </a:prstGeom>
          <a:noFill/>
        </p:spPr>
        <p:txBody>
          <a:bodyPr wrap="square" rtlCol="0">
            <a:spAutoFit/>
          </a:bodyPr>
          <a:lstStyle/>
          <a:p>
            <a:r>
              <a:rPr lang="en-US" sz="4400" u="sng">
                <a:solidFill>
                  <a:srgbClr val="FF0000"/>
                </a:solidFill>
                <a:latin typeface="UTM Flamenco" panose="02040603050506020204" pitchFamily="18" charset="0"/>
              </a:rPr>
              <a:t>CÁCH CỘNG HAI SỐ TỰ NHIÊN</a:t>
            </a:r>
          </a:p>
        </p:txBody>
      </p:sp>
    </p:spTree>
    <p:extLst>
      <p:ext uri="{BB962C8B-B14F-4D97-AF65-F5344CB8AC3E}">
        <p14:creationId xmlns:p14="http://schemas.microsoft.com/office/powerpoint/2010/main" val="139481962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E031C39-65BC-3BEC-825D-A70FDBCD1FA4}"/>
              </a:ext>
            </a:extLst>
          </p:cNvPr>
          <p:cNvGrpSpPr/>
          <p:nvPr/>
        </p:nvGrpSpPr>
        <p:grpSpPr>
          <a:xfrm>
            <a:off x="2181726" y="903755"/>
            <a:ext cx="6962274" cy="4770538"/>
            <a:chOff x="304800" y="1161692"/>
            <a:chExt cx="11887200" cy="4770538"/>
          </a:xfrm>
        </p:grpSpPr>
        <p:sp>
          <p:nvSpPr>
            <p:cNvPr id="6" name="TextBox 5">
              <a:extLst>
                <a:ext uri="{FF2B5EF4-FFF2-40B4-BE49-F238E27FC236}">
                  <a16:creationId xmlns:a16="http://schemas.microsoft.com/office/drawing/2014/main" id="{A405D5DE-F3AD-EA0D-8F22-61E33A77A1D7}"/>
                </a:ext>
              </a:extLst>
            </p:cNvPr>
            <p:cNvSpPr txBox="1"/>
            <p:nvPr/>
          </p:nvSpPr>
          <p:spPr>
            <a:xfrm>
              <a:off x="304800" y="1161693"/>
              <a:ext cx="11887200"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200" b="0" i="0" u="none" strike="noStrike" kern="1200" cap="none" spc="0" normalizeH="0" baseline="0" noProof="0">
                  <a:ln w="254000">
                    <a:solidFill>
                      <a:prstClr val="white"/>
                    </a:solidFill>
                  </a:ln>
                  <a:solidFill>
                    <a:srgbClr val="FFFF00"/>
                  </a:solidFill>
                  <a:effectLst>
                    <a:outerShdw blurRad="50800" dist="38100" algn="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THỰC HÀNH</a:t>
              </a:r>
            </a:p>
          </p:txBody>
        </p:sp>
        <p:sp>
          <p:nvSpPr>
            <p:cNvPr id="7" name="TextBox 6">
              <a:extLst>
                <a:ext uri="{FF2B5EF4-FFF2-40B4-BE49-F238E27FC236}">
                  <a16:creationId xmlns:a16="http://schemas.microsoft.com/office/drawing/2014/main" id="{F026FB5E-8429-197E-6F53-279B29E0EA66}"/>
                </a:ext>
              </a:extLst>
            </p:cNvPr>
            <p:cNvSpPr txBox="1"/>
            <p:nvPr/>
          </p:nvSpPr>
          <p:spPr>
            <a:xfrm>
              <a:off x="304800" y="1161692"/>
              <a:ext cx="11887200"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T</a:t>
              </a:r>
              <a:r>
                <a:rPr kumimoji="0" lang="en-US" sz="15200" b="0" i="0" u="none" strike="noStrike" kern="1200" cap="none" spc="0" normalizeH="0" baseline="0" noProof="0">
                  <a:ln w="12700">
                    <a:solidFill>
                      <a:sysClr val="windowText" lastClr="000000"/>
                    </a:solidFill>
                  </a:ln>
                  <a:solidFill>
                    <a:srgbClr val="00B050"/>
                  </a:solidFill>
                  <a:effectLst/>
                  <a:uLnTx/>
                  <a:uFillTx/>
                  <a:latin typeface="LNTH-LuoLuoNotangYuanTi 1" pitchFamily="2" charset="-128"/>
                  <a:ea typeface="LNTH-LuoLuoNotangYuanTi 1" pitchFamily="2" charset="-128"/>
                  <a:cs typeface="LNTH-LuoLuoNotangYuanTi 1" pitchFamily="2" charset="-128"/>
                </a:rPr>
                <a:t>H</a:t>
              </a:r>
              <a:r>
                <a:rPr lang="en-US" sz="152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Ự</a:t>
              </a:r>
              <a:r>
                <a:rPr lang="en-US" sz="152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C</a:t>
              </a:r>
              <a:r>
                <a:rPr kumimoji="0" lang="en-US" sz="15200" b="0" i="0" u="none" strike="noStrike" kern="1200" cap="none" spc="0" normalizeH="0" baseline="0" noProof="0">
                  <a:ln w="12700">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15200" b="0" i="0" u="none" strike="noStrike" kern="1200" cap="none" spc="0" normalizeH="0" baseline="0" noProof="0">
                  <a:ln w="12700">
                    <a:solidFill>
                      <a:sysClr val="windowText" lastClr="000000"/>
                    </a:solidFill>
                  </a:ln>
                  <a:solidFill>
                    <a:srgbClr val="ED7D31"/>
                  </a:solidFill>
                  <a:effectLst/>
                  <a:uLnTx/>
                  <a:uFillTx/>
                  <a:latin typeface="LNTH-LuoLuoNotangYuanTi 1" pitchFamily="2" charset="-128"/>
                  <a:ea typeface="LNTH-LuoLuoNotangYuanTi 1" pitchFamily="2" charset="-128"/>
                  <a:cs typeface="LNTH-LuoLuoNotangYuanTi 1" pitchFamily="2" charset="-128"/>
                </a:rPr>
                <a:t>H</a:t>
              </a:r>
              <a:r>
                <a:rPr lang="en-US" sz="15200">
                  <a:ln w="12700">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À</a:t>
              </a:r>
              <a:r>
                <a:rPr lang="en-US" sz="15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N</a:t>
              </a:r>
              <a:r>
                <a:rPr lang="en-US" sz="15200">
                  <a:ln w="12700">
                    <a:solidFill>
                      <a:sysClr val="windowText" lastClr="000000"/>
                    </a:solidFill>
                  </a:ln>
                  <a:solidFill>
                    <a:srgbClr val="00FF00"/>
                  </a:solidFill>
                  <a:latin typeface="LNTH-LuoLuoNotangYuanTi 1" pitchFamily="2" charset="-128"/>
                  <a:ea typeface="LNTH-LuoLuoNotangYuanTi 1" pitchFamily="2" charset="-128"/>
                  <a:cs typeface="LNTH-LuoLuoNotangYuanTi 1" pitchFamily="2" charset="-128"/>
                </a:rPr>
                <a:t>H</a:t>
              </a:r>
              <a:endParaRPr kumimoji="0" lang="en-US" sz="15200" b="0" i="0" u="none" strike="noStrike" kern="1200" cap="none" spc="0" normalizeH="0" baseline="0" noProof="0">
                <a:ln w="12700">
                  <a:solidFill>
                    <a:sysClr val="windowText" lastClr="000000"/>
                  </a:solidFill>
                </a:ln>
                <a:solidFill>
                  <a:srgbClr val="00FF00"/>
                </a:solidFill>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39613757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853382" y="569213"/>
            <a:ext cx="5433519" cy="886118"/>
            <a:chOff x="678426" y="556819"/>
            <a:chExt cx="5433519" cy="886118"/>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1617523" y="574614"/>
              <a:ext cx="4494422" cy="868323"/>
            </a:xfrm>
            <a:prstGeom prst="roundRect">
              <a:avLst/>
            </a:prstGeom>
            <a:noFill/>
            <a:ln>
              <a:noFill/>
            </a:ln>
          </p:spPr>
          <p:txBody>
            <a:bodyPr wrap="square" rtlCol="0">
              <a:spAutoFit/>
            </a:bodyPr>
            <a:lstStyle/>
            <a:p>
              <a:pPr algn="ctr"/>
              <a:r>
                <a:rPr lang="en-US" sz="4500" b="1"/>
                <a:t>Đặt tính rồi tính.</a:t>
              </a:r>
              <a:endParaRPr lang="en-US" sz="4500" b="1" dirty="0"/>
            </a:p>
          </p:txBody>
        </p:sp>
      </p:grpSp>
      <p:sp>
        <p:nvSpPr>
          <p:cNvPr id="9" name="TextBox 8">
            <a:extLst>
              <a:ext uri="{FF2B5EF4-FFF2-40B4-BE49-F238E27FC236}">
                <a16:creationId xmlns:a16="http://schemas.microsoft.com/office/drawing/2014/main" id="{C2307800-D780-1AEF-6CA1-E06065298F4F}"/>
              </a:ext>
            </a:extLst>
          </p:cNvPr>
          <p:cNvSpPr txBox="1"/>
          <p:nvPr/>
        </p:nvSpPr>
        <p:spPr>
          <a:xfrm>
            <a:off x="633651" y="1648010"/>
            <a:ext cx="8333887" cy="830997"/>
          </a:xfrm>
          <a:prstGeom prst="rect">
            <a:avLst/>
          </a:prstGeom>
          <a:noFill/>
          <a:ln>
            <a:noFill/>
          </a:ln>
        </p:spPr>
        <p:txBody>
          <a:bodyPr wrap="square" rtlCol="0">
            <a:spAutoFit/>
          </a:bodyPr>
          <a:lstStyle/>
          <a:p>
            <a:pPr algn="just"/>
            <a:r>
              <a:rPr lang="en-US" sz="4800">
                <a:solidFill>
                  <a:srgbClr val="FA5A68"/>
                </a:solidFill>
              </a:rPr>
              <a:t>a) </a:t>
            </a:r>
            <a:r>
              <a:rPr lang="en-US" sz="4800"/>
              <a:t>822 305 + 143 484</a:t>
            </a:r>
          </a:p>
        </p:txBody>
      </p:sp>
      <p:sp>
        <p:nvSpPr>
          <p:cNvPr id="13" name="TextBox 12">
            <a:extLst>
              <a:ext uri="{FF2B5EF4-FFF2-40B4-BE49-F238E27FC236}">
                <a16:creationId xmlns:a16="http://schemas.microsoft.com/office/drawing/2014/main" id="{C578D5FC-052B-94F4-CDE1-4BC8B7769B7E}"/>
              </a:ext>
            </a:extLst>
          </p:cNvPr>
          <p:cNvSpPr txBox="1"/>
          <p:nvPr/>
        </p:nvSpPr>
        <p:spPr>
          <a:xfrm>
            <a:off x="633649" y="2887526"/>
            <a:ext cx="8333887" cy="830997"/>
          </a:xfrm>
          <a:prstGeom prst="rect">
            <a:avLst/>
          </a:prstGeom>
          <a:noFill/>
          <a:ln>
            <a:noFill/>
          </a:ln>
        </p:spPr>
        <p:txBody>
          <a:bodyPr wrap="square" rtlCol="0">
            <a:spAutoFit/>
          </a:bodyPr>
          <a:lstStyle/>
          <a:p>
            <a:pPr algn="just"/>
            <a:r>
              <a:rPr lang="en-US" sz="4800">
                <a:solidFill>
                  <a:srgbClr val="FA5A68"/>
                </a:solidFill>
              </a:rPr>
              <a:t>b) </a:t>
            </a:r>
            <a:r>
              <a:rPr lang="en-US" sz="4800"/>
              <a:t>723 575 + 823 918</a:t>
            </a:r>
          </a:p>
        </p:txBody>
      </p:sp>
      <p:sp>
        <p:nvSpPr>
          <p:cNvPr id="14" name="TextBox 13">
            <a:extLst>
              <a:ext uri="{FF2B5EF4-FFF2-40B4-BE49-F238E27FC236}">
                <a16:creationId xmlns:a16="http://schemas.microsoft.com/office/drawing/2014/main" id="{A89DBB38-5B57-41E1-DFA1-CD9E5D43DB58}"/>
              </a:ext>
            </a:extLst>
          </p:cNvPr>
          <p:cNvSpPr txBox="1"/>
          <p:nvPr/>
        </p:nvSpPr>
        <p:spPr>
          <a:xfrm>
            <a:off x="633649" y="4094823"/>
            <a:ext cx="8333887" cy="830997"/>
          </a:xfrm>
          <a:prstGeom prst="rect">
            <a:avLst/>
          </a:prstGeom>
          <a:noFill/>
          <a:ln>
            <a:noFill/>
          </a:ln>
        </p:spPr>
        <p:txBody>
          <a:bodyPr wrap="square" rtlCol="0">
            <a:spAutoFit/>
          </a:bodyPr>
          <a:lstStyle/>
          <a:p>
            <a:pPr algn="just"/>
            <a:r>
              <a:rPr lang="en-US" sz="4800">
                <a:solidFill>
                  <a:srgbClr val="FA5A68"/>
                </a:solidFill>
              </a:rPr>
              <a:t>c) </a:t>
            </a:r>
            <a:r>
              <a:rPr lang="en-US" sz="4800"/>
              <a:t>6 394 814 + 102 043</a:t>
            </a:r>
          </a:p>
        </p:txBody>
      </p:sp>
      <p:sp>
        <p:nvSpPr>
          <p:cNvPr id="15" name="TextBox 14">
            <a:extLst>
              <a:ext uri="{FF2B5EF4-FFF2-40B4-BE49-F238E27FC236}">
                <a16:creationId xmlns:a16="http://schemas.microsoft.com/office/drawing/2014/main" id="{87A9A583-A7B9-BF3F-AAD9-C4AA107EE441}"/>
              </a:ext>
            </a:extLst>
          </p:cNvPr>
          <p:cNvSpPr txBox="1"/>
          <p:nvPr/>
        </p:nvSpPr>
        <p:spPr>
          <a:xfrm>
            <a:off x="633650" y="5334339"/>
            <a:ext cx="8333887" cy="830997"/>
          </a:xfrm>
          <a:prstGeom prst="rect">
            <a:avLst/>
          </a:prstGeom>
          <a:noFill/>
          <a:ln>
            <a:noFill/>
          </a:ln>
        </p:spPr>
        <p:txBody>
          <a:bodyPr wrap="square" rtlCol="0">
            <a:spAutoFit/>
          </a:bodyPr>
          <a:lstStyle/>
          <a:p>
            <a:pPr algn="just"/>
            <a:r>
              <a:rPr lang="en-US" sz="4800">
                <a:solidFill>
                  <a:srgbClr val="FA5A68"/>
                </a:solidFill>
              </a:rPr>
              <a:t>d) </a:t>
            </a:r>
            <a:r>
              <a:rPr lang="en-US" sz="4800"/>
              <a:t>29 126 524 + 3 310 662</a:t>
            </a:r>
          </a:p>
        </p:txBody>
      </p:sp>
      <p:grpSp>
        <p:nvGrpSpPr>
          <p:cNvPr id="26" name="Group 25">
            <a:extLst>
              <a:ext uri="{FF2B5EF4-FFF2-40B4-BE49-F238E27FC236}">
                <a16:creationId xmlns:a16="http://schemas.microsoft.com/office/drawing/2014/main" id="{89908181-B5E4-3B41-1ABB-C6C8DD1C24C2}"/>
              </a:ext>
            </a:extLst>
          </p:cNvPr>
          <p:cNvGrpSpPr/>
          <p:nvPr/>
        </p:nvGrpSpPr>
        <p:grpSpPr>
          <a:xfrm>
            <a:off x="6560561" y="813519"/>
            <a:ext cx="5909952" cy="5202959"/>
            <a:chOff x="6560561" y="813519"/>
            <a:chExt cx="5909952" cy="5202959"/>
          </a:xfrm>
        </p:grpSpPr>
        <p:pic>
          <p:nvPicPr>
            <p:cNvPr id="23" name="Picture 22" descr="A couple of cartoon characters&#10;&#10;Description automatically generated">
              <a:extLst>
                <a:ext uri="{FF2B5EF4-FFF2-40B4-BE49-F238E27FC236}">
                  <a16:creationId xmlns:a16="http://schemas.microsoft.com/office/drawing/2014/main" id="{DF8D11E4-81B1-3801-FD1D-E2D124CAB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1921" y="1927707"/>
              <a:ext cx="3072766" cy="2420586"/>
            </a:xfrm>
            <a:prstGeom prst="rect">
              <a:avLst/>
            </a:prstGeom>
          </p:spPr>
        </p:pic>
        <p:sp>
          <p:nvSpPr>
            <p:cNvPr id="24" name="TextBox 23">
              <a:extLst>
                <a:ext uri="{FF2B5EF4-FFF2-40B4-BE49-F238E27FC236}">
                  <a16:creationId xmlns:a16="http://schemas.microsoft.com/office/drawing/2014/main" id="{FD4888DF-8FE4-57E1-0310-3AB1A010B54D}"/>
                </a:ext>
              </a:extLst>
            </p:cNvPr>
            <p:cNvSpPr txBox="1"/>
            <p:nvPr/>
          </p:nvSpPr>
          <p:spPr>
            <a:xfrm>
              <a:off x="6560561" y="813519"/>
              <a:ext cx="5909952" cy="1200329"/>
            </a:xfrm>
            <a:prstGeom prst="rect">
              <a:avLst/>
            </a:prstGeom>
            <a:noFill/>
          </p:spPr>
          <p:txBody>
            <a:bodyPr wrap="square" rtlCol="0">
              <a:spAutoFit/>
            </a:bodyPr>
            <a:lstStyle/>
            <a:p>
              <a:r>
                <a:rPr lang="en-US" sz="7200">
                  <a:solidFill>
                    <a:srgbClr val="FF6600"/>
                  </a:solidFill>
                  <a:latin typeface="UTM Edwardian" panose="02040603050506020204" pitchFamily="18" charset="0"/>
                </a:rPr>
                <a:t>Chia sẻ nhóm đôi</a:t>
              </a:r>
            </a:p>
          </p:txBody>
        </p:sp>
        <p:sp>
          <p:nvSpPr>
            <p:cNvPr id="25" name="TextBox 24">
              <a:extLst>
                <a:ext uri="{FF2B5EF4-FFF2-40B4-BE49-F238E27FC236}">
                  <a16:creationId xmlns:a16="http://schemas.microsoft.com/office/drawing/2014/main" id="{C2939ABF-B9FF-9B6B-6094-F5B1758F749E}"/>
                </a:ext>
              </a:extLst>
            </p:cNvPr>
            <p:cNvSpPr txBox="1"/>
            <p:nvPr/>
          </p:nvSpPr>
          <p:spPr>
            <a:xfrm>
              <a:off x="7321635" y="4262152"/>
              <a:ext cx="4193338" cy="1754326"/>
            </a:xfrm>
            <a:prstGeom prst="rect">
              <a:avLst/>
            </a:prstGeom>
            <a:noFill/>
          </p:spPr>
          <p:txBody>
            <a:bodyPr wrap="square" rtlCol="0">
              <a:spAutoFit/>
            </a:bodyPr>
            <a:lstStyle/>
            <a:p>
              <a:pPr algn="ctr"/>
              <a:r>
                <a:rPr lang="en-US" sz="5400">
                  <a:solidFill>
                    <a:srgbClr val="00B050"/>
                  </a:solidFill>
                  <a:latin typeface="UTM Edwardian" panose="02040603050506020204" pitchFamily="18" charset="0"/>
                </a:rPr>
                <a:t>Các bước khi cộng hai số tự nhiên.</a:t>
              </a:r>
            </a:p>
          </p:txBody>
        </p:sp>
      </p:grpSp>
    </p:spTree>
    <p:extLst>
      <p:ext uri="{BB962C8B-B14F-4D97-AF65-F5344CB8AC3E}">
        <p14:creationId xmlns:p14="http://schemas.microsoft.com/office/powerpoint/2010/main" val="31954332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4" presetID="32" presetClass="emph" presetSubtype="0" fill="hold" nodeType="withEffect">
                                  <p:stCondLst>
                                    <p:cond delay="0"/>
                                  </p:stCondLst>
                                  <p:childTnLst>
                                    <p:animRot by="120000">
                                      <p:cBhvr>
                                        <p:cTn id="15" dur="100" fill="hold">
                                          <p:stCondLst>
                                            <p:cond delay="0"/>
                                          </p:stCondLst>
                                        </p:cTn>
                                        <p:tgtEl>
                                          <p:spTgt spid="26"/>
                                        </p:tgtEl>
                                        <p:attrNameLst>
                                          <p:attrName>r</p:attrName>
                                        </p:attrNameLst>
                                      </p:cBhvr>
                                    </p:animRot>
                                    <p:animRot by="-240000">
                                      <p:cBhvr>
                                        <p:cTn id="16" dur="200" fill="hold">
                                          <p:stCondLst>
                                            <p:cond delay="200"/>
                                          </p:stCondLst>
                                        </p:cTn>
                                        <p:tgtEl>
                                          <p:spTgt spid="26"/>
                                        </p:tgtEl>
                                        <p:attrNameLst>
                                          <p:attrName>r</p:attrName>
                                        </p:attrNameLst>
                                      </p:cBhvr>
                                    </p:animRot>
                                    <p:animRot by="240000">
                                      <p:cBhvr>
                                        <p:cTn id="17" dur="200" fill="hold">
                                          <p:stCondLst>
                                            <p:cond delay="400"/>
                                          </p:stCondLst>
                                        </p:cTn>
                                        <p:tgtEl>
                                          <p:spTgt spid="26"/>
                                        </p:tgtEl>
                                        <p:attrNameLst>
                                          <p:attrName>r</p:attrName>
                                        </p:attrNameLst>
                                      </p:cBhvr>
                                    </p:animRot>
                                    <p:animRot by="-240000">
                                      <p:cBhvr>
                                        <p:cTn id="18" dur="200" fill="hold">
                                          <p:stCondLst>
                                            <p:cond delay="600"/>
                                          </p:stCondLst>
                                        </p:cTn>
                                        <p:tgtEl>
                                          <p:spTgt spid="26"/>
                                        </p:tgtEl>
                                        <p:attrNameLst>
                                          <p:attrName>r</p:attrName>
                                        </p:attrNameLst>
                                      </p:cBhvr>
                                    </p:animRot>
                                    <p:animRot by="120000">
                                      <p:cBhvr>
                                        <p:cTn id="19"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853382" y="569213"/>
            <a:ext cx="5433519" cy="886118"/>
            <a:chOff x="678426" y="556819"/>
            <a:chExt cx="5433519" cy="886118"/>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1617523" y="574614"/>
              <a:ext cx="4494422" cy="868323"/>
            </a:xfrm>
            <a:prstGeom prst="roundRect">
              <a:avLst/>
            </a:prstGeom>
            <a:noFill/>
            <a:ln>
              <a:noFill/>
            </a:ln>
          </p:spPr>
          <p:txBody>
            <a:bodyPr wrap="square" rtlCol="0">
              <a:spAutoFit/>
            </a:bodyPr>
            <a:lstStyle/>
            <a:p>
              <a:pPr algn="ctr"/>
              <a:r>
                <a:rPr lang="en-US" sz="4500" b="1"/>
                <a:t>Đặt tính rồi tính.</a:t>
              </a:r>
              <a:endParaRPr lang="en-US" sz="4500" b="1" dirty="0"/>
            </a:p>
          </p:txBody>
        </p:sp>
      </p:grpSp>
      <p:sp>
        <p:nvSpPr>
          <p:cNvPr id="9" name="TextBox 8">
            <a:extLst>
              <a:ext uri="{FF2B5EF4-FFF2-40B4-BE49-F238E27FC236}">
                <a16:creationId xmlns:a16="http://schemas.microsoft.com/office/drawing/2014/main" id="{C2307800-D780-1AEF-6CA1-E06065298F4F}"/>
              </a:ext>
            </a:extLst>
          </p:cNvPr>
          <p:cNvSpPr txBox="1"/>
          <p:nvPr/>
        </p:nvSpPr>
        <p:spPr>
          <a:xfrm>
            <a:off x="633651" y="1648010"/>
            <a:ext cx="8333887" cy="830997"/>
          </a:xfrm>
          <a:prstGeom prst="rect">
            <a:avLst/>
          </a:prstGeom>
          <a:noFill/>
          <a:ln>
            <a:noFill/>
          </a:ln>
        </p:spPr>
        <p:txBody>
          <a:bodyPr wrap="square" rtlCol="0">
            <a:spAutoFit/>
          </a:bodyPr>
          <a:lstStyle/>
          <a:p>
            <a:pPr algn="just"/>
            <a:r>
              <a:rPr lang="en-US" sz="4800">
                <a:solidFill>
                  <a:srgbClr val="FA5A68"/>
                </a:solidFill>
              </a:rPr>
              <a:t>a) </a:t>
            </a:r>
            <a:r>
              <a:rPr lang="en-US" sz="4800"/>
              <a:t>822 305 + 143 484</a:t>
            </a:r>
          </a:p>
        </p:txBody>
      </p:sp>
      <p:sp>
        <p:nvSpPr>
          <p:cNvPr id="13" name="TextBox 12">
            <a:extLst>
              <a:ext uri="{FF2B5EF4-FFF2-40B4-BE49-F238E27FC236}">
                <a16:creationId xmlns:a16="http://schemas.microsoft.com/office/drawing/2014/main" id="{C578D5FC-052B-94F4-CDE1-4BC8B7769B7E}"/>
              </a:ext>
            </a:extLst>
          </p:cNvPr>
          <p:cNvSpPr txBox="1"/>
          <p:nvPr/>
        </p:nvSpPr>
        <p:spPr>
          <a:xfrm>
            <a:off x="633649" y="2887526"/>
            <a:ext cx="8333887" cy="830997"/>
          </a:xfrm>
          <a:prstGeom prst="rect">
            <a:avLst/>
          </a:prstGeom>
          <a:noFill/>
          <a:ln>
            <a:noFill/>
          </a:ln>
        </p:spPr>
        <p:txBody>
          <a:bodyPr wrap="square" rtlCol="0">
            <a:spAutoFit/>
          </a:bodyPr>
          <a:lstStyle/>
          <a:p>
            <a:pPr algn="just"/>
            <a:r>
              <a:rPr lang="en-US" sz="4800">
                <a:solidFill>
                  <a:srgbClr val="FA5A68"/>
                </a:solidFill>
              </a:rPr>
              <a:t>b) </a:t>
            </a:r>
            <a:r>
              <a:rPr lang="en-US" sz="4800"/>
              <a:t>723 575 + 823 918</a:t>
            </a:r>
          </a:p>
        </p:txBody>
      </p:sp>
      <p:sp>
        <p:nvSpPr>
          <p:cNvPr id="14" name="TextBox 13">
            <a:extLst>
              <a:ext uri="{FF2B5EF4-FFF2-40B4-BE49-F238E27FC236}">
                <a16:creationId xmlns:a16="http://schemas.microsoft.com/office/drawing/2014/main" id="{A89DBB38-5B57-41E1-DFA1-CD9E5D43DB58}"/>
              </a:ext>
            </a:extLst>
          </p:cNvPr>
          <p:cNvSpPr txBox="1"/>
          <p:nvPr/>
        </p:nvSpPr>
        <p:spPr>
          <a:xfrm>
            <a:off x="633649" y="4094823"/>
            <a:ext cx="8333887" cy="830997"/>
          </a:xfrm>
          <a:prstGeom prst="rect">
            <a:avLst/>
          </a:prstGeom>
          <a:noFill/>
          <a:ln>
            <a:noFill/>
          </a:ln>
        </p:spPr>
        <p:txBody>
          <a:bodyPr wrap="square" rtlCol="0">
            <a:spAutoFit/>
          </a:bodyPr>
          <a:lstStyle/>
          <a:p>
            <a:pPr algn="just"/>
            <a:r>
              <a:rPr lang="en-US" sz="4800">
                <a:solidFill>
                  <a:srgbClr val="FA5A68"/>
                </a:solidFill>
              </a:rPr>
              <a:t>c) </a:t>
            </a:r>
            <a:r>
              <a:rPr lang="en-US" sz="4800"/>
              <a:t>6 394 814 + 102 043</a:t>
            </a:r>
          </a:p>
        </p:txBody>
      </p:sp>
      <p:sp>
        <p:nvSpPr>
          <p:cNvPr id="15" name="TextBox 14">
            <a:extLst>
              <a:ext uri="{FF2B5EF4-FFF2-40B4-BE49-F238E27FC236}">
                <a16:creationId xmlns:a16="http://schemas.microsoft.com/office/drawing/2014/main" id="{87A9A583-A7B9-BF3F-AAD9-C4AA107EE441}"/>
              </a:ext>
            </a:extLst>
          </p:cNvPr>
          <p:cNvSpPr txBox="1"/>
          <p:nvPr/>
        </p:nvSpPr>
        <p:spPr>
          <a:xfrm>
            <a:off x="633650" y="5334339"/>
            <a:ext cx="8333887" cy="830997"/>
          </a:xfrm>
          <a:prstGeom prst="rect">
            <a:avLst/>
          </a:prstGeom>
          <a:noFill/>
          <a:ln>
            <a:noFill/>
          </a:ln>
        </p:spPr>
        <p:txBody>
          <a:bodyPr wrap="square" rtlCol="0">
            <a:spAutoFit/>
          </a:bodyPr>
          <a:lstStyle/>
          <a:p>
            <a:pPr algn="just"/>
            <a:r>
              <a:rPr lang="en-US" sz="4800">
                <a:solidFill>
                  <a:srgbClr val="FA5A68"/>
                </a:solidFill>
              </a:rPr>
              <a:t>d) </a:t>
            </a:r>
            <a:r>
              <a:rPr lang="en-US" sz="4800"/>
              <a:t>29 126 524 + 3 310 662</a:t>
            </a:r>
          </a:p>
        </p:txBody>
      </p:sp>
      <p:grpSp>
        <p:nvGrpSpPr>
          <p:cNvPr id="21" name="Group 20">
            <a:extLst>
              <a:ext uri="{FF2B5EF4-FFF2-40B4-BE49-F238E27FC236}">
                <a16:creationId xmlns:a16="http://schemas.microsoft.com/office/drawing/2014/main" id="{9433279D-8465-6927-F849-91AB15D61BA0}"/>
              </a:ext>
            </a:extLst>
          </p:cNvPr>
          <p:cNvGrpSpPr/>
          <p:nvPr/>
        </p:nvGrpSpPr>
        <p:grpSpPr>
          <a:xfrm>
            <a:off x="6547932" y="831587"/>
            <a:ext cx="5297612" cy="5724656"/>
            <a:chOff x="6547932" y="831587"/>
            <a:chExt cx="5297612" cy="5724656"/>
          </a:xfrm>
        </p:grpSpPr>
        <p:sp>
          <p:nvSpPr>
            <p:cNvPr id="18" name="TextBox 10">
              <a:extLst>
                <a:ext uri="{FF2B5EF4-FFF2-40B4-BE49-F238E27FC236}">
                  <a16:creationId xmlns:a16="http://schemas.microsoft.com/office/drawing/2014/main" id="{6B184DFD-67E4-8669-1AC9-041AFBD36A31}"/>
                </a:ext>
              </a:extLst>
            </p:cNvPr>
            <p:cNvSpPr txBox="1"/>
            <p:nvPr/>
          </p:nvSpPr>
          <p:spPr>
            <a:xfrm>
              <a:off x="6547932" y="831587"/>
              <a:ext cx="5297612" cy="1938992"/>
            </a:xfrm>
            <a:prstGeom prst="rect">
              <a:avLst/>
            </a:prstGeom>
            <a:noFill/>
          </p:spPr>
          <p:txBody>
            <a:bodyPr wrap="square" rtlCol="0">
              <a:spAutoFit/>
            </a:bodyPr>
            <a:lstStyle/>
            <a:p>
              <a:pPr algn="ctr"/>
              <a:r>
                <a:rPr lang="en-US" sz="60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Thực hiện từng bài vào bảng con</a:t>
              </a:r>
              <a:endParaRPr lang="en-US" sz="60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20" name="Picture 19" descr="A cartoon of a child wearing glasses&#10;&#10;Description automatically generated">
              <a:extLst>
                <a:ext uri="{FF2B5EF4-FFF2-40B4-BE49-F238E27FC236}">
                  <a16:creationId xmlns:a16="http://schemas.microsoft.com/office/drawing/2014/main" id="{8E597FAA-7D44-F178-6DA5-3581DB677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9300" y="2685850"/>
              <a:ext cx="3638009" cy="3870393"/>
            </a:xfrm>
            <a:prstGeom prst="rect">
              <a:avLst/>
            </a:prstGeom>
          </p:spPr>
        </p:pic>
      </p:grpSp>
    </p:spTree>
    <p:extLst>
      <p:ext uri="{BB962C8B-B14F-4D97-AF65-F5344CB8AC3E}">
        <p14:creationId xmlns:p14="http://schemas.microsoft.com/office/powerpoint/2010/main" val="801466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4" presetID="32" presetClass="emph" presetSubtype="0" fill="hold" nodeType="withEffect">
                                  <p:stCondLst>
                                    <p:cond delay="0"/>
                                  </p:stCondLst>
                                  <p:childTnLst>
                                    <p:animRot by="120000">
                                      <p:cBhvr>
                                        <p:cTn id="15" dur="100" fill="hold">
                                          <p:stCondLst>
                                            <p:cond delay="0"/>
                                          </p:stCondLst>
                                        </p:cTn>
                                        <p:tgtEl>
                                          <p:spTgt spid="21"/>
                                        </p:tgtEl>
                                        <p:attrNameLst>
                                          <p:attrName>r</p:attrName>
                                        </p:attrNameLst>
                                      </p:cBhvr>
                                    </p:animRot>
                                    <p:animRot by="-240000">
                                      <p:cBhvr>
                                        <p:cTn id="16" dur="200" fill="hold">
                                          <p:stCondLst>
                                            <p:cond delay="200"/>
                                          </p:stCondLst>
                                        </p:cTn>
                                        <p:tgtEl>
                                          <p:spTgt spid="21"/>
                                        </p:tgtEl>
                                        <p:attrNameLst>
                                          <p:attrName>r</p:attrName>
                                        </p:attrNameLst>
                                      </p:cBhvr>
                                    </p:animRot>
                                    <p:animRot by="240000">
                                      <p:cBhvr>
                                        <p:cTn id="17" dur="200" fill="hold">
                                          <p:stCondLst>
                                            <p:cond delay="400"/>
                                          </p:stCondLst>
                                        </p:cTn>
                                        <p:tgtEl>
                                          <p:spTgt spid="21"/>
                                        </p:tgtEl>
                                        <p:attrNameLst>
                                          <p:attrName>r</p:attrName>
                                        </p:attrNameLst>
                                      </p:cBhvr>
                                    </p:animRot>
                                    <p:animRot by="-240000">
                                      <p:cBhvr>
                                        <p:cTn id="18" dur="200" fill="hold">
                                          <p:stCondLst>
                                            <p:cond delay="600"/>
                                          </p:stCondLst>
                                        </p:cTn>
                                        <p:tgtEl>
                                          <p:spTgt spid="21"/>
                                        </p:tgtEl>
                                        <p:attrNameLst>
                                          <p:attrName>r</p:attrName>
                                        </p:attrNameLst>
                                      </p:cBhvr>
                                    </p:animRot>
                                    <p:animRot by="120000">
                                      <p:cBhvr>
                                        <p:cTn id="19"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alpha val="90000"/>
            </a:schemeClr>
          </a:solidFill>
          <a:ln w="76200">
            <a:solidFill>
              <a:schemeClr val="accent5">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429070" y="421750"/>
            <a:ext cx="5433519" cy="869092"/>
            <a:chOff x="678426" y="556819"/>
            <a:chExt cx="5433519" cy="869092"/>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1617523" y="574614"/>
              <a:ext cx="4494422" cy="851297"/>
            </a:xfrm>
            <a:prstGeom prst="roundRect">
              <a:avLst/>
            </a:prstGeom>
            <a:noFill/>
            <a:ln>
              <a:noFill/>
            </a:ln>
          </p:spPr>
          <p:txBody>
            <a:bodyPr wrap="square" rtlCol="0">
              <a:spAutoFit/>
            </a:bodyPr>
            <a:lstStyle/>
            <a:p>
              <a:pPr algn="ctr"/>
              <a:r>
                <a:rPr lang="en-US" sz="4400" b="1"/>
                <a:t>Đặt tính rồi tính.</a:t>
              </a:r>
              <a:endParaRPr lang="en-US" sz="4400" b="1" dirty="0"/>
            </a:p>
          </p:txBody>
        </p:sp>
      </p:grpSp>
      <p:sp>
        <p:nvSpPr>
          <p:cNvPr id="9" name="TextBox 8">
            <a:extLst>
              <a:ext uri="{FF2B5EF4-FFF2-40B4-BE49-F238E27FC236}">
                <a16:creationId xmlns:a16="http://schemas.microsoft.com/office/drawing/2014/main" id="{C2307800-D780-1AEF-6CA1-E06065298F4F}"/>
              </a:ext>
            </a:extLst>
          </p:cNvPr>
          <p:cNvSpPr txBox="1"/>
          <p:nvPr/>
        </p:nvSpPr>
        <p:spPr>
          <a:xfrm>
            <a:off x="6008271" y="533759"/>
            <a:ext cx="5653250" cy="830997"/>
          </a:xfrm>
          <a:prstGeom prst="rect">
            <a:avLst/>
          </a:prstGeom>
          <a:noFill/>
          <a:ln>
            <a:noFill/>
          </a:ln>
        </p:spPr>
        <p:txBody>
          <a:bodyPr wrap="square" rtlCol="0">
            <a:spAutoFit/>
          </a:bodyPr>
          <a:lstStyle/>
          <a:p>
            <a:pPr algn="just"/>
            <a:r>
              <a:rPr lang="en-US" sz="4800">
                <a:solidFill>
                  <a:srgbClr val="FA5A68"/>
                </a:solidFill>
              </a:rPr>
              <a:t>a) </a:t>
            </a:r>
            <a:r>
              <a:rPr lang="en-US" sz="4800"/>
              <a:t>822 305 + 143 484</a:t>
            </a:r>
          </a:p>
        </p:txBody>
      </p:sp>
      <p:grpSp>
        <p:nvGrpSpPr>
          <p:cNvPr id="2" name="Group 1">
            <a:extLst>
              <a:ext uri="{FF2B5EF4-FFF2-40B4-BE49-F238E27FC236}">
                <a16:creationId xmlns:a16="http://schemas.microsoft.com/office/drawing/2014/main" id="{A2785192-E23E-C36F-F1A0-E6BB0AC0BFE4}"/>
              </a:ext>
            </a:extLst>
          </p:cNvPr>
          <p:cNvGrpSpPr/>
          <p:nvPr/>
        </p:nvGrpSpPr>
        <p:grpSpPr>
          <a:xfrm>
            <a:off x="467006" y="1781060"/>
            <a:ext cx="4555226" cy="2299754"/>
            <a:chOff x="399160" y="1767569"/>
            <a:chExt cx="4555226" cy="2299754"/>
          </a:xfrm>
        </p:grpSpPr>
        <p:sp>
          <p:nvSpPr>
            <p:cNvPr id="3" name="TextBox 2">
              <a:extLst>
                <a:ext uri="{FF2B5EF4-FFF2-40B4-BE49-F238E27FC236}">
                  <a16:creationId xmlns:a16="http://schemas.microsoft.com/office/drawing/2014/main" id="{7CFD43B8-FE74-8B0C-83DE-C63E5D62BEFC}"/>
                </a:ext>
              </a:extLst>
            </p:cNvPr>
            <p:cNvSpPr txBox="1"/>
            <p:nvPr/>
          </p:nvSpPr>
          <p:spPr>
            <a:xfrm>
              <a:off x="998696" y="1767569"/>
              <a:ext cx="3955690" cy="1107996"/>
            </a:xfrm>
            <a:prstGeom prst="rect">
              <a:avLst/>
            </a:prstGeom>
            <a:noFill/>
          </p:spPr>
          <p:txBody>
            <a:bodyPr wrap="square" rtlCol="0">
              <a:spAutoFit/>
            </a:bodyPr>
            <a:lstStyle/>
            <a:p>
              <a:r>
                <a:rPr lang="en-US" sz="6600" b="1"/>
                <a:t>8 2 2 3 0 5</a:t>
              </a:r>
            </a:p>
          </p:txBody>
        </p:sp>
        <p:sp>
          <p:nvSpPr>
            <p:cNvPr id="11" name="TextBox 10">
              <a:extLst>
                <a:ext uri="{FF2B5EF4-FFF2-40B4-BE49-F238E27FC236}">
                  <a16:creationId xmlns:a16="http://schemas.microsoft.com/office/drawing/2014/main" id="{C36F9C9F-AA72-CFC2-02B0-3331B43EC8C0}"/>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12" name="TextBox 11">
              <a:extLst>
                <a:ext uri="{FF2B5EF4-FFF2-40B4-BE49-F238E27FC236}">
                  <a16:creationId xmlns:a16="http://schemas.microsoft.com/office/drawing/2014/main" id="{341FDD71-BE77-29C2-6CAE-DA55310F05F3}"/>
                </a:ext>
              </a:extLst>
            </p:cNvPr>
            <p:cNvSpPr txBox="1"/>
            <p:nvPr/>
          </p:nvSpPr>
          <p:spPr>
            <a:xfrm>
              <a:off x="791119" y="2959327"/>
              <a:ext cx="3955689" cy="1107996"/>
            </a:xfrm>
            <a:prstGeom prst="rect">
              <a:avLst/>
            </a:prstGeom>
            <a:noFill/>
          </p:spPr>
          <p:txBody>
            <a:bodyPr wrap="square" rtlCol="0">
              <a:spAutoFit/>
            </a:bodyPr>
            <a:lstStyle/>
            <a:p>
              <a:r>
                <a:rPr lang="en-US" sz="6600" b="1"/>
                <a:t> 1 4 3 4 8 4</a:t>
              </a:r>
            </a:p>
          </p:txBody>
        </p:sp>
        <p:cxnSp>
          <p:nvCxnSpPr>
            <p:cNvPr id="16" name="Straight Connector 15">
              <a:extLst>
                <a:ext uri="{FF2B5EF4-FFF2-40B4-BE49-F238E27FC236}">
                  <a16:creationId xmlns:a16="http://schemas.microsoft.com/office/drawing/2014/main" id="{F4BC92CB-DFE4-F1C2-0081-BF72F792DF4A}"/>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FB8E8C42-404E-97C5-1E33-DADC00C6DC14}"/>
              </a:ext>
            </a:extLst>
          </p:cNvPr>
          <p:cNvSpPr txBox="1"/>
          <p:nvPr/>
        </p:nvSpPr>
        <p:spPr>
          <a:xfrm>
            <a:off x="4166012" y="3997052"/>
            <a:ext cx="609600" cy="1107996"/>
          </a:xfrm>
          <a:prstGeom prst="rect">
            <a:avLst/>
          </a:prstGeom>
          <a:noFill/>
        </p:spPr>
        <p:txBody>
          <a:bodyPr wrap="square" rtlCol="0">
            <a:spAutoFit/>
          </a:bodyPr>
          <a:lstStyle/>
          <a:p>
            <a:r>
              <a:rPr lang="en-US" sz="6600" b="1">
                <a:solidFill>
                  <a:srgbClr val="FF6600"/>
                </a:solidFill>
              </a:rPr>
              <a:t>9</a:t>
            </a:r>
          </a:p>
        </p:txBody>
      </p:sp>
      <p:sp>
        <p:nvSpPr>
          <p:cNvPr id="19" name="TextBox 18">
            <a:extLst>
              <a:ext uri="{FF2B5EF4-FFF2-40B4-BE49-F238E27FC236}">
                <a16:creationId xmlns:a16="http://schemas.microsoft.com/office/drawing/2014/main" id="{EE83134F-DA94-A260-F7BE-D9063036A221}"/>
              </a:ext>
            </a:extLst>
          </p:cNvPr>
          <p:cNvSpPr txBox="1"/>
          <p:nvPr/>
        </p:nvSpPr>
        <p:spPr>
          <a:xfrm>
            <a:off x="3538271" y="3997052"/>
            <a:ext cx="609600" cy="1107996"/>
          </a:xfrm>
          <a:prstGeom prst="rect">
            <a:avLst/>
          </a:prstGeom>
          <a:noFill/>
        </p:spPr>
        <p:txBody>
          <a:bodyPr wrap="square" rtlCol="0">
            <a:spAutoFit/>
          </a:bodyPr>
          <a:lstStyle/>
          <a:p>
            <a:r>
              <a:rPr lang="en-US" sz="6600" b="1">
                <a:solidFill>
                  <a:srgbClr val="FF6600"/>
                </a:solidFill>
              </a:rPr>
              <a:t>8</a:t>
            </a:r>
          </a:p>
        </p:txBody>
      </p:sp>
      <p:sp>
        <p:nvSpPr>
          <p:cNvPr id="22" name="TextBox 21">
            <a:extLst>
              <a:ext uri="{FF2B5EF4-FFF2-40B4-BE49-F238E27FC236}">
                <a16:creationId xmlns:a16="http://schemas.microsoft.com/office/drawing/2014/main" id="{0365B3BF-8A4C-7DA5-52A1-4AD4AB3A1AD3}"/>
              </a:ext>
            </a:extLst>
          </p:cNvPr>
          <p:cNvSpPr txBox="1"/>
          <p:nvPr/>
        </p:nvSpPr>
        <p:spPr>
          <a:xfrm>
            <a:off x="2915255" y="4029852"/>
            <a:ext cx="609600" cy="1107996"/>
          </a:xfrm>
          <a:prstGeom prst="rect">
            <a:avLst/>
          </a:prstGeom>
          <a:noFill/>
        </p:spPr>
        <p:txBody>
          <a:bodyPr wrap="square" rtlCol="0">
            <a:spAutoFit/>
          </a:bodyPr>
          <a:lstStyle/>
          <a:p>
            <a:r>
              <a:rPr lang="en-US" sz="6600" b="1">
                <a:solidFill>
                  <a:srgbClr val="FF6600"/>
                </a:solidFill>
              </a:rPr>
              <a:t>7</a:t>
            </a:r>
          </a:p>
        </p:txBody>
      </p:sp>
      <p:sp>
        <p:nvSpPr>
          <p:cNvPr id="23" name="TextBox 22">
            <a:extLst>
              <a:ext uri="{FF2B5EF4-FFF2-40B4-BE49-F238E27FC236}">
                <a16:creationId xmlns:a16="http://schemas.microsoft.com/office/drawing/2014/main" id="{291E6797-6351-A795-F3D0-60D95E405678}"/>
              </a:ext>
            </a:extLst>
          </p:cNvPr>
          <p:cNvSpPr txBox="1"/>
          <p:nvPr/>
        </p:nvSpPr>
        <p:spPr>
          <a:xfrm>
            <a:off x="2293393" y="4029852"/>
            <a:ext cx="609600" cy="1107996"/>
          </a:xfrm>
          <a:prstGeom prst="rect">
            <a:avLst/>
          </a:prstGeom>
          <a:noFill/>
        </p:spPr>
        <p:txBody>
          <a:bodyPr wrap="square" rtlCol="0">
            <a:spAutoFit/>
          </a:bodyPr>
          <a:lstStyle/>
          <a:p>
            <a:r>
              <a:rPr lang="en-US" sz="6600" b="1">
                <a:solidFill>
                  <a:srgbClr val="FF6600"/>
                </a:solidFill>
              </a:rPr>
              <a:t>5</a:t>
            </a:r>
          </a:p>
        </p:txBody>
      </p:sp>
      <p:sp>
        <p:nvSpPr>
          <p:cNvPr id="24" name="TextBox 23">
            <a:extLst>
              <a:ext uri="{FF2B5EF4-FFF2-40B4-BE49-F238E27FC236}">
                <a16:creationId xmlns:a16="http://schemas.microsoft.com/office/drawing/2014/main" id="{9D44D00C-E0F7-AFB4-489A-AAF3712AD0F4}"/>
              </a:ext>
            </a:extLst>
          </p:cNvPr>
          <p:cNvSpPr txBox="1"/>
          <p:nvPr/>
        </p:nvSpPr>
        <p:spPr>
          <a:xfrm>
            <a:off x="1687703" y="4032753"/>
            <a:ext cx="609600" cy="1107996"/>
          </a:xfrm>
          <a:prstGeom prst="rect">
            <a:avLst/>
          </a:prstGeom>
          <a:noFill/>
        </p:spPr>
        <p:txBody>
          <a:bodyPr wrap="square" rtlCol="0">
            <a:spAutoFit/>
          </a:bodyPr>
          <a:lstStyle/>
          <a:p>
            <a:r>
              <a:rPr lang="en-US" sz="6600" b="1">
                <a:solidFill>
                  <a:srgbClr val="FF6600"/>
                </a:solidFill>
              </a:rPr>
              <a:t>6</a:t>
            </a:r>
          </a:p>
        </p:txBody>
      </p:sp>
      <p:sp>
        <p:nvSpPr>
          <p:cNvPr id="25" name="TextBox 24">
            <a:extLst>
              <a:ext uri="{FF2B5EF4-FFF2-40B4-BE49-F238E27FC236}">
                <a16:creationId xmlns:a16="http://schemas.microsoft.com/office/drawing/2014/main" id="{52670CA6-0DC4-ADF1-933C-653B2124833D}"/>
              </a:ext>
            </a:extLst>
          </p:cNvPr>
          <p:cNvSpPr txBox="1"/>
          <p:nvPr/>
        </p:nvSpPr>
        <p:spPr>
          <a:xfrm>
            <a:off x="1046207" y="4029852"/>
            <a:ext cx="609600" cy="1107996"/>
          </a:xfrm>
          <a:prstGeom prst="rect">
            <a:avLst/>
          </a:prstGeom>
          <a:noFill/>
        </p:spPr>
        <p:txBody>
          <a:bodyPr wrap="square" rtlCol="0">
            <a:spAutoFit/>
          </a:bodyPr>
          <a:lstStyle/>
          <a:p>
            <a:r>
              <a:rPr lang="en-US" sz="6600" b="1">
                <a:solidFill>
                  <a:srgbClr val="FF6600"/>
                </a:solidFill>
              </a:rPr>
              <a:t>9</a:t>
            </a:r>
          </a:p>
        </p:txBody>
      </p:sp>
      <p:sp>
        <p:nvSpPr>
          <p:cNvPr id="14" name="Rectangle: Rounded Corners 13">
            <a:extLst>
              <a:ext uri="{FF2B5EF4-FFF2-40B4-BE49-F238E27FC236}">
                <a16:creationId xmlns:a16="http://schemas.microsoft.com/office/drawing/2014/main" id="{ABA664B4-176C-DB22-7078-CF929AB87B76}"/>
              </a:ext>
            </a:extLst>
          </p:cNvPr>
          <p:cNvSpPr/>
          <p:nvPr/>
        </p:nvSpPr>
        <p:spPr>
          <a:xfrm>
            <a:off x="5403853" y="1507268"/>
            <a:ext cx="6162572" cy="40813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1C115212-8B3A-63A6-FDC5-01E1769EA7EF}"/>
              </a:ext>
            </a:extLst>
          </p:cNvPr>
          <p:cNvSpPr txBox="1"/>
          <p:nvPr/>
        </p:nvSpPr>
        <p:spPr>
          <a:xfrm>
            <a:off x="5897833" y="1578940"/>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5 cộng 4 bằng 9, viết 9.</a:t>
            </a:r>
          </a:p>
        </p:txBody>
      </p:sp>
      <p:sp>
        <p:nvSpPr>
          <p:cNvPr id="18" name="TextBox 17">
            <a:extLst>
              <a:ext uri="{FF2B5EF4-FFF2-40B4-BE49-F238E27FC236}">
                <a16:creationId xmlns:a16="http://schemas.microsoft.com/office/drawing/2014/main" id="{818D442D-5A57-5CE7-1B3F-52C2D8BF64F4}"/>
              </a:ext>
            </a:extLst>
          </p:cNvPr>
          <p:cNvSpPr txBox="1"/>
          <p:nvPr/>
        </p:nvSpPr>
        <p:spPr>
          <a:xfrm>
            <a:off x="5914716" y="2218615"/>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0 cộng 8 bằng 8, viết 8.</a:t>
            </a:r>
          </a:p>
        </p:txBody>
      </p:sp>
      <p:sp>
        <p:nvSpPr>
          <p:cNvPr id="20" name="TextBox 19">
            <a:extLst>
              <a:ext uri="{FF2B5EF4-FFF2-40B4-BE49-F238E27FC236}">
                <a16:creationId xmlns:a16="http://schemas.microsoft.com/office/drawing/2014/main" id="{4A951287-37DB-C011-FBF3-911BB9466704}"/>
              </a:ext>
            </a:extLst>
          </p:cNvPr>
          <p:cNvSpPr txBox="1"/>
          <p:nvPr/>
        </p:nvSpPr>
        <p:spPr>
          <a:xfrm>
            <a:off x="5904377" y="2884792"/>
            <a:ext cx="676210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3 cộng 4 bằng 7, viết 7.</a:t>
            </a:r>
          </a:p>
        </p:txBody>
      </p:sp>
      <p:sp>
        <p:nvSpPr>
          <p:cNvPr id="21" name="TextBox 20">
            <a:extLst>
              <a:ext uri="{FF2B5EF4-FFF2-40B4-BE49-F238E27FC236}">
                <a16:creationId xmlns:a16="http://schemas.microsoft.com/office/drawing/2014/main" id="{62CBE36E-F7B5-08C8-972E-D639FDF3B62F}"/>
              </a:ext>
            </a:extLst>
          </p:cNvPr>
          <p:cNvSpPr txBox="1"/>
          <p:nvPr/>
        </p:nvSpPr>
        <p:spPr>
          <a:xfrm>
            <a:off x="5914716" y="3524467"/>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2 cộng 3 bằng 5, viết 5.</a:t>
            </a:r>
          </a:p>
        </p:txBody>
      </p:sp>
      <p:sp>
        <p:nvSpPr>
          <p:cNvPr id="26" name="TextBox 25">
            <a:extLst>
              <a:ext uri="{FF2B5EF4-FFF2-40B4-BE49-F238E27FC236}">
                <a16:creationId xmlns:a16="http://schemas.microsoft.com/office/drawing/2014/main" id="{3F714A81-C464-2E36-AD82-9915976739FE}"/>
              </a:ext>
            </a:extLst>
          </p:cNvPr>
          <p:cNvSpPr txBox="1"/>
          <p:nvPr/>
        </p:nvSpPr>
        <p:spPr>
          <a:xfrm>
            <a:off x="5904377" y="4184780"/>
            <a:ext cx="6919180"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2 cộng 4 bằng 6, viết 6.</a:t>
            </a:r>
          </a:p>
        </p:txBody>
      </p:sp>
      <p:sp>
        <p:nvSpPr>
          <p:cNvPr id="27" name="TextBox 26">
            <a:extLst>
              <a:ext uri="{FF2B5EF4-FFF2-40B4-BE49-F238E27FC236}">
                <a16:creationId xmlns:a16="http://schemas.microsoft.com/office/drawing/2014/main" id="{0862360E-5DE6-A974-D89A-C56D39D5582A}"/>
              </a:ext>
            </a:extLst>
          </p:cNvPr>
          <p:cNvSpPr txBox="1"/>
          <p:nvPr/>
        </p:nvSpPr>
        <p:spPr>
          <a:xfrm>
            <a:off x="5897833" y="4850165"/>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8 cộng 1 bằng 9, viết 9.</a:t>
            </a:r>
          </a:p>
        </p:txBody>
      </p:sp>
      <p:grpSp>
        <p:nvGrpSpPr>
          <p:cNvPr id="35" name="Group 34">
            <a:extLst>
              <a:ext uri="{FF2B5EF4-FFF2-40B4-BE49-F238E27FC236}">
                <a16:creationId xmlns:a16="http://schemas.microsoft.com/office/drawing/2014/main" id="{4D96EC53-4568-9B36-3D09-7B182BA38638}"/>
              </a:ext>
            </a:extLst>
          </p:cNvPr>
          <p:cNvGrpSpPr/>
          <p:nvPr/>
        </p:nvGrpSpPr>
        <p:grpSpPr>
          <a:xfrm>
            <a:off x="1222485" y="5826247"/>
            <a:ext cx="9950471" cy="969445"/>
            <a:chOff x="1279092" y="5843238"/>
            <a:chExt cx="9950471" cy="969445"/>
          </a:xfrm>
        </p:grpSpPr>
        <p:sp>
          <p:nvSpPr>
            <p:cNvPr id="34" name="Rectangle: Rounded Corners 33">
              <a:extLst>
                <a:ext uri="{FF2B5EF4-FFF2-40B4-BE49-F238E27FC236}">
                  <a16:creationId xmlns:a16="http://schemas.microsoft.com/office/drawing/2014/main" id="{40D2B932-A938-F385-78F9-57A77A4052ED}"/>
                </a:ext>
              </a:extLst>
            </p:cNvPr>
            <p:cNvSpPr/>
            <p:nvPr/>
          </p:nvSpPr>
          <p:spPr>
            <a:xfrm>
              <a:off x="1279092" y="5843238"/>
              <a:ext cx="9950471" cy="961202"/>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63FF1B5-104A-EA46-9773-CC9A70E2BA7E}"/>
                </a:ext>
              </a:extLst>
            </p:cNvPr>
            <p:cNvSpPr txBox="1"/>
            <p:nvPr/>
          </p:nvSpPr>
          <p:spPr>
            <a:xfrm>
              <a:off x="1979126" y="5889353"/>
              <a:ext cx="8550402" cy="923330"/>
            </a:xfrm>
            <a:prstGeom prst="rect">
              <a:avLst/>
            </a:prstGeom>
            <a:noFill/>
            <a:ln>
              <a:noFill/>
            </a:ln>
          </p:spPr>
          <p:txBody>
            <a:bodyPr wrap="square" rtlCol="0">
              <a:spAutoFit/>
            </a:bodyPr>
            <a:lstStyle/>
            <a:p>
              <a:pPr algn="just"/>
              <a:r>
                <a:rPr lang="en-US" sz="5400" b="1">
                  <a:solidFill>
                    <a:srgbClr val="0070C0"/>
                  </a:solidFill>
                </a:rPr>
                <a:t>822 305 + 143 484 = 965 789</a:t>
              </a:r>
            </a:p>
          </p:txBody>
        </p:sp>
      </p:grpSp>
    </p:spTree>
    <p:extLst>
      <p:ext uri="{BB962C8B-B14F-4D97-AF65-F5344CB8AC3E}">
        <p14:creationId xmlns:p14="http://schemas.microsoft.com/office/powerpoint/2010/main" val="39755637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left)">
                                      <p:cBhvr>
                                        <p:cTn id="60" dur="500"/>
                                        <p:tgtEl>
                                          <p:spTgt spid="26"/>
                                        </p:tgtEl>
                                      </p:cBhvr>
                                    </p:animEffec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32" presetClass="emph" presetSubtype="0" fill="hold" grpId="1" nodeType="withEffect">
                                  <p:stCondLst>
                                    <p:cond delay="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par>
                                <p:cTn id="80" presetID="32" presetClass="emph" presetSubtype="0" fill="hold" grpId="1" nodeType="withEffect">
                                  <p:stCondLst>
                                    <p:cond delay="0"/>
                                  </p:stCondLst>
                                  <p:childTnLst>
                                    <p:animRot by="120000">
                                      <p:cBhvr>
                                        <p:cTn id="81" dur="100" fill="hold">
                                          <p:stCondLst>
                                            <p:cond delay="0"/>
                                          </p:stCondLst>
                                        </p:cTn>
                                        <p:tgtEl>
                                          <p:spTgt spid="19"/>
                                        </p:tgtEl>
                                        <p:attrNameLst>
                                          <p:attrName>r</p:attrName>
                                        </p:attrNameLst>
                                      </p:cBhvr>
                                    </p:animRot>
                                    <p:animRot by="-240000">
                                      <p:cBhvr>
                                        <p:cTn id="82" dur="200" fill="hold">
                                          <p:stCondLst>
                                            <p:cond delay="200"/>
                                          </p:stCondLst>
                                        </p:cTn>
                                        <p:tgtEl>
                                          <p:spTgt spid="19"/>
                                        </p:tgtEl>
                                        <p:attrNameLst>
                                          <p:attrName>r</p:attrName>
                                        </p:attrNameLst>
                                      </p:cBhvr>
                                    </p:animRot>
                                    <p:animRot by="240000">
                                      <p:cBhvr>
                                        <p:cTn id="83" dur="200" fill="hold">
                                          <p:stCondLst>
                                            <p:cond delay="400"/>
                                          </p:stCondLst>
                                        </p:cTn>
                                        <p:tgtEl>
                                          <p:spTgt spid="19"/>
                                        </p:tgtEl>
                                        <p:attrNameLst>
                                          <p:attrName>r</p:attrName>
                                        </p:attrNameLst>
                                      </p:cBhvr>
                                    </p:animRot>
                                    <p:animRot by="-240000">
                                      <p:cBhvr>
                                        <p:cTn id="84" dur="200" fill="hold">
                                          <p:stCondLst>
                                            <p:cond delay="600"/>
                                          </p:stCondLst>
                                        </p:cTn>
                                        <p:tgtEl>
                                          <p:spTgt spid="19"/>
                                        </p:tgtEl>
                                        <p:attrNameLst>
                                          <p:attrName>r</p:attrName>
                                        </p:attrNameLst>
                                      </p:cBhvr>
                                    </p:animRot>
                                    <p:animRot by="120000">
                                      <p:cBhvr>
                                        <p:cTn id="85" dur="200" fill="hold">
                                          <p:stCondLst>
                                            <p:cond delay="800"/>
                                          </p:stCondLst>
                                        </p:cTn>
                                        <p:tgtEl>
                                          <p:spTgt spid="19"/>
                                        </p:tgtEl>
                                        <p:attrNameLst>
                                          <p:attrName>r</p:attrName>
                                        </p:attrNameLst>
                                      </p:cBhvr>
                                    </p:animRot>
                                  </p:childTnLst>
                                </p:cTn>
                              </p:par>
                              <p:par>
                                <p:cTn id="86" presetID="32" presetClass="emph" presetSubtype="0" fill="hold" grpId="1" nodeType="withEffect">
                                  <p:stCondLst>
                                    <p:cond delay="0"/>
                                  </p:stCondLst>
                                  <p:childTnLst>
                                    <p:animRot by="120000">
                                      <p:cBhvr>
                                        <p:cTn id="87" dur="100" fill="hold">
                                          <p:stCondLst>
                                            <p:cond delay="0"/>
                                          </p:stCondLst>
                                        </p:cTn>
                                        <p:tgtEl>
                                          <p:spTgt spid="22"/>
                                        </p:tgtEl>
                                        <p:attrNameLst>
                                          <p:attrName>r</p:attrName>
                                        </p:attrNameLst>
                                      </p:cBhvr>
                                    </p:animRot>
                                    <p:animRot by="-240000">
                                      <p:cBhvr>
                                        <p:cTn id="88" dur="200" fill="hold">
                                          <p:stCondLst>
                                            <p:cond delay="200"/>
                                          </p:stCondLst>
                                        </p:cTn>
                                        <p:tgtEl>
                                          <p:spTgt spid="22"/>
                                        </p:tgtEl>
                                        <p:attrNameLst>
                                          <p:attrName>r</p:attrName>
                                        </p:attrNameLst>
                                      </p:cBhvr>
                                    </p:animRot>
                                    <p:animRot by="240000">
                                      <p:cBhvr>
                                        <p:cTn id="89" dur="200" fill="hold">
                                          <p:stCondLst>
                                            <p:cond delay="400"/>
                                          </p:stCondLst>
                                        </p:cTn>
                                        <p:tgtEl>
                                          <p:spTgt spid="22"/>
                                        </p:tgtEl>
                                        <p:attrNameLst>
                                          <p:attrName>r</p:attrName>
                                        </p:attrNameLst>
                                      </p:cBhvr>
                                    </p:animRot>
                                    <p:animRot by="-240000">
                                      <p:cBhvr>
                                        <p:cTn id="90" dur="200" fill="hold">
                                          <p:stCondLst>
                                            <p:cond delay="600"/>
                                          </p:stCondLst>
                                        </p:cTn>
                                        <p:tgtEl>
                                          <p:spTgt spid="22"/>
                                        </p:tgtEl>
                                        <p:attrNameLst>
                                          <p:attrName>r</p:attrName>
                                        </p:attrNameLst>
                                      </p:cBhvr>
                                    </p:animRot>
                                    <p:animRot by="120000">
                                      <p:cBhvr>
                                        <p:cTn id="91" dur="200" fill="hold">
                                          <p:stCondLst>
                                            <p:cond delay="800"/>
                                          </p:stCondLst>
                                        </p:cTn>
                                        <p:tgtEl>
                                          <p:spTgt spid="22"/>
                                        </p:tgtEl>
                                        <p:attrNameLst>
                                          <p:attrName>r</p:attrName>
                                        </p:attrNameLst>
                                      </p:cBhvr>
                                    </p:animRot>
                                  </p:childTnLst>
                                </p:cTn>
                              </p:par>
                              <p:par>
                                <p:cTn id="92" presetID="32" presetClass="emph" presetSubtype="0" fill="hold" grpId="1" nodeType="withEffect">
                                  <p:stCondLst>
                                    <p:cond delay="0"/>
                                  </p:stCondLst>
                                  <p:childTnLst>
                                    <p:animRot by="120000">
                                      <p:cBhvr>
                                        <p:cTn id="93" dur="100" fill="hold">
                                          <p:stCondLst>
                                            <p:cond delay="0"/>
                                          </p:stCondLst>
                                        </p:cTn>
                                        <p:tgtEl>
                                          <p:spTgt spid="23"/>
                                        </p:tgtEl>
                                        <p:attrNameLst>
                                          <p:attrName>r</p:attrName>
                                        </p:attrNameLst>
                                      </p:cBhvr>
                                    </p:animRot>
                                    <p:animRot by="-240000">
                                      <p:cBhvr>
                                        <p:cTn id="94" dur="200" fill="hold">
                                          <p:stCondLst>
                                            <p:cond delay="200"/>
                                          </p:stCondLst>
                                        </p:cTn>
                                        <p:tgtEl>
                                          <p:spTgt spid="23"/>
                                        </p:tgtEl>
                                        <p:attrNameLst>
                                          <p:attrName>r</p:attrName>
                                        </p:attrNameLst>
                                      </p:cBhvr>
                                    </p:animRot>
                                    <p:animRot by="240000">
                                      <p:cBhvr>
                                        <p:cTn id="95" dur="200" fill="hold">
                                          <p:stCondLst>
                                            <p:cond delay="400"/>
                                          </p:stCondLst>
                                        </p:cTn>
                                        <p:tgtEl>
                                          <p:spTgt spid="23"/>
                                        </p:tgtEl>
                                        <p:attrNameLst>
                                          <p:attrName>r</p:attrName>
                                        </p:attrNameLst>
                                      </p:cBhvr>
                                    </p:animRot>
                                    <p:animRot by="-240000">
                                      <p:cBhvr>
                                        <p:cTn id="96" dur="200" fill="hold">
                                          <p:stCondLst>
                                            <p:cond delay="600"/>
                                          </p:stCondLst>
                                        </p:cTn>
                                        <p:tgtEl>
                                          <p:spTgt spid="23"/>
                                        </p:tgtEl>
                                        <p:attrNameLst>
                                          <p:attrName>r</p:attrName>
                                        </p:attrNameLst>
                                      </p:cBhvr>
                                    </p:animRot>
                                    <p:animRot by="120000">
                                      <p:cBhvr>
                                        <p:cTn id="97" dur="200" fill="hold">
                                          <p:stCondLst>
                                            <p:cond delay="800"/>
                                          </p:stCondLst>
                                        </p:cTn>
                                        <p:tgtEl>
                                          <p:spTgt spid="23"/>
                                        </p:tgtEl>
                                        <p:attrNameLst>
                                          <p:attrName>r</p:attrName>
                                        </p:attrNameLst>
                                      </p:cBhvr>
                                    </p:animRot>
                                  </p:childTnLst>
                                </p:cTn>
                              </p:par>
                              <p:par>
                                <p:cTn id="98" presetID="32" presetClass="emph" presetSubtype="0" fill="hold" grpId="1" nodeType="withEffect">
                                  <p:stCondLst>
                                    <p:cond delay="0"/>
                                  </p:stCondLst>
                                  <p:childTnLst>
                                    <p:animRot by="120000">
                                      <p:cBhvr>
                                        <p:cTn id="99" dur="100" fill="hold">
                                          <p:stCondLst>
                                            <p:cond delay="0"/>
                                          </p:stCondLst>
                                        </p:cTn>
                                        <p:tgtEl>
                                          <p:spTgt spid="24"/>
                                        </p:tgtEl>
                                        <p:attrNameLst>
                                          <p:attrName>r</p:attrName>
                                        </p:attrNameLst>
                                      </p:cBhvr>
                                    </p:animRot>
                                    <p:animRot by="-240000">
                                      <p:cBhvr>
                                        <p:cTn id="100" dur="200" fill="hold">
                                          <p:stCondLst>
                                            <p:cond delay="200"/>
                                          </p:stCondLst>
                                        </p:cTn>
                                        <p:tgtEl>
                                          <p:spTgt spid="24"/>
                                        </p:tgtEl>
                                        <p:attrNameLst>
                                          <p:attrName>r</p:attrName>
                                        </p:attrNameLst>
                                      </p:cBhvr>
                                    </p:animRot>
                                    <p:animRot by="240000">
                                      <p:cBhvr>
                                        <p:cTn id="101" dur="200" fill="hold">
                                          <p:stCondLst>
                                            <p:cond delay="400"/>
                                          </p:stCondLst>
                                        </p:cTn>
                                        <p:tgtEl>
                                          <p:spTgt spid="24"/>
                                        </p:tgtEl>
                                        <p:attrNameLst>
                                          <p:attrName>r</p:attrName>
                                        </p:attrNameLst>
                                      </p:cBhvr>
                                    </p:animRot>
                                    <p:animRot by="-240000">
                                      <p:cBhvr>
                                        <p:cTn id="102" dur="200" fill="hold">
                                          <p:stCondLst>
                                            <p:cond delay="600"/>
                                          </p:stCondLst>
                                        </p:cTn>
                                        <p:tgtEl>
                                          <p:spTgt spid="24"/>
                                        </p:tgtEl>
                                        <p:attrNameLst>
                                          <p:attrName>r</p:attrName>
                                        </p:attrNameLst>
                                      </p:cBhvr>
                                    </p:animRot>
                                    <p:animRot by="120000">
                                      <p:cBhvr>
                                        <p:cTn id="103" dur="200" fill="hold">
                                          <p:stCondLst>
                                            <p:cond delay="800"/>
                                          </p:stCondLst>
                                        </p:cTn>
                                        <p:tgtEl>
                                          <p:spTgt spid="24"/>
                                        </p:tgtEl>
                                        <p:attrNameLst>
                                          <p:attrName>r</p:attrName>
                                        </p:attrNameLst>
                                      </p:cBhvr>
                                    </p:animRot>
                                  </p:childTnLst>
                                </p:cTn>
                              </p:par>
                              <p:par>
                                <p:cTn id="104" presetID="32" presetClass="emph" presetSubtype="0" fill="hold" grpId="1" nodeType="withEffect">
                                  <p:stCondLst>
                                    <p:cond delay="0"/>
                                  </p:stCondLst>
                                  <p:childTnLst>
                                    <p:animRot by="120000">
                                      <p:cBhvr>
                                        <p:cTn id="105" dur="100" fill="hold">
                                          <p:stCondLst>
                                            <p:cond delay="0"/>
                                          </p:stCondLst>
                                        </p:cTn>
                                        <p:tgtEl>
                                          <p:spTgt spid="25"/>
                                        </p:tgtEl>
                                        <p:attrNameLst>
                                          <p:attrName>r</p:attrName>
                                        </p:attrNameLst>
                                      </p:cBhvr>
                                    </p:animRot>
                                    <p:animRot by="-240000">
                                      <p:cBhvr>
                                        <p:cTn id="106" dur="200" fill="hold">
                                          <p:stCondLst>
                                            <p:cond delay="200"/>
                                          </p:stCondLst>
                                        </p:cTn>
                                        <p:tgtEl>
                                          <p:spTgt spid="25"/>
                                        </p:tgtEl>
                                        <p:attrNameLst>
                                          <p:attrName>r</p:attrName>
                                        </p:attrNameLst>
                                      </p:cBhvr>
                                    </p:animRot>
                                    <p:animRot by="240000">
                                      <p:cBhvr>
                                        <p:cTn id="107" dur="200" fill="hold">
                                          <p:stCondLst>
                                            <p:cond delay="400"/>
                                          </p:stCondLst>
                                        </p:cTn>
                                        <p:tgtEl>
                                          <p:spTgt spid="25"/>
                                        </p:tgtEl>
                                        <p:attrNameLst>
                                          <p:attrName>r</p:attrName>
                                        </p:attrNameLst>
                                      </p:cBhvr>
                                    </p:animRot>
                                    <p:animRot by="-240000">
                                      <p:cBhvr>
                                        <p:cTn id="108" dur="200" fill="hold">
                                          <p:stCondLst>
                                            <p:cond delay="600"/>
                                          </p:stCondLst>
                                        </p:cTn>
                                        <p:tgtEl>
                                          <p:spTgt spid="25"/>
                                        </p:tgtEl>
                                        <p:attrNameLst>
                                          <p:attrName>r</p:attrName>
                                        </p:attrNameLst>
                                      </p:cBhvr>
                                    </p:animRot>
                                    <p:animRot by="120000">
                                      <p:cBhvr>
                                        <p:cTn id="109" dur="200" fill="hold">
                                          <p:stCondLst>
                                            <p:cond delay="800"/>
                                          </p:stCondLst>
                                        </p:cTn>
                                        <p:tgtEl>
                                          <p:spTgt spid="2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3" name="chimes.wav"/>
                                        </p:tgtEl>
                                      </p:cMediaNode>
                                    </p:audio>
                                  </p:subTnLst>
                                </p:cTn>
                              </p:par>
                            </p:childTnLst>
                          </p:cTn>
                        </p:par>
                        <p:par>
                          <p:cTn id="110" fill="hold">
                            <p:stCondLst>
                              <p:cond delay="1500"/>
                            </p:stCondLst>
                            <p:childTnLst>
                              <p:par>
                                <p:cTn id="111" presetID="53" presetClass="entr" presetSubtype="16"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p:cTn id="113" dur="500" fill="hold"/>
                                        <p:tgtEl>
                                          <p:spTgt spid="35"/>
                                        </p:tgtEl>
                                        <p:attrNameLst>
                                          <p:attrName>ppt_w</p:attrName>
                                        </p:attrNameLst>
                                      </p:cBhvr>
                                      <p:tavLst>
                                        <p:tav tm="0">
                                          <p:val>
                                            <p:fltVal val="0"/>
                                          </p:val>
                                        </p:tav>
                                        <p:tav tm="100000">
                                          <p:val>
                                            <p:strVal val="#ppt_w"/>
                                          </p:val>
                                        </p:tav>
                                      </p:tavLst>
                                    </p:anim>
                                    <p:anim calcmode="lin" valueType="num">
                                      <p:cBhvr>
                                        <p:cTn id="114" dur="500" fill="hold"/>
                                        <p:tgtEl>
                                          <p:spTgt spid="35"/>
                                        </p:tgtEl>
                                        <p:attrNameLst>
                                          <p:attrName>ppt_h</p:attrName>
                                        </p:attrNameLst>
                                      </p:cBhvr>
                                      <p:tavLst>
                                        <p:tav tm="0">
                                          <p:val>
                                            <p:fltVal val="0"/>
                                          </p:val>
                                        </p:tav>
                                        <p:tav tm="100000">
                                          <p:val>
                                            <p:strVal val="#ppt_h"/>
                                          </p:val>
                                        </p:tav>
                                      </p:tavLst>
                                    </p:anim>
                                    <p:animEffect transition="in" filter="fade">
                                      <p:cBhvr>
                                        <p:cTn id="1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7" grpId="1"/>
      <p:bldP spid="19" grpId="0"/>
      <p:bldP spid="19" grpId="1"/>
      <p:bldP spid="22" grpId="0"/>
      <p:bldP spid="22" grpId="1"/>
      <p:bldP spid="23" grpId="0"/>
      <p:bldP spid="23" grpId="1"/>
      <p:bldP spid="24" grpId="0"/>
      <p:bldP spid="24" grpId="1"/>
      <p:bldP spid="25" grpId="0"/>
      <p:bldP spid="25" grpId="1"/>
      <p:bldP spid="15" grpId="0"/>
      <p:bldP spid="18" grpId="0"/>
      <p:bldP spid="20" grpId="0"/>
      <p:bldP spid="21"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7ACBAE58-B6D9-63C2-EFF1-DE55AFD3D44E}"/>
              </a:ext>
            </a:extLst>
          </p:cNvPr>
          <p:cNvSpPr txBox="1"/>
          <p:nvPr/>
        </p:nvSpPr>
        <p:spPr>
          <a:xfrm>
            <a:off x="1368649" y="2869646"/>
            <a:ext cx="5781220" cy="830997"/>
          </a:xfrm>
          <a:prstGeom prst="rect">
            <a:avLst/>
          </a:prstGeom>
          <a:noFill/>
        </p:spPr>
        <p:txBody>
          <a:bodyPr wrap="square" rtlCol="0">
            <a:spAutoFit/>
          </a:bodyPr>
          <a:lstStyle/>
          <a:p>
            <a:pPr algn="ctr"/>
            <a:r>
              <a:rPr lang="en-US" sz="480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Bài</a:t>
            </a:r>
            <a:r>
              <a:rPr lang="en-US" sz="480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40 – Tiết 1</a:t>
            </a:r>
            <a:endParaRPr lang="en-US" sz="48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sp>
        <p:nvSpPr>
          <p:cNvPr id="11" name="TextBox 10">
            <a:extLst>
              <a:ext uri="{FF2B5EF4-FFF2-40B4-BE49-F238E27FC236}">
                <a16:creationId xmlns:a16="http://schemas.microsoft.com/office/drawing/2014/main" id="{36750591-86A6-9261-91C6-BD82AC26F057}"/>
              </a:ext>
            </a:extLst>
          </p:cNvPr>
          <p:cNvSpPr txBox="1"/>
          <p:nvPr/>
        </p:nvSpPr>
        <p:spPr>
          <a:xfrm>
            <a:off x="1368649" y="3700643"/>
            <a:ext cx="6221614" cy="1721369"/>
          </a:xfrm>
          <a:prstGeom prst="rect">
            <a:avLst/>
          </a:prstGeom>
          <a:noFill/>
        </p:spPr>
        <p:txBody>
          <a:bodyPr wrap="square" rtlCol="0">
            <a:spAutoFit/>
          </a:bodyPr>
          <a:lstStyle/>
          <a:p>
            <a:pPr algn="ctr">
              <a:lnSpc>
                <a:spcPct val="130000"/>
              </a:lnSpc>
            </a:pPr>
            <a:r>
              <a:rPr lang="en-US" sz="4200">
                <a:ln>
                  <a:solidFill>
                    <a:schemeClr val="tx1"/>
                  </a:solidFill>
                </a:ln>
                <a:solidFill>
                  <a:srgbClr val="FFFF00"/>
                </a:solidFill>
                <a:latin typeface="SVN-Gretoon" panose="02040603050506020204" pitchFamily="18" charset="0"/>
              </a:rPr>
              <a:t>P</a:t>
            </a:r>
            <a:r>
              <a:rPr lang="en-US" sz="4200">
                <a:ln>
                  <a:solidFill>
                    <a:schemeClr val="tx1"/>
                  </a:solidFill>
                </a:ln>
                <a:solidFill>
                  <a:srgbClr val="00CC00"/>
                </a:solidFill>
                <a:latin typeface="SVN-Gretoon" panose="02040603050506020204" pitchFamily="18" charset="0"/>
              </a:rPr>
              <a:t>H</a:t>
            </a:r>
            <a:r>
              <a:rPr lang="en-US" sz="4200">
                <a:ln>
                  <a:solidFill>
                    <a:schemeClr val="tx1"/>
                  </a:solidFill>
                </a:ln>
                <a:solidFill>
                  <a:srgbClr val="FF5050"/>
                </a:solidFill>
                <a:latin typeface="SVN-Gretoon" panose="02040603050506020204" pitchFamily="18" charset="0"/>
              </a:rPr>
              <a:t>É</a:t>
            </a:r>
            <a:r>
              <a:rPr lang="en-US" sz="4200">
                <a:ln>
                  <a:solidFill>
                    <a:schemeClr val="tx1"/>
                  </a:solidFill>
                </a:ln>
                <a:solidFill>
                  <a:srgbClr val="66FFFF"/>
                </a:solidFill>
                <a:latin typeface="SVN-Gretoon" panose="02040603050506020204" pitchFamily="18" charset="0"/>
              </a:rPr>
              <a:t>P</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FF00"/>
                </a:solidFill>
                <a:latin typeface="SVN-Gretoon" panose="02040603050506020204" pitchFamily="18" charset="0"/>
              </a:rPr>
              <a:t>C</a:t>
            </a:r>
            <a:r>
              <a:rPr lang="en-US" sz="4200">
                <a:ln>
                  <a:solidFill>
                    <a:schemeClr val="tx1"/>
                  </a:solidFill>
                </a:ln>
                <a:solidFill>
                  <a:srgbClr val="FFFF00"/>
                </a:solidFill>
                <a:latin typeface="SVN-Gretoon" panose="02040603050506020204" pitchFamily="18" charset="0"/>
              </a:rPr>
              <a:t>Ộ</a:t>
            </a:r>
            <a:r>
              <a:rPr lang="en-US" sz="4200">
                <a:ln>
                  <a:solidFill>
                    <a:schemeClr val="tx1"/>
                  </a:solidFill>
                </a:ln>
                <a:solidFill>
                  <a:srgbClr val="00CCFF"/>
                </a:solidFill>
                <a:latin typeface="SVN-Gretoon" panose="02040603050506020204" pitchFamily="18" charset="0"/>
              </a:rPr>
              <a:t>N</a:t>
            </a:r>
            <a:r>
              <a:rPr lang="en-US" sz="4200">
                <a:ln>
                  <a:solidFill>
                    <a:schemeClr val="tx1"/>
                  </a:solidFill>
                </a:ln>
                <a:solidFill>
                  <a:srgbClr val="FF5050"/>
                </a:solidFill>
                <a:latin typeface="SVN-Gretoon" panose="02040603050506020204" pitchFamily="18" charset="0"/>
              </a:rPr>
              <a:t>G</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B0F0"/>
                </a:solidFill>
                <a:latin typeface="SVN-Gretoon" panose="02040603050506020204" pitchFamily="18" charset="0"/>
              </a:rPr>
              <a:t>C</a:t>
            </a:r>
            <a:r>
              <a:rPr lang="en-US" sz="4200">
                <a:ln>
                  <a:solidFill>
                    <a:schemeClr val="tx1"/>
                  </a:solidFill>
                </a:ln>
                <a:solidFill>
                  <a:schemeClr val="accent4"/>
                </a:solidFill>
                <a:latin typeface="SVN-Gretoon" panose="02040603050506020204" pitchFamily="18" charset="0"/>
              </a:rPr>
              <a:t>Á</a:t>
            </a:r>
            <a:r>
              <a:rPr lang="en-US" sz="4200">
                <a:ln>
                  <a:solidFill>
                    <a:schemeClr val="tx1"/>
                  </a:solidFill>
                </a:ln>
                <a:solidFill>
                  <a:srgbClr val="00FF00"/>
                </a:solidFill>
                <a:latin typeface="SVN-Gretoon" panose="02040603050506020204" pitchFamily="18" charset="0"/>
              </a:rPr>
              <a:t>C</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CCFF"/>
                </a:solidFill>
                <a:latin typeface="SVN-Gretoon" panose="02040603050506020204" pitchFamily="18" charset="0"/>
              </a:rPr>
              <a:t>S</a:t>
            </a:r>
            <a:r>
              <a:rPr lang="en-US" sz="4200">
                <a:ln>
                  <a:solidFill>
                    <a:schemeClr val="tx1"/>
                  </a:solidFill>
                </a:ln>
                <a:solidFill>
                  <a:srgbClr val="FFFF00"/>
                </a:solidFill>
                <a:latin typeface="SVN-Gretoon" panose="02040603050506020204" pitchFamily="18" charset="0"/>
              </a:rPr>
              <a:t>Ố </a:t>
            </a:r>
            <a:r>
              <a:rPr lang="en-US" sz="4200">
                <a:ln>
                  <a:solidFill>
                    <a:schemeClr val="tx1"/>
                  </a:solidFill>
                </a:ln>
                <a:solidFill>
                  <a:srgbClr val="FF5050"/>
                </a:solidFill>
                <a:latin typeface="SVN-Gretoon" panose="02040603050506020204" pitchFamily="18" charset="0"/>
              </a:rPr>
              <a:t>T</a:t>
            </a:r>
            <a:r>
              <a:rPr lang="en-US" sz="4200">
                <a:ln>
                  <a:solidFill>
                    <a:schemeClr val="tx1"/>
                  </a:solidFill>
                </a:ln>
                <a:solidFill>
                  <a:srgbClr val="66FFFF"/>
                </a:solidFill>
                <a:latin typeface="SVN-Gretoon" panose="02040603050506020204" pitchFamily="18" charset="0"/>
              </a:rPr>
              <a:t>Ự</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FF9999"/>
                </a:solidFill>
                <a:latin typeface="SVN-Gretoon" panose="02040603050506020204" pitchFamily="18" charset="0"/>
              </a:rPr>
              <a:t>N</a:t>
            </a:r>
            <a:r>
              <a:rPr lang="en-US" sz="4200">
                <a:ln>
                  <a:solidFill>
                    <a:schemeClr val="tx1"/>
                  </a:solidFill>
                </a:ln>
                <a:solidFill>
                  <a:srgbClr val="00FF00"/>
                </a:solidFill>
                <a:latin typeface="SVN-Gretoon" panose="02040603050506020204" pitchFamily="18" charset="0"/>
              </a:rPr>
              <a:t>H</a:t>
            </a:r>
            <a:r>
              <a:rPr lang="en-US" sz="4200">
                <a:ln>
                  <a:solidFill>
                    <a:schemeClr val="tx1"/>
                  </a:solidFill>
                </a:ln>
                <a:solidFill>
                  <a:srgbClr val="FFFF00"/>
                </a:solidFill>
                <a:latin typeface="SVN-Gretoon" panose="02040603050506020204" pitchFamily="18" charset="0"/>
              </a:rPr>
              <a:t>I</a:t>
            </a:r>
            <a:r>
              <a:rPr lang="en-US" sz="4200">
                <a:ln>
                  <a:solidFill>
                    <a:schemeClr val="tx1"/>
                  </a:solidFill>
                </a:ln>
                <a:solidFill>
                  <a:schemeClr val="accent2"/>
                </a:solidFill>
                <a:latin typeface="SVN-Gretoon" panose="02040603050506020204" pitchFamily="18" charset="0"/>
              </a:rPr>
              <a:t>Ê</a:t>
            </a:r>
            <a:r>
              <a:rPr lang="en-US" sz="4200">
                <a:ln>
                  <a:solidFill>
                    <a:schemeClr val="tx1"/>
                  </a:solidFill>
                </a:ln>
                <a:solidFill>
                  <a:srgbClr val="7030A0"/>
                </a:solidFill>
                <a:latin typeface="SVN-Gretoon" panose="02040603050506020204" pitchFamily="18" charset="0"/>
              </a:rPr>
              <a:t>N</a:t>
            </a:r>
          </a:p>
        </p:txBody>
      </p:sp>
      <p:sp>
        <p:nvSpPr>
          <p:cNvPr id="12" name="Hộp Văn bản 22">
            <a:extLst>
              <a:ext uri="{FF2B5EF4-FFF2-40B4-BE49-F238E27FC236}">
                <a16:creationId xmlns:a16="http://schemas.microsoft.com/office/drawing/2014/main" id="{6862E3C8-B1F4-1792-DF6D-F1171D6D959A}"/>
              </a:ext>
            </a:extLst>
          </p:cNvPr>
          <p:cNvSpPr txBox="1"/>
          <p:nvPr/>
        </p:nvSpPr>
        <p:spPr>
          <a:xfrm>
            <a:off x="1368649" y="1053432"/>
            <a:ext cx="6221614" cy="730777"/>
          </a:xfrm>
          <a:prstGeom prst="rect">
            <a:avLst/>
          </a:prstGeom>
          <a:noFill/>
        </p:spPr>
        <p:txBody>
          <a:bodyPr wrap="square">
            <a:spAutoFit/>
          </a:bodyPr>
          <a:lstStyle/>
          <a:p>
            <a:pPr algn="ctr">
              <a:lnSpc>
                <a:spcPct val="150000"/>
              </a:lnSpc>
            </a:pPr>
            <a:r>
              <a:rPr lang="en-US" altLang="zh-CN" sz="3200" dirty="0" err="1">
                <a:ln w="25400">
                  <a:noFill/>
                </a:ln>
                <a:latin typeface="UTM Flamenco" panose="02040603050506020204" pitchFamily="18" charset="0"/>
                <a:ea typeface="微软雅黑" panose="020B0503020204020204" pitchFamily="34" charset="-122"/>
              </a:rPr>
              <a:t>Thứ</a:t>
            </a:r>
            <a:r>
              <a:rPr lang="en-US" altLang="zh-CN" sz="3200" dirty="0">
                <a:ln w="25400">
                  <a:noFill/>
                </a:ln>
                <a:latin typeface="UTM Flamenco" panose="02040603050506020204" pitchFamily="18" charset="0"/>
                <a:ea typeface="微软雅黑" panose="020B0503020204020204" pitchFamily="34" charset="-122"/>
              </a:rPr>
              <a:t>  </a:t>
            </a:r>
            <a:r>
              <a:rPr lang="en-US" altLang="zh-CN" sz="3200">
                <a:ln w="25400">
                  <a:noFill/>
                </a:ln>
                <a:latin typeface="UTM Flamenco" panose="02040603050506020204" pitchFamily="18" charset="0"/>
                <a:ea typeface="微软雅黑" panose="020B0503020204020204" pitchFamily="34" charset="-122"/>
              </a:rPr>
              <a:t>...  ngày ...  tháng </a:t>
            </a:r>
            <a:r>
              <a:rPr lang="en-US" altLang="zh-CN" sz="3200" dirty="0">
                <a:ln w="25400">
                  <a:noFill/>
                </a:ln>
                <a:latin typeface="UTM Flamenco" panose="02040603050506020204" pitchFamily="18" charset="0"/>
                <a:ea typeface="微软雅黑" panose="020B0503020204020204" pitchFamily="34" charset="-122"/>
              </a:rPr>
              <a:t>...  </a:t>
            </a:r>
            <a:r>
              <a:rPr lang="en-US" altLang="zh-CN" sz="3200" err="1">
                <a:ln w="25400">
                  <a:noFill/>
                </a:ln>
                <a:latin typeface="UTM Flamenco" panose="02040603050506020204" pitchFamily="18" charset="0"/>
                <a:ea typeface="微软雅黑" panose="020B0503020204020204" pitchFamily="34" charset="-122"/>
              </a:rPr>
              <a:t>năm</a:t>
            </a:r>
            <a:r>
              <a:rPr lang="en-US" altLang="zh-CN" sz="3200">
                <a:ln w="25400">
                  <a:noFill/>
                </a:ln>
                <a:latin typeface="UTM Flamenco" panose="02040603050506020204" pitchFamily="18" charset="0"/>
                <a:ea typeface="微软雅黑" panose="020B0503020204020204" pitchFamily="34" charset="-122"/>
              </a:rPr>
              <a:t> ...</a:t>
            </a:r>
            <a:endParaRPr lang="en-US" altLang="zh-CN" sz="3200" dirty="0">
              <a:ln w="25400">
                <a:noFill/>
              </a:ln>
              <a:latin typeface="UTM Flamenco" panose="02040603050506020204" pitchFamily="18" charset="0"/>
              <a:ea typeface="微软雅黑" panose="020B0503020204020204" pitchFamily="34" charset="-122"/>
            </a:endParaRPr>
          </a:p>
        </p:txBody>
      </p:sp>
      <p:grpSp>
        <p:nvGrpSpPr>
          <p:cNvPr id="13" name="Group 12">
            <a:extLst>
              <a:ext uri="{FF2B5EF4-FFF2-40B4-BE49-F238E27FC236}">
                <a16:creationId xmlns:a16="http://schemas.microsoft.com/office/drawing/2014/main" id="{2432D830-7D5F-57E6-0B12-1B7168FE57DF}"/>
              </a:ext>
            </a:extLst>
          </p:cNvPr>
          <p:cNvGrpSpPr/>
          <p:nvPr/>
        </p:nvGrpSpPr>
        <p:grpSpPr>
          <a:xfrm>
            <a:off x="3219677" y="1680667"/>
            <a:ext cx="2047042" cy="1216922"/>
            <a:chOff x="889227" y="1205752"/>
            <a:chExt cx="3353190" cy="1216922"/>
          </a:xfrm>
        </p:grpSpPr>
        <p:sp>
          <p:nvSpPr>
            <p:cNvPr id="14" name="TextBox 13">
              <a:extLst>
                <a:ext uri="{FF2B5EF4-FFF2-40B4-BE49-F238E27FC236}">
                  <a16:creationId xmlns:a16="http://schemas.microsoft.com/office/drawing/2014/main" id="{063D7347-3B64-650E-BF68-010765486738}"/>
                </a:ext>
              </a:extLst>
            </p:cNvPr>
            <p:cNvSpPr txBox="1"/>
            <p:nvPr/>
          </p:nvSpPr>
          <p:spPr>
            <a:xfrm rot="42328">
              <a:off x="889227" y="1222345"/>
              <a:ext cx="3353190" cy="1200329"/>
            </a:xfrm>
            <a:prstGeom prst="rect">
              <a:avLst/>
            </a:prstGeom>
            <a:noFill/>
          </p:spPr>
          <p:txBody>
            <a:bodyPr wrap="square" rtlCol="0">
              <a:spAutoFit/>
            </a:bodyPr>
            <a:lstStyle/>
            <a:p>
              <a:r>
                <a:rPr lang="en-US" sz="7200">
                  <a:ln w="254000">
                    <a:solidFill>
                      <a:schemeClr val="bg1"/>
                    </a:solidFill>
                  </a:ln>
                  <a:solidFill>
                    <a:srgbClr val="FF5050"/>
                  </a:solidFill>
                  <a:effectLst>
                    <a:innerShdw blurRad="63500" dist="50800" dir="2700000">
                      <a:prstClr val="black">
                        <a:alpha val="50000"/>
                      </a:prstClr>
                    </a:innerShdw>
                  </a:effectLst>
                  <a:latin typeface="SVN-Apple" panose="02040603050506020204" pitchFamily="18" charset="0"/>
                </a:rPr>
                <a:t>T</a:t>
              </a:r>
              <a:r>
                <a:rPr lang="en-US" sz="7200">
                  <a:ln w="254000">
                    <a:solidFill>
                      <a:schemeClr val="bg1"/>
                    </a:solidFill>
                  </a:ln>
                  <a:solidFill>
                    <a:srgbClr val="00CC00"/>
                  </a:solidFill>
                  <a:effectLst>
                    <a:innerShdw blurRad="63500" dist="50800" dir="2700000">
                      <a:prstClr val="black">
                        <a:alpha val="50000"/>
                      </a:prstClr>
                    </a:innerShdw>
                  </a:effectLst>
                  <a:latin typeface="SVN-Apple" panose="02040603050506020204" pitchFamily="18" charset="0"/>
                </a:rPr>
                <a:t>O</a:t>
              </a:r>
              <a:r>
                <a:rPr lang="en-US" sz="7200">
                  <a:ln w="254000">
                    <a:solidFill>
                      <a:schemeClr val="bg1"/>
                    </a:solidFill>
                  </a:ln>
                  <a:solidFill>
                    <a:srgbClr val="00CCFF"/>
                  </a:solidFill>
                  <a:effectLst>
                    <a:innerShdw blurRad="63500" dist="50800" dir="2700000">
                      <a:prstClr val="black">
                        <a:alpha val="50000"/>
                      </a:prstClr>
                    </a:innerShdw>
                  </a:effectLst>
                  <a:latin typeface="SVN-Apple" panose="02040603050506020204" pitchFamily="18" charset="0"/>
                </a:rPr>
                <a:t>Á</a:t>
              </a:r>
              <a:r>
                <a:rPr lang="en-US" sz="7200">
                  <a:ln w="254000">
                    <a:solidFill>
                      <a:schemeClr val="bg1"/>
                    </a:solidFill>
                  </a:ln>
                  <a:solidFill>
                    <a:srgbClr val="FFFF00"/>
                  </a:solidFill>
                  <a:effectLst>
                    <a:innerShdw blurRad="63500" dist="50800" dir="2700000">
                      <a:prstClr val="black">
                        <a:alpha val="50000"/>
                      </a:prstClr>
                    </a:innerShdw>
                  </a:effectLst>
                  <a:latin typeface="SVN-Apple" panose="02040603050506020204" pitchFamily="18" charset="0"/>
                </a:rPr>
                <a:t>N</a:t>
              </a:r>
            </a:p>
          </p:txBody>
        </p:sp>
        <p:sp>
          <p:nvSpPr>
            <p:cNvPr id="15" name="TextBox 14">
              <a:extLst>
                <a:ext uri="{FF2B5EF4-FFF2-40B4-BE49-F238E27FC236}">
                  <a16:creationId xmlns:a16="http://schemas.microsoft.com/office/drawing/2014/main" id="{8F6F4E82-09B0-D398-F0C9-95C8D7F475EB}"/>
                </a:ext>
              </a:extLst>
            </p:cNvPr>
            <p:cNvSpPr txBox="1"/>
            <p:nvPr/>
          </p:nvSpPr>
          <p:spPr>
            <a:xfrm rot="42328">
              <a:off x="889227" y="1205752"/>
              <a:ext cx="3353190" cy="1200329"/>
            </a:xfrm>
            <a:prstGeom prst="rect">
              <a:avLst/>
            </a:prstGeom>
            <a:noFill/>
          </p:spPr>
          <p:txBody>
            <a:bodyPr wrap="square" rtlCol="0">
              <a:spAutoFit/>
            </a:bodyPr>
            <a:lstStyle/>
            <a:p>
              <a:r>
                <a:rPr lang="en-US" sz="7200">
                  <a:ln>
                    <a:solidFill>
                      <a:sysClr val="windowText" lastClr="000000"/>
                    </a:solidFill>
                  </a:ln>
                  <a:solidFill>
                    <a:srgbClr val="FF5050"/>
                  </a:solidFill>
                  <a:latin typeface="SVN-Apple" panose="02040603050506020204" pitchFamily="18" charset="0"/>
                </a:rPr>
                <a:t>T</a:t>
              </a:r>
              <a:r>
                <a:rPr lang="en-US" sz="7200">
                  <a:ln>
                    <a:solidFill>
                      <a:sysClr val="windowText" lastClr="000000"/>
                    </a:solidFill>
                  </a:ln>
                  <a:solidFill>
                    <a:srgbClr val="00CC00"/>
                  </a:solidFill>
                  <a:latin typeface="SVN-Apple" panose="02040603050506020204" pitchFamily="18" charset="0"/>
                </a:rPr>
                <a:t>O</a:t>
              </a:r>
              <a:r>
                <a:rPr lang="en-US" sz="7200">
                  <a:ln>
                    <a:solidFill>
                      <a:sysClr val="windowText" lastClr="000000"/>
                    </a:solidFill>
                  </a:ln>
                  <a:solidFill>
                    <a:srgbClr val="00CCFF"/>
                  </a:solidFill>
                  <a:latin typeface="SVN-Apple" panose="02040603050506020204" pitchFamily="18" charset="0"/>
                </a:rPr>
                <a:t>Á</a:t>
              </a:r>
              <a:r>
                <a:rPr lang="en-US" sz="7200">
                  <a:ln>
                    <a:solidFill>
                      <a:sysClr val="windowText" lastClr="000000"/>
                    </a:solidFill>
                  </a:ln>
                  <a:solidFill>
                    <a:srgbClr val="FFFF00"/>
                  </a:solidFill>
                  <a:latin typeface="SVN-Apple" panose="02040603050506020204" pitchFamily="18" charset="0"/>
                </a:rPr>
                <a:t>N</a:t>
              </a:r>
            </a:p>
          </p:txBody>
        </p:sp>
      </p:grpSp>
      <p:pic>
        <p:nvPicPr>
          <p:cNvPr id="19" name="Picture 18" descr="A cartoon of a person feeding a chicken&#10;&#10;Description automatically generated">
            <a:extLst>
              <a:ext uri="{FF2B5EF4-FFF2-40B4-BE49-F238E27FC236}">
                <a16:creationId xmlns:a16="http://schemas.microsoft.com/office/drawing/2014/main" id="{472FDDA0-7C7E-B05C-ECE6-1C780F45D480}"/>
              </a:ext>
            </a:extLst>
          </p:cNvPr>
          <p:cNvPicPr>
            <a:picLocks noChangeAspect="1"/>
          </p:cNvPicPr>
          <p:nvPr/>
        </p:nvPicPr>
        <p:blipFill rotWithShape="1">
          <a:blip r:embed="rId4">
            <a:extLst>
              <a:ext uri="{28A0092B-C50C-407E-A947-70E740481C1C}">
                <a14:useLocalDpi xmlns:a14="http://schemas.microsoft.com/office/drawing/2010/main" val="0"/>
              </a:ext>
            </a:extLst>
          </a:blip>
          <a:srcRect r="35046"/>
          <a:stretch/>
        </p:blipFill>
        <p:spPr>
          <a:xfrm flipH="1">
            <a:off x="7149869" y="426628"/>
            <a:ext cx="4756489" cy="6818221"/>
          </a:xfrm>
          <a:prstGeom prst="rect">
            <a:avLst/>
          </a:prstGeom>
        </p:spPr>
      </p:pic>
      <p:pic>
        <p:nvPicPr>
          <p:cNvPr id="23" name="Picture 22" descr="A chicken with a red beak&#10;&#10;Description automatically generated">
            <a:extLst>
              <a:ext uri="{FF2B5EF4-FFF2-40B4-BE49-F238E27FC236}">
                <a16:creationId xmlns:a16="http://schemas.microsoft.com/office/drawing/2014/main" id="{706C55E9-C99F-93DA-D485-AE614E0E2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37910" y="4770608"/>
            <a:ext cx="2239695" cy="2067919"/>
          </a:xfrm>
          <a:prstGeom prst="rect">
            <a:avLst/>
          </a:prstGeom>
        </p:spPr>
      </p:pic>
      <p:sp>
        <p:nvSpPr>
          <p:cNvPr id="24" name="Oval 23">
            <a:extLst>
              <a:ext uri="{FF2B5EF4-FFF2-40B4-BE49-F238E27FC236}">
                <a16:creationId xmlns:a16="http://schemas.microsoft.com/office/drawing/2014/main" id="{FD430FC0-3356-B24E-9371-76B216E5B9D2}"/>
              </a:ext>
            </a:extLst>
          </p:cNvPr>
          <p:cNvSpPr/>
          <p:nvPr/>
        </p:nvSpPr>
        <p:spPr>
          <a:xfrm rot="1945336">
            <a:off x="10887567" y="774234"/>
            <a:ext cx="502375" cy="277471"/>
          </a:xfrm>
          <a:prstGeom prst="ellipse">
            <a:avLst/>
          </a:prstGeom>
          <a:solidFill>
            <a:srgbClr val="C69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608558E-F452-AB6B-FC21-2424083402C2}"/>
              </a:ext>
            </a:extLst>
          </p:cNvPr>
          <p:cNvSpPr/>
          <p:nvPr/>
        </p:nvSpPr>
        <p:spPr>
          <a:xfrm rot="12459269">
            <a:off x="11354787" y="3021375"/>
            <a:ext cx="387730" cy="193093"/>
          </a:xfrm>
          <a:prstGeom prst="ellipse">
            <a:avLst/>
          </a:prstGeom>
          <a:solidFill>
            <a:srgbClr val="EC5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F379FF6-611A-9BFD-CDA4-BB87BFE36AA5}"/>
              </a:ext>
            </a:extLst>
          </p:cNvPr>
          <p:cNvSpPr/>
          <p:nvPr/>
        </p:nvSpPr>
        <p:spPr>
          <a:xfrm rot="15365289">
            <a:off x="9418424" y="2756656"/>
            <a:ext cx="436275" cy="241087"/>
          </a:xfrm>
          <a:prstGeom prst="ellipse">
            <a:avLst/>
          </a:prstGeom>
          <a:solidFill>
            <a:srgbClr val="EC5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0DFF154-B517-378A-91AA-D42BBBAD25BA}"/>
              </a:ext>
            </a:extLst>
          </p:cNvPr>
          <p:cNvSpPr/>
          <p:nvPr/>
        </p:nvSpPr>
        <p:spPr>
          <a:xfrm>
            <a:off x="9636561" y="4561327"/>
            <a:ext cx="453923" cy="1229873"/>
          </a:xfrm>
          <a:prstGeom prst="rect">
            <a:avLst/>
          </a:prstGeom>
          <a:solidFill>
            <a:srgbClr val="009F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group of cartoon birds&#10;&#10;Description automatically generated">
            <a:extLst>
              <a:ext uri="{FF2B5EF4-FFF2-40B4-BE49-F238E27FC236}">
                <a16:creationId xmlns:a16="http://schemas.microsoft.com/office/drawing/2014/main" id="{DAC17FE8-9053-51D9-133F-5D4BE6655191}"/>
              </a:ext>
            </a:extLst>
          </p:cNvPr>
          <p:cNvPicPr>
            <a:picLocks noChangeAspect="1"/>
          </p:cNvPicPr>
          <p:nvPr/>
        </p:nvPicPr>
        <p:blipFill rotWithShape="1">
          <a:blip r:embed="rId6">
            <a:extLst>
              <a:ext uri="{28A0092B-C50C-407E-A947-70E740481C1C}">
                <a14:useLocalDpi xmlns:a14="http://schemas.microsoft.com/office/drawing/2010/main" val="0"/>
              </a:ext>
            </a:extLst>
          </a:blip>
          <a:srcRect b="52281"/>
          <a:stretch/>
        </p:blipFill>
        <p:spPr>
          <a:xfrm>
            <a:off x="3212365" y="15573"/>
            <a:ext cx="2181929" cy="1037859"/>
          </a:xfrm>
          <a:prstGeom prst="rect">
            <a:avLst/>
          </a:prstGeom>
        </p:spPr>
      </p:pic>
    </p:spTree>
    <p:extLst>
      <p:ext uri="{BB962C8B-B14F-4D97-AF65-F5344CB8AC3E}">
        <p14:creationId xmlns:p14="http://schemas.microsoft.com/office/powerpoint/2010/main" val="11415918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3500"/>
                            </p:stCondLst>
                            <p:childTnLst>
                              <p:par>
                                <p:cTn id="35" presetID="2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alpha val="90000"/>
            </a:schemeClr>
          </a:solidFill>
          <a:ln w="76200">
            <a:solidFill>
              <a:schemeClr val="accent5">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429070" y="421750"/>
            <a:ext cx="5433519" cy="869092"/>
            <a:chOff x="678426" y="556819"/>
            <a:chExt cx="5433519" cy="869092"/>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1617523" y="574614"/>
              <a:ext cx="4494422" cy="851297"/>
            </a:xfrm>
            <a:prstGeom prst="roundRect">
              <a:avLst/>
            </a:prstGeom>
            <a:noFill/>
            <a:ln>
              <a:noFill/>
            </a:ln>
          </p:spPr>
          <p:txBody>
            <a:bodyPr wrap="square" rtlCol="0">
              <a:spAutoFit/>
            </a:bodyPr>
            <a:lstStyle/>
            <a:p>
              <a:pPr algn="ctr"/>
              <a:r>
                <a:rPr lang="en-US" sz="4400" b="1"/>
                <a:t>Đặt tính rồi tính.</a:t>
              </a:r>
              <a:endParaRPr lang="en-US" sz="4400" b="1" dirty="0"/>
            </a:p>
          </p:txBody>
        </p:sp>
      </p:grpSp>
      <p:sp>
        <p:nvSpPr>
          <p:cNvPr id="14" name="Rectangle: Rounded Corners 13">
            <a:extLst>
              <a:ext uri="{FF2B5EF4-FFF2-40B4-BE49-F238E27FC236}">
                <a16:creationId xmlns:a16="http://schemas.microsoft.com/office/drawing/2014/main" id="{ABA664B4-176C-DB22-7078-CF929AB87B76}"/>
              </a:ext>
            </a:extLst>
          </p:cNvPr>
          <p:cNvSpPr/>
          <p:nvPr/>
        </p:nvSpPr>
        <p:spPr>
          <a:xfrm>
            <a:off x="5137930" y="1507268"/>
            <a:ext cx="6871190" cy="40813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5" name="TextBox 14">
            <a:extLst>
              <a:ext uri="{FF2B5EF4-FFF2-40B4-BE49-F238E27FC236}">
                <a16:creationId xmlns:a16="http://schemas.microsoft.com/office/drawing/2014/main" id="{1C115212-8B3A-63A6-FDC5-01E1769EA7EF}"/>
              </a:ext>
            </a:extLst>
          </p:cNvPr>
          <p:cNvSpPr txBox="1"/>
          <p:nvPr/>
        </p:nvSpPr>
        <p:spPr>
          <a:xfrm>
            <a:off x="5298561" y="1571310"/>
            <a:ext cx="6779990"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5 cộng 8 bằng 13, viết 3, </a:t>
            </a:r>
            <a:r>
              <a:rPr lang="en-US" sz="3000" b="1"/>
              <a:t>nhớ 1</a:t>
            </a:r>
            <a:r>
              <a:rPr lang="en-US" sz="3000"/>
              <a:t>.</a:t>
            </a:r>
          </a:p>
        </p:txBody>
      </p:sp>
      <p:sp>
        <p:nvSpPr>
          <p:cNvPr id="18" name="TextBox 17">
            <a:extLst>
              <a:ext uri="{FF2B5EF4-FFF2-40B4-BE49-F238E27FC236}">
                <a16:creationId xmlns:a16="http://schemas.microsoft.com/office/drawing/2014/main" id="{818D442D-5A57-5CE7-1B3F-52C2D8BF64F4}"/>
              </a:ext>
            </a:extLst>
          </p:cNvPr>
          <p:cNvSpPr txBox="1"/>
          <p:nvPr/>
        </p:nvSpPr>
        <p:spPr>
          <a:xfrm>
            <a:off x="5329737" y="2239135"/>
            <a:ext cx="6779990"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7 cộng 1 bằng 8, </a:t>
            </a:r>
            <a:r>
              <a:rPr lang="en-US" sz="3000" b="1"/>
              <a:t>thêm 1 </a:t>
            </a:r>
            <a:r>
              <a:rPr lang="en-US" sz="3000"/>
              <a:t>bằng 9, viết 9.</a:t>
            </a:r>
          </a:p>
        </p:txBody>
      </p:sp>
      <p:sp>
        <p:nvSpPr>
          <p:cNvPr id="20" name="TextBox 19">
            <a:extLst>
              <a:ext uri="{FF2B5EF4-FFF2-40B4-BE49-F238E27FC236}">
                <a16:creationId xmlns:a16="http://schemas.microsoft.com/office/drawing/2014/main" id="{4A951287-37DB-C011-FBF3-911BB9466704}"/>
              </a:ext>
            </a:extLst>
          </p:cNvPr>
          <p:cNvSpPr txBox="1"/>
          <p:nvPr/>
        </p:nvSpPr>
        <p:spPr>
          <a:xfrm>
            <a:off x="5332138" y="2906960"/>
            <a:ext cx="6917092"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5 cộng 9 bằng 14, viết 4, </a:t>
            </a:r>
            <a:r>
              <a:rPr lang="en-US" sz="3000" b="1"/>
              <a:t>nhớ 1</a:t>
            </a:r>
            <a:r>
              <a:rPr lang="en-US" sz="3000"/>
              <a:t>.</a:t>
            </a:r>
          </a:p>
        </p:txBody>
      </p:sp>
      <p:sp>
        <p:nvSpPr>
          <p:cNvPr id="21" name="TextBox 20">
            <a:extLst>
              <a:ext uri="{FF2B5EF4-FFF2-40B4-BE49-F238E27FC236}">
                <a16:creationId xmlns:a16="http://schemas.microsoft.com/office/drawing/2014/main" id="{62CBE36E-F7B5-08C8-972E-D639FDF3B62F}"/>
              </a:ext>
            </a:extLst>
          </p:cNvPr>
          <p:cNvSpPr txBox="1"/>
          <p:nvPr/>
        </p:nvSpPr>
        <p:spPr>
          <a:xfrm>
            <a:off x="5336186" y="3611771"/>
            <a:ext cx="6779990"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3 cộng 3 bằng 6, </a:t>
            </a:r>
            <a:r>
              <a:rPr lang="en-US" sz="3000" b="1"/>
              <a:t>thêm 1 </a:t>
            </a:r>
            <a:r>
              <a:rPr lang="en-US" sz="3000"/>
              <a:t>bằng 7, viết 7.</a:t>
            </a:r>
          </a:p>
        </p:txBody>
      </p:sp>
      <p:sp>
        <p:nvSpPr>
          <p:cNvPr id="26" name="TextBox 25">
            <a:extLst>
              <a:ext uri="{FF2B5EF4-FFF2-40B4-BE49-F238E27FC236}">
                <a16:creationId xmlns:a16="http://schemas.microsoft.com/office/drawing/2014/main" id="{3F714A81-C464-2E36-AD82-9915976739FE}"/>
              </a:ext>
            </a:extLst>
          </p:cNvPr>
          <p:cNvSpPr txBox="1"/>
          <p:nvPr/>
        </p:nvSpPr>
        <p:spPr>
          <a:xfrm>
            <a:off x="5369383" y="4316582"/>
            <a:ext cx="7077764"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2 cộng 2 bằng 4, viết 4.</a:t>
            </a:r>
          </a:p>
        </p:txBody>
      </p:sp>
      <p:sp>
        <p:nvSpPr>
          <p:cNvPr id="27" name="TextBox 26">
            <a:extLst>
              <a:ext uri="{FF2B5EF4-FFF2-40B4-BE49-F238E27FC236}">
                <a16:creationId xmlns:a16="http://schemas.microsoft.com/office/drawing/2014/main" id="{0862360E-5DE6-A974-D89A-C56D39D5582A}"/>
              </a:ext>
            </a:extLst>
          </p:cNvPr>
          <p:cNvSpPr txBox="1"/>
          <p:nvPr/>
        </p:nvSpPr>
        <p:spPr>
          <a:xfrm>
            <a:off x="5369383" y="5023302"/>
            <a:ext cx="6779990"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7 cộng 8 bằng 15, viết 15.</a:t>
            </a:r>
          </a:p>
        </p:txBody>
      </p:sp>
      <p:grpSp>
        <p:nvGrpSpPr>
          <p:cNvPr id="35" name="Group 34">
            <a:extLst>
              <a:ext uri="{FF2B5EF4-FFF2-40B4-BE49-F238E27FC236}">
                <a16:creationId xmlns:a16="http://schemas.microsoft.com/office/drawing/2014/main" id="{4D96EC53-4568-9B36-3D09-7B182BA38638}"/>
              </a:ext>
            </a:extLst>
          </p:cNvPr>
          <p:cNvGrpSpPr/>
          <p:nvPr/>
        </p:nvGrpSpPr>
        <p:grpSpPr>
          <a:xfrm>
            <a:off x="1222485" y="5817454"/>
            <a:ext cx="9950471" cy="969445"/>
            <a:chOff x="1279092" y="5843238"/>
            <a:chExt cx="9950471" cy="969445"/>
          </a:xfrm>
        </p:grpSpPr>
        <p:sp>
          <p:nvSpPr>
            <p:cNvPr id="34" name="Rectangle: Rounded Corners 33">
              <a:extLst>
                <a:ext uri="{FF2B5EF4-FFF2-40B4-BE49-F238E27FC236}">
                  <a16:creationId xmlns:a16="http://schemas.microsoft.com/office/drawing/2014/main" id="{40D2B932-A938-F385-78F9-57A77A4052ED}"/>
                </a:ext>
              </a:extLst>
            </p:cNvPr>
            <p:cNvSpPr/>
            <p:nvPr/>
          </p:nvSpPr>
          <p:spPr>
            <a:xfrm>
              <a:off x="1279092" y="5843238"/>
              <a:ext cx="9950471" cy="961202"/>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63FF1B5-104A-EA46-9773-CC9A70E2BA7E}"/>
                </a:ext>
              </a:extLst>
            </p:cNvPr>
            <p:cNvSpPr txBox="1"/>
            <p:nvPr/>
          </p:nvSpPr>
          <p:spPr>
            <a:xfrm>
              <a:off x="1723719" y="5889353"/>
              <a:ext cx="8857776" cy="923330"/>
            </a:xfrm>
            <a:prstGeom prst="rect">
              <a:avLst/>
            </a:prstGeom>
            <a:noFill/>
            <a:ln>
              <a:noFill/>
            </a:ln>
          </p:spPr>
          <p:txBody>
            <a:bodyPr wrap="square" rtlCol="0">
              <a:spAutoFit/>
            </a:bodyPr>
            <a:lstStyle/>
            <a:p>
              <a:pPr algn="just"/>
              <a:r>
                <a:rPr lang="en-US" sz="5400" b="1">
                  <a:solidFill>
                    <a:srgbClr val="0070C0"/>
                  </a:solidFill>
                </a:rPr>
                <a:t>723 575 + 823 918 = 1 547 493</a:t>
              </a:r>
            </a:p>
          </p:txBody>
        </p:sp>
      </p:grpSp>
      <p:sp>
        <p:nvSpPr>
          <p:cNvPr id="13" name="TextBox 12">
            <a:extLst>
              <a:ext uri="{FF2B5EF4-FFF2-40B4-BE49-F238E27FC236}">
                <a16:creationId xmlns:a16="http://schemas.microsoft.com/office/drawing/2014/main" id="{2B4B36F2-6D16-5CEA-8BCD-80C9154F1452}"/>
              </a:ext>
            </a:extLst>
          </p:cNvPr>
          <p:cNvSpPr txBox="1"/>
          <p:nvPr/>
        </p:nvSpPr>
        <p:spPr>
          <a:xfrm>
            <a:off x="6008271" y="481949"/>
            <a:ext cx="5462351" cy="830997"/>
          </a:xfrm>
          <a:prstGeom prst="rect">
            <a:avLst/>
          </a:prstGeom>
          <a:noFill/>
          <a:ln>
            <a:noFill/>
          </a:ln>
        </p:spPr>
        <p:txBody>
          <a:bodyPr wrap="square" rtlCol="0">
            <a:spAutoFit/>
          </a:bodyPr>
          <a:lstStyle/>
          <a:p>
            <a:pPr algn="just"/>
            <a:r>
              <a:rPr lang="en-US" sz="4800">
                <a:solidFill>
                  <a:srgbClr val="FA5A68"/>
                </a:solidFill>
              </a:rPr>
              <a:t>b) </a:t>
            </a:r>
            <a:r>
              <a:rPr lang="en-US" sz="4800"/>
              <a:t>723 575 + 823 918</a:t>
            </a:r>
          </a:p>
        </p:txBody>
      </p:sp>
      <p:grpSp>
        <p:nvGrpSpPr>
          <p:cNvPr id="28" name="Group 27">
            <a:extLst>
              <a:ext uri="{FF2B5EF4-FFF2-40B4-BE49-F238E27FC236}">
                <a16:creationId xmlns:a16="http://schemas.microsoft.com/office/drawing/2014/main" id="{9BC27D28-E16E-BD7E-5221-9EC5F030C61F}"/>
              </a:ext>
            </a:extLst>
          </p:cNvPr>
          <p:cNvGrpSpPr/>
          <p:nvPr/>
        </p:nvGrpSpPr>
        <p:grpSpPr>
          <a:xfrm>
            <a:off x="429070" y="1823591"/>
            <a:ext cx="4555226" cy="2299754"/>
            <a:chOff x="399160" y="1767569"/>
            <a:chExt cx="4555226" cy="2299754"/>
          </a:xfrm>
        </p:grpSpPr>
        <p:sp>
          <p:nvSpPr>
            <p:cNvPr id="29" name="TextBox 28">
              <a:extLst>
                <a:ext uri="{FF2B5EF4-FFF2-40B4-BE49-F238E27FC236}">
                  <a16:creationId xmlns:a16="http://schemas.microsoft.com/office/drawing/2014/main" id="{77C12F81-3AC4-A5F8-2982-DD994D3092B4}"/>
                </a:ext>
              </a:extLst>
            </p:cNvPr>
            <p:cNvSpPr txBox="1"/>
            <p:nvPr/>
          </p:nvSpPr>
          <p:spPr>
            <a:xfrm>
              <a:off x="998696" y="1767569"/>
              <a:ext cx="3955690" cy="1107996"/>
            </a:xfrm>
            <a:prstGeom prst="rect">
              <a:avLst/>
            </a:prstGeom>
            <a:noFill/>
          </p:spPr>
          <p:txBody>
            <a:bodyPr wrap="square" rtlCol="0">
              <a:spAutoFit/>
            </a:bodyPr>
            <a:lstStyle/>
            <a:p>
              <a:r>
                <a:rPr lang="en-US" sz="6600" b="1"/>
                <a:t>7 2 3 5 7 5</a:t>
              </a:r>
            </a:p>
          </p:txBody>
        </p:sp>
        <p:sp>
          <p:nvSpPr>
            <p:cNvPr id="30" name="TextBox 29">
              <a:extLst>
                <a:ext uri="{FF2B5EF4-FFF2-40B4-BE49-F238E27FC236}">
                  <a16:creationId xmlns:a16="http://schemas.microsoft.com/office/drawing/2014/main" id="{1997BBC4-5765-A95F-95DA-05AEB91B8A3E}"/>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31" name="TextBox 30">
              <a:extLst>
                <a:ext uri="{FF2B5EF4-FFF2-40B4-BE49-F238E27FC236}">
                  <a16:creationId xmlns:a16="http://schemas.microsoft.com/office/drawing/2014/main" id="{050D2EEE-0771-3348-9F4E-3D30F7A8E428}"/>
                </a:ext>
              </a:extLst>
            </p:cNvPr>
            <p:cNvSpPr txBox="1"/>
            <p:nvPr/>
          </p:nvSpPr>
          <p:spPr>
            <a:xfrm>
              <a:off x="791119" y="2959327"/>
              <a:ext cx="3955689" cy="1107996"/>
            </a:xfrm>
            <a:prstGeom prst="rect">
              <a:avLst/>
            </a:prstGeom>
            <a:noFill/>
          </p:spPr>
          <p:txBody>
            <a:bodyPr wrap="square" rtlCol="0">
              <a:spAutoFit/>
            </a:bodyPr>
            <a:lstStyle/>
            <a:p>
              <a:r>
                <a:rPr lang="en-US" sz="6600" b="1"/>
                <a:t> 8 2 3 9 1 8</a:t>
              </a:r>
            </a:p>
          </p:txBody>
        </p:sp>
        <p:cxnSp>
          <p:nvCxnSpPr>
            <p:cNvPr id="32" name="Straight Connector 31">
              <a:extLst>
                <a:ext uri="{FF2B5EF4-FFF2-40B4-BE49-F238E27FC236}">
                  <a16:creationId xmlns:a16="http://schemas.microsoft.com/office/drawing/2014/main" id="{924E103D-0188-A83E-C39F-D7C8E734A955}"/>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C14BE92B-04B1-CCED-194F-1851B06C79C1}"/>
              </a:ext>
            </a:extLst>
          </p:cNvPr>
          <p:cNvSpPr txBox="1"/>
          <p:nvPr/>
        </p:nvSpPr>
        <p:spPr>
          <a:xfrm>
            <a:off x="4128076" y="4039583"/>
            <a:ext cx="609600" cy="1107996"/>
          </a:xfrm>
          <a:prstGeom prst="rect">
            <a:avLst/>
          </a:prstGeom>
          <a:noFill/>
        </p:spPr>
        <p:txBody>
          <a:bodyPr wrap="square" rtlCol="0">
            <a:spAutoFit/>
          </a:bodyPr>
          <a:lstStyle/>
          <a:p>
            <a:r>
              <a:rPr lang="en-US" sz="6600" b="1">
                <a:solidFill>
                  <a:srgbClr val="FF6600"/>
                </a:solidFill>
              </a:rPr>
              <a:t>3</a:t>
            </a:r>
          </a:p>
        </p:txBody>
      </p:sp>
      <p:sp>
        <p:nvSpPr>
          <p:cNvPr id="37" name="TextBox 36">
            <a:extLst>
              <a:ext uri="{FF2B5EF4-FFF2-40B4-BE49-F238E27FC236}">
                <a16:creationId xmlns:a16="http://schemas.microsoft.com/office/drawing/2014/main" id="{127637E6-36D1-6377-A240-8D0642CC426B}"/>
              </a:ext>
            </a:extLst>
          </p:cNvPr>
          <p:cNvSpPr txBox="1"/>
          <p:nvPr/>
        </p:nvSpPr>
        <p:spPr>
          <a:xfrm>
            <a:off x="3500335" y="4039583"/>
            <a:ext cx="609600" cy="1107996"/>
          </a:xfrm>
          <a:prstGeom prst="rect">
            <a:avLst/>
          </a:prstGeom>
          <a:noFill/>
        </p:spPr>
        <p:txBody>
          <a:bodyPr wrap="square" rtlCol="0">
            <a:spAutoFit/>
          </a:bodyPr>
          <a:lstStyle/>
          <a:p>
            <a:r>
              <a:rPr lang="en-US" sz="6600" b="1">
                <a:solidFill>
                  <a:srgbClr val="FF6600"/>
                </a:solidFill>
              </a:rPr>
              <a:t>9</a:t>
            </a:r>
          </a:p>
        </p:txBody>
      </p:sp>
      <p:sp>
        <p:nvSpPr>
          <p:cNvPr id="38" name="TextBox 37">
            <a:extLst>
              <a:ext uri="{FF2B5EF4-FFF2-40B4-BE49-F238E27FC236}">
                <a16:creationId xmlns:a16="http://schemas.microsoft.com/office/drawing/2014/main" id="{0F5D6F78-266D-5406-328D-806F2A012F62}"/>
              </a:ext>
            </a:extLst>
          </p:cNvPr>
          <p:cNvSpPr txBox="1"/>
          <p:nvPr/>
        </p:nvSpPr>
        <p:spPr>
          <a:xfrm>
            <a:off x="2877319" y="4072383"/>
            <a:ext cx="609600" cy="1107996"/>
          </a:xfrm>
          <a:prstGeom prst="rect">
            <a:avLst/>
          </a:prstGeom>
          <a:noFill/>
        </p:spPr>
        <p:txBody>
          <a:bodyPr wrap="square" rtlCol="0">
            <a:spAutoFit/>
          </a:bodyPr>
          <a:lstStyle/>
          <a:p>
            <a:r>
              <a:rPr lang="en-US" sz="6600" b="1">
                <a:solidFill>
                  <a:srgbClr val="FF6600"/>
                </a:solidFill>
              </a:rPr>
              <a:t>4</a:t>
            </a:r>
          </a:p>
        </p:txBody>
      </p:sp>
      <p:sp>
        <p:nvSpPr>
          <p:cNvPr id="39" name="TextBox 38">
            <a:extLst>
              <a:ext uri="{FF2B5EF4-FFF2-40B4-BE49-F238E27FC236}">
                <a16:creationId xmlns:a16="http://schemas.microsoft.com/office/drawing/2014/main" id="{C6F3C2DE-DB20-FD06-0D71-CC5C1030ABC7}"/>
              </a:ext>
            </a:extLst>
          </p:cNvPr>
          <p:cNvSpPr txBox="1"/>
          <p:nvPr/>
        </p:nvSpPr>
        <p:spPr>
          <a:xfrm>
            <a:off x="2255457" y="4072383"/>
            <a:ext cx="609600" cy="1107996"/>
          </a:xfrm>
          <a:prstGeom prst="rect">
            <a:avLst/>
          </a:prstGeom>
          <a:noFill/>
        </p:spPr>
        <p:txBody>
          <a:bodyPr wrap="square" rtlCol="0">
            <a:spAutoFit/>
          </a:bodyPr>
          <a:lstStyle/>
          <a:p>
            <a:r>
              <a:rPr lang="en-US" sz="6600" b="1">
                <a:solidFill>
                  <a:srgbClr val="FF6600"/>
                </a:solidFill>
              </a:rPr>
              <a:t>7</a:t>
            </a:r>
          </a:p>
        </p:txBody>
      </p:sp>
      <p:sp>
        <p:nvSpPr>
          <p:cNvPr id="40" name="TextBox 39">
            <a:extLst>
              <a:ext uri="{FF2B5EF4-FFF2-40B4-BE49-F238E27FC236}">
                <a16:creationId xmlns:a16="http://schemas.microsoft.com/office/drawing/2014/main" id="{E981A64E-3151-0625-FA59-C4C17FB265D1}"/>
              </a:ext>
            </a:extLst>
          </p:cNvPr>
          <p:cNvSpPr txBox="1"/>
          <p:nvPr/>
        </p:nvSpPr>
        <p:spPr>
          <a:xfrm>
            <a:off x="1649767" y="4075284"/>
            <a:ext cx="609600" cy="1107996"/>
          </a:xfrm>
          <a:prstGeom prst="rect">
            <a:avLst/>
          </a:prstGeom>
          <a:noFill/>
        </p:spPr>
        <p:txBody>
          <a:bodyPr wrap="square" rtlCol="0">
            <a:spAutoFit/>
          </a:bodyPr>
          <a:lstStyle/>
          <a:p>
            <a:r>
              <a:rPr lang="en-US" sz="6600" b="1">
                <a:solidFill>
                  <a:srgbClr val="FF6600"/>
                </a:solidFill>
              </a:rPr>
              <a:t>4</a:t>
            </a:r>
          </a:p>
        </p:txBody>
      </p:sp>
      <p:sp>
        <p:nvSpPr>
          <p:cNvPr id="41" name="TextBox 40">
            <a:extLst>
              <a:ext uri="{FF2B5EF4-FFF2-40B4-BE49-F238E27FC236}">
                <a16:creationId xmlns:a16="http://schemas.microsoft.com/office/drawing/2014/main" id="{5252EF0B-790A-D5C0-487F-800DF04B60CD}"/>
              </a:ext>
            </a:extLst>
          </p:cNvPr>
          <p:cNvSpPr txBox="1"/>
          <p:nvPr/>
        </p:nvSpPr>
        <p:spPr>
          <a:xfrm>
            <a:off x="1008271" y="4072383"/>
            <a:ext cx="609600" cy="1107996"/>
          </a:xfrm>
          <a:prstGeom prst="rect">
            <a:avLst/>
          </a:prstGeom>
          <a:noFill/>
        </p:spPr>
        <p:txBody>
          <a:bodyPr wrap="square" rtlCol="0">
            <a:spAutoFit/>
          </a:bodyPr>
          <a:lstStyle/>
          <a:p>
            <a:r>
              <a:rPr lang="en-US" sz="6600" b="1">
                <a:solidFill>
                  <a:srgbClr val="FF6600"/>
                </a:solidFill>
              </a:rPr>
              <a:t>5</a:t>
            </a:r>
          </a:p>
        </p:txBody>
      </p:sp>
      <p:sp>
        <p:nvSpPr>
          <p:cNvPr id="42" name="TextBox 41">
            <a:extLst>
              <a:ext uri="{FF2B5EF4-FFF2-40B4-BE49-F238E27FC236}">
                <a16:creationId xmlns:a16="http://schemas.microsoft.com/office/drawing/2014/main" id="{93CA06A5-F2C7-5A0E-841F-D85620FB1EA4}"/>
              </a:ext>
            </a:extLst>
          </p:cNvPr>
          <p:cNvSpPr txBox="1"/>
          <p:nvPr/>
        </p:nvSpPr>
        <p:spPr>
          <a:xfrm>
            <a:off x="341717" y="4072383"/>
            <a:ext cx="609600" cy="1107996"/>
          </a:xfrm>
          <a:prstGeom prst="rect">
            <a:avLst/>
          </a:prstGeom>
          <a:noFill/>
        </p:spPr>
        <p:txBody>
          <a:bodyPr wrap="square" rtlCol="0">
            <a:spAutoFit/>
          </a:bodyPr>
          <a:lstStyle/>
          <a:p>
            <a:r>
              <a:rPr lang="en-US" sz="6600" b="1">
                <a:solidFill>
                  <a:srgbClr val="FF6600"/>
                </a:solidFill>
              </a:rPr>
              <a:t>1</a:t>
            </a:r>
          </a:p>
        </p:txBody>
      </p:sp>
    </p:spTree>
    <p:extLst>
      <p:ext uri="{BB962C8B-B14F-4D97-AF65-F5344CB8AC3E}">
        <p14:creationId xmlns:p14="http://schemas.microsoft.com/office/powerpoint/2010/main" val="1485468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left)">
                                      <p:cBhvr>
                                        <p:cTn id="60" dur="500"/>
                                        <p:tgtEl>
                                          <p:spTgt spid="26"/>
                                        </p:tgtEl>
                                      </p:cBhvr>
                                    </p:animEffec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par>
                                <p:cTn id="77" presetID="32" presetClass="emph" presetSubtype="0" fill="hold" grpId="1" nodeType="with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cTn>
                              </p:par>
                              <p:par>
                                <p:cTn id="83" presetID="32" presetClass="emph" presetSubtype="0" fill="hold" grpId="1" nodeType="withEffect">
                                  <p:stCondLst>
                                    <p:cond delay="0"/>
                                  </p:stCondLst>
                                  <p:childTnLst>
                                    <p:animRot by="120000">
                                      <p:cBhvr>
                                        <p:cTn id="84" dur="100" fill="hold">
                                          <p:stCondLst>
                                            <p:cond delay="0"/>
                                          </p:stCondLst>
                                        </p:cTn>
                                        <p:tgtEl>
                                          <p:spTgt spid="37"/>
                                        </p:tgtEl>
                                        <p:attrNameLst>
                                          <p:attrName>r</p:attrName>
                                        </p:attrNameLst>
                                      </p:cBhvr>
                                    </p:animRot>
                                    <p:animRot by="-240000">
                                      <p:cBhvr>
                                        <p:cTn id="85" dur="200" fill="hold">
                                          <p:stCondLst>
                                            <p:cond delay="200"/>
                                          </p:stCondLst>
                                        </p:cTn>
                                        <p:tgtEl>
                                          <p:spTgt spid="37"/>
                                        </p:tgtEl>
                                        <p:attrNameLst>
                                          <p:attrName>r</p:attrName>
                                        </p:attrNameLst>
                                      </p:cBhvr>
                                    </p:animRot>
                                    <p:animRot by="240000">
                                      <p:cBhvr>
                                        <p:cTn id="86" dur="200" fill="hold">
                                          <p:stCondLst>
                                            <p:cond delay="400"/>
                                          </p:stCondLst>
                                        </p:cTn>
                                        <p:tgtEl>
                                          <p:spTgt spid="37"/>
                                        </p:tgtEl>
                                        <p:attrNameLst>
                                          <p:attrName>r</p:attrName>
                                        </p:attrNameLst>
                                      </p:cBhvr>
                                    </p:animRot>
                                    <p:animRot by="-240000">
                                      <p:cBhvr>
                                        <p:cTn id="87" dur="200" fill="hold">
                                          <p:stCondLst>
                                            <p:cond delay="600"/>
                                          </p:stCondLst>
                                        </p:cTn>
                                        <p:tgtEl>
                                          <p:spTgt spid="37"/>
                                        </p:tgtEl>
                                        <p:attrNameLst>
                                          <p:attrName>r</p:attrName>
                                        </p:attrNameLst>
                                      </p:cBhvr>
                                    </p:animRot>
                                    <p:animRot by="120000">
                                      <p:cBhvr>
                                        <p:cTn id="88" dur="200" fill="hold">
                                          <p:stCondLst>
                                            <p:cond delay="800"/>
                                          </p:stCondLst>
                                        </p:cTn>
                                        <p:tgtEl>
                                          <p:spTgt spid="37"/>
                                        </p:tgtEl>
                                        <p:attrNameLst>
                                          <p:attrName>r</p:attrName>
                                        </p:attrNameLst>
                                      </p:cBhvr>
                                    </p:animRot>
                                  </p:childTnLst>
                                </p:cTn>
                              </p:par>
                              <p:par>
                                <p:cTn id="89" presetID="32" presetClass="emph" presetSubtype="0" fill="hold" grpId="1" nodeType="withEffect">
                                  <p:stCondLst>
                                    <p:cond delay="0"/>
                                  </p:st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32" presetClass="emph" presetSubtype="0" fill="hold" grpId="1" nodeType="withEffect">
                                  <p:stCondLst>
                                    <p:cond delay="0"/>
                                  </p:stCondLst>
                                  <p:childTnLst>
                                    <p:animRot by="120000">
                                      <p:cBhvr>
                                        <p:cTn id="96" dur="100" fill="hold">
                                          <p:stCondLst>
                                            <p:cond delay="0"/>
                                          </p:stCondLst>
                                        </p:cTn>
                                        <p:tgtEl>
                                          <p:spTgt spid="39"/>
                                        </p:tgtEl>
                                        <p:attrNameLst>
                                          <p:attrName>r</p:attrName>
                                        </p:attrNameLst>
                                      </p:cBhvr>
                                    </p:animRot>
                                    <p:animRot by="-240000">
                                      <p:cBhvr>
                                        <p:cTn id="97" dur="200" fill="hold">
                                          <p:stCondLst>
                                            <p:cond delay="200"/>
                                          </p:stCondLst>
                                        </p:cTn>
                                        <p:tgtEl>
                                          <p:spTgt spid="39"/>
                                        </p:tgtEl>
                                        <p:attrNameLst>
                                          <p:attrName>r</p:attrName>
                                        </p:attrNameLst>
                                      </p:cBhvr>
                                    </p:animRot>
                                    <p:animRot by="240000">
                                      <p:cBhvr>
                                        <p:cTn id="98" dur="200" fill="hold">
                                          <p:stCondLst>
                                            <p:cond delay="400"/>
                                          </p:stCondLst>
                                        </p:cTn>
                                        <p:tgtEl>
                                          <p:spTgt spid="39"/>
                                        </p:tgtEl>
                                        <p:attrNameLst>
                                          <p:attrName>r</p:attrName>
                                        </p:attrNameLst>
                                      </p:cBhvr>
                                    </p:animRot>
                                    <p:animRot by="-240000">
                                      <p:cBhvr>
                                        <p:cTn id="99" dur="200" fill="hold">
                                          <p:stCondLst>
                                            <p:cond delay="600"/>
                                          </p:stCondLst>
                                        </p:cTn>
                                        <p:tgtEl>
                                          <p:spTgt spid="39"/>
                                        </p:tgtEl>
                                        <p:attrNameLst>
                                          <p:attrName>r</p:attrName>
                                        </p:attrNameLst>
                                      </p:cBhvr>
                                    </p:animRot>
                                    <p:animRot by="120000">
                                      <p:cBhvr>
                                        <p:cTn id="100" dur="200" fill="hold">
                                          <p:stCondLst>
                                            <p:cond delay="800"/>
                                          </p:stCondLst>
                                        </p:cTn>
                                        <p:tgtEl>
                                          <p:spTgt spid="39"/>
                                        </p:tgtEl>
                                        <p:attrNameLst>
                                          <p:attrName>r</p:attrName>
                                        </p:attrNameLst>
                                      </p:cBhvr>
                                    </p:animRot>
                                  </p:childTnLst>
                                </p:cTn>
                              </p:par>
                              <p:par>
                                <p:cTn id="101" presetID="32" presetClass="emph" presetSubtype="0" fill="hold" grpId="1" nodeType="withEffect">
                                  <p:stCondLst>
                                    <p:cond delay="0"/>
                                  </p:stCondLst>
                                  <p:childTnLst>
                                    <p:animRot by="120000">
                                      <p:cBhvr>
                                        <p:cTn id="102" dur="100" fill="hold">
                                          <p:stCondLst>
                                            <p:cond delay="0"/>
                                          </p:stCondLst>
                                        </p:cTn>
                                        <p:tgtEl>
                                          <p:spTgt spid="40"/>
                                        </p:tgtEl>
                                        <p:attrNameLst>
                                          <p:attrName>r</p:attrName>
                                        </p:attrNameLst>
                                      </p:cBhvr>
                                    </p:animRot>
                                    <p:animRot by="-240000">
                                      <p:cBhvr>
                                        <p:cTn id="103" dur="200" fill="hold">
                                          <p:stCondLst>
                                            <p:cond delay="200"/>
                                          </p:stCondLst>
                                        </p:cTn>
                                        <p:tgtEl>
                                          <p:spTgt spid="40"/>
                                        </p:tgtEl>
                                        <p:attrNameLst>
                                          <p:attrName>r</p:attrName>
                                        </p:attrNameLst>
                                      </p:cBhvr>
                                    </p:animRot>
                                    <p:animRot by="240000">
                                      <p:cBhvr>
                                        <p:cTn id="104" dur="200" fill="hold">
                                          <p:stCondLst>
                                            <p:cond delay="400"/>
                                          </p:stCondLst>
                                        </p:cTn>
                                        <p:tgtEl>
                                          <p:spTgt spid="40"/>
                                        </p:tgtEl>
                                        <p:attrNameLst>
                                          <p:attrName>r</p:attrName>
                                        </p:attrNameLst>
                                      </p:cBhvr>
                                    </p:animRot>
                                    <p:animRot by="-240000">
                                      <p:cBhvr>
                                        <p:cTn id="105" dur="200" fill="hold">
                                          <p:stCondLst>
                                            <p:cond delay="600"/>
                                          </p:stCondLst>
                                        </p:cTn>
                                        <p:tgtEl>
                                          <p:spTgt spid="40"/>
                                        </p:tgtEl>
                                        <p:attrNameLst>
                                          <p:attrName>r</p:attrName>
                                        </p:attrNameLst>
                                      </p:cBhvr>
                                    </p:animRot>
                                    <p:animRot by="120000">
                                      <p:cBhvr>
                                        <p:cTn id="106" dur="200" fill="hold">
                                          <p:stCondLst>
                                            <p:cond delay="800"/>
                                          </p:stCondLst>
                                        </p:cTn>
                                        <p:tgtEl>
                                          <p:spTgt spid="40"/>
                                        </p:tgtEl>
                                        <p:attrNameLst>
                                          <p:attrName>r</p:attrName>
                                        </p:attrNameLst>
                                      </p:cBhvr>
                                    </p:animRot>
                                  </p:childTnLst>
                                </p:cTn>
                              </p:par>
                              <p:par>
                                <p:cTn id="107" presetID="32" presetClass="emph" presetSubtype="0" fill="hold" grpId="1" nodeType="withEffect">
                                  <p:stCondLst>
                                    <p:cond delay="0"/>
                                  </p:stCondLst>
                                  <p:childTnLst>
                                    <p:animRot by="120000">
                                      <p:cBhvr>
                                        <p:cTn id="108" dur="100" fill="hold">
                                          <p:stCondLst>
                                            <p:cond delay="0"/>
                                          </p:stCondLst>
                                        </p:cTn>
                                        <p:tgtEl>
                                          <p:spTgt spid="41"/>
                                        </p:tgtEl>
                                        <p:attrNameLst>
                                          <p:attrName>r</p:attrName>
                                        </p:attrNameLst>
                                      </p:cBhvr>
                                    </p:animRot>
                                    <p:animRot by="-240000">
                                      <p:cBhvr>
                                        <p:cTn id="109" dur="200" fill="hold">
                                          <p:stCondLst>
                                            <p:cond delay="200"/>
                                          </p:stCondLst>
                                        </p:cTn>
                                        <p:tgtEl>
                                          <p:spTgt spid="41"/>
                                        </p:tgtEl>
                                        <p:attrNameLst>
                                          <p:attrName>r</p:attrName>
                                        </p:attrNameLst>
                                      </p:cBhvr>
                                    </p:animRot>
                                    <p:animRot by="240000">
                                      <p:cBhvr>
                                        <p:cTn id="110" dur="200" fill="hold">
                                          <p:stCondLst>
                                            <p:cond delay="400"/>
                                          </p:stCondLst>
                                        </p:cTn>
                                        <p:tgtEl>
                                          <p:spTgt spid="41"/>
                                        </p:tgtEl>
                                        <p:attrNameLst>
                                          <p:attrName>r</p:attrName>
                                        </p:attrNameLst>
                                      </p:cBhvr>
                                    </p:animRot>
                                    <p:animRot by="-240000">
                                      <p:cBhvr>
                                        <p:cTn id="111" dur="200" fill="hold">
                                          <p:stCondLst>
                                            <p:cond delay="600"/>
                                          </p:stCondLst>
                                        </p:cTn>
                                        <p:tgtEl>
                                          <p:spTgt spid="41"/>
                                        </p:tgtEl>
                                        <p:attrNameLst>
                                          <p:attrName>r</p:attrName>
                                        </p:attrNameLst>
                                      </p:cBhvr>
                                    </p:animRot>
                                    <p:animRot by="120000">
                                      <p:cBhvr>
                                        <p:cTn id="112" dur="200" fill="hold">
                                          <p:stCondLst>
                                            <p:cond delay="800"/>
                                          </p:stCondLst>
                                        </p:cTn>
                                        <p:tgtEl>
                                          <p:spTgt spid="41"/>
                                        </p:tgtEl>
                                        <p:attrNameLst>
                                          <p:attrName>r</p:attrName>
                                        </p:attrNameLst>
                                      </p:cBhvr>
                                    </p:animRot>
                                  </p:childTnLst>
                                </p:cTn>
                              </p:par>
                              <p:par>
                                <p:cTn id="113" presetID="32" presetClass="emph" presetSubtype="0" fill="hold" grpId="1" nodeType="withEffect">
                                  <p:stCondLst>
                                    <p:cond delay="0"/>
                                  </p:stCondLst>
                                  <p:childTnLst>
                                    <p:animRot by="120000">
                                      <p:cBhvr>
                                        <p:cTn id="114" dur="100" fill="hold">
                                          <p:stCondLst>
                                            <p:cond delay="0"/>
                                          </p:stCondLst>
                                        </p:cTn>
                                        <p:tgtEl>
                                          <p:spTgt spid="42"/>
                                        </p:tgtEl>
                                        <p:attrNameLst>
                                          <p:attrName>r</p:attrName>
                                        </p:attrNameLst>
                                      </p:cBhvr>
                                    </p:animRot>
                                    <p:animRot by="-240000">
                                      <p:cBhvr>
                                        <p:cTn id="115" dur="200" fill="hold">
                                          <p:stCondLst>
                                            <p:cond delay="200"/>
                                          </p:stCondLst>
                                        </p:cTn>
                                        <p:tgtEl>
                                          <p:spTgt spid="42"/>
                                        </p:tgtEl>
                                        <p:attrNameLst>
                                          <p:attrName>r</p:attrName>
                                        </p:attrNameLst>
                                      </p:cBhvr>
                                    </p:animRot>
                                    <p:animRot by="240000">
                                      <p:cBhvr>
                                        <p:cTn id="116" dur="200" fill="hold">
                                          <p:stCondLst>
                                            <p:cond delay="400"/>
                                          </p:stCondLst>
                                        </p:cTn>
                                        <p:tgtEl>
                                          <p:spTgt spid="42"/>
                                        </p:tgtEl>
                                        <p:attrNameLst>
                                          <p:attrName>r</p:attrName>
                                        </p:attrNameLst>
                                      </p:cBhvr>
                                    </p:animRot>
                                    <p:animRot by="-240000">
                                      <p:cBhvr>
                                        <p:cTn id="117" dur="200" fill="hold">
                                          <p:stCondLst>
                                            <p:cond delay="600"/>
                                          </p:stCondLst>
                                        </p:cTn>
                                        <p:tgtEl>
                                          <p:spTgt spid="42"/>
                                        </p:tgtEl>
                                        <p:attrNameLst>
                                          <p:attrName>r</p:attrName>
                                        </p:attrNameLst>
                                      </p:cBhvr>
                                    </p:animRot>
                                    <p:animRot by="120000">
                                      <p:cBhvr>
                                        <p:cTn id="118" dur="200" fill="hold">
                                          <p:stCondLst>
                                            <p:cond delay="800"/>
                                          </p:stCondLst>
                                        </p:cTn>
                                        <p:tgtEl>
                                          <p:spTgt spid="42"/>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3" name="chimes.wav"/>
                                        </p:tgtEl>
                                      </p:cMediaNode>
                                    </p:audio>
                                  </p:subTnLst>
                                </p:cTn>
                              </p:par>
                            </p:childTnLst>
                          </p:cTn>
                        </p:par>
                        <p:par>
                          <p:cTn id="119" fill="hold">
                            <p:stCondLst>
                              <p:cond delay="1500"/>
                            </p:stCondLst>
                            <p:childTnLst>
                              <p:par>
                                <p:cTn id="120" presetID="53" presetClass="entr" presetSubtype="16" fill="hold" nodeType="after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p:cTn id="122" dur="500" fill="hold"/>
                                        <p:tgtEl>
                                          <p:spTgt spid="35"/>
                                        </p:tgtEl>
                                        <p:attrNameLst>
                                          <p:attrName>ppt_w</p:attrName>
                                        </p:attrNameLst>
                                      </p:cBhvr>
                                      <p:tavLst>
                                        <p:tav tm="0">
                                          <p:val>
                                            <p:fltVal val="0"/>
                                          </p:val>
                                        </p:tav>
                                        <p:tav tm="100000">
                                          <p:val>
                                            <p:strVal val="#ppt_w"/>
                                          </p:val>
                                        </p:tav>
                                      </p:tavLst>
                                    </p:anim>
                                    <p:anim calcmode="lin" valueType="num">
                                      <p:cBhvr>
                                        <p:cTn id="123" dur="500" fill="hold"/>
                                        <p:tgtEl>
                                          <p:spTgt spid="35"/>
                                        </p:tgtEl>
                                        <p:attrNameLst>
                                          <p:attrName>ppt_h</p:attrName>
                                        </p:attrNameLst>
                                      </p:cBhvr>
                                      <p:tavLst>
                                        <p:tav tm="0">
                                          <p:val>
                                            <p:fltVal val="0"/>
                                          </p:val>
                                        </p:tav>
                                        <p:tav tm="100000">
                                          <p:val>
                                            <p:strVal val="#ppt_h"/>
                                          </p:val>
                                        </p:tav>
                                      </p:tavLst>
                                    </p:anim>
                                    <p:animEffect transition="in" filter="fade">
                                      <p:cBhvr>
                                        <p:cTn id="1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1" grpId="0"/>
      <p:bldP spid="26" grpId="0"/>
      <p:bldP spid="27" grpId="0"/>
      <p:bldP spid="13" grpId="0"/>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555082" y="395209"/>
            <a:ext cx="5433519" cy="886118"/>
            <a:chOff x="678426" y="556819"/>
            <a:chExt cx="5433519" cy="886118"/>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1617523" y="574614"/>
              <a:ext cx="4494422" cy="868323"/>
            </a:xfrm>
            <a:prstGeom prst="roundRect">
              <a:avLst/>
            </a:prstGeom>
            <a:noFill/>
            <a:ln>
              <a:noFill/>
            </a:ln>
          </p:spPr>
          <p:txBody>
            <a:bodyPr wrap="square" rtlCol="0">
              <a:spAutoFit/>
            </a:bodyPr>
            <a:lstStyle/>
            <a:p>
              <a:pPr algn="ctr"/>
              <a:r>
                <a:rPr lang="en-US" sz="4500" b="1"/>
                <a:t>Đặt tính rồi tính.</a:t>
              </a:r>
              <a:endParaRPr lang="en-US" sz="4500" b="1" dirty="0"/>
            </a:p>
          </p:txBody>
        </p:sp>
      </p:grpSp>
      <p:grpSp>
        <p:nvGrpSpPr>
          <p:cNvPr id="2" name="Group 1">
            <a:extLst>
              <a:ext uri="{FF2B5EF4-FFF2-40B4-BE49-F238E27FC236}">
                <a16:creationId xmlns:a16="http://schemas.microsoft.com/office/drawing/2014/main" id="{A2785192-E23E-C36F-F1A0-E6BB0AC0BFE4}"/>
              </a:ext>
            </a:extLst>
          </p:cNvPr>
          <p:cNvGrpSpPr/>
          <p:nvPr/>
        </p:nvGrpSpPr>
        <p:grpSpPr>
          <a:xfrm>
            <a:off x="252227" y="1824539"/>
            <a:ext cx="6156385" cy="2480260"/>
            <a:chOff x="26958" y="1587063"/>
            <a:chExt cx="6156385" cy="2480260"/>
          </a:xfrm>
        </p:grpSpPr>
        <p:sp>
          <p:nvSpPr>
            <p:cNvPr id="3" name="TextBox 2">
              <a:extLst>
                <a:ext uri="{FF2B5EF4-FFF2-40B4-BE49-F238E27FC236}">
                  <a16:creationId xmlns:a16="http://schemas.microsoft.com/office/drawing/2014/main" id="{7CFD43B8-FE74-8B0C-83DE-C63E5D62BEFC}"/>
                </a:ext>
              </a:extLst>
            </p:cNvPr>
            <p:cNvSpPr txBox="1"/>
            <p:nvPr/>
          </p:nvSpPr>
          <p:spPr>
            <a:xfrm>
              <a:off x="399160" y="1587063"/>
              <a:ext cx="5784183" cy="1107996"/>
            </a:xfrm>
            <a:prstGeom prst="rect">
              <a:avLst/>
            </a:prstGeom>
            <a:noFill/>
          </p:spPr>
          <p:txBody>
            <a:bodyPr wrap="square" rtlCol="0">
              <a:spAutoFit/>
            </a:bodyPr>
            <a:lstStyle/>
            <a:p>
              <a:r>
                <a:rPr lang="en-US" sz="6600" b="1"/>
                <a:t>6 3 9 4 8 1 4</a:t>
              </a:r>
            </a:p>
          </p:txBody>
        </p:sp>
        <p:sp>
          <p:nvSpPr>
            <p:cNvPr id="11" name="TextBox 10">
              <a:extLst>
                <a:ext uri="{FF2B5EF4-FFF2-40B4-BE49-F238E27FC236}">
                  <a16:creationId xmlns:a16="http://schemas.microsoft.com/office/drawing/2014/main" id="{C36F9C9F-AA72-CFC2-02B0-3331B43EC8C0}"/>
                </a:ext>
              </a:extLst>
            </p:cNvPr>
            <p:cNvSpPr txBox="1"/>
            <p:nvPr/>
          </p:nvSpPr>
          <p:spPr>
            <a:xfrm>
              <a:off x="33106" y="2379848"/>
              <a:ext cx="599536" cy="1107996"/>
            </a:xfrm>
            <a:prstGeom prst="rect">
              <a:avLst/>
            </a:prstGeom>
            <a:noFill/>
          </p:spPr>
          <p:txBody>
            <a:bodyPr wrap="square" rtlCol="0">
              <a:spAutoFit/>
            </a:bodyPr>
            <a:lstStyle/>
            <a:p>
              <a:r>
                <a:rPr lang="en-US" sz="6600" b="1"/>
                <a:t>+</a:t>
              </a:r>
            </a:p>
          </p:txBody>
        </p:sp>
        <p:sp>
          <p:nvSpPr>
            <p:cNvPr id="12" name="TextBox 11">
              <a:extLst>
                <a:ext uri="{FF2B5EF4-FFF2-40B4-BE49-F238E27FC236}">
                  <a16:creationId xmlns:a16="http://schemas.microsoft.com/office/drawing/2014/main" id="{341FDD71-BE77-29C2-6CAE-DA55310F05F3}"/>
                </a:ext>
              </a:extLst>
            </p:cNvPr>
            <p:cNvSpPr txBox="1"/>
            <p:nvPr/>
          </p:nvSpPr>
          <p:spPr>
            <a:xfrm>
              <a:off x="791119" y="2959327"/>
              <a:ext cx="3955689" cy="1107996"/>
            </a:xfrm>
            <a:prstGeom prst="rect">
              <a:avLst/>
            </a:prstGeom>
            <a:noFill/>
          </p:spPr>
          <p:txBody>
            <a:bodyPr wrap="square" rtlCol="0">
              <a:spAutoFit/>
            </a:bodyPr>
            <a:lstStyle/>
            <a:p>
              <a:r>
                <a:rPr lang="en-US" sz="6600" b="1"/>
                <a:t> 1 0 2 0 4 3</a:t>
              </a:r>
            </a:p>
          </p:txBody>
        </p:sp>
        <p:cxnSp>
          <p:nvCxnSpPr>
            <p:cNvPr id="16" name="Straight Connector 15">
              <a:extLst>
                <a:ext uri="{FF2B5EF4-FFF2-40B4-BE49-F238E27FC236}">
                  <a16:creationId xmlns:a16="http://schemas.microsoft.com/office/drawing/2014/main" id="{F4BC92CB-DFE4-F1C2-0081-BF72F792DF4A}"/>
                </a:ext>
              </a:extLst>
            </p:cNvPr>
            <p:cNvCxnSpPr>
              <a:cxnSpLocks/>
            </p:cNvCxnSpPr>
            <p:nvPr/>
          </p:nvCxnSpPr>
          <p:spPr>
            <a:xfrm flipV="1">
              <a:off x="26958" y="3999961"/>
              <a:ext cx="4811050" cy="16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FB8E8C42-404E-97C5-1E33-DADC00C6DC14}"/>
              </a:ext>
            </a:extLst>
          </p:cNvPr>
          <p:cNvSpPr txBox="1"/>
          <p:nvPr/>
        </p:nvSpPr>
        <p:spPr>
          <a:xfrm>
            <a:off x="4323435" y="4221037"/>
            <a:ext cx="609600" cy="1107996"/>
          </a:xfrm>
          <a:prstGeom prst="rect">
            <a:avLst/>
          </a:prstGeom>
          <a:noFill/>
        </p:spPr>
        <p:txBody>
          <a:bodyPr wrap="square" rtlCol="0">
            <a:spAutoFit/>
          </a:bodyPr>
          <a:lstStyle/>
          <a:p>
            <a:r>
              <a:rPr lang="en-US" sz="6600" b="1">
                <a:solidFill>
                  <a:srgbClr val="FF6600"/>
                </a:solidFill>
              </a:rPr>
              <a:t>7</a:t>
            </a:r>
          </a:p>
        </p:txBody>
      </p:sp>
      <p:sp>
        <p:nvSpPr>
          <p:cNvPr id="19" name="TextBox 18">
            <a:extLst>
              <a:ext uri="{FF2B5EF4-FFF2-40B4-BE49-F238E27FC236}">
                <a16:creationId xmlns:a16="http://schemas.microsoft.com/office/drawing/2014/main" id="{EE83134F-DA94-A260-F7BE-D9063036A221}"/>
              </a:ext>
            </a:extLst>
          </p:cNvPr>
          <p:cNvSpPr txBox="1"/>
          <p:nvPr/>
        </p:nvSpPr>
        <p:spPr>
          <a:xfrm>
            <a:off x="3695694" y="4221037"/>
            <a:ext cx="609600" cy="1107996"/>
          </a:xfrm>
          <a:prstGeom prst="rect">
            <a:avLst/>
          </a:prstGeom>
          <a:noFill/>
        </p:spPr>
        <p:txBody>
          <a:bodyPr wrap="square" rtlCol="0">
            <a:spAutoFit/>
          </a:bodyPr>
          <a:lstStyle/>
          <a:p>
            <a:r>
              <a:rPr lang="en-US" sz="6600" b="1">
                <a:solidFill>
                  <a:srgbClr val="FF6600"/>
                </a:solidFill>
              </a:rPr>
              <a:t>5</a:t>
            </a:r>
          </a:p>
        </p:txBody>
      </p:sp>
      <p:sp>
        <p:nvSpPr>
          <p:cNvPr id="22" name="TextBox 21">
            <a:extLst>
              <a:ext uri="{FF2B5EF4-FFF2-40B4-BE49-F238E27FC236}">
                <a16:creationId xmlns:a16="http://schemas.microsoft.com/office/drawing/2014/main" id="{0365B3BF-8A4C-7DA5-52A1-4AD4AB3A1AD3}"/>
              </a:ext>
            </a:extLst>
          </p:cNvPr>
          <p:cNvSpPr txBox="1"/>
          <p:nvPr/>
        </p:nvSpPr>
        <p:spPr>
          <a:xfrm>
            <a:off x="3072678" y="4253837"/>
            <a:ext cx="609600" cy="1107996"/>
          </a:xfrm>
          <a:prstGeom prst="rect">
            <a:avLst/>
          </a:prstGeom>
          <a:noFill/>
        </p:spPr>
        <p:txBody>
          <a:bodyPr wrap="square" rtlCol="0">
            <a:spAutoFit/>
          </a:bodyPr>
          <a:lstStyle/>
          <a:p>
            <a:r>
              <a:rPr lang="en-US" sz="6600" b="1">
                <a:solidFill>
                  <a:srgbClr val="FF6600"/>
                </a:solidFill>
              </a:rPr>
              <a:t>8</a:t>
            </a:r>
          </a:p>
        </p:txBody>
      </p:sp>
      <p:sp>
        <p:nvSpPr>
          <p:cNvPr id="23" name="TextBox 22">
            <a:extLst>
              <a:ext uri="{FF2B5EF4-FFF2-40B4-BE49-F238E27FC236}">
                <a16:creationId xmlns:a16="http://schemas.microsoft.com/office/drawing/2014/main" id="{291E6797-6351-A795-F3D0-60D95E405678}"/>
              </a:ext>
            </a:extLst>
          </p:cNvPr>
          <p:cNvSpPr txBox="1"/>
          <p:nvPr/>
        </p:nvSpPr>
        <p:spPr>
          <a:xfrm>
            <a:off x="2450816" y="4253837"/>
            <a:ext cx="609600" cy="1107996"/>
          </a:xfrm>
          <a:prstGeom prst="rect">
            <a:avLst/>
          </a:prstGeom>
          <a:noFill/>
        </p:spPr>
        <p:txBody>
          <a:bodyPr wrap="square" rtlCol="0">
            <a:spAutoFit/>
          </a:bodyPr>
          <a:lstStyle/>
          <a:p>
            <a:r>
              <a:rPr lang="en-US" sz="6600" b="1">
                <a:solidFill>
                  <a:srgbClr val="FF6600"/>
                </a:solidFill>
              </a:rPr>
              <a:t>6</a:t>
            </a:r>
          </a:p>
        </p:txBody>
      </p:sp>
      <p:sp>
        <p:nvSpPr>
          <p:cNvPr id="24" name="TextBox 23">
            <a:extLst>
              <a:ext uri="{FF2B5EF4-FFF2-40B4-BE49-F238E27FC236}">
                <a16:creationId xmlns:a16="http://schemas.microsoft.com/office/drawing/2014/main" id="{9D44D00C-E0F7-AFB4-489A-AAF3712AD0F4}"/>
              </a:ext>
            </a:extLst>
          </p:cNvPr>
          <p:cNvSpPr txBox="1"/>
          <p:nvPr/>
        </p:nvSpPr>
        <p:spPr>
          <a:xfrm>
            <a:off x="1845126" y="4256738"/>
            <a:ext cx="609600" cy="1107996"/>
          </a:xfrm>
          <a:prstGeom prst="rect">
            <a:avLst/>
          </a:prstGeom>
          <a:noFill/>
        </p:spPr>
        <p:txBody>
          <a:bodyPr wrap="square" rtlCol="0">
            <a:spAutoFit/>
          </a:bodyPr>
          <a:lstStyle/>
          <a:p>
            <a:r>
              <a:rPr lang="en-US" sz="6600" b="1">
                <a:solidFill>
                  <a:srgbClr val="FF6600"/>
                </a:solidFill>
              </a:rPr>
              <a:t>9</a:t>
            </a:r>
          </a:p>
        </p:txBody>
      </p:sp>
      <p:sp>
        <p:nvSpPr>
          <p:cNvPr id="25" name="TextBox 24">
            <a:extLst>
              <a:ext uri="{FF2B5EF4-FFF2-40B4-BE49-F238E27FC236}">
                <a16:creationId xmlns:a16="http://schemas.microsoft.com/office/drawing/2014/main" id="{52670CA6-0DC4-ADF1-933C-653B2124833D}"/>
              </a:ext>
            </a:extLst>
          </p:cNvPr>
          <p:cNvSpPr txBox="1"/>
          <p:nvPr/>
        </p:nvSpPr>
        <p:spPr>
          <a:xfrm>
            <a:off x="1203630" y="4253837"/>
            <a:ext cx="609600" cy="1107996"/>
          </a:xfrm>
          <a:prstGeom prst="rect">
            <a:avLst/>
          </a:prstGeom>
          <a:noFill/>
        </p:spPr>
        <p:txBody>
          <a:bodyPr wrap="square" rtlCol="0">
            <a:spAutoFit/>
          </a:bodyPr>
          <a:lstStyle/>
          <a:p>
            <a:r>
              <a:rPr lang="en-US" sz="6600" b="1">
                <a:solidFill>
                  <a:srgbClr val="FF6600"/>
                </a:solidFill>
              </a:rPr>
              <a:t>4</a:t>
            </a:r>
          </a:p>
        </p:txBody>
      </p:sp>
      <p:sp>
        <p:nvSpPr>
          <p:cNvPr id="14" name="TextBox 13">
            <a:extLst>
              <a:ext uri="{FF2B5EF4-FFF2-40B4-BE49-F238E27FC236}">
                <a16:creationId xmlns:a16="http://schemas.microsoft.com/office/drawing/2014/main" id="{25D37732-D532-F8D4-B6B9-4A4D7B757BBC}"/>
              </a:ext>
            </a:extLst>
          </p:cNvPr>
          <p:cNvSpPr txBox="1"/>
          <p:nvPr/>
        </p:nvSpPr>
        <p:spPr>
          <a:xfrm>
            <a:off x="5978441" y="439343"/>
            <a:ext cx="6409954" cy="830997"/>
          </a:xfrm>
          <a:prstGeom prst="rect">
            <a:avLst/>
          </a:prstGeom>
          <a:noFill/>
          <a:ln>
            <a:noFill/>
          </a:ln>
        </p:spPr>
        <p:txBody>
          <a:bodyPr wrap="square" rtlCol="0">
            <a:spAutoFit/>
          </a:bodyPr>
          <a:lstStyle/>
          <a:p>
            <a:pPr algn="just"/>
            <a:r>
              <a:rPr lang="en-US" sz="4800">
                <a:solidFill>
                  <a:srgbClr val="FA5A68"/>
                </a:solidFill>
              </a:rPr>
              <a:t>c) </a:t>
            </a:r>
            <a:r>
              <a:rPr lang="en-US" sz="4800"/>
              <a:t>6 394 814 + 102 043</a:t>
            </a:r>
          </a:p>
        </p:txBody>
      </p:sp>
      <p:sp>
        <p:nvSpPr>
          <p:cNvPr id="15" name="TextBox 14">
            <a:extLst>
              <a:ext uri="{FF2B5EF4-FFF2-40B4-BE49-F238E27FC236}">
                <a16:creationId xmlns:a16="http://schemas.microsoft.com/office/drawing/2014/main" id="{6F9229B3-F453-C0C2-415D-76530C94D6D0}"/>
              </a:ext>
            </a:extLst>
          </p:cNvPr>
          <p:cNvSpPr txBox="1"/>
          <p:nvPr/>
        </p:nvSpPr>
        <p:spPr>
          <a:xfrm>
            <a:off x="571788" y="4237437"/>
            <a:ext cx="609600" cy="1107996"/>
          </a:xfrm>
          <a:prstGeom prst="rect">
            <a:avLst/>
          </a:prstGeom>
          <a:noFill/>
        </p:spPr>
        <p:txBody>
          <a:bodyPr wrap="square" rtlCol="0">
            <a:spAutoFit/>
          </a:bodyPr>
          <a:lstStyle/>
          <a:p>
            <a:r>
              <a:rPr lang="en-US" sz="6600" b="1">
                <a:solidFill>
                  <a:srgbClr val="FF6600"/>
                </a:solidFill>
              </a:rPr>
              <a:t>6</a:t>
            </a:r>
          </a:p>
        </p:txBody>
      </p:sp>
      <p:sp>
        <p:nvSpPr>
          <p:cNvPr id="28" name="Rectangle: Rounded Corners 27">
            <a:extLst>
              <a:ext uri="{FF2B5EF4-FFF2-40B4-BE49-F238E27FC236}">
                <a16:creationId xmlns:a16="http://schemas.microsoft.com/office/drawing/2014/main" id="{D62C22E0-2505-058A-9FAC-62E45E491D8D}"/>
              </a:ext>
            </a:extLst>
          </p:cNvPr>
          <p:cNvSpPr/>
          <p:nvPr/>
        </p:nvSpPr>
        <p:spPr>
          <a:xfrm>
            <a:off x="5358181" y="1307666"/>
            <a:ext cx="6162572" cy="45883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TextBox 28">
            <a:extLst>
              <a:ext uri="{FF2B5EF4-FFF2-40B4-BE49-F238E27FC236}">
                <a16:creationId xmlns:a16="http://schemas.microsoft.com/office/drawing/2014/main" id="{B25DB689-5232-8F53-2E19-FF7B79C007E7}"/>
              </a:ext>
            </a:extLst>
          </p:cNvPr>
          <p:cNvSpPr txBox="1"/>
          <p:nvPr/>
        </p:nvSpPr>
        <p:spPr>
          <a:xfrm>
            <a:off x="5852161" y="1379338"/>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4 cộng 3 bằng 7, viết 7.</a:t>
            </a:r>
          </a:p>
        </p:txBody>
      </p:sp>
      <p:sp>
        <p:nvSpPr>
          <p:cNvPr id="30" name="TextBox 29">
            <a:extLst>
              <a:ext uri="{FF2B5EF4-FFF2-40B4-BE49-F238E27FC236}">
                <a16:creationId xmlns:a16="http://schemas.microsoft.com/office/drawing/2014/main" id="{FCC1EAFB-FE3B-15A5-22A5-F4C9755615A2}"/>
              </a:ext>
            </a:extLst>
          </p:cNvPr>
          <p:cNvSpPr txBox="1"/>
          <p:nvPr/>
        </p:nvSpPr>
        <p:spPr>
          <a:xfrm>
            <a:off x="5869044" y="2019013"/>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1 cộng 4 bằng 5, viết 5.</a:t>
            </a:r>
          </a:p>
        </p:txBody>
      </p:sp>
      <p:sp>
        <p:nvSpPr>
          <p:cNvPr id="31" name="TextBox 30">
            <a:extLst>
              <a:ext uri="{FF2B5EF4-FFF2-40B4-BE49-F238E27FC236}">
                <a16:creationId xmlns:a16="http://schemas.microsoft.com/office/drawing/2014/main" id="{271CC9AE-611F-2378-A1C9-655BCECDD837}"/>
              </a:ext>
            </a:extLst>
          </p:cNvPr>
          <p:cNvSpPr txBox="1"/>
          <p:nvPr/>
        </p:nvSpPr>
        <p:spPr>
          <a:xfrm>
            <a:off x="5858705" y="2685190"/>
            <a:ext cx="676210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8 cộng 0 bằng 8, viết 8.</a:t>
            </a:r>
          </a:p>
        </p:txBody>
      </p:sp>
      <p:sp>
        <p:nvSpPr>
          <p:cNvPr id="32" name="TextBox 31">
            <a:extLst>
              <a:ext uri="{FF2B5EF4-FFF2-40B4-BE49-F238E27FC236}">
                <a16:creationId xmlns:a16="http://schemas.microsoft.com/office/drawing/2014/main" id="{EEEC86EC-A10A-196C-6780-9EF1D067B98C}"/>
              </a:ext>
            </a:extLst>
          </p:cNvPr>
          <p:cNvSpPr txBox="1"/>
          <p:nvPr/>
        </p:nvSpPr>
        <p:spPr>
          <a:xfrm>
            <a:off x="5869044" y="3324865"/>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4 cộng 2 bằng 6, viết 6.</a:t>
            </a:r>
          </a:p>
        </p:txBody>
      </p:sp>
      <p:sp>
        <p:nvSpPr>
          <p:cNvPr id="33" name="TextBox 32">
            <a:extLst>
              <a:ext uri="{FF2B5EF4-FFF2-40B4-BE49-F238E27FC236}">
                <a16:creationId xmlns:a16="http://schemas.microsoft.com/office/drawing/2014/main" id="{DE5409DD-52C8-3FE3-7053-F24C35CB0703}"/>
              </a:ext>
            </a:extLst>
          </p:cNvPr>
          <p:cNvSpPr txBox="1"/>
          <p:nvPr/>
        </p:nvSpPr>
        <p:spPr>
          <a:xfrm>
            <a:off x="5858705" y="3985178"/>
            <a:ext cx="6919180"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9 cộng 0 bằng 9, viết 9.</a:t>
            </a:r>
          </a:p>
        </p:txBody>
      </p:sp>
      <p:sp>
        <p:nvSpPr>
          <p:cNvPr id="34" name="TextBox 33">
            <a:extLst>
              <a:ext uri="{FF2B5EF4-FFF2-40B4-BE49-F238E27FC236}">
                <a16:creationId xmlns:a16="http://schemas.microsoft.com/office/drawing/2014/main" id="{778F19A2-DD36-E226-3844-9F998AFA2B5F}"/>
              </a:ext>
            </a:extLst>
          </p:cNvPr>
          <p:cNvSpPr txBox="1"/>
          <p:nvPr/>
        </p:nvSpPr>
        <p:spPr>
          <a:xfrm>
            <a:off x="5852161" y="4650563"/>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3 cộng 1 bằng 4, viết 4.</a:t>
            </a:r>
          </a:p>
        </p:txBody>
      </p:sp>
      <p:sp>
        <p:nvSpPr>
          <p:cNvPr id="35" name="TextBox 34">
            <a:extLst>
              <a:ext uri="{FF2B5EF4-FFF2-40B4-BE49-F238E27FC236}">
                <a16:creationId xmlns:a16="http://schemas.microsoft.com/office/drawing/2014/main" id="{5483CF1E-E086-BA51-EA4A-39B1A60694D8}"/>
              </a:ext>
            </a:extLst>
          </p:cNvPr>
          <p:cNvSpPr txBox="1"/>
          <p:nvPr/>
        </p:nvSpPr>
        <p:spPr>
          <a:xfrm>
            <a:off x="5890310" y="5278027"/>
            <a:ext cx="6628078" cy="600164"/>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Hạ 6, viết 6.</a:t>
            </a:r>
          </a:p>
        </p:txBody>
      </p:sp>
      <p:grpSp>
        <p:nvGrpSpPr>
          <p:cNvPr id="36" name="Group 35">
            <a:extLst>
              <a:ext uri="{FF2B5EF4-FFF2-40B4-BE49-F238E27FC236}">
                <a16:creationId xmlns:a16="http://schemas.microsoft.com/office/drawing/2014/main" id="{852B5A8A-3139-315F-5606-62AC4C0CE05D}"/>
              </a:ext>
            </a:extLst>
          </p:cNvPr>
          <p:cNvGrpSpPr/>
          <p:nvPr/>
        </p:nvGrpSpPr>
        <p:grpSpPr>
          <a:xfrm>
            <a:off x="1014854" y="5934670"/>
            <a:ext cx="10226230" cy="923330"/>
            <a:chOff x="1279092" y="5952933"/>
            <a:chExt cx="10226230" cy="923330"/>
          </a:xfrm>
        </p:grpSpPr>
        <p:sp>
          <p:nvSpPr>
            <p:cNvPr id="37" name="Rectangle: Rounded Corners 36">
              <a:extLst>
                <a:ext uri="{FF2B5EF4-FFF2-40B4-BE49-F238E27FC236}">
                  <a16:creationId xmlns:a16="http://schemas.microsoft.com/office/drawing/2014/main" id="{4D5D2D0A-11B6-192B-CD51-FBD731EB6D9C}"/>
                </a:ext>
              </a:extLst>
            </p:cNvPr>
            <p:cNvSpPr/>
            <p:nvPr/>
          </p:nvSpPr>
          <p:spPr>
            <a:xfrm>
              <a:off x="1279092" y="5983044"/>
              <a:ext cx="9950471" cy="821395"/>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A1CFA34-0230-33F5-8DB0-2CB558EDED7D}"/>
                </a:ext>
              </a:extLst>
            </p:cNvPr>
            <p:cNvSpPr txBox="1"/>
            <p:nvPr/>
          </p:nvSpPr>
          <p:spPr>
            <a:xfrm>
              <a:off x="1565092" y="5952933"/>
              <a:ext cx="9940230" cy="923330"/>
            </a:xfrm>
            <a:prstGeom prst="rect">
              <a:avLst/>
            </a:prstGeom>
            <a:noFill/>
            <a:ln>
              <a:noFill/>
            </a:ln>
          </p:spPr>
          <p:txBody>
            <a:bodyPr wrap="square" rtlCol="0">
              <a:spAutoFit/>
            </a:bodyPr>
            <a:lstStyle/>
            <a:p>
              <a:pPr algn="just"/>
              <a:r>
                <a:rPr lang="en-US" sz="5400" b="1">
                  <a:solidFill>
                    <a:srgbClr val="0070C0"/>
                  </a:solidFill>
                </a:rPr>
                <a:t>6 394 814 + 102 043 = 6 496 857</a:t>
              </a:r>
            </a:p>
          </p:txBody>
        </p:sp>
      </p:grpSp>
    </p:spTree>
    <p:extLst>
      <p:ext uri="{BB962C8B-B14F-4D97-AF65-F5344CB8AC3E}">
        <p14:creationId xmlns:p14="http://schemas.microsoft.com/office/powerpoint/2010/main" val="52214148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par>
                          <p:cTn id="56" fill="hold">
                            <p:stCondLst>
                              <p:cond delay="400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5000"/>
                            </p:stCondLst>
                            <p:childTnLst>
                              <p:par>
                                <p:cTn id="65" presetID="22" presetClass="entr" presetSubtype="8"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8" fill="hold">
                            <p:stCondLst>
                              <p:cond delay="5500"/>
                            </p:stCondLst>
                            <p:childTnLst>
                              <p:par>
                                <p:cTn id="69" presetID="10"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32" presetClass="emph" presetSubtype="0" fill="hold" grpId="1" nodeType="withEffect">
                                  <p:stCondLst>
                                    <p:cond delay="0"/>
                                  </p:stCondLst>
                                  <p:childTnLst>
                                    <p:animRot by="120000">
                                      <p:cBhvr>
                                        <p:cTn id="73" dur="100" fill="hold">
                                          <p:stCondLst>
                                            <p:cond delay="0"/>
                                          </p:stCondLst>
                                        </p:cTn>
                                        <p:tgtEl>
                                          <p:spTgt spid="17"/>
                                        </p:tgtEl>
                                        <p:attrNameLst>
                                          <p:attrName>r</p:attrName>
                                        </p:attrNameLst>
                                      </p:cBhvr>
                                    </p:animRot>
                                    <p:animRot by="-240000">
                                      <p:cBhvr>
                                        <p:cTn id="74" dur="200" fill="hold">
                                          <p:stCondLst>
                                            <p:cond delay="200"/>
                                          </p:stCondLst>
                                        </p:cTn>
                                        <p:tgtEl>
                                          <p:spTgt spid="17"/>
                                        </p:tgtEl>
                                        <p:attrNameLst>
                                          <p:attrName>r</p:attrName>
                                        </p:attrNameLst>
                                      </p:cBhvr>
                                    </p:animRot>
                                    <p:animRot by="240000">
                                      <p:cBhvr>
                                        <p:cTn id="75" dur="200" fill="hold">
                                          <p:stCondLst>
                                            <p:cond delay="400"/>
                                          </p:stCondLst>
                                        </p:cTn>
                                        <p:tgtEl>
                                          <p:spTgt spid="17"/>
                                        </p:tgtEl>
                                        <p:attrNameLst>
                                          <p:attrName>r</p:attrName>
                                        </p:attrNameLst>
                                      </p:cBhvr>
                                    </p:animRot>
                                    <p:animRot by="-240000">
                                      <p:cBhvr>
                                        <p:cTn id="76" dur="200" fill="hold">
                                          <p:stCondLst>
                                            <p:cond delay="600"/>
                                          </p:stCondLst>
                                        </p:cTn>
                                        <p:tgtEl>
                                          <p:spTgt spid="17"/>
                                        </p:tgtEl>
                                        <p:attrNameLst>
                                          <p:attrName>r</p:attrName>
                                        </p:attrNameLst>
                                      </p:cBhvr>
                                    </p:animRot>
                                    <p:animRot by="120000">
                                      <p:cBhvr>
                                        <p:cTn id="77" dur="200" fill="hold">
                                          <p:stCondLst>
                                            <p:cond delay="800"/>
                                          </p:stCondLst>
                                        </p:cTn>
                                        <p:tgtEl>
                                          <p:spTgt spid="17"/>
                                        </p:tgtEl>
                                        <p:attrNameLst>
                                          <p:attrName>r</p:attrName>
                                        </p:attrNameLst>
                                      </p:cBhvr>
                                    </p:animRot>
                                  </p:childTnLst>
                                </p:cTn>
                              </p:par>
                              <p:par>
                                <p:cTn id="78" presetID="32" presetClass="emph" presetSubtype="0" fill="hold" grpId="1" nodeType="withEffect">
                                  <p:stCondLst>
                                    <p:cond delay="0"/>
                                  </p:stCondLst>
                                  <p:childTnLst>
                                    <p:animRot by="120000">
                                      <p:cBhvr>
                                        <p:cTn id="79" dur="100" fill="hold">
                                          <p:stCondLst>
                                            <p:cond delay="0"/>
                                          </p:stCondLst>
                                        </p:cTn>
                                        <p:tgtEl>
                                          <p:spTgt spid="19"/>
                                        </p:tgtEl>
                                        <p:attrNameLst>
                                          <p:attrName>r</p:attrName>
                                        </p:attrNameLst>
                                      </p:cBhvr>
                                    </p:animRot>
                                    <p:animRot by="-240000">
                                      <p:cBhvr>
                                        <p:cTn id="80" dur="200" fill="hold">
                                          <p:stCondLst>
                                            <p:cond delay="200"/>
                                          </p:stCondLst>
                                        </p:cTn>
                                        <p:tgtEl>
                                          <p:spTgt spid="19"/>
                                        </p:tgtEl>
                                        <p:attrNameLst>
                                          <p:attrName>r</p:attrName>
                                        </p:attrNameLst>
                                      </p:cBhvr>
                                    </p:animRot>
                                    <p:animRot by="240000">
                                      <p:cBhvr>
                                        <p:cTn id="81" dur="200" fill="hold">
                                          <p:stCondLst>
                                            <p:cond delay="400"/>
                                          </p:stCondLst>
                                        </p:cTn>
                                        <p:tgtEl>
                                          <p:spTgt spid="19"/>
                                        </p:tgtEl>
                                        <p:attrNameLst>
                                          <p:attrName>r</p:attrName>
                                        </p:attrNameLst>
                                      </p:cBhvr>
                                    </p:animRot>
                                    <p:animRot by="-240000">
                                      <p:cBhvr>
                                        <p:cTn id="82" dur="200" fill="hold">
                                          <p:stCondLst>
                                            <p:cond delay="600"/>
                                          </p:stCondLst>
                                        </p:cTn>
                                        <p:tgtEl>
                                          <p:spTgt spid="19"/>
                                        </p:tgtEl>
                                        <p:attrNameLst>
                                          <p:attrName>r</p:attrName>
                                        </p:attrNameLst>
                                      </p:cBhvr>
                                    </p:animRot>
                                    <p:animRot by="120000">
                                      <p:cBhvr>
                                        <p:cTn id="83" dur="200" fill="hold">
                                          <p:stCondLst>
                                            <p:cond delay="800"/>
                                          </p:stCondLst>
                                        </p:cTn>
                                        <p:tgtEl>
                                          <p:spTgt spid="19"/>
                                        </p:tgtEl>
                                        <p:attrNameLst>
                                          <p:attrName>r</p:attrName>
                                        </p:attrNameLst>
                                      </p:cBhvr>
                                    </p:animRot>
                                  </p:childTnLst>
                                </p:cTn>
                              </p:par>
                              <p:par>
                                <p:cTn id="84" presetID="32" presetClass="emph" presetSubtype="0" fill="hold" grpId="1" nodeType="withEffect">
                                  <p:stCondLst>
                                    <p:cond delay="0"/>
                                  </p:stCondLst>
                                  <p:childTnLst>
                                    <p:animRot by="120000">
                                      <p:cBhvr>
                                        <p:cTn id="85" dur="100" fill="hold">
                                          <p:stCondLst>
                                            <p:cond delay="0"/>
                                          </p:stCondLst>
                                        </p:cTn>
                                        <p:tgtEl>
                                          <p:spTgt spid="22"/>
                                        </p:tgtEl>
                                        <p:attrNameLst>
                                          <p:attrName>r</p:attrName>
                                        </p:attrNameLst>
                                      </p:cBhvr>
                                    </p:animRot>
                                    <p:animRot by="-240000">
                                      <p:cBhvr>
                                        <p:cTn id="86" dur="200" fill="hold">
                                          <p:stCondLst>
                                            <p:cond delay="200"/>
                                          </p:stCondLst>
                                        </p:cTn>
                                        <p:tgtEl>
                                          <p:spTgt spid="22"/>
                                        </p:tgtEl>
                                        <p:attrNameLst>
                                          <p:attrName>r</p:attrName>
                                        </p:attrNameLst>
                                      </p:cBhvr>
                                    </p:animRot>
                                    <p:animRot by="240000">
                                      <p:cBhvr>
                                        <p:cTn id="87" dur="200" fill="hold">
                                          <p:stCondLst>
                                            <p:cond delay="400"/>
                                          </p:stCondLst>
                                        </p:cTn>
                                        <p:tgtEl>
                                          <p:spTgt spid="22"/>
                                        </p:tgtEl>
                                        <p:attrNameLst>
                                          <p:attrName>r</p:attrName>
                                        </p:attrNameLst>
                                      </p:cBhvr>
                                    </p:animRot>
                                    <p:animRot by="-240000">
                                      <p:cBhvr>
                                        <p:cTn id="88" dur="200" fill="hold">
                                          <p:stCondLst>
                                            <p:cond delay="600"/>
                                          </p:stCondLst>
                                        </p:cTn>
                                        <p:tgtEl>
                                          <p:spTgt spid="22"/>
                                        </p:tgtEl>
                                        <p:attrNameLst>
                                          <p:attrName>r</p:attrName>
                                        </p:attrNameLst>
                                      </p:cBhvr>
                                    </p:animRot>
                                    <p:animRot by="120000">
                                      <p:cBhvr>
                                        <p:cTn id="89" dur="200" fill="hold">
                                          <p:stCondLst>
                                            <p:cond delay="800"/>
                                          </p:stCondLst>
                                        </p:cTn>
                                        <p:tgtEl>
                                          <p:spTgt spid="22"/>
                                        </p:tgtEl>
                                        <p:attrNameLst>
                                          <p:attrName>r</p:attrName>
                                        </p:attrNameLst>
                                      </p:cBhvr>
                                    </p:animRot>
                                  </p:childTnLst>
                                </p:cTn>
                              </p:par>
                              <p:par>
                                <p:cTn id="90" presetID="32" presetClass="emph" presetSubtype="0" fill="hold" grpId="1" nodeType="withEffect">
                                  <p:stCondLst>
                                    <p:cond delay="0"/>
                                  </p:stCondLst>
                                  <p:childTnLst>
                                    <p:animRot by="120000">
                                      <p:cBhvr>
                                        <p:cTn id="91" dur="100" fill="hold">
                                          <p:stCondLst>
                                            <p:cond delay="0"/>
                                          </p:stCondLst>
                                        </p:cTn>
                                        <p:tgtEl>
                                          <p:spTgt spid="23"/>
                                        </p:tgtEl>
                                        <p:attrNameLst>
                                          <p:attrName>r</p:attrName>
                                        </p:attrNameLst>
                                      </p:cBhvr>
                                    </p:animRot>
                                    <p:animRot by="-240000">
                                      <p:cBhvr>
                                        <p:cTn id="92" dur="200" fill="hold">
                                          <p:stCondLst>
                                            <p:cond delay="200"/>
                                          </p:stCondLst>
                                        </p:cTn>
                                        <p:tgtEl>
                                          <p:spTgt spid="23"/>
                                        </p:tgtEl>
                                        <p:attrNameLst>
                                          <p:attrName>r</p:attrName>
                                        </p:attrNameLst>
                                      </p:cBhvr>
                                    </p:animRot>
                                    <p:animRot by="240000">
                                      <p:cBhvr>
                                        <p:cTn id="93" dur="200" fill="hold">
                                          <p:stCondLst>
                                            <p:cond delay="400"/>
                                          </p:stCondLst>
                                        </p:cTn>
                                        <p:tgtEl>
                                          <p:spTgt spid="23"/>
                                        </p:tgtEl>
                                        <p:attrNameLst>
                                          <p:attrName>r</p:attrName>
                                        </p:attrNameLst>
                                      </p:cBhvr>
                                    </p:animRot>
                                    <p:animRot by="-240000">
                                      <p:cBhvr>
                                        <p:cTn id="94" dur="200" fill="hold">
                                          <p:stCondLst>
                                            <p:cond delay="600"/>
                                          </p:stCondLst>
                                        </p:cTn>
                                        <p:tgtEl>
                                          <p:spTgt spid="23"/>
                                        </p:tgtEl>
                                        <p:attrNameLst>
                                          <p:attrName>r</p:attrName>
                                        </p:attrNameLst>
                                      </p:cBhvr>
                                    </p:animRot>
                                    <p:animRot by="120000">
                                      <p:cBhvr>
                                        <p:cTn id="95" dur="200" fill="hold">
                                          <p:stCondLst>
                                            <p:cond delay="800"/>
                                          </p:stCondLst>
                                        </p:cTn>
                                        <p:tgtEl>
                                          <p:spTgt spid="23"/>
                                        </p:tgtEl>
                                        <p:attrNameLst>
                                          <p:attrName>r</p:attrName>
                                        </p:attrNameLst>
                                      </p:cBhvr>
                                    </p:animRot>
                                  </p:childTnLst>
                                </p:cTn>
                              </p:par>
                              <p:par>
                                <p:cTn id="96" presetID="32" presetClass="emph" presetSubtype="0" fill="hold" grpId="1" nodeType="withEffect">
                                  <p:stCondLst>
                                    <p:cond delay="0"/>
                                  </p:stCondLst>
                                  <p:childTnLst>
                                    <p:animRot by="120000">
                                      <p:cBhvr>
                                        <p:cTn id="97" dur="100" fill="hold">
                                          <p:stCondLst>
                                            <p:cond delay="0"/>
                                          </p:stCondLst>
                                        </p:cTn>
                                        <p:tgtEl>
                                          <p:spTgt spid="24"/>
                                        </p:tgtEl>
                                        <p:attrNameLst>
                                          <p:attrName>r</p:attrName>
                                        </p:attrNameLst>
                                      </p:cBhvr>
                                    </p:animRot>
                                    <p:animRot by="-240000">
                                      <p:cBhvr>
                                        <p:cTn id="98" dur="200" fill="hold">
                                          <p:stCondLst>
                                            <p:cond delay="200"/>
                                          </p:stCondLst>
                                        </p:cTn>
                                        <p:tgtEl>
                                          <p:spTgt spid="24"/>
                                        </p:tgtEl>
                                        <p:attrNameLst>
                                          <p:attrName>r</p:attrName>
                                        </p:attrNameLst>
                                      </p:cBhvr>
                                    </p:animRot>
                                    <p:animRot by="240000">
                                      <p:cBhvr>
                                        <p:cTn id="99" dur="200" fill="hold">
                                          <p:stCondLst>
                                            <p:cond delay="400"/>
                                          </p:stCondLst>
                                        </p:cTn>
                                        <p:tgtEl>
                                          <p:spTgt spid="24"/>
                                        </p:tgtEl>
                                        <p:attrNameLst>
                                          <p:attrName>r</p:attrName>
                                        </p:attrNameLst>
                                      </p:cBhvr>
                                    </p:animRot>
                                    <p:animRot by="-240000">
                                      <p:cBhvr>
                                        <p:cTn id="100" dur="200" fill="hold">
                                          <p:stCondLst>
                                            <p:cond delay="600"/>
                                          </p:stCondLst>
                                        </p:cTn>
                                        <p:tgtEl>
                                          <p:spTgt spid="24"/>
                                        </p:tgtEl>
                                        <p:attrNameLst>
                                          <p:attrName>r</p:attrName>
                                        </p:attrNameLst>
                                      </p:cBhvr>
                                    </p:animRot>
                                    <p:animRot by="120000">
                                      <p:cBhvr>
                                        <p:cTn id="101" dur="200" fill="hold">
                                          <p:stCondLst>
                                            <p:cond delay="800"/>
                                          </p:stCondLst>
                                        </p:cTn>
                                        <p:tgtEl>
                                          <p:spTgt spid="24"/>
                                        </p:tgtEl>
                                        <p:attrNameLst>
                                          <p:attrName>r</p:attrName>
                                        </p:attrNameLst>
                                      </p:cBhvr>
                                    </p:animRot>
                                  </p:childTnLst>
                                </p:cTn>
                              </p:par>
                              <p:par>
                                <p:cTn id="102" presetID="32" presetClass="emph" presetSubtype="0" fill="hold" grpId="1" nodeType="withEffect">
                                  <p:stCondLst>
                                    <p:cond delay="0"/>
                                  </p:stCondLst>
                                  <p:childTnLst>
                                    <p:animRot by="120000">
                                      <p:cBhvr>
                                        <p:cTn id="103" dur="100" fill="hold">
                                          <p:stCondLst>
                                            <p:cond delay="0"/>
                                          </p:stCondLst>
                                        </p:cTn>
                                        <p:tgtEl>
                                          <p:spTgt spid="25"/>
                                        </p:tgtEl>
                                        <p:attrNameLst>
                                          <p:attrName>r</p:attrName>
                                        </p:attrNameLst>
                                      </p:cBhvr>
                                    </p:animRot>
                                    <p:animRot by="-240000">
                                      <p:cBhvr>
                                        <p:cTn id="104" dur="200" fill="hold">
                                          <p:stCondLst>
                                            <p:cond delay="200"/>
                                          </p:stCondLst>
                                        </p:cTn>
                                        <p:tgtEl>
                                          <p:spTgt spid="25"/>
                                        </p:tgtEl>
                                        <p:attrNameLst>
                                          <p:attrName>r</p:attrName>
                                        </p:attrNameLst>
                                      </p:cBhvr>
                                    </p:animRot>
                                    <p:animRot by="240000">
                                      <p:cBhvr>
                                        <p:cTn id="105" dur="200" fill="hold">
                                          <p:stCondLst>
                                            <p:cond delay="400"/>
                                          </p:stCondLst>
                                        </p:cTn>
                                        <p:tgtEl>
                                          <p:spTgt spid="25"/>
                                        </p:tgtEl>
                                        <p:attrNameLst>
                                          <p:attrName>r</p:attrName>
                                        </p:attrNameLst>
                                      </p:cBhvr>
                                    </p:animRot>
                                    <p:animRot by="-240000">
                                      <p:cBhvr>
                                        <p:cTn id="106" dur="200" fill="hold">
                                          <p:stCondLst>
                                            <p:cond delay="600"/>
                                          </p:stCondLst>
                                        </p:cTn>
                                        <p:tgtEl>
                                          <p:spTgt spid="25"/>
                                        </p:tgtEl>
                                        <p:attrNameLst>
                                          <p:attrName>r</p:attrName>
                                        </p:attrNameLst>
                                      </p:cBhvr>
                                    </p:animRot>
                                    <p:animRot by="120000">
                                      <p:cBhvr>
                                        <p:cTn id="107" dur="200" fill="hold">
                                          <p:stCondLst>
                                            <p:cond delay="800"/>
                                          </p:stCondLst>
                                        </p:cTn>
                                        <p:tgtEl>
                                          <p:spTgt spid="25"/>
                                        </p:tgtEl>
                                        <p:attrNameLst>
                                          <p:attrName>r</p:attrName>
                                        </p:attrNameLst>
                                      </p:cBhvr>
                                    </p:animRot>
                                  </p:childTnLst>
                                  <p:subTnLst>
                                    <p:audio>
                                      <p:cMediaNode>
                                        <p:cTn display="0" masterRel="sameClick">
                                          <p:stCondLst>
                                            <p:cond evt="begin" delay="0">
                                              <p:tn val="102"/>
                                            </p:cond>
                                          </p:stCondLst>
                                          <p:endCondLst>
                                            <p:cond evt="onStopAudio" delay="0">
                                              <p:tgtEl>
                                                <p:sldTgt/>
                                              </p:tgtEl>
                                            </p:cond>
                                          </p:endCondLst>
                                        </p:cTn>
                                        <p:tgtEl>
                                          <p:sndTgt r:embed="rId3" name="chimes.wav"/>
                                        </p:tgtEl>
                                      </p:cMediaNode>
                                    </p:audio>
                                  </p:subTnLst>
                                </p:cTn>
                              </p:par>
                              <p:par>
                                <p:cTn id="108" presetID="32" presetClass="emph" presetSubtype="0" fill="hold" grpId="1" nodeType="withEffect">
                                  <p:stCondLst>
                                    <p:cond delay="0"/>
                                  </p:stCondLst>
                                  <p:childTnLst>
                                    <p:animRot by="120000">
                                      <p:cBhvr>
                                        <p:cTn id="109" dur="100" fill="hold">
                                          <p:stCondLst>
                                            <p:cond delay="0"/>
                                          </p:stCondLst>
                                        </p:cTn>
                                        <p:tgtEl>
                                          <p:spTgt spid="15"/>
                                        </p:tgtEl>
                                        <p:attrNameLst>
                                          <p:attrName>r</p:attrName>
                                        </p:attrNameLst>
                                      </p:cBhvr>
                                    </p:animRot>
                                    <p:animRot by="-240000">
                                      <p:cBhvr>
                                        <p:cTn id="110" dur="200" fill="hold">
                                          <p:stCondLst>
                                            <p:cond delay="200"/>
                                          </p:stCondLst>
                                        </p:cTn>
                                        <p:tgtEl>
                                          <p:spTgt spid="15"/>
                                        </p:tgtEl>
                                        <p:attrNameLst>
                                          <p:attrName>r</p:attrName>
                                        </p:attrNameLst>
                                      </p:cBhvr>
                                    </p:animRot>
                                    <p:animRot by="240000">
                                      <p:cBhvr>
                                        <p:cTn id="111" dur="200" fill="hold">
                                          <p:stCondLst>
                                            <p:cond delay="400"/>
                                          </p:stCondLst>
                                        </p:cTn>
                                        <p:tgtEl>
                                          <p:spTgt spid="15"/>
                                        </p:tgtEl>
                                        <p:attrNameLst>
                                          <p:attrName>r</p:attrName>
                                        </p:attrNameLst>
                                      </p:cBhvr>
                                    </p:animRot>
                                    <p:animRot by="-240000">
                                      <p:cBhvr>
                                        <p:cTn id="112" dur="200" fill="hold">
                                          <p:stCondLst>
                                            <p:cond delay="600"/>
                                          </p:stCondLst>
                                        </p:cTn>
                                        <p:tgtEl>
                                          <p:spTgt spid="15"/>
                                        </p:tgtEl>
                                        <p:attrNameLst>
                                          <p:attrName>r</p:attrName>
                                        </p:attrNameLst>
                                      </p:cBhvr>
                                    </p:animRot>
                                    <p:animRot by="120000">
                                      <p:cBhvr>
                                        <p:cTn id="113" dur="200" fill="hold">
                                          <p:stCondLst>
                                            <p:cond delay="800"/>
                                          </p:stCondLst>
                                        </p:cTn>
                                        <p:tgtEl>
                                          <p:spTgt spid="15"/>
                                        </p:tgtEl>
                                        <p:attrNameLst>
                                          <p:attrName>r</p:attrName>
                                        </p:attrNameLst>
                                      </p:cBhvr>
                                    </p:animRot>
                                  </p:childTnLst>
                                  <p:subTnLst>
                                    <p:audio>
                                      <p:cMediaNode>
                                        <p:cTn display="0" masterRel="sameClick">
                                          <p:stCondLst>
                                            <p:cond evt="begin" delay="0">
                                              <p:tn val="108"/>
                                            </p:cond>
                                          </p:stCondLst>
                                          <p:endCondLst>
                                            <p:cond evt="onStopAudio" delay="0">
                                              <p:tgtEl>
                                                <p:sldTgt/>
                                              </p:tgtEl>
                                            </p:cond>
                                          </p:endCondLst>
                                        </p:cTn>
                                        <p:tgtEl>
                                          <p:sndTgt r:embed="rId3" name="chimes.wav"/>
                                        </p:tgtEl>
                                      </p:cMediaNode>
                                    </p:audio>
                                  </p:subTnLst>
                                </p:cTn>
                              </p:par>
                            </p:childTnLst>
                          </p:cTn>
                        </p:par>
                        <p:par>
                          <p:cTn id="114" fill="hold">
                            <p:stCondLst>
                              <p:cond delay="6500"/>
                            </p:stCondLst>
                            <p:childTnLst>
                              <p:par>
                                <p:cTn id="115" presetID="53" presetClass="entr" presetSubtype="16" fill="hold" nodeType="after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500" fill="hold"/>
                                        <p:tgtEl>
                                          <p:spTgt spid="36"/>
                                        </p:tgtEl>
                                        <p:attrNameLst>
                                          <p:attrName>ppt_w</p:attrName>
                                        </p:attrNameLst>
                                      </p:cBhvr>
                                      <p:tavLst>
                                        <p:tav tm="0">
                                          <p:val>
                                            <p:fltVal val="0"/>
                                          </p:val>
                                        </p:tav>
                                        <p:tav tm="100000">
                                          <p:val>
                                            <p:strVal val="#ppt_w"/>
                                          </p:val>
                                        </p:tav>
                                      </p:tavLst>
                                    </p:anim>
                                    <p:anim calcmode="lin" valueType="num">
                                      <p:cBhvr>
                                        <p:cTn id="118" dur="500" fill="hold"/>
                                        <p:tgtEl>
                                          <p:spTgt spid="36"/>
                                        </p:tgtEl>
                                        <p:attrNameLst>
                                          <p:attrName>ppt_h</p:attrName>
                                        </p:attrNameLst>
                                      </p:cBhvr>
                                      <p:tavLst>
                                        <p:tav tm="0">
                                          <p:val>
                                            <p:fltVal val="0"/>
                                          </p:val>
                                        </p:tav>
                                        <p:tav tm="100000">
                                          <p:val>
                                            <p:strVal val="#ppt_h"/>
                                          </p:val>
                                        </p:tav>
                                      </p:tavLst>
                                    </p:anim>
                                    <p:animEffect transition="in" filter="fade">
                                      <p:cBhvr>
                                        <p:cTn id="1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p:bldP spid="19" grpId="1"/>
      <p:bldP spid="22" grpId="0"/>
      <p:bldP spid="22" grpId="1"/>
      <p:bldP spid="23" grpId="0"/>
      <p:bldP spid="23" grpId="1"/>
      <p:bldP spid="24" grpId="0"/>
      <p:bldP spid="24" grpId="1"/>
      <p:bldP spid="25" grpId="0"/>
      <p:bldP spid="25" grpId="1"/>
      <p:bldP spid="15" grpId="0"/>
      <p:bldP spid="15" grpId="1"/>
      <p:bldP spid="29" grpId="0"/>
      <p:bldP spid="30" grpId="0"/>
      <p:bldP spid="31" grpId="0"/>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027C086-1181-D015-FCE3-63A6608E0E3D}"/>
              </a:ext>
            </a:extLst>
          </p:cNvPr>
          <p:cNvSpPr/>
          <p:nvPr/>
        </p:nvSpPr>
        <p:spPr>
          <a:xfrm>
            <a:off x="5514996" y="1307666"/>
            <a:ext cx="6555083" cy="45883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4" name="Nhóm 14">
            <a:extLst>
              <a:ext uri="{FF2B5EF4-FFF2-40B4-BE49-F238E27FC236}">
                <a16:creationId xmlns:a16="http://schemas.microsoft.com/office/drawing/2014/main" id="{A02C8995-900F-F124-F0D5-85DF72A8162B}"/>
              </a:ext>
            </a:extLst>
          </p:cNvPr>
          <p:cNvGrpSpPr/>
          <p:nvPr/>
        </p:nvGrpSpPr>
        <p:grpSpPr>
          <a:xfrm>
            <a:off x="469009" y="407437"/>
            <a:ext cx="5433519" cy="886118"/>
            <a:chOff x="678426" y="556819"/>
            <a:chExt cx="5433519" cy="886118"/>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1617523" y="574614"/>
              <a:ext cx="4494422" cy="868323"/>
            </a:xfrm>
            <a:prstGeom prst="roundRect">
              <a:avLst/>
            </a:prstGeom>
            <a:noFill/>
            <a:ln>
              <a:noFill/>
            </a:ln>
          </p:spPr>
          <p:txBody>
            <a:bodyPr wrap="square" rtlCol="0">
              <a:spAutoFit/>
            </a:bodyPr>
            <a:lstStyle/>
            <a:p>
              <a:pPr algn="ctr"/>
              <a:r>
                <a:rPr lang="en-US" sz="4500" b="1"/>
                <a:t>Đặt tính rồi tính.</a:t>
              </a:r>
              <a:endParaRPr lang="en-US" sz="4500" b="1" dirty="0"/>
            </a:p>
          </p:txBody>
        </p:sp>
      </p:grpSp>
      <p:grpSp>
        <p:nvGrpSpPr>
          <p:cNvPr id="2" name="Group 1">
            <a:extLst>
              <a:ext uri="{FF2B5EF4-FFF2-40B4-BE49-F238E27FC236}">
                <a16:creationId xmlns:a16="http://schemas.microsoft.com/office/drawing/2014/main" id="{A2785192-E23E-C36F-F1A0-E6BB0AC0BFE4}"/>
              </a:ext>
            </a:extLst>
          </p:cNvPr>
          <p:cNvGrpSpPr/>
          <p:nvPr/>
        </p:nvGrpSpPr>
        <p:grpSpPr>
          <a:xfrm>
            <a:off x="311200" y="1921896"/>
            <a:ext cx="6167900" cy="2413288"/>
            <a:chOff x="15444" y="1587063"/>
            <a:chExt cx="6167900" cy="2413288"/>
          </a:xfrm>
        </p:grpSpPr>
        <p:sp>
          <p:nvSpPr>
            <p:cNvPr id="3" name="TextBox 2">
              <a:extLst>
                <a:ext uri="{FF2B5EF4-FFF2-40B4-BE49-F238E27FC236}">
                  <a16:creationId xmlns:a16="http://schemas.microsoft.com/office/drawing/2014/main" id="{7CFD43B8-FE74-8B0C-83DE-C63E5D62BEFC}"/>
                </a:ext>
              </a:extLst>
            </p:cNvPr>
            <p:cNvSpPr txBox="1"/>
            <p:nvPr/>
          </p:nvSpPr>
          <p:spPr>
            <a:xfrm>
              <a:off x="346520" y="1587063"/>
              <a:ext cx="5836824" cy="1015663"/>
            </a:xfrm>
            <a:prstGeom prst="rect">
              <a:avLst/>
            </a:prstGeom>
            <a:noFill/>
          </p:spPr>
          <p:txBody>
            <a:bodyPr wrap="square" rtlCol="0">
              <a:spAutoFit/>
            </a:bodyPr>
            <a:lstStyle/>
            <a:p>
              <a:r>
                <a:rPr lang="en-US" sz="6000" b="1"/>
                <a:t>2 9 1 2 6 5 2 4</a:t>
              </a:r>
            </a:p>
          </p:txBody>
        </p:sp>
        <p:sp>
          <p:nvSpPr>
            <p:cNvPr id="11" name="TextBox 10">
              <a:extLst>
                <a:ext uri="{FF2B5EF4-FFF2-40B4-BE49-F238E27FC236}">
                  <a16:creationId xmlns:a16="http://schemas.microsoft.com/office/drawing/2014/main" id="{C36F9C9F-AA72-CFC2-02B0-3331B43EC8C0}"/>
                </a:ext>
              </a:extLst>
            </p:cNvPr>
            <p:cNvSpPr txBox="1"/>
            <p:nvPr/>
          </p:nvSpPr>
          <p:spPr>
            <a:xfrm>
              <a:off x="15444" y="2412593"/>
              <a:ext cx="599536" cy="1015663"/>
            </a:xfrm>
            <a:prstGeom prst="rect">
              <a:avLst/>
            </a:prstGeom>
            <a:noFill/>
          </p:spPr>
          <p:txBody>
            <a:bodyPr wrap="square" rtlCol="0">
              <a:spAutoFit/>
            </a:bodyPr>
            <a:lstStyle/>
            <a:p>
              <a:r>
                <a:rPr lang="en-US" sz="6000" b="1"/>
                <a:t>+</a:t>
              </a:r>
            </a:p>
          </p:txBody>
        </p:sp>
        <p:sp>
          <p:nvSpPr>
            <p:cNvPr id="12" name="TextBox 11">
              <a:extLst>
                <a:ext uri="{FF2B5EF4-FFF2-40B4-BE49-F238E27FC236}">
                  <a16:creationId xmlns:a16="http://schemas.microsoft.com/office/drawing/2014/main" id="{341FDD71-BE77-29C2-6CAE-DA55310F05F3}"/>
                </a:ext>
              </a:extLst>
            </p:cNvPr>
            <p:cNvSpPr txBox="1"/>
            <p:nvPr/>
          </p:nvSpPr>
          <p:spPr>
            <a:xfrm>
              <a:off x="745382" y="2943943"/>
              <a:ext cx="5269866" cy="1015663"/>
            </a:xfrm>
            <a:prstGeom prst="rect">
              <a:avLst/>
            </a:prstGeom>
            <a:noFill/>
          </p:spPr>
          <p:txBody>
            <a:bodyPr wrap="square" rtlCol="0">
              <a:spAutoFit/>
            </a:bodyPr>
            <a:lstStyle/>
            <a:p>
              <a:r>
                <a:rPr lang="en-US" sz="6000" b="1"/>
                <a:t> 3 3 1 0 6 6 2</a:t>
              </a:r>
            </a:p>
          </p:txBody>
        </p:sp>
        <p:cxnSp>
          <p:nvCxnSpPr>
            <p:cNvPr id="16" name="Straight Connector 15">
              <a:extLst>
                <a:ext uri="{FF2B5EF4-FFF2-40B4-BE49-F238E27FC236}">
                  <a16:creationId xmlns:a16="http://schemas.microsoft.com/office/drawing/2014/main" id="{F4BC92CB-DFE4-F1C2-0081-BF72F792DF4A}"/>
                </a:ext>
              </a:extLst>
            </p:cNvPr>
            <p:cNvCxnSpPr>
              <a:cxnSpLocks/>
            </p:cNvCxnSpPr>
            <p:nvPr/>
          </p:nvCxnSpPr>
          <p:spPr>
            <a:xfrm flipV="1">
              <a:off x="441884" y="3983951"/>
              <a:ext cx="4811050" cy="16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FB8E8C42-404E-97C5-1E33-DADC00C6DC14}"/>
              </a:ext>
            </a:extLst>
          </p:cNvPr>
          <p:cNvSpPr txBox="1"/>
          <p:nvPr/>
        </p:nvSpPr>
        <p:spPr>
          <a:xfrm>
            <a:off x="4541179" y="4351584"/>
            <a:ext cx="609600" cy="1015663"/>
          </a:xfrm>
          <a:prstGeom prst="rect">
            <a:avLst/>
          </a:prstGeom>
          <a:noFill/>
        </p:spPr>
        <p:txBody>
          <a:bodyPr wrap="square" rtlCol="0">
            <a:spAutoFit/>
          </a:bodyPr>
          <a:lstStyle/>
          <a:p>
            <a:r>
              <a:rPr lang="en-US" sz="6000" b="1">
                <a:solidFill>
                  <a:srgbClr val="FF6600"/>
                </a:solidFill>
              </a:rPr>
              <a:t>6</a:t>
            </a:r>
          </a:p>
        </p:txBody>
      </p:sp>
      <p:sp>
        <p:nvSpPr>
          <p:cNvPr id="19" name="TextBox 18">
            <a:extLst>
              <a:ext uri="{FF2B5EF4-FFF2-40B4-BE49-F238E27FC236}">
                <a16:creationId xmlns:a16="http://schemas.microsoft.com/office/drawing/2014/main" id="{EE83134F-DA94-A260-F7BE-D9063036A221}"/>
              </a:ext>
            </a:extLst>
          </p:cNvPr>
          <p:cNvSpPr txBox="1"/>
          <p:nvPr/>
        </p:nvSpPr>
        <p:spPr>
          <a:xfrm>
            <a:off x="4007958" y="4351584"/>
            <a:ext cx="609600" cy="1015663"/>
          </a:xfrm>
          <a:prstGeom prst="rect">
            <a:avLst/>
          </a:prstGeom>
          <a:noFill/>
        </p:spPr>
        <p:txBody>
          <a:bodyPr wrap="square" rtlCol="0">
            <a:spAutoFit/>
          </a:bodyPr>
          <a:lstStyle/>
          <a:p>
            <a:r>
              <a:rPr lang="en-US" sz="6000" b="1">
                <a:solidFill>
                  <a:srgbClr val="FF6600"/>
                </a:solidFill>
              </a:rPr>
              <a:t>8</a:t>
            </a:r>
          </a:p>
        </p:txBody>
      </p:sp>
      <p:sp>
        <p:nvSpPr>
          <p:cNvPr id="22" name="TextBox 21">
            <a:extLst>
              <a:ext uri="{FF2B5EF4-FFF2-40B4-BE49-F238E27FC236}">
                <a16:creationId xmlns:a16="http://schemas.microsoft.com/office/drawing/2014/main" id="{0365B3BF-8A4C-7DA5-52A1-4AD4AB3A1AD3}"/>
              </a:ext>
            </a:extLst>
          </p:cNvPr>
          <p:cNvSpPr txBox="1"/>
          <p:nvPr/>
        </p:nvSpPr>
        <p:spPr>
          <a:xfrm>
            <a:off x="3464191" y="4351584"/>
            <a:ext cx="609600" cy="1015663"/>
          </a:xfrm>
          <a:prstGeom prst="rect">
            <a:avLst/>
          </a:prstGeom>
          <a:noFill/>
        </p:spPr>
        <p:txBody>
          <a:bodyPr wrap="square" rtlCol="0">
            <a:spAutoFit/>
          </a:bodyPr>
          <a:lstStyle/>
          <a:p>
            <a:r>
              <a:rPr lang="en-US" sz="6000" b="1">
                <a:solidFill>
                  <a:srgbClr val="FF6600"/>
                </a:solidFill>
              </a:rPr>
              <a:t>1</a:t>
            </a:r>
          </a:p>
        </p:txBody>
      </p:sp>
      <p:sp>
        <p:nvSpPr>
          <p:cNvPr id="23" name="TextBox 22">
            <a:extLst>
              <a:ext uri="{FF2B5EF4-FFF2-40B4-BE49-F238E27FC236}">
                <a16:creationId xmlns:a16="http://schemas.microsoft.com/office/drawing/2014/main" id="{291E6797-6351-A795-F3D0-60D95E405678}"/>
              </a:ext>
            </a:extLst>
          </p:cNvPr>
          <p:cNvSpPr txBox="1"/>
          <p:nvPr/>
        </p:nvSpPr>
        <p:spPr>
          <a:xfrm>
            <a:off x="2873709" y="4351584"/>
            <a:ext cx="609600" cy="1015663"/>
          </a:xfrm>
          <a:prstGeom prst="rect">
            <a:avLst/>
          </a:prstGeom>
          <a:noFill/>
        </p:spPr>
        <p:txBody>
          <a:bodyPr wrap="square" rtlCol="0">
            <a:spAutoFit/>
          </a:bodyPr>
          <a:lstStyle/>
          <a:p>
            <a:r>
              <a:rPr lang="en-US" sz="6000" b="1">
                <a:solidFill>
                  <a:srgbClr val="FF6600"/>
                </a:solidFill>
              </a:rPr>
              <a:t>7</a:t>
            </a:r>
          </a:p>
        </p:txBody>
      </p:sp>
      <p:sp>
        <p:nvSpPr>
          <p:cNvPr id="24" name="TextBox 23">
            <a:extLst>
              <a:ext uri="{FF2B5EF4-FFF2-40B4-BE49-F238E27FC236}">
                <a16:creationId xmlns:a16="http://schemas.microsoft.com/office/drawing/2014/main" id="{9D44D00C-E0F7-AFB4-489A-AAF3712AD0F4}"/>
              </a:ext>
            </a:extLst>
          </p:cNvPr>
          <p:cNvSpPr txBox="1"/>
          <p:nvPr/>
        </p:nvSpPr>
        <p:spPr>
          <a:xfrm>
            <a:off x="2348945" y="4353020"/>
            <a:ext cx="609600" cy="1015663"/>
          </a:xfrm>
          <a:prstGeom prst="rect">
            <a:avLst/>
          </a:prstGeom>
          <a:noFill/>
        </p:spPr>
        <p:txBody>
          <a:bodyPr wrap="square" rtlCol="0">
            <a:spAutoFit/>
          </a:bodyPr>
          <a:lstStyle/>
          <a:p>
            <a:r>
              <a:rPr lang="en-US" sz="6000" b="1">
                <a:solidFill>
                  <a:srgbClr val="FF6600"/>
                </a:solidFill>
              </a:rPr>
              <a:t>3</a:t>
            </a:r>
          </a:p>
        </p:txBody>
      </p:sp>
      <p:sp>
        <p:nvSpPr>
          <p:cNvPr id="25" name="TextBox 24">
            <a:extLst>
              <a:ext uri="{FF2B5EF4-FFF2-40B4-BE49-F238E27FC236}">
                <a16:creationId xmlns:a16="http://schemas.microsoft.com/office/drawing/2014/main" id="{52670CA6-0DC4-ADF1-933C-653B2124833D}"/>
              </a:ext>
            </a:extLst>
          </p:cNvPr>
          <p:cNvSpPr txBox="1"/>
          <p:nvPr/>
        </p:nvSpPr>
        <p:spPr>
          <a:xfrm>
            <a:off x="1767055" y="4351584"/>
            <a:ext cx="609600" cy="1015663"/>
          </a:xfrm>
          <a:prstGeom prst="rect">
            <a:avLst/>
          </a:prstGeom>
          <a:noFill/>
        </p:spPr>
        <p:txBody>
          <a:bodyPr wrap="square" rtlCol="0">
            <a:spAutoFit/>
          </a:bodyPr>
          <a:lstStyle/>
          <a:p>
            <a:r>
              <a:rPr lang="en-US" sz="6000" b="1">
                <a:solidFill>
                  <a:srgbClr val="FF6600"/>
                </a:solidFill>
              </a:rPr>
              <a:t>4</a:t>
            </a:r>
          </a:p>
        </p:txBody>
      </p:sp>
      <p:sp>
        <p:nvSpPr>
          <p:cNvPr id="15" name="TextBox 14">
            <a:extLst>
              <a:ext uri="{FF2B5EF4-FFF2-40B4-BE49-F238E27FC236}">
                <a16:creationId xmlns:a16="http://schemas.microsoft.com/office/drawing/2014/main" id="{6F9229B3-F453-C0C2-415D-76530C94D6D0}"/>
              </a:ext>
            </a:extLst>
          </p:cNvPr>
          <p:cNvSpPr txBox="1"/>
          <p:nvPr/>
        </p:nvSpPr>
        <p:spPr>
          <a:xfrm>
            <a:off x="1200615" y="4351584"/>
            <a:ext cx="609600" cy="1015663"/>
          </a:xfrm>
          <a:prstGeom prst="rect">
            <a:avLst/>
          </a:prstGeom>
          <a:noFill/>
        </p:spPr>
        <p:txBody>
          <a:bodyPr wrap="square" rtlCol="0">
            <a:spAutoFit/>
          </a:bodyPr>
          <a:lstStyle/>
          <a:p>
            <a:r>
              <a:rPr lang="en-US" sz="6000" b="1">
                <a:solidFill>
                  <a:srgbClr val="FF6600"/>
                </a:solidFill>
              </a:rPr>
              <a:t>2</a:t>
            </a:r>
          </a:p>
        </p:txBody>
      </p:sp>
      <p:sp>
        <p:nvSpPr>
          <p:cNvPr id="9" name="TextBox 8">
            <a:extLst>
              <a:ext uri="{FF2B5EF4-FFF2-40B4-BE49-F238E27FC236}">
                <a16:creationId xmlns:a16="http://schemas.microsoft.com/office/drawing/2014/main" id="{A5D4487D-9998-54F4-6B47-B2FBAD05EA08}"/>
              </a:ext>
            </a:extLst>
          </p:cNvPr>
          <p:cNvSpPr txBox="1"/>
          <p:nvPr/>
        </p:nvSpPr>
        <p:spPr>
          <a:xfrm>
            <a:off x="5997903" y="532435"/>
            <a:ext cx="5632969" cy="707886"/>
          </a:xfrm>
          <a:prstGeom prst="rect">
            <a:avLst/>
          </a:prstGeom>
          <a:noFill/>
          <a:ln>
            <a:noFill/>
          </a:ln>
        </p:spPr>
        <p:txBody>
          <a:bodyPr wrap="square" rtlCol="0">
            <a:spAutoFit/>
          </a:bodyPr>
          <a:lstStyle/>
          <a:p>
            <a:pPr algn="just"/>
            <a:r>
              <a:rPr lang="en-US" sz="4000">
                <a:solidFill>
                  <a:srgbClr val="FA5A68"/>
                </a:solidFill>
              </a:rPr>
              <a:t>d) </a:t>
            </a:r>
            <a:r>
              <a:rPr lang="en-US" sz="4000"/>
              <a:t>29 126 524 + 3 310 662</a:t>
            </a:r>
          </a:p>
        </p:txBody>
      </p:sp>
      <p:sp>
        <p:nvSpPr>
          <p:cNvPr id="13" name="TextBox 12">
            <a:extLst>
              <a:ext uri="{FF2B5EF4-FFF2-40B4-BE49-F238E27FC236}">
                <a16:creationId xmlns:a16="http://schemas.microsoft.com/office/drawing/2014/main" id="{C22A264B-4007-DA6F-ACC2-3B83EAC2290A}"/>
              </a:ext>
            </a:extLst>
          </p:cNvPr>
          <p:cNvSpPr txBox="1"/>
          <p:nvPr/>
        </p:nvSpPr>
        <p:spPr>
          <a:xfrm>
            <a:off x="682337" y="4351584"/>
            <a:ext cx="609600" cy="1015663"/>
          </a:xfrm>
          <a:prstGeom prst="rect">
            <a:avLst/>
          </a:prstGeom>
          <a:noFill/>
        </p:spPr>
        <p:txBody>
          <a:bodyPr wrap="square" rtlCol="0">
            <a:spAutoFit/>
          </a:bodyPr>
          <a:lstStyle/>
          <a:p>
            <a:r>
              <a:rPr lang="en-US" sz="6000" b="1">
                <a:solidFill>
                  <a:srgbClr val="FF6600"/>
                </a:solidFill>
              </a:rPr>
              <a:t>3</a:t>
            </a:r>
          </a:p>
        </p:txBody>
      </p:sp>
      <p:sp>
        <p:nvSpPr>
          <p:cNvPr id="29" name="TextBox 28">
            <a:extLst>
              <a:ext uri="{FF2B5EF4-FFF2-40B4-BE49-F238E27FC236}">
                <a16:creationId xmlns:a16="http://schemas.microsoft.com/office/drawing/2014/main" id="{A68FD81C-3761-05B7-A85F-7FE934D855E9}"/>
              </a:ext>
            </a:extLst>
          </p:cNvPr>
          <p:cNvSpPr txBox="1"/>
          <p:nvPr/>
        </p:nvSpPr>
        <p:spPr>
          <a:xfrm>
            <a:off x="5645398" y="1451581"/>
            <a:ext cx="6337975"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2900"/>
              <a:t> 4 cộng 2 bằng 6, viết 6.</a:t>
            </a:r>
          </a:p>
        </p:txBody>
      </p:sp>
      <p:sp>
        <p:nvSpPr>
          <p:cNvPr id="30" name="TextBox 29">
            <a:extLst>
              <a:ext uri="{FF2B5EF4-FFF2-40B4-BE49-F238E27FC236}">
                <a16:creationId xmlns:a16="http://schemas.microsoft.com/office/drawing/2014/main" id="{FDEE5420-20ED-E184-8FD9-7AC9CE324B69}"/>
              </a:ext>
            </a:extLst>
          </p:cNvPr>
          <p:cNvSpPr txBox="1"/>
          <p:nvPr/>
        </p:nvSpPr>
        <p:spPr>
          <a:xfrm>
            <a:off x="5645398" y="1973266"/>
            <a:ext cx="6337975"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2900"/>
              <a:t> 2 cộng 6 bằng 8, viết 8.</a:t>
            </a:r>
          </a:p>
        </p:txBody>
      </p:sp>
      <p:sp>
        <p:nvSpPr>
          <p:cNvPr id="31" name="TextBox 30">
            <a:extLst>
              <a:ext uri="{FF2B5EF4-FFF2-40B4-BE49-F238E27FC236}">
                <a16:creationId xmlns:a16="http://schemas.microsoft.com/office/drawing/2014/main" id="{3E782343-31EF-8870-17CC-30BC2911D1C9}"/>
              </a:ext>
            </a:extLst>
          </p:cNvPr>
          <p:cNvSpPr txBox="1"/>
          <p:nvPr/>
        </p:nvSpPr>
        <p:spPr>
          <a:xfrm>
            <a:off x="5658243" y="2469424"/>
            <a:ext cx="6466139"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2900"/>
              <a:t> 5 cộng 6 bằng 11, viết 1, </a:t>
            </a:r>
            <a:r>
              <a:rPr lang="en-US" sz="2900" b="1"/>
              <a:t>nhớ 1</a:t>
            </a:r>
            <a:r>
              <a:rPr lang="en-US" sz="2900"/>
              <a:t>.</a:t>
            </a:r>
          </a:p>
        </p:txBody>
      </p:sp>
      <p:sp>
        <p:nvSpPr>
          <p:cNvPr id="32" name="TextBox 31">
            <a:extLst>
              <a:ext uri="{FF2B5EF4-FFF2-40B4-BE49-F238E27FC236}">
                <a16:creationId xmlns:a16="http://schemas.microsoft.com/office/drawing/2014/main" id="{CC25AC16-9423-367A-A47C-C9884ED3AE64}"/>
              </a:ext>
            </a:extLst>
          </p:cNvPr>
          <p:cNvSpPr txBox="1"/>
          <p:nvPr/>
        </p:nvSpPr>
        <p:spPr>
          <a:xfrm>
            <a:off x="5645398" y="2943544"/>
            <a:ext cx="6769700" cy="538609"/>
          </a:xfrm>
          <a:prstGeom prst="rect">
            <a:avLst/>
          </a:prstGeom>
          <a:noFill/>
        </p:spPr>
        <p:txBody>
          <a:bodyPr wrap="square" rtlCol="0">
            <a:spAutoFit/>
          </a:bodyPr>
          <a:lstStyle/>
          <a:p>
            <a:pPr marL="457200" indent="-457200" algn="just">
              <a:buFont typeface="Wingdings" panose="05000000000000000000" pitchFamily="2" charset="2"/>
              <a:buChar char="q"/>
            </a:pPr>
            <a:r>
              <a:rPr lang="en-US" sz="2900"/>
              <a:t> 6 cộng 0 bằng 6, </a:t>
            </a:r>
            <a:r>
              <a:rPr lang="en-US" sz="2900" b="1"/>
              <a:t>thêm 1 </a:t>
            </a:r>
            <a:r>
              <a:rPr lang="en-US" sz="2900"/>
              <a:t>bằng 7, viết 7.</a:t>
            </a:r>
          </a:p>
        </p:txBody>
      </p:sp>
      <p:sp>
        <p:nvSpPr>
          <p:cNvPr id="33" name="TextBox 32">
            <a:extLst>
              <a:ext uri="{FF2B5EF4-FFF2-40B4-BE49-F238E27FC236}">
                <a16:creationId xmlns:a16="http://schemas.microsoft.com/office/drawing/2014/main" id="{290A5F29-B5DB-AD27-A6EB-43C4D444E9D5}"/>
              </a:ext>
            </a:extLst>
          </p:cNvPr>
          <p:cNvSpPr txBox="1"/>
          <p:nvPr/>
        </p:nvSpPr>
        <p:spPr>
          <a:xfrm>
            <a:off x="5658243" y="3459244"/>
            <a:ext cx="6616336"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2900"/>
              <a:t> 2 cộng 1 bằng 3, viết 3.</a:t>
            </a:r>
          </a:p>
        </p:txBody>
      </p:sp>
      <p:sp>
        <p:nvSpPr>
          <p:cNvPr id="34" name="TextBox 33">
            <a:extLst>
              <a:ext uri="{FF2B5EF4-FFF2-40B4-BE49-F238E27FC236}">
                <a16:creationId xmlns:a16="http://schemas.microsoft.com/office/drawing/2014/main" id="{29EA8FEF-4334-A48E-81A4-03E1CA0C79A3}"/>
              </a:ext>
            </a:extLst>
          </p:cNvPr>
          <p:cNvSpPr txBox="1"/>
          <p:nvPr/>
        </p:nvSpPr>
        <p:spPr>
          <a:xfrm>
            <a:off x="5678973" y="4013242"/>
            <a:ext cx="6337975"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2900"/>
              <a:t> 1 cộng 3 bằng 4, viết 4.</a:t>
            </a:r>
          </a:p>
        </p:txBody>
      </p:sp>
      <p:sp>
        <p:nvSpPr>
          <p:cNvPr id="35" name="TextBox 34">
            <a:extLst>
              <a:ext uri="{FF2B5EF4-FFF2-40B4-BE49-F238E27FC236}">
                <a16:creationId xmlns:a16="http://schemas.microsoft.com/office/drawing/2014/main" id="{C8BF1363-8D2F-91A3-8302-A8737BACA9BC}"/>
              </a:ext>
            </a:extLst>
          </p:cNvPr>
          <p:cNvSpPr txBox="1"/>
          <p:nvPr/>
        </p:nvSpPr>
        <p:spPr>
          <a:xfrm>
            <a:off x="5658243" y="4525869"/>
            <a:ext cx="6466139"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2900"/>
              <a:t> 9 cộng 3 bằng 12, viết 2, </a:t>
            </a:r>
            <a:r>
              <a:rPr lang="en-US" sz="2900" b="1"/>
              <a:t>nhớ 1</a:t>
            </a:r>
            <a:r>
              <a:rPr lang="en-US" sz="2900"/>
              <a:t>.</a:t>
            </a:r>
          </a:p>
        </p:txBody>
      </p:sp>
      <p:sp>
        <p:nvSpPr>
          <p:cNvPr id="36" name="TextBox 35">
            <a:extLst>
              <a:ext uri="{FF2B5EF4-FFF2-40B4-BE49-F238E27FC236}">
                <a16:creationId xmlns:a16="http://schemas.microsoft.com/office/drawing/2014/main" id="{141EA516-BD2D-64F9-A9E2-808A07CAEAE9}"/>
              </a:ext>
            </a:extLst>
          </p:cNvPr>
          <p:cNvSpPr txBox="1"/>
          <p:nvPr/>
        </p:nvSpPr>
        <p:spPr>
          <a:xfrm>
            <a:off x="5678973" y="5075631"/>
            <a:ext cx="6337975"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2900"/>
              <a:t> 2 </a:t>
            </a:r>
            <a:r>
              <a:rPr lang="en-US" sz="2900" b="1"/>
              <a:t>thêm 1 </a:t>
            </a:r>
            <a:r>
              <a:rPr lang="en-US" sz="2900"/>
              <a:t>bằng 3, viết 3.</a:t>
            </a:r>
          </a:p>
        </p:txBody>
      </p:sp>
      <p:grpSp>
        <p:nvGrpSpPr>
          <p:cNvPr id="38" name="Group 37">
            <a:extLst>
              <a:ext uri="{FF2B5EF4-FFF2-40B4-BE49-F238E27FC236}">
                <a16:creationId xmlns:a16="http://schemas.microsoft.com/office/drawing/2014/main" id="{AFA3D344-7311-90E5-68DC-E95FD8F4E5EA}"/>
              </a:ext>
            </a:extLst>
          </p:cNvPr>
          <p:cNvGrpSpPr/>
          <p:nvPr/>
        </p:nvGrpSpPr>
        <p:grpSpPr>
          <a:xfrm>
            <a:off x="642276" y="5950075"/>
            <a:ext cx="11177146" cy="923330"/>
            <a:chOff x="1279092" y="5952933"/>
            <a:chExt cx="11177146" cy="923330"/>
          </a:xfrm>
        </p:grpSpPr>
        <p:sp>
          <p:nvSpPr>
            <p:cNvPr id="39" name="Rectangle: Rounded Corners 38">
              <a:extLst>
                <a:ext uri="{FF2B5EF4-FFF2-40B4-BE49-F238E27FC236}">
                  <a16:creationId xmlns:a16="http://schemas.microsoft.com/office/drawing/2014/main" id="{349A2538-0A3B-76EF-8FAF-A6F6C38861FF}"/>
                </a:ext>
              </a:extLst>
            </p:cNvPr>
            <p:cNvSpPr/>
            <p:nvPr/>
          </p:nvSpPr>
          <p:spPr>
            <a:xfrm>
              <a:off x="1279092" y="5983044"/>
              <a:ext cx="11002094" cy="821395"/>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DDD2045-A0D6-548A-E142-F4E24545867B}"/>
                </a:ext>
              </a:extLst>
            </p:cNvPr>
            <p:cNvSpPr txBox="1"/>
            <p:nvPr/>
          </p:nvSpPr>
          <p:spPr>
            <a:xfrm>
              <a:off x="1565092" y="5952933"/>
              <a:ext cx="10891146" cy="923330"/>
            </a:xfrm>
            <a:prstGeom prst="rect">
              <a:avLst/>
            </a:prstGeom>
            <a:noFill/>
            <a:ln>
              <a:noFill/>
            </a:ln>
          </p:spPr>
          <p:txBody>
            <a:bodyPr wrap="square" rtlCol="0">
              <a:spAutoFit/>
            </a:bodyPr>
            <a:lstStyle/>
            <a:p>
              <a:pPr algn="just"/>
              <a:r>
                <a:rPr lang="en-US" sz="5400" b="1">
                  <a:solidFill>
                    <a:srgbClr val="0070C0"/>
                  </a:solidFill>
                </a:rPr>
                <a:t>29 126 524 + 3 310 662 = 32 437 186</a:t>
              </a:r>
            </a:p>
          </p:txBody>
        </p:sp>
      </p:grpSp>
    </p:spTree>
    <p:extLst>
      <p:ext uri="{BB962C8B-B14F-4D97-AF65-F5344CB8AC3E}">
        <p14:creationId xmlns:p14="http://schemas.microsoft.com/office/powerpoint/2010/main" val="98553890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par>
                          <p:cTn id="56" fill="hold">
                            <p:stCondLst>
                              <p:cond delay="400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5000"/>
                            </p:stCondLst>
                            <p:childTnLst>
                              <p:par>
                                <p:cTn id="65" presetID="22" presetClass="entr" presetSubtype="8"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8" fill="hold">
                            <p:stCondLst>
                              <p:cond delay="5500"/>
                            </p:stCondLst>
                            <p:childTnLst>
                              <p:par>
                                <p:cTn id="69" presetID="10"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6000"/>
                            </p:stCondLst>
                            <p:childTnLst>
                              <p:par>
                                <p:cTn id="73" presetID="22" presetClass="entr" presetSubtype="8"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6" fill="hold">
                            <p:stCondLst>
                              <p:cond delay="6500"/>
                            </p:stCondLst>
                            <p:childTnLst>
                              <p:par>
                                <p:cTn id="77" presetID="10"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par>
                                <p:cTn id="80" presetID="32" presetClass="emph" presetSubtype="0" fill="hold" grpId="1" nodeType="withEffect">
                                  <p:stCondLst>
                                    <p:cond delay="0"/>
                                  </p:stCondLst>
                                  <p:childTnLst>
                                    <p:animRot by="120000">
                                      <p:cBhvr>
                                        <p:cTn id="81" dur="100" fill="hold">
                                          <p:stCondLst>
                                            <p:cond delay="0"/>
                                          </p:stCondLst>
                                        </p:cTn>
                                        <p:tgtEl>
                                          <p:spTgt spid="13"/>
                                        </p:tgtEl>
                                        <p:attrNameLst>
                                          <p:attrName>r</p:attrName>
                                        </p:attrNameLst>
                                      </p:cBhvr>
                                    </p:animRot>
                                    <p:animRot by="-240000">
                                      <p:cBhvr>
                                        <p:cTn id="82" dur="200" fill="hold">
                                          <p:stCondLst>
                                            <p:cond delay="200"/>
                                          </p:stCondLst>
                                        </p:cTn>
                                        <p:tgtEl>
                                          <p:spTgt spid="13"/>
                                        </p:tgtEl>
                                        <p:attrNameLst>
                                          <p:attrName>r</p:attrName>
                                        </p:attrNameLst>
                                      </p:cBhvr>
                                    </p:animRot>
                                    <p:animRot by="240000">
                                      <p:cBhvr>
                                        <p:cTn id="83" dur="200" fill="hold">
                                          <p:stCondLst>
                                            <p:cond delay="400"/>
                                          </p:stCondLst>
                                        </p:cTn>
                                        <p:tgtEl>
                                          <p:spTgt spid="13"/>
                                        </p:tgtEl>
                                        <p:attrNameLst>
                                          <p:attrName>r</p:attrName>
                                        </p:attrNameLst>
                                      </p:cBhvr>
                                    </p:animRot>
                                    <p:animRot by="-240000">
                                      <p:cBhvr>
                                        <p:cTn id="84" dur="200" fill="hold">
                                          <p:stCondLst>
                                            <p:cond delay="600"/>
                                          </p:stCondLst>
                                        </p:cTn>
                                        <p:tgtEl>
                                          <p:spTgt spid="13"/>
                                        </p:tgtEl>
                                        <p:attrNameLst>
                                          <p:attrName>r</p:attrName>
                                        </p:attrNameLst>
                                      </p:cBhvr>
                                    </p:animRot>
                                    <p:animRot by="120000">
                                      <p:cBhvr>
                                        <p:cTn id="85" dur="200" fill="hold">
                                          <p:stCondLst>
                                            <p:cond delay="800"/>
                                          </p:stCondLst>
                                        </p:cTn>
                                        <p:tgtEl>
                                          <p:spTgt spid="13"/>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par>
                                <p:cTn id="86" presetID="32" presetClass="emph" presetSubtype="0" fill="hold" grpId="1" nodeType="withEffect">
                                  <p:stCondLst>
                                    <p:cond delay="0"/>
                                  </p:stCondLst>
                                  <p:childTnLst>
                                    <p:animRot by="120000">
                                      <p:cBhvr>
                                        <p:cTn id="87" dur="100" fill="hold">
                                          <p:stCondLst>
                                            <p:cond delay="0"/>
                                          </p:stCondLst>
                                        </p:cTn>
                                        <p:tgtEl>
                                          <p:spTgt spid="17"/>
                                        </p:tgtEl>
                                        <p:attrNameLst>
                                          <p:attrName>r</p:attrName>
                                        </p:attrNameLst>
                                      </p:cBhvr>
                                    </p:animRot>
                                    <p:animRot by="-240000">
                                      <p:cBhvr>
                                        <p:cTn id="88" dur="200" fill="hold">
                                          <p:stCondLst>
                                            <p:cond delay="200"/>
                                          </p:stCondLst>
                                        </p:cTn>
                                        <p:tgtEl>
                                          <p:spTgt spid="17"/>
                                        </p:tgtEl>
                                        <p:attrNameLst>
                                          <p:attrName>r</p:attrName>
                                        </p:attrNameLst>
                                      </p:cBhvr>
                                    </p:animRot>
                                    <p:animRot by="240000">
                                      <p:cBhvr>
                                        <p:cTn id="89" dur="200" fill="hold">
                                          <p:stCondLst>
                                            <p:cond delay="400"/>
                                          </p:stCondLst>
                                        </p:cTn>
                                        <p:tgtEl>
                                          <p:spTgt spid="17"/>
                                        </p:tgtEl>
                                        <p:attrNameLst>
                                          <p:attrName>r</p:attrName>
                                        </p:attrNameLst>
                                      </p:cBhvr>
                                    </p:animRot>
                                    <p:animRot by="-240000">
                                      <p:cBhvr>
                                        <p:cTn id="90" dur="200" fill="hold">
                                          <p:stCondLst>
                                            <p:cond delay="600"/>
                                          </p:stCondLst>
                                        </p:cTn>
                                        <p:tgtEl>
                                          <p:spTgt spid="17"/>
                                        </p:tgtEl>
                                        <p:attrNameLst>
                                          <p:attrName>r</p:attrName>
                                        </p:attrNameLst>
                                      </p:cBhvr>
                                    </p:animRot>
                                    <p:animRot by="120000">
                                      <p:cBhvr>
                                        <p:cTn id="91" dur="200" fill="hold">
                                          <p:stCondLst>
                                            <p:cond delay="800"/>
                                          </p:stCondLst>
                                        </p:cTn>
                                        <p:tgtEl>
                                          <p:spTgt spid="17"/>
                                        </p:tgtEl>
                                        <p:attrNameLst>
                                          <p:attrName>r</p:attrName>
                                        </p:attrNameLst>
                                      </p:cBhvr>
                                    </p:animRot>
                                  </p:childTnLst>
                                </p:cTn>
                              </p:par>
                              <p:par>
                                <p:cTn id="92" presetID="32" presetClass="emph" presetSubtype="0" fill="hold" grpId="1" nodeType="withEffect">
                                  <p:stCondLst>
                                    <p:cond delay="0"/>
                                  </p:stCondLst>
                                  <p:childTnLst>
                                    <p:animRot by="120000">
                                      <p:cBhvr>
                                        <p:cTn id="93" dur="100" fill="hold">
                                          <p:stCondLst>
                                            <p:cond delay="0"/>
                                          </p:stCondLst>
                                        </p:cTn>
                                        <p:tgtEl>
                                          <p:spTgt spid="19"/>
                                        </p:tgtEl>
                                        <p:attrNameLst>
                                          <p:attrName>r</p:attrName>
                                        </p:attrNameLst>
                                      </p:cBhvr>
                                    </p:animRot>
                                    <p:animRot by="-240000">
                                      <p:cBhvr>
                                        <p:cTn id="94" dur="200" fill="hold">
                                          <p:stCondLst>
                                            <p:cond delay="200"/>
                                          </p:stCondLst>
                                        </p:cTn>
                                        <p:tgtEl>
                                          <p:spTgt spid="19"/>
                                        </p:tgtEl>
                                        <p:attrNameLst>
                                          <p:attrName>r</p:attrName>
                                        </p:attrNameLst>
                                      </p:cBhvr>
                                    </p:animRot>
                                    <p:animRot by="240000">
                                      <p:cBhvr>
                                        <p:cTn id="95" dur="200" fill="hold">
                                          <p:stCondLst>
                                            <p:cond delay="400"/>
                                          </p:stCondLst>
                                        </p:cTn>
                                        <p:tgtEl>
                                          <p:spTgt spid="19"/>
                                        </p:tgtEl>
                                        <p:attrNameLst>
                                          <p:attrName>r</p:attrName>
                                        </p:attrNameLst>
                                      </p:cBhvr>
                                    </p:animRot>
                                    <p:animRot by="-240000">
                                      <p:cBhvr>
                                        <p:cTn id="96" dur="200" fill="hold">
                                          <p:stCondLst>
                                            <p:cond delay="600"/>
                                          </p:stCondLst>
                                        </p:cTn>
                                        <p:tgtEl>
                                          <p:spTgt spid="19"/>
                                        </p:tgtEl>
                                        <p:attrNameLst>
                                          <p:attrName>r</p:attrName>
                                        </p:attrNameLst>
                                      </p:cBhvr>
                                    </p:animRot>
                                    <p:animRot by="120000">
                                      <p:cBhvr>
                                        <p:cTn id="97" dur="200" fill="hold">
                                          <p:stCondLst>
                                            <p:cond delay="800"/>
                                          </p:stCondLst>
                                        </p:cTn>
                                        <p:tgtEl>
                                          <p:spTgt spid="19"/>
                                        </p:tgtEl>
                                        <p:attrNameLst>
                                          <p:attrName>r</p:attrName>
                                        </p:attrNameLst>
                                      </p:cBhvr>
                                    </p:animRot>
                                  </p:childTnLst>
                                </p:cTn>
                              </p:par>
                              <p:par>
                                <p:cTn id="98" presetID="32" presetClass="emph" presetSubtype="0" fill="hold" grpId="1" nodeType="withEffect">
                                  <p:stCondLst>
                                    <p:cond delay="0"/>
                                  </p:stCondLst>
                                  <p:childTnLst>
                                    <p:animRot by="120000">
                                      <p:cBhvr>
                                        <p:cTn id="99" dur="100" fill="hold">
                                          <p:stCondLst>
                                            <p:cond delay="0"/>
                                          </p:stCondLst>
                                        </p:cTn>
                                        <p:tgtEl>
                                          <p:spTgt spid="22"/>
                                        </p:tgtEl>
                                        <p:attrNameLst>
                                          <p:attrName>r</p:attrName>
                                        </p:attrNameLst>
                                      </p:cBhvr>
                                    </p:animRot>
                                    <p:animRot by="-240000">
                                      <p:cBhvr>
                                        <p:cTn id="100" dur="200" fill="hold">
                                          <p:stCondLst>
                                            <p:cond delay="200"/>
                                          </p:stCondLst>
                                        </p:cTn>
                                        <p:tgtEl>
                                          <p:spTgt spid="22"/>
                                        </p:tgtEl>
                                        <p:attrNameLst>
                                          <p:attrName>r</p:attrName>
                                        </p:attrNameLst>
                                      </p:cBhvr>
                                    </p:animRot>
                                    <p:animRot by="240000">
                                      <p:cBhvr>
                                        <p:cTn id="101" dur="200" fill="hold">
                                          <p:stCondLst>
                                            <p:cond delay="400"/>
                                          </p:stCondLst>
                                        </p:cTn>
                                        <p:tgtEl>
                                          <p:spTgt spid="22"/>
                                        </p:tgtEl>
                                        <p:attrNameLst>
                                          <p:attrName>r</p:attrName>
                                        </p:attrNameLst>
                                      </p:cBhvr>
                                    </p:animRot>
                                    <p:animRot by="-240000">
                                      <p:cBhvr>
                                        <p:cTn id="102" dur="200" fill="hold">
                                          <p:stCondLst>
                                            <p:cond delay="600"/>
                                          </p:stCondLst>
                                        </p:cTn>
                                        <p:tgtEl>
                                          <p:spTgt spid="22"/>
                                        </p:tgtEl>
                                        <p:attrNameLst>
                                          <p:attrName>r</p:attrName>
                                        </p:attrNameLst>
                                      </p:cBhvr>
                                    </p:animRot>
                                    <p:animRot by="120000">
                                      <p:cBhvr>
                                        <p:cTn id="103" dur="200" fill="hold">
                                          <p:stCondLst>
                                            <p:cond delay="800"/>
                                          </p:stCondLst>
                                        </p:cTn>
                                        <p:tgtEl>
                                          <p:spTgt spid="22"/>
                                        </p:tgtEl>
                                        <p:attrNameLst>
                                          <p:attrName>r</p:attrName>
                                        </p:attrNameLst>
                                      </p:cBhvr>
                                    </p:animRot>
                                  </p:childTnLst>
                                </p:cTn>
                              </p:par>
                              <p:par>
                                <p:cTn id="104" presetID="32" presetClass="emph" presetSubtype="0" fill="hold" grpId="1" nodeType="withEffect">
                                  <p:stCondLst>
                                    <p:cond delay="0"/>
                                  </p:stCondLst>
                                  <p:childTnLst>
                                    <p:animRot by="120000">
                                      <p:cBhvr>
                                        <p:cTn id="105" dur="100" fill="hold">
                                          <p:stCondLst>
                                            <p:cond delay="0"/>
                                          </p:stCondLst>
                                        </p:cTn>
                                        <p:tgtEl>
                                          <p:spTgt spid="23"/>
                                        </p:tgtEl>
                                        <p:attrNameLst>
                                          <p:attrName>r</p:attrName>
                                        </p:attrNameLst>
                                      </p:cBhvr>
                                    </p:animRot>
                                    <p:animRot by="-240000">
                                      <p:cBhvr>
                                        <p:cTn id="106" dur="200" fill="hold">
                                          <p:stCondLst>
                                            <p:cond delay="200"/>
                                          </p:stCondLst>
                                        </p:cTn>
                                        <p:tgtEl>
                                          <p:spTgt spid="23"/>
                                        </p:tgtEl>
                                        <p:attrNameLst>
                                          <p:attrName>r</p:attrName>
                                        </p:attrNameLst>
                                      </p:cBhvr>
                                    </p:animRot>
                                    <p:animRot by="240000">
                                      <p:cBhvr>
                                        <p:cTn id="107" dur="200" fill="hold">
                                          <p:stCondLst>
                                            <p:cond delay="400"/>
                                          </p:stCondLst>
                                        </p:cTn>
                                        <p:tgtEl>
                                          <p:spTgt spid="23"/>
                                        </p:tgtEl>
                                        <p:attrNameLst>
                                          <p:attrName>r</p:attrName>
                                        </p:attrNameLst>
                                      </p:cBhvr>
                                    </p:animRot>
                                    <p:animRot by="-240000">
                                      <p:cBhvr>
                                        <p:cTn id="108" dur="200" fill="hold">
                                          <p:stCondLst>
                                            <p:cond delay="600"/>
                                          </p:stCondLst>
                                        </p:cTn>
                                        <p:tgtEl>
                                          <p:spTgt spid="23"/>
                                        </p:tgtEl>
                                        <p:attrNameLst>
                                          <p:attrName>r</p:attrName>
                                        </p:attrNameLst>
                                      </p:cBhvr>
                                    </p:animRot>
                                    <p:animRot by="120000">
                                      <p:cBhvr>
                                        <p:cTn id="109" dur="200" fill="hold">
                                          <p:stCondLst>
                                            <p:cond delay="800"/>
                                          </p:stCondLst>
                                        </p:cTn>
                                        <p:tgtEl>
                                          <p:spTgt spid="23"/>
                                        </p:tgtEl>
                                        <p:attrNameLst>
                                          <p:attrName>r</p:attrName>
                                        </p:attrNameLst>
                                      </p:cBhvr>
                                    </p:animRot>
                                  </p:childTnLst>
                                </p:cTn>
                              </p:par>
                              <p:par>
                                <p:cTn id="110" presetID="32" presetClass="emph" presetSubtype="0" fill="hold" grpId="1" nodeType="withEffect">
                                  <p:stCondLst>
                                    <p:cond delay="0"/>
                                  </p:stCondLst>
                                  <p:childTnLst>
                                    <p:animRot by="120000">
                                      <p:cBhvr>
                                        <p:cTn id="111" dur="100" fill="hold">
                                          <p:stCondLst>
                                            <p:cond delay="0"/>
                                          </p:stCondLst>
                                        </p:cTn>
                                        <p:tgtEl>
                                          <p:spTgt spid="24"/>
                                        </p:tgtEl>
                                        <p:attrNameLst>
                                          <p:attrName>r</p:attrName>
                                        </p:attrNameLst>
                                      </p:cBhvr>
                                    </p:animRot>
                                    <p:animRot by="-240000">
                                      <p:cBhvr>
                                        <p:cTn id="112" dur="200" fill="hold">
                                          <p:stCondLst>
                                            <p:cond delay="200"/>
                                          </p:stCondLst>
                                        </p:cTn>
                                        <p:tgtEl>
                                          <p:spTgt spid="24"/>
                                        </p:tgtEl>
                                        <p:attrNameLst>
                                          <p:attrName>r</p:attrName>
                                        </p:attrNameLst>
                                      </p:cBhvr>
                                    </p:animRot>
                                    <p:animRot by="240000">
                                      <p:cBhvr>
                                        <p:cTn id="113" dur="200" fill="hold">
                                          <p:stCondLst>
                                            <p:cond delay="400"/>
                                          </p:stCondLst>
                                        </p:cTn>
                                        <p:tgtEl>
                                          <p:spTgt spid="24"/>
                                        </p:tgtEl>
                                        <p:attrNameLst>
                                          <p:attrName>r</p:attrName>
                                        </p:attrNameLst>
                                      </p:cBhvr>
                                    </p:animRot>
                                    <p:animRot by="-240000">
                                      <p:cBhvr>
                                        <p:cTn id="114" dur="200" fill="hold">
                                          <p:stCondLst>
                                            <p:cond delay="600"/>
                                          </p:stCondLst>
                                        </p:cTn>
                                        <p:tgtEl>
                                          <p:spTgt spid="24"/>
                                        </p:tgtEl>
                                        <p:attrNameLst>
                                          <p:attrName>r</p:attrName>
                                        </p:attrNameLst>
                                      </p:cBhvr>
                                    </p:animRot>
                                    <p:animRot by="120000">
                                      <p:cBhvr>
                                        <p:cTn id="115" dur="200" fill="hold">
                                          <p:stCondLst>
                                            <p:cond delay="800"/>
                                          </p:stCondLst>
                                        </p:cTn>
                                        <p:tgtEl>
                                          <p:spTgt spid="24"/>
                                        </p:tgtEl>
                                        <p:attrNameLst>
                                          <p:attrName>r</p:attrName>
                                        </p:attrNameLst>
                                      </p:cBhvr>
                                    </p:animRot>
                                  </p:childTnLst>
                                </p:cTn>
                              </p:par>
                              <p:par>
                                <p:cTn id="116" presetID="32" presetClass="emph" presetSubtype="0" fill="hold" grpId="1" nodeType="withEffect">
                                  <p:stCondLst>
                                    <p:cond delay="0"/>
                                  </p:stCondLst>
                                  <p:childTnLst>
                                    <p:animRot by="120000">
                                      <p:cBhvr>
                                        <p:cTn id="117" dur="100" fill="hold">
                                          <p:stCondLst>
                                            <p:cond delay="0"/>
                                          </p:stCondLst>
                                        </p:cTn>
                                        <p:tgtEl>
                                          <p:spTgt spid="25"/>
                                        </p:tgtEl>
                                        <p:attrNameLst>
                                          <p:attrName>r</p:attrName>
                                        </p:attrNameLst>
                                      </p:cBhvr>
                                    </p:animRot>
                                    <p:animRot by="-240000">
                                      <p:cBhvr>
                                        <p:cTn id="118" dur="200" fill="hold">
                                          <p:stCondLst>
                                            <p:cond delay="200"/>
                                          </p:stCondLst>
                                        </p:cTn>
                                        <p:tgtEl>
                                          <p:spTgt spid="25"/>
                                        </p:tgtEl>
                                        <p:attrNameLst>
                                          <p:attrName>r</p:attrName>
                                        </p:attrNameLst>
                                      </p:cBhvr>
                                    </p:animRot>
                                    <p:animRot by="240000">
                                      <p:cBhvr>
                                        <p:cTn id="119" dur="200" fill="hold">
                                          <p:stCondLst>
                                            <p:cond delay="400"/>
                                          </p:stCondLst>
                                        </p:cTn>
                                        <p:tgtEl>
                                          <p:spTgt spid="25"/>
                                        </p:tgtEl>
                                        <p:attrNameLst>
                                          <p:attrName>r</p:attrName>
                                        </p:attrNameLst>
                                      </p:cBhvr>
                                    </p:animRot>
                                    <p:animRot by="-240000">
                                      <p:cBhvr>
                                        <p:cTn id="120" dur="200" fill="hold">
                                          <p:stCondLst>
                                            <p:cond delay="600"/>
                                          </p:stCondLst>
                                        </p:cTn>
                                        <p:tgtEl>
                                          <p:spTgt spid="25"/>
                                        </p:tgtEl>
                                        <p:attrNameLst>
                                          <p:attrName>r</p:attrName>
                                        </p:attrNameLst>
                                      </p:cBhvr>
                                    </p:animRot>
                                    <p:animRot by="120000">
                                      <p:cBhvr>
                                        <p:cTn id="121" dur="200" fill="hold">
                                          <p:stCondLst>
                                            <p:cond delay="800"/>
                                          </p:stCondLst>
                                        </p:cTn>
                                        <p:tgtEl>
                                          <p:spTgt spid="25"/>
                                        </p:tgtEl>
                                        <p:attrNameLst>
                                          <p:attrName>r</p:attrName>
                                        </p:attrNameLst>
                                      </p:cBhvr>
                                    </p:animRot>
                                  </p:childTnLst>
                                  <p:subTnLst>
                                    <p:audio>
                                      <p:cMediaNode>
                                        <p:cTn display="0" masterRel="sameClick">
                                          <p:stCondLst>
                                            <p:cond evt="begin" delay="0">
                                              <p:tn val="116"/>
                                            </p:cond>
                                          </p:stCondLst>
                                          <p:endCondLst>
                                            <p:cond evt="onStopAudio" delay="0">
                                              <p:tgtEl>
                                                <p:sldTgt/>
                                              </p:tgtEl>
                                            </p:cond>
                                          </p:endCondLst>
                                        </p:cTn>
                                        <p:tgtEl>
                                          <p:sndTgt r:embed="rId3" name="chimes.wav"/>
                                        </p:tgtEl>
                                      </p:cMediaNode>
                                    </p:audio>
                                  </p:subTnLst>
                                </p:cTn>
                              </p:par>
                              <p:par>
                                <p:cTn id="122" presetID="32" presetClass="emph" presetSubtype="0" fill="hold" grpId="1" nodeType="withEffect">
                                  <p:stCondLst>
                                    <p:cond delay="0"/>
                                  </p:stCondLst>
                                  <p:childTnLst>
                                    <p:animRot by="120000">
                                      <p:cBhvr>
                                        <p:cTn id="123" dur="100" fill="hold">
                                          <p:stCondLst>
                                            <p:cond delay="0"/>
                                          </p:stCondLst>
                                        </p:cTn>
                                        <p:tgtEl>
                                          <p:spTgt spid="15"/>
                                        </p:tgtEl>
                                        <p:attrNameLst>
                                          <p:attrName>r</p:attrName>
                                        </p:attrNameLst>
                                      </p:cBhvr>
                                    </p:animRot>
                                    <p:animRot by="-240000">
                                      <p:cBhvr>
                                        <p:cTn id="124" dur="200" fill="hold">
                                          <p:stCondLst>
                                            <p:cond delay="200"/>
                                          </p:stCondLst>
                                        </p:cTn>
                                        <p:tgtEl>
                                          <p:spTgt spid="15"/>
                                        </p:tgtEl>
                                        <p:attrNameLst>
                                          <p:attrName>r</p:attrName>
                                        </p:attrNameLst>
                                      </p:cBhvr>
                                    </p:animRot>
                                    <p:animRot by="240000">
                                      <p:cBhvr>
                                        <p:cTn id="125" dur="200" fill="hold">
                                          <p:stCondLst>
                                            <p:cond delay="400"/>
                                          </p:stCondLst>
                                        </p:cTn>
                                        <p:tgtEl>
                                          <p:spTgt spid="15"/>
                                        </p:tgtEl>
                                        <p:attrNameLst>
                                          <p:attrName>r</p:attrName>
                                        </p:attrNameLst>
                                      </p:cBhvr>
                                    </p:animRot>
                                    <p:animRot by="-240000">
                                      <p:cBhvr>
                                        <p:cTn id="126" dur="200" fill="hold">
                                          <p:stCondLst>
                                            <p:cond delay="600"/>
                                          </p:stCondLst>
                                        </p:cTn>
                                        <p:tgtEl>
                                          <p:spTgt spid="15"/>
                                        </p:tgtEl>
                                        <p:attrNameLst>
                                          <p:attrName>r</p:attrName>
                                        </p:attrNameLst>
                                      </p:cBhvr>
                                    </p:animRot>
                                    <p:animRot by="120000">
                                      <p:cBhvr>
                                        <p:cTn id="127" dur="200" fill="hold">
                                          <p:stCondLst>
                                            <p:cond delay="800"/>
                                          </p:stCondLst>
                                        </p:cTn>
                                        <p:tgtEl>
                                          <p:spTgt spid="15"/>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3" name="chimes.wav"/>
                                        </p:tgtEl>
                                      </p:cMediaNode>
                                    </p:audio>
                                  </p:subTnLst>
                                </p:cTn>
                              </p:par>
                            </p:childTnLst>
                          </p:cTn>
                        </p:par>
                        <p:par>
                          <p:cTn id="128" fill="hold">
                            <p:stCondLst>
                              <p:cond delay="7500"/>
                            </p:stCondLst>
                            <p:childTnLst>
                              <p:par>
                                <p:cTn id="129" presetID="53" presetClass="entr" presetSubtype="16" fill="hold" nodeType="afterEffect">
                                  <p:stCondLst>
                                    <p:cond delay="0"/>
                                  </p:stCondLst>
                                  <p:childTnLst>
                                    <p:set>
                                      <p:cBhvr>
                                        <p:cTn id="130" dur="1" fill="hold">
                                          <p:stCondLst>
                                            <p:cond delay="0"/>
                                          </p:stCondLst>
                                        </p:cTn>
                                        <p:tgtEl>
                                          <p:spTgt spid="38"/>
                                        </p:tgtEl>
                                        <p:attrNameLst>
                                          <p:attrName>style.visibility</p:attrName>
                                        </p:attrNameLst>
                                      </p:cBhvr>
                                      <p:to>
                                        <p:strVal val="visible"/>
                                      </p:to>
                                    </p:set>
                                    <p:anim calcmode="lin" valueType="num">
                                      <p:cBhvr>
                                        <p:cTn id="131" dur="500" fill="hold"/>
                                        <p:tgtEl>
                                          <p:spTgt spid="38"/>
                                        </p:tgtEl>
                                        <p:attrNameLst>
                                          <p:attrName>ppt_w</p:attrName>
                                        </p:attrNameLst>
                                      </p:cBhvr>
                                      <p:tavLst>
                                        <p:tav tm="0">
                                          <p:val>
                                            <p:fltVal val="0"/>
                                          </p:val>
                                        </p:tav>
                                        <p:tav tm="100000">
                                          <p:val>
                                            <p:strVal val="#ppt_w"/>
                                          </p:val>
                                        </p:tav>
                                      </p:tavLst>
                                    </p:anim>
                                    <p:anim calcmode="lin" valueType="num">
                                      <p:cBhvr>
                                        <p:cTn id="132" dur="500" fill="hold"/>
                                        <p:tgtEl>
                                          <p:spTgt spid="38"/>
                                        </p:tgtEl>
                                        <p:attrNameLst>
                                          <p:attrName>ppt_h</p:attrName>
                                        </p:attrNameLst>
                                      </p:cBhvr>
                                      <p:tavLst>
                                        <p:tav tm="0">
                                          <p:val>
                                            <p:fltVal val="0"/>
                                          </p:val>
                                        </p:tav>
                                        <p:tav tm="100000">
                                          <p:val>
                                            <p:strVal val="#ppt_h"/>
                                          </p:val>
                                        </p:tav>
                                      </p:tavLst>
                                    </p:anim>
                                    <p:animEffect transition="in" filter="fade">
                                      <p:cBhvr>
                                        <p:cTn id="1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p:bldP spid="19" grpId="1"/>
      <p:bldP spid="22" grpId="0"/>
      <p:bldP spid="22" grpId="1"/>
      <p:bldP spid="23" grpId="0"/>
      <p:bldP spid="23" grpId="1"/>
      <p:bldP spid="24" grpId="0"/>
      <p:bldP spid="24" grpId="1"/>
      <p:bldP spid="25" grpId="0"/>
      <p:bldP spid="25" grpId="1"/>
      <p:bldP spid="15" grpId="0"/>
      <p:bldP spid="15" grpId="1"/>
      <p:bldP spid="13" grpId="0"/>
      <p:bldP spid="13" grpId="1"/>
      <p:bldP spid="29" grpId="0"/>
      <p:bldP spid="30" grpId="0"/>
      <p:bldP spid="31" grpId="0"/>
      <p:bldP spid="32" grpId="0"/>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853382" y="569213"/>
            <a:ext cx="4711624" cy="868323"/>
            <a:chOff x="678426" y="556819"/>
            <a:chExt cx="4711624" cy="868323"/>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14" name="TextBox 13">
            <a:extLst>
              <a:ext uri="{FF2B5EF4-FFF2-40B4-BE49-F238E27FC236}">
                <a16:creationId xmlns:a16="http://schemas.microsoft.com/office/drawing/2014/main" id="{D48F688F-242C-DE87-1AEC-7113C00C66B4}"/>
              </a:ext>
            </a:extLst>
          </p:cNvPr>
          <p:cNvSpPr txBox="1"/>
          <p:nvPr/>
        </p:nvSpPr>
        <p:spPr>
          <a:xfrm>
            <a:off x="633651" y="1648010"/>
            <a:ext cx="8333887" cy="830997"/>
          </a:xfrm>
          <a:prstGeom prst="rect">
            <a:avLst/>
          </a:prstGeom>
          <a:noFill/>
          <a:ln>
            <a:noFill/>
          </a:ln>
        </p:spPr>
        <p:txBody>
          <a:bodyPr wrap="square" rtlCol="0">
            <a:spAutoFit/>
          </a:bodyPr>
          <a:lstStyle/>
          <a:p>
            <a:pPr algn="just"/>
            <a:r>
              <a:rPr lang="en-US" sz="4800">
                <a:solidFill>
                  <a:srgbClr val="FA5A68"/>
                </a:solidFill>
              </a:rPr>
              <a:t>a) </a:t>
            </a:r>
            <a:r>
              <a:rPr lang="en-US" sz="4800"/>
              <a:t>5 000 + 6 000 + 5 000</a:t>
            </a:r>
          </a:p>
        </p:txBody>
      </p:sp>
      <p:sp>
        <p:nvSpPr>
          <p:cNvPr id="18" name="TextBox 17">
            <a:extLst>
              <a:ext uri="{FF2B5EF4-FFF2-40B4-BE49-F238E27FC236}">
                <a16:creationId xmlns:a16="http://schemas.microsoft.com/office/drawing/2014/main" id="{8374C632-1355-BED6-5098-54B8227B4BE2}"/>
              </a:ext>
            </a:extLst>
          </p:cNvPr>
          <p:cNvSpPr txBox="1"/>
          <p:nvPr/>
        </p:nvSpPr>
        <p:spPr>
          <a:xfrm>
            <a:off x="633649" y="2887526"/>
            <a:ext cx="8333887" cy="830997"/>
          </a:xfrm>
          <a:prstGeom prst="rect">
            <a:avLst/>
          </a:prstGeom>
          <a:noFill/>
          <a:ln>
            <a:noFill/>
          </a:ln>
        </p:spPr>
        <p:txBody>
          <a:bodyPr wrap="square" rtlCol="0">
            <a:spAutoFit/>
          </a:bodyPr>
          <a:lstStyle/>
          <a:p>
            <a:pPr algn="just"/>
            <a:r>
              <a:rPr lang="en-US" sz="4800">
                <a:solidFill>
                  <a:srgbClr val="FA5A68"/>
                </a:solidFill>
              </a:rPr>
              <a:t>b) </a:t>
            </a:r>
            <a:r>
              <a:rPr lang="en-US" sz="4800"/>
              <a:t>90 000 + 80 000 + 20 000</a:t>
            </a:r>
          </a:p>
        </p:txBody>
      </p:sp>
      <p:sp>
        <p:nvSpPr>
          <p:cNvPr id="20" name="TextBox 19">
            <a:extLst>
              <a:ext uri="{FF2B5EF4-FFF2-40B4-BE49-F238E27FC236}">
                <a16:creationId xmlns:a16="http://schemas.microsoft.com/office/drawing/2014/main" id="{2FADE35F-F68F-B485-DA50-5E2609AB6904}"/>
              </a:ext>
            </a:extLst>
          </p:cNvPr>
          <p:cNvSpPr txBox="1"/>
          <p:nvPr/>
        </p:nvSpPr>
        <p:spPr>
          <a:xfrm>
            <a:off x="633649" y="4094823"/>
            <a:ext cx="8333887" cy="830997"/>
          </a:xfrm>
          <a:prstGeom prst="rect">
            <a:avLst/>
          </a:prstGeom>
          <a:noFill/>
          <a:ln>
            <a:noFill/>
          </a:ln>
        </p:spPr>
        <p:txBody>
          <a:bodyPr wrap="square" rtlCol="0">
            <a:spAutoFit/>
          </a:bodyPr>
          <a:lstStyle/>
          <a:p>
            <a:pPr algn="just"/>
            <a:r>
              <a:rPr lang="en-US" sz="4800">
                <a:solidFill>
                  <a:srgbClr val="FA5A68"/>
                </a:solidFill>
              </a:rPr>
              <a:t>c) </a:t>
            </a:r>
            <a:r>
              <a:rPr lang="en-US" sz="4800"/>
              <a:t>4 000 + 60 000 + 6 000</a:t>
            </a:r>
          </a:p>
        </p:txBody>
      </p:sp>
      <p:sp>
        <p:nvSpPr>
          <p:cNvPr id="21" name="TextBox 20">
            <a:extLst>
              <a:ext uri="{FF2B5EF4-FFF2-40B4-BE49-F238E27FC236}">
                <a16:creationId xmlns:a16="http://schemas.microsoft.com/office/drawing/2014/main" id="{0A71D583-3FF9-FE8B-2664-FA9714F0FA7E}"/>
              </a:ext>
            </a:extLst>
          </p:cNvPr>
          <p:cNvSpPr txBox="1"/>
          <p:nvPr/>
        </p:nvSpPr>
        <p:spPr>
          <a:xfrm>
            <a:off x="633650" y="5334339"/>
            <a:ext cx="9697466" cy="830997"/>
          </a:xfrm>
          <a:prstGeom prst="rect">
            <a:avLst/>
          </a:prstGeom>
          <a:noFill/>
          <a:ln>
            <a:noFill/>
          </a:ln>
        </p:spPr>
        <p:txBody>
          <a:bodyPr wrap="square" rtlCol="0">
            <a:spAutoFit/>
          </a:bodyPr>
          <a:lstStyle/>
          <a:p>
            <a:pPr algn="just"/>
            <a:r>
              <a:rPr lang="en-US" sz="4800">
                <a:solidFill>
                  <a:srgbClr val="FA5A68"/>
                </a:solidFill>
              </a:rPr>
              <a:t>d) </a:t>
            </a:r>
            <a:r>
              <a:rPr lang="en-US" sz="4800"/>
              <a:t>20 000 + 10 000 + 80 000 + 90 000</a:t>
            </a:r>
          </a:p>
        </p:txBody>
      </p:sp>
      <p:grpSp>
        <p:nvGrpSpPr>
          <p:cNvPr id="2" name="Group 1">
            <a:extLst>
              <a:ext uri="{FF2B5EF4-FFF2-40B4-BE49-F238E27FC236}">
                <a16:creationId xmlns:a16="http://schemas.microsoft.com/office/drawing/2014/main" id="{B880BF75-609F-C271-DA53-C5E624E86743}"/>
              </a:ext>
            </a:extLst>
          </p:cNvPr>
          <p:cNvGrpSpPr/>
          <p:nvPr/>
        </p:nvGrpSpPr>
        <p:grpSpPr>
          <a:xfrm>
            <a:off x="7791819" y="716621"/>
            <a:ext cx="3692441" cy="4725058"/>
            <a:chOff x="7791819" y="716621"/>
            <a:chExt cx="3692441" cy="4725058"/>
          </a:xfrm>
        </p:grpSpPr>
        <p:sp>
          <p:nvSpPr>
            <p:cNvPr id="3" name="TextBox 10">
              <a:extLst>
                <a:ext uri="{FF2B5EF4-FFF2-40B4-BE49-F238E27FC236}">
                  <a16:creationId xmlns:a16="http://schemas.microsoft.com/office/drawing/2014/main" id="{BB485945-59C8-384E-EFA9-C58080619EF5}"/>
                </a:ext>
              </a:extLst>
            </p:cNvPr>
            <p:cNvSpPr txBox="1"/>
            <p:nvPr/>
          </p:nvSpPr>
          <p:spPr>
            <a:xfrm>
              <a:off x="7791819" y="716621"/>
              <a:ext cx="3692441" cy="1938992"/>
            </a:xfrm>
            <a:prstGeom prst="rect">
              <a:avLst/>
            </a:prstGeom>
            <a:noFill/>
          </p:spPr>
          <p:txBody>
            <a:bodyPr wrap="square" rtlCol="0">
              <a:spAutoFit/>
            </a:bodyPr>
            <a:lstStyle/>
            <a:p>
              <a:pPr algn="ctr"/>
              <a:r>
                <a:rPr lang="en-US" sz="60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THỰC HIỆN CÁ NHÂN</a:t>
              </a:r>
              <a:endParaRPr lang="en-US" sz="60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9" name="Picture 8" descr="A cartoon of a child wearing glasses&#10;&#10;Description automatically generated">
              <a:extLst>
                <a:ext uri="{FF2B5EF4-FFF2-40B4-BE49-F238E27FC236}">
                  <a16:creationId xmlns:a16="http://schemas.microsoft.com/office/drawing/2014/main" id="{D1E84F61-2055-85B5-0572-36EC50D96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010" y="2620216"/>
              <a:ext cx="2652058" cy="2821463"/>
            </a:xfrm>
            <a:prstGeom prst="rect">
              <a:avLst/>
            </a:prstGeom>
          </p:spPr>
        </p:pic>
      </p:grpSp>
    </p:spTree>
    <p:extLst>
      <p:ext uri="{BB962C8B-B14F-4D97-AF65-F5344CB8AC3E}">
        <p14:creationId xmlns:p14="http://schemas.microsoft.com/office/powerpoint/2010/main" val="35164080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4" presetID="32" presetClass="emph" presetSubtype="0" fill="hold"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C645C56-94DB-945C-37D5-690457A9D763}"/>
              </a:ext>
            </a:extLst>
          </p:cNvPr>
          <p:cNvSpPr/>
          <p:nvPr/>
        </p:nvSpPr>
        <p:spPr>
          <a:xfrm>
            <a:off x="444934" y="3660515"/>
            <a:ext cx="11302131" cy="2627990"/>
          </a:xfrm>
          <a:prstGeom prst="roundRect">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772653" y="278938"/>
            <a:ext cx="4711624" cy="868323"/>
            <a:chOff x="678426" y="556819"/>
            <a:chExt cx="4711624" cy="868323"/>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400">
                    <a:solidFill>
                      <a:schemeClr val="bg1"/>
                    </a:solidFill>
                    <a:latin typeface="UTM Cookies" panose="02040603050506020204" pitchFamily="18" charset="0"/>
                  </a:rPr>
                  <a:t>2</a:t>
                </a:r>
                <a:endParaRPr lang="vi-VN" sz="44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400" b="1"/>
                <a:t>Tính nhẩm.</a:t>
              </a:r>
              <a:endParaRPr lang="en-US" sz="4400" b="1" dirty="0"/>
            </a:p>
          </p:txBody>
        </p:sp>
      </p:grpSp>
      <p:sp>
        <p:nvSpPr>
          <p:cNvPr id="14" name="TextBox 13">
            <a:extLst>
              <a:ext uri="{FF2B5EF4-FFF2-40B4-BE49-F238E27FC236}">
                <a16:creationId xmlns:a16="http://schemas.microsoft.com/office/drawing/2014/main" id="{D48F688F-242C-DE87-1AEC-7113C00C66B4}"/>
              </a:ext>
            </a:extLst>
          </p:cNvPr>
          <p:cNvSpPr txBox="1"/>
          <p:nvPr/>
        </p:nvSpPr>
        <p:spPr>
          <a:xfrm>
            <a:off x="386163" y="1093920"/>
            <a:ext cx="5359667" cy="707886"/>
          </a:xfrm>
          <a:prstGeom prst="rect">
            <a:avLst/>
          </a:prstGeom>
          <a:noFill/>
          <a:ln>
            <a:noFill/>
          </a:ln>
        </p:spPr>
        <p:txBody>
          <a:bodyPr wrap="square" rtlCol="0">
            <a:spAutoFit/>
          </a:bodyPr>
          <a:lstStyle/>
          <a:p>
            <a:pPr algn="just"/>
            <a:r>
              <a:rPr lang="en-US" sz="4000">
                <a:solidFill>
                  <a:srgbClr val="FA5A68"/>
                </a:solidFill>
              </a:rPr>
              <a:t>a) </a:t>
            </a:r>
            <a:r>
              <a:rPr lang="en-US" sz="4000"/>
              <a:t>5 000 + 6 000 + 5 000</a:t>
            </a:r>
          </a:p>
        </p:txBody>
      </p:sp>
      <p:sp>
        <p:nvSpPr>
          <p:cNvPr id="18" name="TextBox 17">
            <a:extLst>
              <a:ext uri="{FF2B5EF4-FFF2-40B4-BE49-F238E27FC236}">
                <a16:creationId xmlns:a16="http://schemas.microsoft.com/office/drawing/2014/main" id="{8374C632-1355-BED6-5098-54B8227B4BE2}"/>
              </a:ext>
            </a:extLst>
          </p:cNvPr>
          <p:cNvSpPr txBox="1"/>
          <p:nvPr/>
        </p:nvSpPr>
        <p:spPr>
          <a:xfrm>
            <a:off x="5745830" y="1096991"/>
            <a:ext cx="6060007" cy="707886"/>
          </a:xfrm>
          <a:prstGeom prst="rect">
            <a:avLst/>
          </a:prstGeom>
          <a:noFill/>
          <a:ln>
            <a:noFill/>
          </a:ln>
        </p:spPr>
        <p:txBody>
          <a:bodyPr wrap="square" rtlCol="0">
            <a:spAutoFit/>
          </a:bodyPr>
          <a:lstStyle/>
          <a:p>
            <a:pPr algn="just"/>
            <a:r>
              <a:rPr lang="en-US" sz="4000">
                <a:solidFill>
                  <a:srgbClr val="FA5A68"/>
                </a:solidFill>
              </a:rPr>
              <a:t>b) </a:t>
            </a:r>
            <a:r>
              <a:rPr lang="en-US" sz="4000"/>
              <a:t>90 000 + 80 000 + 20 000</a:t>
            </a:r>
          </a:p>
        </p:txBody>
      </p:sp>
      <p:sp>
        <p:nvSpPr>
          <p:cNvPr id="20" name="TextBox 19">
            <a:extLst>
              <a:ext uri="{FF2B5EF4-FFF2-40B4-BE49-F238E27FC236}">
                <a16:creationId xmlns:a16="http://schemas.microsoft.com/office/drawing/2014/main" id="{2FADE35F-F68F-B485-DA50-5E2609AB6904}"/>
              </a:ext>
            </a:extLst>
          </p:cNvPr>
          <p:cNvSpPr txBox="1"/>
          <p:nvPr/>
        </p:nvSpPr>
        <p:spPr>
          <a:xfrm>
            <a:off x="386163" y="1881582"/>
            <a:ext cx="5709838" cy="707886"/>
          </a:xfrm>
          <a:prstGeom prst="rect">
            <a:avLst/>
          </a:prstGeom>
          <a:noFill/>
          <a:ln>
            <a:noFill/>
          </a:ln>
        </p:spPr>
        <p:txBody>
          <a:bodyPr wrap="square" rtlCol="0">
            <a:spAutoFit/>
          </a:bodyPr>
          <a:lstStyle/>
          <a:p>
            <a:pPr algn="just"/>
            <a:r>
              <a:rPr lang="en-US" sz="4000">
                <a:solidFill>
                  <a:srgbClr val="FA5A68"/>
                </a:solidFill>
              </a:rPr>
              <a:t>c) </a:t>
            </a:r>
            <a:r>
              <a:rPr lang="en-US" sz="4000"/>
              <a:t>4 000 + 60 000 + 6 000</a:t>
            </a:r>
          </a:p>
        </p:txBody>
      </p:sp>
      <p:sp>
        <p:nvSpPr>
          <p:cNvPr id="21" name="TextBox 20">
            <a:extLst>
              <a:ext uri="{FF2B5EF4-FFF2-40B4-BE49-F238E27FC236}">
                <a16:creationId xmlns:a16="http://schemas.microsoft.com/office/drawing/2014/main" id="{0A71D583-3FF9-FE8B-2664-FA9714F0FA7E}"/>
              </a:ext>
            </a:extLst>
          </p:cNvPr>
          <p:cNvSpPr txBox="1"/>
          <p:nvPr/>
        </p:nvSpPr>
        <p:spPr>
          <a:xfrm>
            <a:off x="386162" y="2690460"/>
            <a:ext cx="8035943" cy="707886"/>
          </a:xfrm>
          <a:prstGeom prst="rect">
            <a:avLst/>
          </a:prstGeom>
          <a:noFill/>
          <a:ln>
            <a:noFill/>
          </a:ln>
        </p:spPr>
        <p:txBody>
          <a:bodyPr wrap="square" rtlCol="0">
            <a:spAutoFit/>
          </a:bodyPr>
          <a:lstStyle/>
          <a:p>
            <a:pPr algn="just"/>
            <a:r>
              <a:rPr lang="en-US" sz="4000">
                <a:solidFill>
                  <a:srgbClr val="FA5A68"/>
                </a:solidFill>
              </a:rPr>
              <a:t>d) </a:t>
            </a:r>
            <a:r>
              <a:rPr lang="en-US" sz="4000"/>
              <a:t>20 000 + 10 000 + 80 000 + 90 000</a:t>
            </a:r>
          </a:p>
        </p:txBody>
      </p:sp>
      <p:sp>
        <p:nvSpPr>
          <p:cNvPr id="11" name="TextBox 10">
            <a:extLst>
              <a:ext uri="{FF2B5EF4-FFF2-40B4-BE49-F238E27FC236}">
                <a16:creationId xmlns:a16="http://schemas.microsoft.com/office/drawing/2014/main" id="{3D8687A3-9A35-FBFA-2AB3-AB3732946E88}"/>
              </a:ext>
            </a:extLst>
          </p:cNvPr>
          <p:cNvSpPr txBox="1"/>
          <p:nvPr/>
        </p:nvSpPr>
        <p:spPr>
          <a:xfrm>
            <a:off x="4302338" y="3272723"/>
            <a:ext cx="3587322" cy="769441"/>
          </a:xfrm>
          <a:prstGeom prst="rect">
            <a:avLst/>
          </a:prstGeom>
          <a:noFill/>
        </p:spPr>
        <p:txBody>
          <a:bodyPr wrap="square" rtlCol="0">
            <a:spAutoFit/>
          </a:bodyPr>
          <a:lstStyle/>
          <a:p>
            <a:r>
              <a:rPr lang="en-US" sz="4400">
                <a:ln>
                  <a:solidFill>
                    <a:sysClr val="windowText" lastClr="000000"/>
                  </a:solidFill>
                </a:ln>
                <a:solidFill>
                  <a:srgbClr val="00B050"/>
                </a:solidFill>
                <a:latin typeface="UTM Flamenco" panose="02040603050506020204" pitchFamily="18" charset="0"/>
              </a:rPr>
              <a:t>G</a:t>
            </a:r>
            <a:r>
              <a:rPr lang="en-US" sz="4400">
                <a:ln>
                  <a:solidFill>
                    <a:sysClr val="windowText" lastClr="000000"/>
                  </a:solidFill>
                </a:ln>
                <a:solidFill>
                  <a:schemeClr val="accent2"/>
                </a:solidFill>
                <a:latin typeface="UTM Flamenco" panose="02040603050506020204" pitchFamily="18" charset="0"/>
              </a:rPr>
              <a:t>Ợ</a:t>
            </a:r>
            <a:r>
              <a:rPr lang="en-US" sz="4400">
                <a:ln>
                  <a:solidFill>
                    <a:sysClr val="windowText" lastClr="000000"/>
                  </a:solidFill>
                </a:ln>
                <a:solidFill>
                  <a:srgbClr val="00B0F0"/>
                </a:solidFill>
                <a:latin typeface="UTM Flamenco" panose="02040603050506020204" pitchFamily="18" charset="0"/>
              </a:rPr>
              <a:t>I</a:t>
            </a:r>
            <a:r>
              <a:rPr lang="en-US" sz="4400">
                <a:ln>
                  <a:solidFill>
                    <a:sysClr val="windowText" lastClr="000000"/>
                  </a:solidFill>
                </a:ln>
                <a:latin typeface="UTM Flamenco" panose="02040603050506020204" pitchFamily="18" charset="0"/>
              </a:rPr>
              <a:t> </a:t>
            </a:r>
            <a:r>
              <a:rPr lang="en-US" sz="4400">
                <a:ln>
                  <a:solidFill>
                    <a:sysClr val="windowText" lastClr="000000"/>
                  </a:solidFill>
                </a:ln>
                <a:solidFill>
                  <a:srgbClr val="FF9999"/>
                </a:solidFill>
                <a:latin typeface="UTM Flamenco" panose="02040603050506020204" pitchFamily="18" charset="0"/>
              </a:rPr>
              <a:t>Ý</a:t>
            </a:r>
            <a:r>
              <a:rPr lang="en-US" sz="4400">
                <a:ln>
                  <a:solidFill>
                    <a:sysClr val="windowText" lastClr="000000"/>
                  </a:solidFill>
                </a:ln>
                <a:latin typeface="UTM Flamenco" panose="02040603050506020204" pitchFamily="18" charset="0"/>
              </a:rPr>
              <a:t> </a:t>
            </a:r>
            <a:r>
              <a:rPr lang="en-US" sz="4400">
                <a:ln>
                  <a:solidFill>
                    <a:sysClr val="windowText" lastClr="000000"/>
                  </a:solidFill>
                </a:ln>
                <a:solidFill>
                  <a:srgbClr val="FFFF00"/>
                </a:solidFill>
                <a:latin typeface="UTM Flamenco" panose="02040603050506020204" pitchFamily="18" charset="0"/>
              </a:rPr>
              <a:t>N</a:t>
            </a:r>
            <a:r>
              <a:rPr lang="en-US" sz="4400">
                <a:ln>
                  <a:solidFill>
                    <a:sysClr val="windowText" lastClr="000000"/>
                  </a:solidFill>
                </a:ln>
                <a:solidFill>
                  <a:srgbClr val="00FF00"/>
                </a:solidFill>
                <a:latin typeface="UTM Flamenco" panose="02040603050506020204" pitchFamily="18" charset="0"/>
              </a:rPr>
              <a:t>H</a:t>
            </a:r>
            <a:r>
              <a:rPr lang="en-US" sz="4400">
                <a:ln>
                  <a:solidFill>
                    <a:sysClr val="windowText" lastClr="000000"/>
                  </a:solidFill>
                </a:ln>
                <a:solidFill>
                  <a:srgbClr val="FFCCCC"/>
                </a:solidFill>
                <a:latin typeface="UTM Flamenco" panose="02040603050506020204" pitchFamily="18" charset="0"/>
              </a:rPr>
              <a:t>O</a:t>
            </a:r>
            <a:r>
              <a:rPr lang="en-US" sz="4400">
                <a:ln>
                  <a:solidFill>
                    <a:sysClr val="windowText" lastClr="000000"/>
                  </a:solidFill>
                </a:ln>
                <a:latin typeface="UTM Flamenco" panose="02040603050506020204" pitchFamily="18" charset="0"/>
              </a:rPr>
              <a:t> </a:t>
            </a:r>
            <a:r>
              <a:rPr lang="en-US" sz="4400">
                <a:ln>
                  <a:solidFill>
                    <a:sysClr val="windowText" lastClr="000000"/>
                  </a:solidFill>
                </a:ln>
                <a:solidFill>
                  <a:srgbClr val="00FF00"/>
                </a:solidFill>
                <a:latin typeface="UTM Flamenco" panose="02040603050506020204" pitchFamily="18" charset="0"/>
              </a:rPr>
              <a:t>N</a:t>
            </a:r>
            <a:r>
              <a:rPr lang="en-US" sz="4400">
                <a:ln>
                  <a:solidFill>
                    <a:sysClr val="windowText" lastClr="000000"/>
                  </a:solidFill>
                </a:ln>
                <a:solidFill>
                  <a:srgbClr val="66FFFF"/>
                </a:solidFill>
                <a:latin typeface="UTM Flamenco" panose="02040603050506020204" pitchFamily="18" charset="0"/>
              </a:rPr>
              <a:t>H</a:t>
            </a:r>
            <a:r>
              <a:rPr lang="en-US" sz="4400">
                <a:ln>
                  <a:solidFill>
                    <a:sysClr val="windowText" lastClr="000000"/>
                  </a:solidFill>
                </a:ln>
                <a:solidFill>
                  <a:srgbClr val="FFC000"/>
                </a:solidFill>
                <a:latin typeface="UTM Flamenco" panose="02040603050506020204" pitchFamily="18" charset="0"/>
              </a:rPr>
              <a:t>Ỏ</a:t>
            </a:r>
          </a:p>
        </p:txBody>
      </p:sp>
      <p:pic>
        <p:nvPicPr>
          <p:cNvPr id="13" name="Graphic 12" descr="Lights On with solid fill">
            <a:extLst>
              <a:ext uri="{FF2B5EF4-FFF2-40B4-BE49-F238E27FC236}">
                <a16:creationId xmlns:a16="http://schemas.microsoft.com/office/drawing/2014/main" id="{0D4F3F80-7037-8F7D-2E6D-1763AE3A55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57152">
            <a:off x="10744769" y="3038723"/>
            <a:ext cx="1048553" cy="1048553"/>
          </a:xfrm>
          <a:prstGeom prst="rect">
            <a:avLst/>
          </a:prstGeom>
        </p:spPr>
      </p:pic>
      <p:sp>
        <p:nvSpPr>
          <p:cNvPr id="2" name="TextBox 1">
            <a:extLst>
              <a:ext uri="{FF2B5EF4-FFF2-40B4-BE49-F238E27FC236}">
                <a16:creationId xmlns:a16="http://schemas.microsoft.com/office/drawing/2014/main" id="{9B25E8A4-A44F-423A-008F-8CB5B684E36D}"/>
              </a:ext>
            </a:extLst>
          </p:cNvPr>
          <p:cNvSpPr txBox="1"/>
          <p:nvPr/>
        </p:nvSpPr>
        <p:spPr>
          <a:xfrm>
            <a:off x="556077" y="4042164"/>
            <a:ext cx="11302130" cy="646331"/>
          </a:xfrm>
          <a:prstGeom prst="rect">
            <a:avLst/>
          </a:prstGeom>
          <a:noFill/>
        </p:spPr>
        <p:txBody>
          <a:bodyPr wrap="square" rtlCol="0">
            <a:spAutoFit/>
          </a:bodyPr>
          <a:lstStyle/>
          <a:p>
            <a:r>
              <a:rPr lang="en-US" sz="3600" b="1">
                <a:solidFill>
                  <a:schemeClr val="accent2">
                    <a:lumMod val="75000"/>
                  </a:schemeClr>
                </a:solidFill>
              </a:rPr>
              <a:t>Dùng các tính chất của phép cộng để tính toán thuận tiện.</a:t>
            </a:r>
          </a:p>
        </p:txBody>
      </p:sp>
      <p:sp>
        <p:nvSpPr>
          <p:cNvPr id="3" name="TextBox 2">
            <a:extLst>
              <a:ext uri="{FF2B5EF4-FFF2-40B4-BE49-F238E27FC236}">
                <a16:creationId xmlns:a16="http://schemas.microsoft.com/office/drawing/2014/main" id="{0CF5B7E1-2E3C-BD30-CC95-487C7E1B4BBF}"/>
              </a:ext>
            </a:extLst>
          </p:cNvPr>
          <p:cNvSpPr txBox="1"/>
          <p:nvPr/>
        </p:nvSpPr>
        <p:spPr>
          <a:xfrm>
            <a:off x="734651" y="4761250"/>
            <a:ext cx="11302130" cy="646331"/>
          </a:xfrm>
          <a:prstGeom prst="rect">
            <a:avLst/>
          </a:prstGeom>
          <a:noFill/>
        </p:spPr>
        <p:txBody>
          <a:bodyPr wrap="square" rtlCol="0">
            <a:spAutoFit/>
          </a:bodyPr>
          <a:lstStyle/>
          <a:p>
            <a:r>
              <a:rPr lang="en-US" sz="3600">
                <a:sym typeface="Wingdings" panose="05000000000000000000" pitchFamily="2" charset="2"/>
              </a:rPr>
              <a:t> Áp dụng tính chất giao hoán để đổi chỗ các số hạng.</a:t>
            </a:r>
            <a:endParaRPr lang="en-US" sz="3600"/>
          </a:p>
        </p:txBody>
      </p:sp>
      <p:sp>
        <p:nvSpPr>
          <p:cNvPr id="9" name="TextBox 8">
            <a:extLst>
              <a:ext uri="{FF2B5EF4-FFF2-40B4-BE49-F238E27FC236}">
                <a16:creationId xmlns:a16="http://schemas.microsoft.com/office/drawing/2014/main" id="{3AEF7CB4-1CB5-641A-C98B-23CD8E5E4F6C}"/>
              </a:ext>
            </a:extLst>
          </p:cNvPr>
          <p:cNvSpPr txBox="1"/>
          <p:nvPr/>
        </p:nvSpPr>
        <p:spPr>
          <a:xfrm>
            <a:off x="720559" y="5485797"/>
            <a:ext cx="11302130" cy="646331"/>
          </a:xfrm>
          <a:prstGeom prst="rect">
            <a:avLst/>
          </a:prstGeom>
          <a:noFill/>
        </p:spPr>
        <p:txBody>
          <a:bodyPr wrap="square" rtlCol="0">
            <a:spAutoFit/>
          </a:bodyPr>
          <a:lstStyle/>
          <a:p>
            <a:r>
              <a:rPr lang="en-US" sz="3600">
                <a:sym typeface="Wingdings" panose="05000000000000000000" pitchFamily="2" charset="2"/>
              </a:rPr>
              <a:t> Áp dụng tính chất kết hợp để cộng các cặp số hạng.</a:t>
            </a:r>
            <a:endParaRPr lang="en-US" sz="3600"/>
          </a:p>
        </p:txBody>
      </p:sp>
    </p:spTree>
    <p:extLst>
      <p:ext uri="{BB962C8B-B14F-4D97-AF65-F5344CB8AC3E}">
        <p14:creationId xmlns:p14="http://schemas.microsoft.com/office/powerpoint/2010/main" val="245734554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853382" y="569213"/>
            <a:ext cx="4711624" cy="868323"/>
            <a:chOff x="678426" y="556819"/>
            <a:chExt cx="4711624" cy="868323"/>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14" name="TextBox 13">
            <a:extLst>
              <a:ext uri="{FF2B5EF4-FFF2-40B4-BE49-F238E27FC236}">
                <a16:creationId xmlns:a16="http://schemas.microsoft.com/office/drawing/2014/main" id="{D48F688F-242C-DE87-1AEC-7113C00C66B4}"/>
              </a:ext>
            </a:extLst>
          </p:cNvPr>
          <p:cNvSpPr txBox="1"/>
          <p:nvPr/>
        </p:nvSpPr>
        <p:spPr>
          <a:xfrm>
            <a:off x="633651" y="1648010"/>
            <a:ext cx="8333887" cy="830997"/>
          </a:xfrm>
          <a:prstGeom prst="rect">
            <a:avLst/>
          </a:prstGeom>
          <a:noFill/>
          <a:ln>
            <a:noFill/>
          </a:ln>
        </p:spPr>
        <p:txBody>
          <a:bodyPr wrap="square" rtlCol="0">
            <a:spAutoFit/>
          </a:bodyPr>
          <a:lstStyle/>
          <a:p>
            <a:pPr algn="just"/>
            <a:r>
              <a:rPr lang="en-US" sz="4800">
                <a:solidFill>
                  <a:srgbClr val="FA5A68"/>
                </a:solidFill>
              </a:rPr>
              <a:t>a) </a:t>
            </a:r>
            <a:r>
              <a:rPr lang="en-US" sz="4800"/>
              <a:t>5 000 + 6 000 + 5 000</a:t>
            </a:r>
          </a:p>
        </p:txBody>
      </p:sp>
      <p:sp>
        <p:nvSpPr>
          <p:cNvPr id="12" name="TextBox 11">
            <a:extLst>
              <a:ext uri="{FF2B5EF4-FFF2-40B4-BE49-F238E27FC236}">
                <a16:creationId xmlns:a16="http://schemas.microsoft.com/office/drawing/2014/main" id="{9C3CB48F-C3CC-5303-A23F-FF295C3C70A7}"/>
              </a:ext>
            </a:extLst>
          </p:cNvPr>
          <p:cNvSpPr txBox="1"/>
          <p:nvPr/>
        </p:nvSpPr>
        <p:spPr>
          <a:xfrm>
            <a:off x="1858611" y="2763769"/>
            <a:ext cx="6047886" cy="830997"/>
          </a:xfrm>
          <a:prstGeom prst="rect">
            <a:avLst/>
          </a:prstGeom>
          <a:noFill/>
          <a:ln>
            <a:noFill/>
          </a:ln>
        </p:spPr>
        <p:txBody>
          <a:bodyPr wrap="square" rtlCol="0">
            <a:spAutoFit/>
          </a:bodyPr>
          <a:lstStyle/>
          <a:p>
            <a:pPr algn="just"/>
            <a:r>
              <a:rPr lang="en-US" sz="4800"/>
              <a:t>(5 000 + 5 000) + 6 000</a:t>
            </a:r>
          </a:p>
        </p:txBody>
      </p:sp>
      <p:sp>
        <p:nvSpPr>
          <p:cNvPr id="13" name="TextBox 12">
            <a:extLst>
              <a:ext uri="{FF2B5EF4-FFF2-40B4-BE49-F238E27FC236}">
                <a16:creationId xmlns:a16="http://schemas.microsoft.com/office/drawing/2014/main" id="{37565B66-76C8-5387-D9EC-C8E22531351C}"/>
              </a:ext>
            </a:extLst>
          </p:cNvPr>
          <p:cNvSpPr txBox="1"/>
          <p:nvPr/>
        </p:nvSpPr>
        <p:spPr>
          <a:xfrm>
            <a:off x="1292831" y="3888022"/>
            <a:ext cx="622738" cy="830997"/>
          </a:xfrm>
          <a:prstGeom prst="rect">
            <a:avLst/>
          </a:prstGeom>
          <a:noFill/>
          <a:ln>
            <a:noFill/>
          </a:ln>
        </p:spPr>
        <p:txBody>
          <a:bodyPr wrap="square" rtlCol="0">
            <a:spAutoFit/>
          </a:bodyPr>
          <a:lstStyle/>
          <a:p>
            <a:pPr algn="just"/>
            <a:r>
              <a:rPr lang="en-US" sz="4800"/>
              <a:t>=</a:t>
            </a:r>
          </a:p>
        </p:txBody>
      </p:sp>
      <p:sp>
        <p:nvSpPr>
          <p:cNvPr id="15" name="Right Brace 14">
            <a:extLst>
              <a:ext uri="{FF2B5EF4-FFF2-40B4-BE49-F238E27FC236}">
                <a16:creationId xmlns:a16="http://schemas.microsoft.com/office/drawing/2014/main" id="{3E59A2F0-B2A5-197F-8BB6-EE85FF8DFEFF}"/>
              </a:ext>
            </a:extLst>
          </p:cNvPr>
          <p:cNvSpPr/>
          <p:nvPr/>
        </p:nvSpPr>
        <p:spPr>
          <a:xfrm rot="5400000">
            <a:off x="3583148" y="1842860"/>
            <a:ext cx="433137" cy="3625515"/>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93A1B62C-27AD-0782-2D31-EF2A6A241086}"/>
              </a:ext>
            </a:extLst>
          </p:cNvPr>
          <p:cNvSpPr txBox="1"/>
          <p:nvPr/>
        </p:nvSpPr>
        <p:spPr>
          <a:xfrm>
            <a:off x="1985419" y="3943720"/>
            <a:ext cx="3148055" cy="1569660"/>
          </a:xfrm>
          <a:prstGeom prst="rect">
            <a:avLst/>
          </a:prstGeom>
          <a:noFill/>
          <a:ln>
            <a:noFill/>
          </a:ln>
        </p:spPr>
        <p:txBody>
          <a:bodyPr wrap="square" rtlCol="0">
            <a:spAutoFit/>
          </a:bodyPr>
          <a:lstStyle/>
          <a:p>
            <a:pPr algn="just"/>
            <a:r>
              <a:rPr lang="en-US" sz="4800"/>
              <a:t>	10 000 		</a:t>
            </a:r>
          </a:p>
        </p:txBody>
      </p:sp>
      <p:sp>
        <p:nvSpPr>
          <p:cNvPr id="19" name="TextBox 18">
            <a:extLst>
              <a:ext uri="{FF2B5EF4-FFF2-40B4-BE49-F238E27FC236}">
                <a16:creationId xmlns:a16="http://schemas.microsoft.com/office/drawing/2014/main" id="{DD0DB2FB-259B-A0D2-F985-F5F96F5BFC6E}"/>
              </a:ext>
            </a:extLst>
          </p:cNvPr>
          <p:cNvSpPr txBox="1"/>
          <p:nvPr/>
        </p:nvSpPr>
        <p:spPr>
          <a:xfrm>
            <a:off x="1292831" y="5066437"/>
            <a:ext cx="4531910" cy="830997"/>
          </a:xfrm>
          <a:prstGeom prst="rect">
            <a:avLst/>
          </a:prstGeom>
          <a:noFill/>
          <a:ln>
            <a:noFill/>
          </a:ln>
        </p:spPr>
        <p:txBody>
          <a:bodyPr wrap="square" rtlCol="0">
            <a:spAutoFit/>
          </a:bodyPr>
          <a:lstStyle/>
          <a:p>
            <a:pPr algn="just"/>
            <a:r>
              <a:rPr lang="en-US" sz="4800"/>
              <a:t>= 	</a:t>
            </a:r>
            <a:r>
              <a:rPr lang="en-US" sz="4800" b="1">
                <a:solidFill>
                  <a:srgbClr val="0070C0"/>
                </a:solidFill>
              </a:rPr>
              <a:t>16 000</a:t>
            </a:r>
          </a:p>
        </p:txBody>
      </p:sp>
      <p:sp>
        <p:nvSpPr>
          <p:cNvPr id="22" name="TextBox 21">
            <a:extLst>
              <a:ext uri="{FF2B5EF4-FFF2-40B4-BE49-F238E27FC236}">
                <a16:creationId xmlns:a16="http://schemas.microsoft.com/office/drawing/2014/main" id="{A2F11DD6-06A3-3059-0390-4C9CC11E4688}"/>
              </a:ext>
            </a:extLst>
          </p:cNvPr>
          <p:cNvSpPr txBox="1"/>
          <p:nvPr/>
        </p:nvSpPr>
        <p:spPr>
          <a:xfrm>
            <a:off x="1292831" y="2763768"/>
            <a:ext cx="622738" cy="830997"/>
          </a:xfrm>
          <a:prstGeom prst="rect">
            <a:avLst/>
          </a:prstGeom>
          <a:noFill/>
          <a:ln>
            <a:noFill/>
          </a:ln>
        </p:spPr>
        <p:txBody>
          <a:bodyPr wrap="square" rtlCol="0">
            <a:spAutoFit/>
          </a:bodyPr>
          <a:lstStyle/>
          <a:p>
            <a:pPr algn="just"/>
            <a:r>
              <a:rPr lang="en-US" sz="4800"/>
              <a:t>=</a:t>
            </a:r>
          </a:p>
        </p:txBody>
      </p:sp>
      <p:pic>
        <p:nvPicPr>
          <p:cNvPr id="24" name="Picture 23" descr="A child and child holding books&#10;&#10;Description automatically generated">
            <a:extLst>
              <a:ext uri="{FF2B5EF4-FFF2-40B4-BE49-F238E27FC236}">
                <a16:creationId xmlns:a16="http://schemas.microsoft.com/office/drawing/2014/main" id="{FFED9D9B-DDBF-012A-0592-F5EC8E250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498" y="3325145"/>
            <a:ext cx="3836324" cy="3269276"/>
          </a:xfrm>
          <a:prstGeom prst="rect">
            <a:avLst/>
          </a:prstGeom>
        </p:spPr>
      </p:pic>
      <p:sp>
        <p:nvSpPr>
          <p:cNvPr id="2" name="TextBox 1">
            <a:extLst>
              <a:ext uri="{FF2B5EF4-FFF2-40B4-BE49-F238E27FC236}">
                <a16:creationId xmlns:a16="http://schemas.microsoft.com/office/drawing/2014/main" id="{27418829-3CB2-4599-F655-36CC908C8990}"/>
              </a:ext>
            </a:extLst>
          </p:cNvPr>
          <p:cNvSpPr txBox="1"/>
          <p:nvPr/>
        </p:nvSpPr>
        <p:spPr>
          <a:xfrm>
            <a:off x="5291845" y="3880941"/>
            <a:ext cx="3675693" cy="830997"/>
          </a:xfrm>
          <a:prstGeom prst="rect">
            <a:avLst/>
          </a:prstGeom>
          <a:noFill/>
          <a:ln>
            <a:noFill/>
          </a:ln>
        </p:spPr>
        <p:txBody>
          <a:bodyPr wrap="square" rtlCol="0">
            <a:spAutoFit/>
          </a:bodyPr>
          <a:lstStyle/>
          <a:p>
            <a:pPr algn="just"/>
            <a:r>
              <a:rPr lang="en-US" sz="4800"/>
              <a:t>+	6 000</a:t>
            </a:r>
          </a:p>
        </p:txBody>
      </p:sp>
    </p:spTree>
    <p:extLst>
      <p:ext uri="{BB962C8B-B14F-4D97-AF65-F5344CB8AC3E}">
        <p14:creationId xmlns:p14="http://schemas.microsoft.com/office/powerpoint/2010/main" val="15833999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P spid="1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853382" y="569213"/>
            <a:ext cx="4711624" cy="868323"/>
            <a:chOff x="678426" y="556819"/>
            <a:chExt cx="4711624" cy="868323"/>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12" name="TextBox 11">
            <a:extLst>
              <a:ext uri="{FF2B5EF4-FFF2-40B4-BE49-F238E27FC236}">
                <a16:creationId xmlns:a16="http://schemas.microsoft.com/office/drawing/2014/main" id="{9C3CB48F-C3CC-5303-A23F-FF295C3C70A7}"/>
              </a:ext>
            </a:extLst>
          </p:cNvPr>
          <p:cNvSpPr txBox="1"/>
          <p:nvPr/>
        </p:nvSpPr>
        <p:spPr>
          <a:xfrm>
            <a:off x="1858610" y="2763769"/>
            <a:ext cx="9884211" cy="830997"/>
          </a:xfrm>
          <a:prstGeom prst="rect">
            <a:avLst/>
          </a:prstGeom>
          <a:noFill/>
          <a:ln>
            <a:noFill/>
          </a:ln>
        </p:spPr>
        <p:txBody>
          <a:bodyPr wrap="square" rtlCol="0">
            <a:spAutoFit/>
          </a:bodyPr>
          <a:lstStyle/>
          <a:p>
            <a:pPr algn="just"/>
            <a:r>
              <a:rPr lang="en-US" sz="4800"/>
              <a:t>90 000 + (80 000 + 20 000)</a:t>
            </a:r>
          </a:p>
        </p:txBody>
      </p:sp>
      <p:sp>
        <p:nvSpPr>
          <p:cNvPr id="13" name="TextBox 12">
            <a:extLst>
              <a:ext uri="{FF2B5EF4-FFF2-40B4-BE49-F238E27FC236}">
                <a16:creationId xmlns:a16="http://schemas.microsoft.com/office/drawing/2014/main" id="{37565B66-76C8-5387-D9EC-C8E22531351C}"/>
              </a:ext>
            </a:extLst>
          </p:cNvPr>
          <p:cNvSpPr txBox="1"/>
          <p:nvPr/>
        </p:nvSpPr>
        <p:spPr>
          <a:xfrm>
            <a:off x="1292831" y="3888022"/>
            <a:ext cx="622738" cy="830997"/>
          </a:xfrm>
          <a:prstGeom prst="rect">
            <a:avLst/>
          </a:prstGeom>
          <a:noFill/>
          <a:ln>
            <a:noFill/>
          </a:ln>
        </p:spPr>
        <p:txBody>
          <a:bodyPr wrap="square" rtlCol="0">
            <a:spAutoFit/>
          </a:bodyPr>
          <a:lstStyle/>
          <a:p>
            <a:pPr algn="just"/>
            <a:r>
              <a:rPr lang="en-US" sz="4800"/>
              <a:t>=</a:t>
            </a:r>
          </a:p>
        </p:txBody>
      </p:sp>
      <p:sp>
        <p:nvSpPr>
          <p:cNvPr id="15" name="Right Brace 14">
            <a:extLst>
              <a:ext uri="{FF2B5EF4-FFF2-40B4-BE49-F238E27FC236}">
                <a16:creationId xmlns:a16="http://schemas.microsoft.com/office/drawing/2014/main" id="{3E59A2F0-B2A5-197F-8BB6-EE85FF8DFEFF}"/>
              </a:ext>
            </a:extLst>
          </p:cNvPr>
          <p:cNvSpPr/>
          <p:nvPr/>
        </p:nvSpPr>
        <p:spPr>
          <a:xfrm rot="5400000">
            <a:off x="6148223" y="1525139"/>
            <a:ext cx="433137" cy="4355607"/>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93A1B62C-27AD-0782-2D31-EF2A6A241086}"/>
              </a:ext>
            </a:extLst>
          </p:cNvPr>
          <p:cNvSpPr txBox="1"/>
          <p:nvPr/>
        </p:nvSpPr>
        <p:spPr>
          <a:xfrm>
            <a:off x="1839715" y="3924388"/>
            <a:ext cx="2029468" cy="1569660"/>
          </a:xfrm>
          <a:prstGeom prst="rect">
            <a:avLst/>
          </a:prstGeom>
          <a:noFill/>
          <a:ln>
            <a:noFill/>
          </a:ln>
        </p:spPr>
        <p:txBody>
          <a:bodyPr wrap="square" rtlCol="0">
            <a:spAutoFit/>
          </a:bodyPr>
          <a:lstStyle/>
          <a:p>
            <a:pPr algn="just"/>
            <a:r>
              <a:rPr lang="en-US" sz="4800"/>
              <a:t>90 000		</a:t>
            </a:r>
          </a:p>
        </p:txBody>
      </p:sp>
      <p:sp>
        <p:nvSpPr>
          <p:cNvPr id="19" name="TextBox 18">
            <a:extLst>
              <a:ext uri="{FF2B5EF4-FFF2-40B4-BE49-F238E27FC236}">
                <a16:creationId xmlns:a16="http://schemas.microsoft.com/office/drawing/2014/main" id="{DD0DB2FB-259B-A0D2-F985-F5F96F5BFC6E}"/>
              </a:ext>
            </a:extLst>
          </p:cNvPr>
          <p:cNvSpPr txBox="1"/>
          <p:nvPr/>
        </p:nvSpPr>
        <p:spPr>
          <a:xfrm>
            <a:off x="1292831" y="5066437"/>
            <a:ext cx="4531910" cy="830997"/>
          </a:xfrm>
          <a:prstGeom prst="rect">
            <a:avLst/>
          </a:prstGeom>
          <a:noFill/>
          <a:ln>
            <a:noFill/>
          </a:ln>
        </p:spPr>
        <p:txBody>
          <a:bodyPr wrap="square" rtlCol="0">
            <a:spAutoFit/>
          </a:bodyPr>
          <a:lstStyle/>
          <a:p>
            <a:pPr algn="just"/>
            <a:r>
              <a:rPr lang="en-US" sz="4800"/>
              <a:t>= 	</a:t>
            </a:r>
            <a:r>
              <a:rPr lang="en-US" sz="4800" b="1">
                <a:solidFill>
                  <a:srgbClr val="0070C0"/>
                </a:solidFill>
              </a:rPr>
              <a:t>190 000</a:t>
            </a:r>
          </a:p>
        </p:txBody>
      </p:sp>
      <p:sp>
        <p:nvSpPr>
          <p:cNvPr id="22" name="TextBox 21">
            <a:extLst>
              <a:ext uri="{FF2B5EF4-FFF2-40B4-BE49-F238E27FC236}">
                <a16:creationId xmlns:a16="http://schemas.microsoft.com/office/drawing/2014/main" id="{A2F11DD6-06A3-3059-0390-4C9CC11E4688}"/>
              </a:ext>
            </a:extLst>
          </p:cNvPr>
          <p:cNvSpPr txBox="1"/>
          <p:nvPr/>
        </p:nvSpPr>
        <p:spPr>
          <a:xfrm>
            <a:off x="1292831" y="2763768"/>
            <a:ext cx="622738" cy="830997"/>
          </a:xfrm>
          <a:prstGeom prst="rect">
            <a:avLst/>
          </a:prstGeom>
          <a:noFill/>
          <a:ln>
            <a:noFill/>
          </a:ln>
        </p:spPr>
        <p:txBody>
          <a:bodyPr wrap="square" rtlCol="0">
            <a:spAutoFit/>
          </a:bodyPr>
          <a:lstStyle/>
          <a:p>
            <a:pPr algn="just"/>
            <a:r>
              <a:rPr lang="en-US" sz="4800"/>
              <a:t>=</a:t>
            </a:r>
          </a:p>
        </p:txBody>
      </p:sp>
      <p:pic>
        <p:nvPicPr>
          <p:cNvPr id="24" name="Picture 23" descr="A child and child holding books&#10;&#10;Description automatically generated">
            <a:extLst>
              <a:ext uri="{FF2B5EF4-FFF2-40B4-BE49-F238E27FC236}">
                <a16:creationId xmlns:a16="http://schemas.microsoft.com/office/drawing/2014/main" id="{FFED9D9B-DDBF-012A-0592-F5EC8E250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626" y="4388809"/>
            <a:ext cx="2665249" cy="2271298"/>
          </a:xfrm>
          <a:prstGeom prst="rect">
            <a:avLst/>
          </a:prstGeom>
        </p:spPr>
      </p:pic>
      <p:sp>
        <p:nvSpPr>
          <p:cNvPr id="2" name="TextBox 1">
            <a:extLst>
              <a:ext uri="{FF2B5EF4-FFF2-40B4-BE49-F238E27FC236}">
                <a16:creationId xmlns:a16="http://schemas.microsoft.com/office/drawing/2014/main" id="{F0FCBC2B-D216-30C9-B283-8D13C298E0B0}"/>
              </a:ext>
            </a:extLst>
          </p:cNvPr>
          <p:cNvSpPr txBox="1"/>
          <p:nvPr/>
        </p:nvSpPr>
        <p:spPr>
          <a:xfrm>
            <a:off x="1250089" y="1612434"/>
            <a:ext cx="8333887" cy="830997"/>
          </a:xfrm>
          <a:prstGeom prst="rect">
            <a:avLst/>
          </a:prstGeom>
          <a:noFill/>
          <a:ln>
            <a:noFill/>
          </a:ln>
        </p:spPr>
        <p:txBody>
          <a:bodyPr wrap="square" rtlCol="0">
            <a:spAutoFit/>
          </a:bodyPr>
          <a:lstStyle/>
          <a:p>
            <a:pPr algn="just"/>
            <a:r>
              <a:rPr lang="en-US" sz="4800">
                <a:solidFill>
                  <a:srgbClr val="FA5A68"/>
                </a:solidFill>
              </a:rPr>
              <a:t>b) </a:t>
            </a:r>
            <a:r>
              <a:rPr lang="en-US" sz="4800"/>
              <a:t>90 000 + 80 000 + 20 000</a:t>
            </a:r>
          </a:p>
        </p:txBody>
      </p:sp>
      <p:sp>
        <p:nvSpPr>
          <p:cNvPr id="3" name="TextBox 2">
            <a:extLst>
              <a:ext uri="{FF2B5EF4-FFF2-40B4-BE49-F238E27FC236}">
                <a16:creationId xmlns:a16="http://schemas.microsoft.com/office/drawing/2014/main" id="{1937C2AE-2B17-D967-4CBB-3BC8F4DC5835}"/>
              </a:ext>
            </a:extLst>
          </p:cNvPr>
          <p:cNvSpPr txBox="1"/>
          <p:nvPr/>
        </p:nvSpPr>
        <p:spPr>
          <a:xfrm>
            <a:off x="3701681" y="3908346"/>
            <a:ext cx="4171610" cy="830997"/>
          </a:xfrm>
          <a:prstGeom prst="rect">
            <a:avLst/>
          </a:prstGeom>
          <a:noFill/>
          <a:ln>
            <a:noFill/>
          </a:ln>
        </p:spPr>
        <p:txBody>
          <a:bodyPr wrap="square" rtlCol="0">
            <a:spAutoFit/>
          </a:bodyPr>
          <a:lstStyle/>
          <a:p>
            <a:pPr algn="just"/>
            <a:r>
              <a:rPr lang="en-US" sz="4800"/>
              <a:t>+ 		100 000</a:t>
            </a:r>
          </a:p>
        </p:txBody>
      </p:sp>
    </p:spTree>
    <p:extLst>
      <p:ext uri="{BB962C8B-B14F-4D97-AF65-F5344CB8AC3E}">
        <p14:creationId xmlns:p14="http://schemas.microsoft.com/office/powerpoint/2010/main" val="10516070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P spid="19"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853382" y="569213"/>
            <a:ext cx="4711624" cy="868323"/>
            <a:chOff x="678426" y="556819"/>
            <a:chExt cx="4711624" cy="868323"/>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12" name="TextBox 11">
            <a:extLst>
              <a:ext uri="{FF2B5EF4-FFF2-40B4-BE49-F238E27FC236}">
                <a16:creationId xmlns:a16="http://schemas.microsoft.com/office/drawing/2014/main" id="{9C3CB48F-C3CC-5303-A23F-FF295C3C70A7}"/>
              </a:ext>
            </a:extLst>
          </p:cNvPr>
          <p:cNvSpPr txBox="1"/>
          <p:nvPr/>
        </p:nvSpPr>
        <p:spPr>
          <a:xfrm>
            <a:off x="1858611" y="2763769"/>
            <a:ext cx="7460016" cy="830997"/>
          </a:xfrm>
          <a:prstGeom prst="rect">
            <a:avLst/>
          </a:prstGeom>
          <a:noFill/>
          <a:ln>
            <a:noFill/>
          </a:ln>
        </p:spPr>
        <p:txBody>
          <a:bodyPr wrap="square" rtlCol="0">
            <a:spAutoFit/>
          </a:bodyPr>
          <a:lstStyle/>
          <a:p>
            <a:pPr algn="just"/>
            <a:r>
              <a:rPr lang="en-US" sz="4800"/>
              <a:t>(4 000 + 6 000) + 60 000</a:t>
            </a:r>
          </a:p>
        </p:txBody>
      </p:sp>
      <p:sp>
        <p:nvSpPr>
          <p:cNvPr id="13" name="TextBox 12">
            <a:extLst>
              <a:ext uri="{FF2B5EF4-FFF2-40B4-BE49-F238E27FC236}">
                <a16:creationId xmlns:a16="http://schemas.microsoft.com/office/drawing/2014/main" id="{37565B66-76C8-5387-D9EC-C8E22531351C}"/>
              </a:ext>
            </a:extLst>
          </p:cNvPr>
          <p:cNvSpPr txBox="1"/>
          <p:nvPr/>
        </p:nvSpPr>
        <p:spPr>
          <a:xfrm>
            <a:off x="1292831" y="3888022"/>
            <a:ext cx="622738" cy="830997"/>
          </a:xfrm>
          <a:prstGeom prst="rect">
            <a:avLst/>
          </a:prstGeom>
          <a:noFill/>
          <a:ln>
            <a:noFill/>
          </a:ln>
        </p:spPr>
        <p:txBody>
          <a:bodyPr wrap="square" rtlCol="0">
            <a:spAutoFit/>
          </a:bodyPr>
          <a:lstStyle/>
          <a:p>
            <a:pPr algn="just"/>
            <a:r>
              <a:rPr lang="en-US" sz="4800"/>
              <a:t>=</a:t>
            </a:r>
          </a:p>
        </p:txBody>
      </p:sp>
      <p:sp>
        <p:nvSpPr>
          <p:cNvPr id="15" name="Right Brace 14">
            <a:extLst>
              <a:ext uri="{FF2B5EF4-FFF2-40B4-BE49-F238E27FC236}">
                <a16:creationId xmlns:a16="http://schemas.microsoft.com/office/drawing/2014/main" id="{3E59A2F0-B2A5-197F-8BB6-EE85FF8DFEFF}"/>
              </a:ext>
            </a:extLst>
          </p:cNvPr>
          <p:cNvSpPr/>
          <p:nvPr/>
        </p:nvSpPr>
        <p:spPr>
          <a:xfrm rot="5400000">
            <a:off x="3608441" y="1890797"/>
            <a:ext cx="433137" cy="3679182"/>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93A1B62C-27AD-0782-2D31-EF2A6A241086}"/>
              </a:ext>
            </a:extLst>
          </p:cNvPr>
          <p:cNvSpPr txBox="1"/>
          <p:nvPr/>
        </p:nvSpPr>
        <p:spPr>
          <a:xfrm>
            <a:off x="1985419" y="3943720"/>
            <a:ext cx="3148055" cy="1569660"/>
          </a:xfrm>
          <a:prstGeom prst="rect">
            <a:avLst/>
          </a:prstGeom>
          <a:noFill/>
          <a:ln>
            <a:noFill/>
          </a:ln>
        </p:spPr>
        <p:txBody>
          <a:bodyPr wrap="square" rtlCol="0">
            <a:spAutoFit/>
          </a:bodyPr>
          <a:lstStyle/>
          <a:p>
            <a:pPr algn="just"/>
            <a:r>
              <a:rPr lang="en-US" sz="4800"/>
              <a:t>	10 000		</a:t>
            </a:r>
          </a:p>
        </p:txBody>
      </p:sp>
      <p:sp>
        <p:nvSpPr>
          <p:cNvPr id="19" name="TextBox 18">
            <a:extLst>
              <a:ext uri="{FF2B5EF4-FFF2-40B4-BE49-F238E27FC236}">
                <a16:creationId xmlns:a16="http://schemas.microsoft.com/office/drawing/2014/main" id="{DD0DB2FB-259B-A0D2-F985-F5F96F5BFC6E}"/>
              </a:ext>
            </a:extLst>
          </p:cNvPr>
          <p:cNvSpPr txBox="1"/>
          <p:nvPr/>
        </p:nvSpPr>
        <p:spPr>
          <a:xfrm>
            <a:off x="1292831" y="5066437"/>
            <a:ext cx="4531910" cy="830997"/>
          </a:xfrm>
          <a:prstGeom prst="rect">
            <a:avLst/>
          </a:prstGeom>
          <a:noFill/>
          <a:ln>
            <a:noFill/>
          </a:ln>
        </p:spPr>
        <p:txBody>
          <a:bodyPr wrap="square" rtlCol="0">
            <a:spAutoFit/>
          </a:bodyPr>
          <a:lstStyle/>
          <a:p>
            <a:pPr algn="just"/>
            <a:r>
              <a:rPr lang="en-US" sz="4800"/>
              <a:t>= 	</a:t>
            </a:r>
            <a:r>
              <a:rPr lang="en-US" sz="4800" b="1">
                <a:solidFill>
                  <a:srgbClr val="0070C0"/>
                </a:solidFill>
              </a:rPr>
              <a:t>70 000</a:t>
            </a:r>
          </a:p>
        </p:txBody>
      </p:sp>
      <p:sp>
        <p:nvSpPr>
          <p:cNvPr id="22" name="TextBox 21">
            <a:extLst>
              <a:ext uri="{FF2B5EF4-FFF2-40B4-BE49-F238E27FC236}">
                <a16:creationId xmlns:a16="http://schemas.microsoft.com/office/drawing/2014/main" id="{A2F11DD6-06A3-3059-0390-4C9CC11E4688}"/>
              </a:ext>
            </a:extLst>
          </p:cNvPr>
          <p:cNvSpPr txBox="1"/>
          <p:nvPr/>
        </p:nvSpPr>
        <p:spPr>
          <a:xfrm>
            <a:off x="1292831" y="2763768"/>
            <a:ext cx="622738" cy="830997"/>
          </a:xfrm>
          <a:prstGeom prst="rect">
            <a:avLst/>
          </a:prstGeom>
          <a:noFill/>
          <a:ln>
            <a:noFill/>
          </a:ln>
        </p:spPr>
        <p:txBody>
          <a:bodyPr wrap="square" rtlCol="0">
            <a:spAutoFit/>
          </a:bodyPr>
          <a:lstStyle/>
          <a:p>
            <a:pPr algn="just"/>
            <a:r>
              <a:rPr lang="en-US" sz="4800"/>
              <a:t>=</a:t>
            </a:r>
          </a:p>
        </p:txBody>
      </p:sp>
      <p:pic>
        <p:nvPicPr>
          <p:cNvPr id="24" name="Picture 23" descr="A child and child holding books&#10;&#10;Description automatically generated">
            <a:extLst>
              <a:ext uri="{FF2B5EF4-FFF2-40B4-BE49-F238E27FC236}">
                <a16:creationId xmlns:a16="http://schemas.microsoft.com/office/drawing/2014/main" id="{FFED9D9B-DDBF-012A-0592-F5EC8E250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626" y="4388809"/>
            <a:ext cx="2665249" cy="2271298"/>
          </a:xfrm>
          <a:prstGeom prst="rect">
            <a:avLst/>
          </a:prstGeom>
        </p:spPr>
      </p:pic>
      <p:sp>
        <p:nvSpPr>
          <p:cNvPr id="3" name="TextBox 2">
            <a:extLst>
              <a:ext uri="{FF2B5EF4-FFF2-40B4-BE49-F238E27FC236}">
                <a16:creationId xmlns:a16="http://schemas.microsoft.com/office/drawing/2014/main" id="{EBB0CDFF-B5F4-6175-19D5-133038E0266F}"/>
              </a:ext>
            </a:extLst>
          </p:cNvPr>
          <p:cNvSpPr txBox="1"/>
          <p:nvPr/>
        </p:nvSpPr>
        <p:spPr>
          <a:xfrm>
            <a:off x="1563279" y="1511068"/>
            <a:ext cx="8333887" cy="830997"/>
          </a:xfrm>
          <a:prstGeom prst="rect">
            <a:avLst/>
          </a:prstGeom>
          <a:noFill/>
          <a:ln>
            <a:noFill/>
          </a:ln>
        </p:spPr>
        <p:txBody>
          <a:bodyPr wrap="square" rtlCol="0">
            <a:spAutoFit/>
          </a:bodyPr>
          <a:lstStyle/>
          <a:p>
            <a:pPr algn="just"/>
            <a:r>
              <a:rPr lang="en-US" sz="4800">
                <a:solidFill>
                  <a:srgbClr val="FA5A68"/>
                </a:solidFill>
              </a:rPr>
              <a:t>c) </a:t>
            </a:r>
            <a:r>
              <a:rPr lang="en-US" sz="4800"/>
              <a:t>4 000 + 60 000 + 6 000</a:t>
            </a:r>
          </a:p>
        </p:txBody>
      </p:sp>
      <p:sp>
        <p:nvSpPr>
          <p:cNvPr id="9" name="TextBox 8">
            <a:extLst>
              <a:ext uri="{FF2B5EF4-FFF2-40B4-BE49-F238E27FC236}">
                <a16:creationId xmlns:a16="http://schemas.microsoft.com/office/drawing/2014/main" id="{30508337-8552-F8E2-C885-8EA7592F43CB}"/>
              </a:ext>
            </a:extLst>
          </p:cNvPr>
          <p:cNvSpPr txBox="1"/>
          <p:nvPr/>
        </p:nvSpPr>
        <p:spPr>
          <a:xfrm>
            <a:off x="5614589" y="3912795"/>
            <a:ext cx="2828844" cy="830997"/>
          </a:xfrm>
          <a:prstGeom prst="rect">
            <a:avLst/>
          </a:prstGeom>
          <a:noFill/>
          <a:ln>
            <a:noFill/>
          </a:ln>
        </p:spPr>
        <p:txBody>
          <a:bodyPr wrap="square" rtlCol="0">
            <a:spAutoFit/>
          </a:bodyPr>
          <a:lstStyle/>
          <a:p>
            <a:pPr algn="just"/>
            <a:r>
              <a:rPr lang="en-US" sz="4800"/>
              <a:t>+  60 000</a:t>
            </a:r>
          </a:p>
        </p:txBody>
      </p:sp>
    </p:spTree>
    <p:extLst>
      <p:ext uri="{BB962C8B-B14F-4D97-AF65-F5344CB8AC3E}">
        <p14:creationId xmlns:p14="http://schemas.microsoft.com/office/powerpoint/2010/main" val="3690167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P spid="19"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id="{282D217F-5DCD-F5A0-13E6-382D2A75DF84}"/>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id="{A02C8995-900F-F124-F0D5-85DF72A8162B}"/>
              </a:ext>
            </a:extLst>
          </p:cNvPr>
          <p:cNvGrpSpPr/>
          <p:nvPr/>
        </p:nvGrpSpPr>
        <p:grpSpPr>
          <a:xfrm>
            <a:off x="853382" y="569213"/>
            <a:ext cx="4711624" cy="868323"/>
            <a:chOff x="678426" y="556819"/>
            <a:chExt cx="4711624" cy="868323"/>
          </a:xfrm>
        </p:grpSpPr>
        <p:grpSp>
          <p:nvGrpSpPr>
            <p:cNvPr id="5" name="Nhóm 15">
              <a:extLst>
                <a:ext uri="{FF2B5EF4-FFF2-40B4-BE49-F238E27FC236}">
                  <a16:creationId xmlns:a16="http://schemas.microsoft.com/office/drawing/2014/main" id="{386FEEAB-819C-CEF6-9F5F-2E8CD22FFE5C}"/>
                </a:ext>
              </a:extLst>
            </p:cNvPr>
            <p:cNvGrpSpPr/>
            <p:nvPr/>
          </p:nvGrpSpPr>
          <p:grpSpPr>
            <a:xfrm>
              <a:off x="678426" y="556819"/>
              <a:ext cx="793415" cy="818053"/>
              <a:chOff x="678426" y="556819"/>
              <a:chExt cx="793415" cy="818053"/>
            </a:xfrm>
          </p:grpSpPr>
          <p:sp>
            <p:nvSpPr>
              <p:cNvPr id="7" name="Oval 22">
                <a:extLst>
                  <a:ext uri="{FF2B5EF4-FFF2-40B4-BE49-F238E27FC236}">
                    <a16:creationId xmlns:a16="http://schemas.microsoft.com/office/drawing/2014/main" id="{65513554-BF13-2F4E-1F3F-C1F86FF1CCE0}"/>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id="{A37FA7BD-31C4-C4E5-1C37-8A596EE55C71}"/>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6" name="TextBox 16">
              <a:extLst>
                <a:ext uri="{FF2B5EF4-FFF2-40B4-BE49-F238E27FC236}">
                  <a16:creationId xmlns:a16="http://schemas.microsoft.com/office/drawing/2014/main" id="{2444EAE8-02F6-6307-5B7F-83BFD0EE6A9E}"/>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12" name="TextBox 11">
            <a:extLst>
              <a:ext uri="{FF2B5EF4-FFF2-40B4-BE49-F238E27FC236}">
                <a16:creationId xmlns:a16="http://schemas.microsoft.com/office/drawing/2014/main" id="{9C3CB48F-C3CC-5303-A23F-FF295C3C70A7}"/>
              </a:ext>
            </a:extLst>
          </p:cNvPr>
          <p:cNvSpPr txBox="1"/>
          <p:nvPr/>
        </p:nvSpPr>
        <p:spPr>
          <a:xfrm>
            <a:off x="1858611" y="2763769"/>
            <a:ext cx="10125264" cy="830997"/>
          </a:xfrm>
          <a:prstGeom prst="rect">
            <a:avLst/>
          </a:prstGeom>
          <a:noFill/>
          <a:ln>
            <a:noFill/>
          </a:ln>
        </p:spPr>
        <p:txBody>
          <a:bodyPr wrap="square" rtlCol="0">
            <a:spAutoFit/>
          </a:bodyPr>
          <a:lstStyle/>
          <a:p>
            <a:pPr algn="just"/>
            <a:r>
              <a:rPr lang="en-US" sz="4800"/>
              <a:t>(20 000 + 80 000) + (10 000 + 90 000)</a:t>
            </a:r>
          </a:p>
        </p:txBody>
      </p:sp>
      <p:sp>
        <p:nvSpPr>
          <p:cNvPr id="13" name="TextBox 12">
            <a:extLst>
              <a:ext uri="{FF2B5EF4-FFF2-40B4-BE49-F238E27FC236}">
                <a16:creationId xmlns:a16="http://schemas.microsoft.com/office/drawing/2014/main" id="{37565B66-76C8-5387-D9EC-C8E22531351C}"/>
              </a:ext>
            </a:extLst>
          </p:cNvPr>
          <p:cNvSpPr txBox="1"/>
          <p:nvPr/>
        </p:nvSpPr>
        <p:spPr>
          <a:xfrm>
            <a:off x="1292831" y="3888022"/>
            <a:ext cx="622738" cy="830997"/>
          </a:xfrm>
          <a:prstGeom prst="rect">
            <a:avLst/>
          </a:prstGeom>
          <a:noFill/>
          <a:ln>
            <a:noFill/>
          </a:ln>
        </p:spPr>
        <p:txBody>
          <a:bodyPr wrap="square" rtlCol="0">
            <a:spAutoFit/>
          </a:bodyPr>
          <a:lstStyle/>
          <a:p>
            <a:pPr algn="just"/>
            <a:r>
              <a:rPr lang="en-US" sz="4800"/>
              <a:t>=</a:t>
            </a:r>
          </a:p>
        </p:txBody>
      </p:sp>
      <p:sp>
        <p:nvSpPr>
          <p:cNvPr id="15" name="Right Brace 14">
            <a:extLst>
              <a:ext uri="{FF2B5EF4-FFF2-40B4-BE49-F238E27FC236}">
                <a16:creationId xmlns:a16="http://schemas.microsoft.com/office/drawing/2014/main" id="{3E59A2F0-B2A5-197F-8BB6-EE85FF8DFEFF}"/>
              </a:ext>
            </a:extLst>
          </p:cNvPr>
          <p:cNvSpPr/>
          <p:nvPr/>
        </p:nvSpPr>
        <p:spPr>
          <a:xfrm rot="5400000">
            <a:off x="3920393" y="1578846"/>
            <a:ext cx="433137" cy="4303086"/>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93A1B62C-27AD-0782-2D31-EF2A6A241086}"/>
              </a:ext>
            </a:extLst>
          </p:cNvPr>
          <p:cNvSpPr txBox="1"/>
          <p:nvPr/>
        </p:nvSpPr>
        <p:spPr>
          <a:xfrm>
            <a:off x="1985419" y="3888022"/>
            <a:ext cx="5329782" cy="1569660"/>
          </a:xfrm>
          <a:prstGeom prst="rect">
            <a:avLst/>
          </a:prstGeom>
          <a:noFill/>
          <a:ln>
            <a:noFill/>
          </a:ln>
        </p:spPr>
        <p:txBody>
          <a:bodyPr wrap="square" rtlCol="0">
            <a:spAutoFit/>
          </a:bodyPr>
          <a:lstStyle/>
          <a:p>
            <a:pPr algn="just"/>
            <a:r>
              <a:rPr lang="en-US" sz="4800"/>
              <a:t>	100 000		+  		</a:t>
            </a:r>
          </a:p>
        </p:txBody>
      </p:sp>
      <p:sp>
        <p:nvSpPr>
          <p:cNvPr id="19" name="TextBox 18">
            <a:extLst>
              <a:ext uri="{FF2B5EF4-FFF2-40B4-BE49-F238E27FC236}">
                <a16:creationId xmlns:a16="http://schemas.microsoft.com/office/drawing/2014/main" id="{DD0DB2FB-259B-A0D2-F985-F5F96F5BFC6E}"/>
              </a:ext>
            </a:extLst>
          </p:cNvPr>
          <p:cNvSpPr txBox="1"/>
          <p:nvPr/>
        </p:nvSpPr>
        <p:spPr>
          <a:xfrm>
            <a:off x="1292831" y="5066437"/>
            <a:ext cx="4531910" cy="830997"/>
          </a:xfrm>
          <a:prstGeom prst="rect">
            <a:avLst/>
          </a:prstGeom>
          <a:noFill/>
          <a:ln>
            <a:noFill/>
          </a:ln>
        </p:spPr>
        <p:txBody>
          <a:bodyPr wrap="square" rtlCol="0">
            <a:spAutoFit/>
          </a:bodyPr>
          <a:lstStyle/>
          <a:p>
            <a:pPr algn="just"/>
            <a:r>
              <a:rPr lang="en-US" sz="4800"/>
              <a:t>= 	</a:t>
            </a:r>
            <a:r>
              <a:rPr lang="en-US" sz="4800" b="1">
                <a:solidFill>
                  <a:srgbClr val="0070C0"/>
                </a:solidFill>
              </a:rPr>
              <a:t>200 000</a:t>
            </a:r>
          </a:p>
        </p:txBody>
      </p:sp>
      <p:sp>
        <p:nvSpPr>
          <p:cNvPr id="22" name="TextBox 21">
            <a:extLst>
              <a:ext uri="{FF2B5EF4-FFF2-40B4-BE49-F238E27FC236}">
                <a16:creationId xmlns:a16="http://schemas.microsoft.com/office/drawing/2014/main" id="{A2F11DD6-06A3-3059-0390-4C9CC11E4688}"/>
              </a:ext>
            </a:extLst>
          </p:cNvPr>
          <p:cNvSpPr txBox="1"/>
          <p:nvPr/>
        </p:nvSpPr>
        <p:spPr>
          <a:xfrm>
            <a:off x="1292831" y="2763768"/>
            <a:ext cx="622738" cy="830997"/>
          </a:xfrm>
          <a:prstGeom prst="rect">
            <a:avLst/>
          </a:prstGeom>
          <a:noFill/>
          <a:ln>
            <a:noFill/>
          </a:ln>
        </p:spPr>
        <p:txBody>
          <a:bodyPr wrap="square" rtlCol="0">
            <a:spAutoFit/>
          </a:bodyPr>
          <a:lstStyle/>
          <a:p>
            <a:pPr algn="just"/>
            <a:r>
              <a:rPr lang="en-US" sz="4800"/>
              <a:t>=</a:t>
            </a:r>
          </a:p>
        </p:txBody>
      </p:sp>
      <p:sp>
        <p:nvSpPr>
          <p:cNvPr id="2" name="TextBox 1">
            <a:extLst>
              <a:ext uri="{FF2B5EF4-FFF2-40B4-BE49-F238E27FC236}">
                <a16:creationId xmlns:a16="http://schemas.microsoft.com/office/drawing/2014/main" id="{7B63C20F-FBB5-CF3B-7B95-CC0C377C3A92}"/>
              </a:ext>
            </a:extLst>
          </p:cNvPr>
          <p:cNvSpPr txBox="1"/>
          <p:nvPr/>
        </p:nvSpPr>
        <p:spPr>
          <a:xfrm>
            <a:off x="953784" y="1531507"/>
            <a:ext cx="9697466" cy="830997"/>
          </a:xfrm>
          <a:prstGeom prst="rect">
            <a:avLst/>
          </a:prstGeom>
          <a:noFill/>
          <a:ln>
            <a:noFill/>
          </a:ln>
        </p:spPr>
        <p:txBody>
          <a:bodyPr wrap="square" rtlCol="0">
            <a:spAutoFit/>
          </a:bodyPr>
          <a:lstStyle/>
          <a:p>
            <a:pPr algn="just"/>
            <a:r>
              <a:rPr lang="en-US" sz="4800">
                <a:solidFill>
                  <a:srgbClr val="FA5A68"/>
                </a:solidFill>
              </a:rPr>
              <a:t>d) </a:t>
            </a:r>
            <a:r>
              <a:rPr lang="en-US" sz="4800"/>
              <a:t>20 000 + 10 000 + 80 000 + 90 000</a:t>
            </a:r>
          </a:p>
        </p:txBody>
      </p:sp>
      <p:sp>
        <p:nvSpPr>
          <p:cNvPr id="9" name="Right Brace 8">
            <a:extLst>
              <a:ext uri="{FF2B5EF4-FFF2-40B4-BE49-F238E27FC236}">
                <a16:creationId xmlns:a16="http://schemas.microsoft.com/office/drawing/2014/main" id="{2C99A8BF-93D9-5237-4EDE-F8F572DD4ADC}"/>
              </a:ext>
            </a:extLst>
          </p:cNvPr>
          <p:cNvSpPr/>
          <p:nvPr/>
        </p:nvSpPr>
        <p:spPr>
          <a:xfrm rot="5400000">
            <a:off x="8789260" y="1510488"/>
            <a:ext cx="433137" cy="4303086"/>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A98B5B4C-861B-A32F-B98D-A2CF8C69FBF3}"/>
              </a:ext>
            </a:extLst>
          </p:cNvPr>
          <p:cNvSpPr txBox="1"/>
          <p:nvPr/>
        </p:nvSpPr>
        <p:spPr>
          <a:xfrm>
            <a:off x="7944656" y="3838722"/>
            <a:ext cx="2469272" cy="830997"/>
          </a:xfrm>
          <a:prstGeom prst="rect">
            <a:avLst/>
          </a:prstGeom>
          <a:noFill/>
          <a:ln>
            <a:noFill/>
          </a:ln>
        </p:spPr>
        <p:txBody>
          <a:bodyPr wrap="square" rtlCol="0">
            <a:spAutoFit/>
          </a:bodyPr>
          <a:lstStyle/>
          <a:p>
            <a:pPr algn="just"/>
            <a:r>
              <a:rPr lang="en-US" sz="4800"/>
              <a:t>100 000</a:t>
            </a:r>
          </a:p>
        </p:txBody>
      </p:sp>
      <p:pic>
        <p:nvPicPr>
          <p:cNvPr id="3" name="Picture 2" descr="A child and child holding books&#10;&#10;Description automatically generated">
            <a:extLst>
              <a:ext uri="{FF2B5EF4-FFF2-40B4-BE49-F238E27FC236}">
                <a16:creationId xmlns:a16="http://schemas.microsoft.com/office/drawing/2014/main" id="{1D67B0D6-6015-244E-D32B-6A18DF99C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9848" y="4756451"/>
            <a:ext cx="2469272" cy="2104288"/>
          </a:xfrm>
          <a:prstGeom prst="rect">
            <a:avLst/>
          </a:prstGeom>
        </p:spPr>
      </p:pic>
    </p:spTree>
    <p:extLst>
      <p:ext uri="{BB962C8B-B14F-4D97-AF65-F5344CB8AC3E}">
        <p14:creationId xmlns:p14="http://schemas.microsoft.com/office/powerpoint/2010/main" val="363014969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P spid="19" grpId="0"/>
      <p:bldP spid="9"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E031C39-65BC-3BEC-825D-A70FDBCD1FA4}"/>
              </a:ext>
            </a:extLst>
          </p:cNvPr>
          <p:cNvGrpSpPr/>
          <p:nvPr/>
        </p:nvGrpSpPr>
        <p:grpSpPr>
          <a:xfrm>
            <a:off x="2181726" y="903755"/>
            <a:ext cx="6962274" cy="4770538"/>
            <a:chOff x="304800" y="1161692"/>
            <a:chExt cx="11887200" cy="4770538"/>
          </a:xfrm>
        </p:grpSpPr>
        <p:sp>
          <p:nvSpPr>
            <p:cNvPr id="6" name="TextBox 5">
              <a:extLst>
                <a:ext uri="{FF2B5EF4-FFF2-40B4-BE49-F238E27FC236}">
                  <a16:creationId xmlns:a16="http://schemas.microsoft.com/office/drawing/2014/main" id="{A405D5DE-F3AD-EA0D-8F22-61E33A77A1D7}"/>
                </a:ext>
              </a:extLst>
            </p:cNvPr>
            <p:cNvSpPr txBox="1"/>
            <p:nvPr/>
          </p:nvSpPr>
          <p:spPr>
            <a:xfrm>
              <a:off x="304800" y="1161693"/>
              <a:ext cx="11887200"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200" b="0" i="0" u="none" strike="noStrike" kern="1200" cap="none" spc="0" normalizeH="0" baseline="0" noProof="0">
                  <a:ln w="254000">
                    <a:solidFill>
                      <a:prstClr val="white"/>
                    </a:solidFill>
                  </a:ln>
                  <a:solidFill>
                    <a:srgbClr val="FFFF00"/>
                  </a:solidFill>
                  <a:effectLst>
                    <a:outerShdw blurRad="50800" dist="38100" algn="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CỦNG CỐ</a:t>
              </a:r>
            </a:p>
          </p:txBody>
        </p:sp>
        <p:sp>
          <p:nvSpPr>
            <p:cNvPr id="7" name="TextBox 6">
              <a:extLst>
                <a:ext uri="{FF2B5EF4-FFF2-40B4-BE49-F238E27FC236}">
                  <a16:creationId xmlns:a16="http://schemas.microsoft.com/office/drawing/2014/main" id="{F026FB5E-8429-197E-6F53-279B29E0EA66}"/>
                </a:ext>
              </a:extLst>
            </p:cNvPr>
            <p:cNvSpPr txBox="1"/>
            <p:nvPr/>
          </p:nvSpPr>
          <p:spPr>
            <a:xfrm>
              <a:off x="304800" y="1161692"/>
              <a:ext cx="11887200"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C</a:t>
              </a:r>
              <a:r>
                <a:rPr lang="en-US" sz="152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Ủ</a:t>
              </a:r>
              <a:r>
                <a:rPr lang="en-US" sz="152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N</a:t>
              </a:r>
              <a:r>
                <a:rPr lang="en-US" sz="152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G</a:t>
              </a:r>
              <a:r>
                <a:rPr kumimoji="0" lang="en-US" sz="15200" b="0" i="0" u="none" strike="noStrike" kern="1200" cap="none" spc="0" normalizeH="0" baseline="0" noProof="0">
                  <a:ln w="12700">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15200" b="0" i="0" u="none" strike="noStrike" kern="1200" cap="none" spc="0" normalizeH="0" baseline="0" noProof="0">
                  <a:ln w="12700">
                    <a:solidFill>
                      <a:sysClr val="windowText" lastClr="000000"/>
                    </a:solidFill>
                  </a:ln>
                  <a:solidFill>
                    <a:srgbClr val="00B0F0"/>
                  </a:solidFill>
                  <a:effectLst/>
                  <a:uLnTx/>
                  <a:uFillTx/>
                  <a:latin typeface="LNTH-LuoLuoNotangYuanTi 1" pitchFamily="2" charset="-128"/>
                  <a:ea typeface="LNTH-LuoLuoNotangYuanTi 1" pitchFamily="2" charset="-128"/>
                  <a:cs typeface="LNTH-LuoLuoNotangYuanTi 1" pitchFamily="2" charset="-128"/>
                </a:rPr>
                <a:t>C</a:t>
              </a:r>
              <a:r>
                <a:rPr lang="en-US" sz="15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Ố</a:t>
              </a:r>
              <a:endParaRPr kumimoji="0" lang="en-US" sz="15200" b="0" i="0" u="none" strike="noStrike" kern="1200" cap="none" spc="0" normalizeH="0" baseline="0" noProof="0">
                <a:ln w="12700">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13669212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F050C6E-3DA9-9CFD-8596-86E6C8DCA597}"/>
              </a:ext>
            </a:extLst>
          </p:cNvPr>
          <p:cNvGrpSpPr/>
          <p:nvPr/>
        </p:nvGrpSpPr>
        <p:grpSpPr>
          <a:xfrm>
            <a:off x="307250" y="1164602"/>
            <a:ext cx="11577500" cy="1321925"/>
            <a:chOff x="307249" y="1333043"/>
            <a:chExt cx="11577500" cy="1321925"/>
          </a:xfrm>
        </p:grpSpPr>
        <p:sp>
          <p:nvSpPr>
            <p:cNvPr id="7" name="Text Placeholder 7">
              <a:extLst>
                <a:ext uri="{FF2B5EF4-FFF2-40B4-BE49-F238E27FC236}">
                  <a16:creationId xmlns:a16="http://schemas.microsoft.com/office/drawing/2014/main" id="{EF2BF246-D641-2FA2-651E-93FC7E618ED6}"/>
                </a:ext>
              </a:extLst>
            </p:cNvPr>
            <p:cNvSpPr txBox="1">
              <a:spLocks/>
            </p:cNvSpPr>
            <p:nvPr/>
          </p:nvSpPr>
          <p:spPr>
            <a:xfrm>
              <a:off x="307249" y="1333043"/>
              <a:ext cx="11577500" cy="1321925"/>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000" b="0">
                  <a:solidFill>
                    <a:schemeClr val="tx1"/>
                  </a:solidFill>
                  <a:latin typeface="Calibri" panose="020F0502020204030204" pitchFamily="34" charset="0"/>
                  <a:cs typeface="Calibri" panose="020F0502020204030204" pitchFamily="34" charset="0"/>
                  <a:sym typeface="+mn-lt"/>
                </a:rPr>
                <a:t>        Học sinh thực hiện được phép cộng các số tự nhiên có nhiều chữ số; vận dụng được tính chất của phép cộng trong thực hành tính.</a:t>
              </a:r>
              <a:endParaRPr lang="en-US" altLang="zh-CN" sz="3000" b="0" dirty="0">
                <a:solidFill>
                  <a:schemeClr val="tx1"/>
                </a:solidFill>
                <a:latin typeface="Calibri" panose="020F0502020204030204" pitchFamily="34" charset="0"/>
                <a:cs typeface="Calibri" panose="020F0502020204030204" pitchFamily="34" charset="0"/>
                <a:sym typeface="+mn-lt"/>
              </a:endParaRPr>
            </a:p>
          </p:txBody>
        </p:sp>
        <p:pic>
          <p:nvPicPr>
            <p:cNvPr id="8" name="Picture 8">
              <a:extLst>
                <a:ext uri="{FF2B5EF4-FFF2-40B4-BE49-F238E27FC236}">
                  <a16:creationId xmlns:a16="http://schemas.microsoft.com/office/drawing/2014/main" id="{1BB577F8-D72C-7EE7-1376-6C7B59AF7DA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5319" r="93972">
                          <a14:foregroundMark x1="9043" y1="13652" x2="17199" y2="34220"/>
                          <a14:foregroundMark x1="15071" y1="16844" x2="29078" y2="35993"/>
                          <a14:foregroundMark x1="26418" y1="20213" x2="23759" y2="31915"/>
                          <a14:foregroundMark x1="80496" y1="17908" x2="82270" y2="29787"/>
                          <a14:foregroundMark x1="77837" y1="18972" x2="76596" y2="26773"/>
                          <a14:foregroundMark x1="91489" y1="28546" x2="91489" y2="28546"/>
                          <a14:foregroundMark x1="91844" y1="32092" x2="91844" y2="32092"/>
                          <a14:foregroundMark x1="35284" y1="75177" x2="63298" y2="70035"/>
                          <a14:foregroundMark x1="63298" y1="70035" x2="79787" y2="55674"/>
                          <a14:foregroundMark x1="79787" y1="55674" x2="79787" y2="55496"/>
                          <a14:foregroundMark x1="51773" y1="58156" x2="57092" y2="69858"/>
                          <a14:foregroundMark x1="55319" y1="60816" x2="60993" y2="71809"/>
                          <a14:foregroundMark x1="59929" y1="64362" x2="61348" y2="66489"/>
                          <a14:foregroundMark x1="44326" y1="59397" x2="50887" y2="73936"/>
                          <a14:foregroundMark x1="42021" y1="63475" x2="41667" y2="70745"/>
                          <a14:foregroundMark x1="32624" y1="65071" x2="35284" y2="74645"/>
                          <a14:foregroundMark x1="28191" y1="64362" x2="30319" y2="74291"/>
                          <a14:foregroundMark x1="34220" y1="67908" x2="38652" y2="68617"/>
                          <a14:foregroundMark x1="15603" y1="56560" x2="21099" y2="67376"/>
                          <a14:foregroundMark x1="14539" y1="51596" x2="26064" y2="66844"/>
                          <a14:foregroundMark x1="15426" y1="50709" x2="14716" y2="59929"/>
                          <a14:foregroundMark x1="7624" y1="44326" x2="11170" y2="56028"/>
                          <a14:foregroundMark x1="5496" y1="50887" x2="9929" y2="58688"/>
                          <a14:foregroundMark x1="8156" y1="57270" x2="12057" y2="63298"/>
                          <a14:foregroundMark x1="12943" y1="65603" x2="16844" y2="70035"/>
                          <a14:foregroundMark x1="12411" y1="68262" x2="21099" y2="74291"/>
                          <a14:foregroundMark x1="31206" y1="76418" x2="44858" y2="79610"/>
                          <a14:foregroundMark x1="47340" y1="81738" x2="62589" y2="81206"/>
                          <a14:foregroundMark x1="63475" y1="79078" x2="80496" y2="72695"/>
                          <a14:foregroundMark x1="80674" y1="70745" x2="84929" y2="62057"/>
                          <a14:foregroundMark x1="87943" y1="58156" x2="90248" y2="49468"/>
                          <a14:foregroundMark x1="93972" y1="60461" x2="93972" y2="60461"/>
                          <a14:foregroundMark x1="76064" y1="61702" x2="79610" y2="67021"/>
                          <a14:foregroundMark x1="61348" y1="65957" x2="66489" y2="74291"/>
                          <a14:foregroundMark x1="35993" y1="47695" x2="35638" y2="50887"/>
                          <a14:foregroundMark x1="33865" y1="48050" x2="33865" y2="42021"/>
                          <a14:foregroundMark x1="64716" y1="47695" x2="72163"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307249" y="1333043"/>
              <a:ext cx="730288" cy="730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53927404-461C-78DC-65FA-A060C6E5EE1D}"/>
              </a:ext>
            </a:extLst>
          </p:cNvPr>
          <p:cNvGrpSpPr/>
          <p:nvPr/>
        </p:nvGrpSpPr>
        <p:grpSpPr>
          <a:xfrm>
            <a:off x="307250" y="2680813"/>
            <a:ext cx="11577500" cy="1192041"/>
            <a:chOff x="307249" y="3789032"/>
            <a:chExt cx="11577500" cy="1192041"/>
          </a:xfrm>
        </p:grpSpPr>
        <p:sp>
          <p:nvSpPr>
            <p:cNvPr id="10" name="Text Placeholder 7">
              <a:extLst>
                <a:ext uri="{FF2B5EF4-FFF2-40B4-BE49-F238E27FC236}">
                  <a16:creationId xmlns:a16="http://schemas.microsoft.com/office/drawing/2014/main" id="{856242E2-B8C7-51B8-148D-C4C684E51971}"/>
                </a:ext>
              </a:extLst>
            </p:cNvPr>
            <p:cNvSpPr txBox="1">
              <a:spLocks/>
            </p:cNvSpPr>
            <p:nvPr/>
          </p:nvSpPr>
          <p:spPr>
            <a:xfrm>
              <a:off x="307249" y="3811548"/>
              <a:ext cx="11577500" cy="1169525"/>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000" b="0">
                  <a:solidFill>
                    <a:schemeClr val="tx1"/>
                  </a:solidFill>
                  <a:latin typeface="Calibri" panose="020F0502020204030204" pitchFamily="34" charset="0"/>
                  <a:cs typeface="Calibri" panose="020F0502020204030204" pitchFamily="34" charset="0"/>
                  <a:sym typeface="+mn-lt"/>
                </a:rPr>
                <a:t>         Giải quyết vấn đề đơn giản liên quan đến phép cộng các số tự nhiên có nhiều chữ số.</a:t>
              </a:r>
              <a:endParaRPr lang="en-US" altLang="zh-CN" sz="3000" b="0" dirty="0">
                <a:solidFill>
                  <a:schemeClr val="tx1"/>
                </a:solidFill>
                <a:latin typeface="Calibri" panose="020F0502020204030204" pitchFamily="34" charset="0"/>
                <a:cs typeface="Calibri" panose="020F0502020204030204" pitchFamily="34" charset="0"/>
                <a:sym typeface="+mn-lt"/>
              </a:endParaRPr>
            </a:p>
          </p:txBody>
        </p:sp>
        <p:pic>
          <p:nvPicPr>
            <p:cNvPr id="11" name="Picture 8">
              <a:extLst>
                <a:ext uri="{FF2B5EF4-FFF2-40B4-BE49-F238E27FC236}">
                  <a16:creationId xmlns:a16="http://schemas.microsoft.com/office/drawing/2014/main" id="{A22A99BE-5816-5EA1-2CFA-A15BB50F93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5319" r="93972">
                          <a14:foregroundMark x1="9043" y1="13652" x2="17199" y2="34220"/>
                          <a14:foregroundMark x1="15071" y1="16844" x2="29078" y2="35993"/>
                          <a14:foregroundMark x1="26418" y1="20213" x2="23759" y2="31915"/>
                          <a14:foregroundMark x1="80496" y1="17908" x2="82270" y2="29787"/>
                          <a14:foregroundMark x1="77837" y1="18972" x2="76596" y2="26773"/>
                          <a14:foregroundMark x1="91489" y1="28546" x2="91489" y2="28546"/>
                          <a14:foregroundMark x1="91844" y1="32092" x2="91844" y2="32092"/>
                          <a14:foregroundMark x1="35284" y1="75177" x2="63298" y2="70035"/>
                          <a14:foregroundMark x1="63298" y1="70035" x2="79787" y2="55674"/>
                          <a14:foregroundMark x1="79787" y1="55674" x2="79787" y2="55496"/>
                          <a14:foregroundMark x1="51773" y1="58156" x2="57092" y2="69858"/>
                          <a14:foregroundMark x1="55319" y1="60816" x2="60993" y2="71809"/>
                          <a14:foregroundMark x1="59929" y1="64362" x2="61348" y2="66489"/>
                          <a14:foregroundMark x1="44326" y1="59397" x2="50887" y2="73936"/>
                          <a14:foregroundMark x1="42021" y1="63475" x2="41667" y2="70745"/>
                          <a14:foregroundMark x1="32624" y1="65071" x2="35284" y2="74645"/>
                          <a14:foregroundMark x1="28191" y1="64362" x2="30319" y2="74291"/>
                          <a14:foregroundMark x1="34220" y1="67908" x2="38652" y2="68617"/>
                          <a14:foregroundMark x1="15603" y1="56560" x2="21099" y2="67376"/>
                          <a14:foregroundMark x1="14539" y1="51596" x2="26064" y2="66844"/>
                          <a14:foregroundMark x1="15426" y1="50709" x2="14716" y2="59929"/>
                          <a14:foregroundMark x1="7624" y1="44326" x2="11170" y2="56028"/>
                          <a14:foregroundMark x1="5496" y1="50887" x2="9929" y2="58688"/>
                          <a14:foregroundMark x1="8156" y1="57270" x2="12057" y2="63298"/>
                          <a14:foregroundMark x1="12943" y1="65603" x2="16844" y2="70035"/>
                          <a14:foregroundMark x1="12411" y1="68262" x2="21099" y2="74291"/>
                          <a14:foregroundMark x1="31206" y1="76418" x2="44858" y2="79610"/>
                          <a14:foregroundMark x1="47340" y1="81738" x2="62589" y2="81206"/>
                          <a14:foregroundMark x1="63475" y1="79078" x2="80496" y2="72695"/>
                          <a14:foregroundMark x1="80674" y1="70745" x2="84929" y2="62057"/>
                          <a14:foregroundMark x1="87943" y1="58156" x2="90248" y2="49468"/>
                          <a14:foregroundMark x1="93972" y1="60461" x2="93972" y2="60461"/>
                          <a14:foregroundMark x1="76064" y1="61702" x2="79610" y2="67021"/>
                          <a14:foregroundMark x1="61348" y1="65957" x2="66489" y2="74291"/>
                          <a14:foregroundMark x1="35993" y1="47695" x2="35638" y2="50887"/>
                          <a14:foregroundMark x1="33865" y1="48050" x2="33865" y2="42021"/>
                          <a14:foregroundMark x1="64716" y1="47695" x2="72163"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307249" y="3789032"/>
              <a:ext cx="730288" cy="730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BAF02E81-B2FC-32ED-4D64-CEDD2DB89959}"/>
              </a:ext>
            </a:extLst>
          </p:cNvPr>
          <p:cNvGrpSpPr/>
          <p:nvPr/>
        </p:nvGrpSpPr>
        <p:grpSpPr>
          <a:xfrm>
            <a:off x="307250" y="4089656"/>
            <a:ext cx="11577500" cy="1739020"/>
            <a:chOff x="307249" y="4815726"/>
            <a:chExt cx="11577500" cy="1739020"/>
          </a:xfrm>
        </p:grpSpPr>
        <p:sp>
          <p:nvSpPr>
            <p:cNvPr id="13" name="Text Placeholder 7">
              <a:extLst>
                <a:ext uri="{FF2B5EF4-FFF2-40B4-BE49-F238E27FC236}">
                  <a16:creationId xmlns:a16="http://schemas.microsoft.com/office/drawing/2014/main" id="{931EBDFF-F70F-CB50-45E8-D60F28DB5DC8}"/>
                </a:ext>
              </a:extLst>
            </p:cNvPr>
            <p:cNvSpPr txBox="1">
              <a:spLocks/>
            </p:cNvSpPr>
            <p:nvPr/>
          </p:nvSpPr>
          <p:spPr>
            <a:xfrm>
              <a:off x="307249" y="4815726"/>
              <a:ext cx="11577500" cy="1739020"/>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000" b="0">
                  <a:solidFill>
                    <a:schemeClr val="tx1"/>
                  </a:solidFill>
                  <a:latin typeface="Calibri" panose="020F0502020204030204" pitchFamily="34" charset="0"/>
                  <a:cs typeface="Calibri" panose="020F0502020204030204" pitchFamily="34" charset="0"/>
                  <a:sym typeface="+mn-lt"/>
                </a:rPr>
                <a:t>        Học sinh có cơ hội phát triển các năng lực tư duy và lập luận toán học, giao tiếp toán học, mô hình hóa toán học, giải quyết vấn đề toán học và các phẩm chất yêu nước, chăm chỉ, trách nhiệm.</a:t>
              </a:r>
              <a:endParaRPr lang="en-US" altLang="zh-CN" sz="3000" b="0" dirty="0">
                <a:solidFill>
                  <a:schemeClr val="tx1"/>
                </a:solidFill>
                <a:latin typeface="Calibri" panose="020F0502020204030204" pitchFamily="34" charset="0"/>
                <a:cs typeface="Calibri" panose="020F0502020204030204" pitchFamily="34" charset="0"/>
                <a:sym typeface="+mn-lt"/>
              </a:endParaRPr>
            </a:p>
          </p:txBody>
        </p:sp>
        <p:pic>
          <p:nvPicPr>
            <p:cNvPr id="14" name="Picture 8">
              <a:extLst>
                <a:ext uri="{FF2B5EF4-FFF2-40B4-BE49-F238E27FC236}">
                  <a16:creationId xmlns:a16="http://schemas.microsoft.com/office/drawing/2014/main" id="{2A979AE4-B8B0-C38C-4491-FD6051DD57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5319" r="93972">
                          <a14:foregroundMark x1="9043" y1="13652" x2="17199" y2="34220"/>
                          <a14:foregroundMark x1="15071" y1="16844" x2="29078" y2="35993"/>
                          <a14:foregroundMark x1="26418" y1="20213" x2="23759" y2="31915"/>
                          <a14:foregroundMark x1="80496" y1="17908" x2="82270" y2="29787"/>
                          <a14:foregroundMark x1="77837" y1="18972" x2="76596" y2="26773"/>
                          <a14:foregroundMark x1="91489" y1="28546" x2="91489" y2="28546"/>
                          <a14:foregroundMark x1="91844" y1="32092" x2="91844" y2="32092"/>
                          <a14:foregroundMark x1="35284" y1="75177" x2="63298" y2="70035"/>
                          <a14:foregroundMark x1="63298" y1="70035" x2="79787" y2="55674"/>
                          <a14:foregroundMark x1="79787" y1="55674" x2="79787" y2="55496"/>
                          <a14:foregroundMark x1="51773" y1="58156" x2="57092" y2="69858"/>
                          <a14:foregroundMark x1="55319" y1="60816" x2="60993" y2="71809"/>
                          <a14:foregroundMark x1="59929" y1="64362" x2="61348" y2="66489"/>
                          <a14:foregroundMark x1="44326" y1="59397" x2="50887" y2="73936"/>
                          <a14:foregroundMark x1="42021" y1="63475" x2="41667" y2="70745"/>
                          <a14:foregroundMark x1="32624" y1="65071" x2="35284" y2="74645"/>
                          <a14:foregroundMark x1="28191" y1="64362" x2="30319" y2="74291"/>
                          <a14:foregroundMark x1="34220" y1="67908" x2="38652" y2="68617"/>
                          <a14:foregroundMark x1="15603" y1="56560" x2="21099" y2="67376"/>
                          <a14:foregroundMark x1="14539" y1="51596" x2="26064" y2="66844"/>
                          <a14:foregroundMark x1="15426" y1="50709" x2="14716" y2="59929"/>
                          <a14:foregroundMark x1="7624" y1="44326" x2="11170" y2="56028"/>
                          <a14:foregroundMark x1="5496" y1="50887" x2="9929" y2="58688"/>
                          <a14:foregroundMark x1="8156" y1="57270" x2="12057" y2="63298"/>
                          <a14:foregroundMark x1="12943" y1="65603" x2="16844" y2="70035"/>
                          <a14:foregroundMark x1="12411" y1="68262" x2="21099" y2="74291"/>
                          <a14:foregroundMark x1="31206" y1="76418" x2="44858" y2="79610"/>
                          <a14:foregroundMark x1="47340" y1="81738" x2="62589" y2="81206"/>
                          <a14:foregroundMark x1="63475" y1="79078" x2="80496" y2="72695"/>
                          <a14:foregroundMark x1="80674" y1="70745" x2="84929" y2="62057"/>
                          <a14:foregroundMark x1="87943" y1="58156" x2="90248" y2="49468"/>
                          <a14:foregroundMark x1="93972" y1="60461" x2="93972" y2="60461"/>
                          <a14:foregroundMark x1="76064" y1="61702" x2="79610" y2="67021"/>
                          <a14:foregroundMark x1="61348" y1="65957" x2="66489" y2="74291"/>
                          <a14:foregroundMark x1="35993" y1="47695" x2="35638" y2="50887"/>
                          <a14:foregroundMark x1="33865" y1="48050" x2="33865" y2="42021"/>
                          <a14:foregroundMark x1="64716" y1="47695" x2="72163"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307249" y="4815726"/>
              <a:ext cx="730288" cy="730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809DFAE-C696-3F16-E16E-7897018F2C33}"/>
              </a:ext>
            </a:extLst>
          </p:cNvPr>
          <p:cNvGrpSpPr/>
          <p:nvPr/>
        </p:nvGrpSpPr>
        <p:grpSpPr>
          <a:xfrm>
            <a:off x="4018546" y="-41196"/>
            <a:ext cx="4154905" cy="1130512"/>
            <a:chOff x="4018546" y="-41196"/>
            <a:chExt cx="4154905" cy="1130512"/>
          </a:xfrm>
        </p:grpSpPr>
        <p:sp>
          <p:nvSpPr>
            <p:cNvPr id="16" name="TextBox 15">
              <a:extLst>
                <a:ext uri="{FF2B5EF4-FFF2-40B4-BE49-F238E27FC236}">
                  <a16:creationId xmlns:a16="http://schemas.microsoft.com/office/drawing/2014/main" id="{1F8854BE-0F17-E8F0-A0C8-B9675DCE5065}"/>
                </a:ext>
              </a:extLst>
            </p:cNvPr>
            <p:cNvSpPr txBox="1"/>
            <p:nvPr/>
          </p:nvSpPr>
          <p:spPr>
            <a:xfrm>
              <a:off x="4018546" y="-18680"/>
              <a:ext cx="4154905" cy="1107996"/>
            </a:xfrm>
            <a:prstGeom prst="rect">
              <a:avLst/>
            </a:prstGeom>
            <a:noFill/>
          </p:spPr>
          <p:txBody>
            <a:bodyPr wrap="square" rtlCol="0">
              <a:spAutoFit/>
            </a:bodyPr>
            <a:lstStyle/>
            <a:p>
              <a:r>
                <a:rPr lang="en-US" sz="6600">
                  <a:ln w="381000">
                    <a:solidFill>
                      <a:schemeClr val="bg1"/>
                    </a:solidFill>
                  </a:ln>
                  <a:effectLst>
                    <a:innerShdw blurRad="63500" dist="50800" dir="13500000">
                      <a:prstClr val="black">
                        <a:alpha val="50000"/>
                      </a:prstClr>
                    </a:innerShdw>
                  </a:effectLst>
                  <a:latin typeface="UTM Mother" panose="02040603050506020204" pitchFamily="18" charset="0"/>
                </a:rPr>
                <a:t>Mục tiêu</a:t>
              </a:r>
            </a:p>
          </p:txBody>
        </p:sp>
        <p:sp>
          <p:nvSpPr>
            <p:cNvPr id="17" name="TextBox 16">
              <a:extLst>
                <a:ext uri="{FF2B5EF4-FFF2-40B4-BE49-F238E27FC236}">
                  <a16:creationId xmlns:a16="http://schemas.microsoft.com/office/drawing/2014/main" id="{DF995029-0746-4626-C01C-20EF21858DBD}"/>
                </a:ext>
              </a:extLst>
            </p:cNvPr>
            <p:cNvSpPr txBox="1"/>
            <p:nvPr/>
          </p:nvSpPr>
          <p:spPr>
            <a:xfrm>
              <a:off x="4018546" y="-41196"/>
              <a:ext cx="4154905" cy="1107996"/>
            </a:xfrm>
            <a:prstGeom prst="rect">
              <a:avLst/>
            </a:prstGeom>
            <a:noFill/>
          </p:spPr>
          <p:txBody>
            <a:bodyPr wrap="square" rtlCol="0">
              <a:spAutoFit/>
            </a:bodyPr>
            <a:lstStyle/>
            <a:p>
              <a:r>
                <a:rPr lang="en-US" sz="6600">
                  <a:ln>
                    <a:solidFill>
                      <a:schemeClr val="tx1"/>
                    </a:solidFill>
                  </a:ln>
                  <a:solidFill>
                    <a:srgbClr val="00FF00"/>
                  </a:solidFill>
                  <a:latin typeface="UTM Mother" panose="02040603050506020204" pitchFamily="18" charset="0"/>
                </a:rPr>
                <a:t>Mục tiêu</a:t>
              </a:r>
            </a:p>
          </p:txBody>
        </p:sp>
      </p:grpSp>
    </p:spTree>
    <p:extLst>
      <p:ext uri="{BB962C8B-B14F-4D97-AF65-F5344CB8AC3E}">
        <p14:creationId xmlns:p14="http://schemas.microsoft.com/office/powerpoint/2010/main" val="22308874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2" fill="hold">
                            <p:stCondLst>
                              <p:cond delay="2000"/>
                            </p:stCondLst>
                            <p:childTnLst>
                              <p:par>
                                <p:cTn id="13" presetID="10" presetClass="entr" presetSubtype="0" fill="hold"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07E1A-3A43-B6E0-E6A3-95014E93EBB4}"/>
              </a:ext>
            </a:extLst>
          </p:cNvPr>
          <p:cNvSpPr txBox="1"/>
          <p:nvPr/>
        </p:nvSpPr>
        <p:spPr>
          <a:xfrm>
            <a:off x="237277" y="562570"/>
            <a:ext cx="11717446" cy="1477328"/>
          </a:xfrm>
          <a:prstGeom prst="rect">
            <a:avLst/>
          </a:prstGeom>
          <a:noFill/>
        </p:spPr>
        <p:txBody>
          <a:bodyPr wrap="square" rtlCol="0">
            <a:prstTxWarp prst="textDoubleWave1">
              <a:avLst/>
            </a:prstTxWarp>
            <a:spAutoFit/>
          </a:bodyPr>
          <a:lstStyle/>
          <a:p>
            <a:r>
              <a:rPr lang="en-US" sz="9000">
                <a:ln>
                  <a:solidFill>
                    <a:sysClr val="windowText" lastClr="000000"/>
                  </a:solidFill>
                </a:ln>
                <a:solidFill>
                  <a:srgbClr val="FF6600"/>
                </a:solidFill>
                <a:latin typeface="SVN-Apple" panose="02040603050506020204" pitchFamily="18" charset="0"/>
              </a:rPr>
              <a:t>NÔNG</a:t>
            </a:r>
            <a:r>
              <a:rPr lang="en-US" sz="9000">
                <a:ln>
                  <a:solidFill>
                    <a:sysClr val="windowText" lastClr="000000"/>
                  </a:solidFill>
                </a:ln>
                <a:latin typeface="SVN-Apple" panose="02040603050506020204" pitchFamily="18" charset="0"/>
              </a:rPr>
              <a:t> </a:t>
            </a:r>
            <a:r>
              <a:rPr lang="en-US" sz="9000">
                <a:ln>
                  <a:solidFill>
                    <a:sysClr val="windowText" lastClr="000000"/>
                  </a:solidFill>
                </a:ln>
                <a:solidFill>
                  <a:srgbClr val="00B0F0"/>
                </a:solidFill>
                <a:latin typeface="SVN-Apple" panose="02040603050506020204" pitchFamily="18" charset="0"/>
              </a:rPr>
              <a:t>TRẠI</a:t>
            </a:r>
            <a:r>
              <a:rPr lang="en-US" sz="9000">
                <a:ln>
                  <a:solidFill>
                    <a:sysClr val="windowText" lastClr="000000"/>
                  </a:solidFill>
                </a:ln>
                <a:latin typeface="SVN-Apple" panose="02040603050506020204" pitchFamily="18" charset="0"/>
              </a:rPr>
              <a:t> </a:t>
            </a:r>
            <a:r>
              <a:rPr lang="en-US" sz="9000">
                <a:ln>
                  <a:solidFill>
                    <a:sysClr val="windowText" lastClr="000000"/>
                  </a:solidFill>
                </a:ln>
                <a:solidFill>
                  <a:schemeClr val="accent2">
                    <a:lumMod val="60000"/>
                    <a:lumOff val="40000"/>
                  </a:schemeClr>
                </a:solidFill>
                <a:latin typeface="SVN-Apple" panose="02040603050506020204" pitchFamily="18" charset="0"/>
              </a:rPr>
              <a:t>CỦA</a:t>
            </a:r>
            <a:r>
              <a:rPr lang="en-US" sz="9000">
                <a:ln>
                  <a:solidFill>
                    <a:sysClr val="windowText" lastClr="000000"/>
                  </a:solidFill>
                </a:ln>
                <a:latin typeface="SVN-Apple" panose="02040603050506020204" pitchFamily="18" charset="0"/>
              </a:rPr>
              <a:t> </a:t>
            </a:r>
            <a:r>
              <a:rPr lang="en-US" sz="9000">
                <a:ln>
                  <a:solidFill>
                    <a:sysClr val="windowText" lastClr="000000"/>
                  </a:solidFill>
                </a:ln>
                <a:solidFill>
                  <a:srgbClr val="FFFF00"/>
                </a:solidFill>
                <a:latin typeface="SVN-Apple" panose="02040603050506020204" pitchFamily="18" charset="0"/>
              </a:rPr>
              <a:t>NHỮNG</a:t>
            </a:r>
            <a:r>
              <a:rPr lang="en-US" sz="9000">
                <a:ln>
                  <a:solidFill>
                    <a:sysClr val="windowText" lastClr="000000"/>
                  </a:solidFill>
                </a:ln>
                <a:latin typeface="SVN-Apple" panose="02040603050506020204" pitchFamily="18" charset="0"/>
              </a:rPr>
              <a:t> </a:t>
            </a:r>
            <a:r>
              <a:rPr lang="en-US" sz="9000">
                <a:ln>
                  <a:solidFill>
                    <a:sysClr val="windowText" lastClr="000000"/>
                  </a:solidFill>
                </a:ln>
                <a:solidFill>
                  <a:srgbClr val="00B050"/>
                </a:solidFill>
                <a:latin typeface="SVN-Apple" panose="02040603050506020204" pitchFamily="18" charset="0"/>
              </a:rPr>
              <a:t>CHÚ</a:t>
            </a:r>
            <a:r>
              <a:rPr lang="en-US" sz="9000">
                <a:ln>
                  <a:solidFill>
                    <a:sysClr val="windowText" lastClr="000000"/>
                  </a:solidFill>
                </a:ln>
                <a:latin typeface="SVN-Apple" panose="02040603050506020204" pitchFamily="18" charset="0"/>
              </a:rPr>
              <a:t> </a:t>
            </a:r>
            <a:r>
              <a:rPr lang="en-US" sz="9000">
                <a:ln>
                  <a:solidFill>
                    <a:sysClr val="windowText" lastClr="000000"/>
                  </a:solidFill>
                </a:ln>
                <a:solidFill>
                  <a:srgbClr val="EC5556"/>
                </a:solidFill>
                <a:latin typeface="SVN-Apple" panose="02040603050506020204" pitchFamily="18" charset="0"/>
              </a:rPr>
              <a:t>BÒ</a:t>
            </a:r>
          </a:p>
        </p:txBody>
      </p:sp>
      <p:pic>
        <p:nvPicPr>
          <p:cNvPr id="5" name="Tieng-bo-keu-www_tiengdong_com">
            <a:hlinkClick r:id="" action="ppaction://media"/>
            <a:extLst>
              <a:ext uri="{FF2B5EF4-FFF2-40B4-BE49-F238E27FC236}">
                <a16:creationId xmlns:a16="http://schemas.microsoft.com/office/drawing/2014/main" id="{4A0B6D57-9F12-7D92-D22E-8F3EE1A75A66}"/>
              </a:ext>
            </a:extLst>
          </p:cNvPr>
          <p:cNvPicPr>
            <a:picLocks noChangeAspect="1"/>
          </p:cNvPicPr>
          <p:nvPr>
            <a:audioFile r:link="rId1"/>
            <p:extLst>
              <p:ext uri="{DAA4B4D4-6D71-4841-9C94-3DE7FCFB9230}">
                <p14:media xmlns:p14="http://schemas.microsoft.com/office/powerpoint/2010/main" r:embed="rId2">
                  <p14:trim st="889" end="7036.375"/>
                </p14:media>
              </p:ext>
            </p:extLst>
          </p:nvPr>
        </p:nvPicPr>
        <p:blipFill>
          <a:blip r:embed="rId5"/>
          <a:stretch>
            <a:fillRect/>
          </a:stretch>
        </p:blipFill>
        <p:spPr>
          <a:xfrm>
            <a:off x="13042232" y="830179"/>
            <a:ext cx="609600" cy="609600"/>
          </a:xfrm>
          <a:prstGeom prst="rect">
            <a:avLst/>
          </a:prstGeom>
        </p:spPr>
      </p:pic>
      <p:grpSp>
        <p:nvGrpSpPr>
          <p:cNvPr id="8" name="Group 7">
            <a:extLst>
              <a:ext uri="{FF2B5EF4-FFF2-40B4-BE49-F238E27FC236}">
                <a16:creationId xmlns:a16="http://schemas.microsoft.com/office/drawing/2014/main" id="{1C3C9752-4097-B852-316E-44D3F530B2BC}"/>
              </a:ext>
            </a:extLst>
          </p:cNvPr>
          <p:cNvGrpSpPr/>
          <p:nvPr/>
        </p:nvGrpSpPr>
        <p:grpSpPr>
          <a:xfrm>
            <a:off x="1956262" y="2326173"/>
            <a:ext cx="8279476" cy="1707687"/>
            <a:chOff x="1956262" y="2614931"/>
            <a:chExt cx="8279476" cy="1707687"/>
          </a:xfrm>
        </p:grpSpPr>
        <p:sp>
          <p:nvSpPr>
            <p:cNvPr id="6" name="Rectangle: Rounded Corners 5">
              <a:extLst>
                <a:ext uri="{FF2B5EF4-FFF2-40B4-BE49-F238E27FC236}">
                  <a16:creationId xmlns:a16="http://schemas.microsoft.com/office/drawing/2014/main" id="{B41F52FB-99C4-21D4-A226-2A5F17C9F364}"/>
                </a:ext>
              </a:extLst>
            </p:cNvPr>
            <p:cNvSpPr/>
            <p:nvPr/>
          </p:nvSpPr>
          <p:spPr>
            <a:xfrm>
              <a:off x="1956262" y="2627699"/>
              <a:ext cx="8279476" cy="1694919"/>
            </a:xfrm>
            <a:prstGeom prst="roundRect">
              <a:avLst/>
            </a:prstGeom>
            <a:solidFill>
              <a:schemeClr val="bg1"/>
            </a:solidFill>
            <a:ln w="57150">
              <a:solidFill>
                <a:srgbClr val="EC55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AEA7C8-BD59-C348-1CD1-B857F9F5DAF9}"/>
                </a:ext>
              </a:extLst>
            </p:cNvPr>
            <p:cNvSpPr txBox="1"/>
            <p:nvPr/>
          </p:nvSpPr>
          <p:spPr>
            <a:xfrm>
              <a:off x="2225040" y="2614931"/>
              <a:ext cx="7741920" cy="1628138"/>
            </a:xfrm>
            <a:prstGeom prst="rect">
              <a:avLst/>
            </a:prstGeom>
            <a:noFill/>
          </p:spPr>
          <p:txBody>
            <a:bodyPr wrap="square" rtlCol="0">
              <a:spAutoFit/>
            </a:bodyPr>
            <a:lstStyle/>
            <a:p>
              <a:pPr algn="just">
                <a:lnSpc>
                  <a:spcPct val="130000"/>
                </a:lnSpc>
              </a:pPr>
              <a:r>
                <a:rPr lang="en-US" sz="4000"/>
                <a:t>Hãy trả lời các câu hỏi để tham quan nông trại bò của chúng mình nhé.</a:t>
              </a:r>
            </a:p>
          </p:txBody>
        </p:sp>
      </p:grpSp>
    </p:spTree>
    <p:extLst>
      <p:ext uri="{BB962C8B-B14F-4D97-AF65-F5344CB8AC3E}">
        <p14:creationId xmlns:p14="http://schemas.microsoft.com/office/powerpoint/2010/main" val="410876102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6468" fill="hold"/>
                                        <p:tgtEl>
                                          <p:spTgt spid="5"/>
                                        </p:tgtEl>
                                      </p:cBhvr>
                                    </p:cmd>
                                  </p:childTnLst>
                                </p:cTn>
                              </p:par>
                              <p:par>
                                <p:cTn id="11" presetID="53" presetClass="entr" presetSubtype="16"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8CD8A292-9E1C-6B4F-2A6E-1AA666869F22}"/>
              </a:ext>
            </a:extLst>
          </p:cNvPr>
          <p:cNvSpPr/>
          <p:nvPr/>
        </p:nvSpPr>
        <p:spPr>
          <a:xfrm>
            <a:off x="625642" y="401053"/>
            <a:ext cx="10860505" cy="6055894"/>
          </a:xfrm>
          <a:custGeom>
            <a:avLst/>
            <a:gdLst>
              <a:gd name="connsiteX0" fmla="*/ 0 w 10860505"/>
              <a:gd name="connsiteY0" fmla="*/ 1009336 h 6055894"/>
              <a:gd name="connsiteX1" fmla="*/ 1009336 w 10860505"/>
              <a:gd name="connsiteY1" fmla="*/ 0 h 6055894"/>
              <a:gd name="connsiteX2" fmla="*/ 1775628 w 10860505"/>
              <a:gd name="connsiteY2" fmla="*/ 0 h 6055894"/>
              <a:gd name="connsiteX3" fmla="*/ 2188247 w 10860505"/>
              <a:gd name="connsiteY3" fmla="*/ 0 h 6055894"/>
              <a:gd name="connsiteX4" fmla="*/ 2689284 w 10860505"/>
              <a:gd name="connsiteY4" fmla="*/ 0 h 6055894"/>
              <a:gd name="connsiteX5" fmla="*/ 3190321 w 10860505"/>
              <a:gd name="connsiteY5" fmla="*/ 0 h 6055894"/>
              <a:gd name="connsiteX6" fmla="*/ 3868195 w 10860505"/>
              <a:gd name="connsiteY6" fmla="*/ 0 h 6055894"/>
              <a:gd name="connsiteX7" fmla="*/ 4280814 w 10860505"/>
              <a:gd name="connsiteY7" fmla="*/ 0 h 6055894"/>
              <a:gd name="connsiteX8" fmla="*/ 4693433 w 10860505"/>
              <a:gd name="connsiteY8" fmla="*/ 0 h 6055894"/>
              <a:gd name="connsiteX9" fmla="*/ 5371307 w 10860505"/>
              <a:gd name="connsiteY9" fmla="*/ 0 h 6055894"/>
              <a:gd name="connsiteX10" fmla="*/ 6049181 w 10860505"/>
              <a:gd name="connsiteY10" fmla="*/ 0 h 6055894"/>
              <a:gd name="connsiteX11" fmla="*/ 6727055 w 10860505"/>
              <a:gd name="connsiteY11" fmla="*/ 0 h 6055894"/>
              <a:gd name="connsiteX12" fmla="*/ 7316510 w 10860505"/>
              <a:gd name="connsiteY12" fmla="*/ 0 h 6055894"/>
              <a:gd name="connsiteX13" fmla="*/ 8082802 w 10860505"/>
              <a:gd name="connsiteY13" fmla="*/ 0 h 6055894"/>
              <a:gd name="connsiteX14" fmla="*/ 8407003 w 10860505"/>
              <a:gd name="connsiteY14" fmla="*/ 0 h 6055894"/>
              <a:gd name="connsiteX15" fmla="*/ 9084877 w 10860505"/>
              <a:gd name="connsiteY15" fmla="*/ 0 h 6055894"/>
              <a:gd name="connsiteX16" fmla="*/ 9851169 w 10860505"/>
              <a:gd name="connsiteY16" fmla="*/ 0 h 6055894"/>
              <a:gd name="connsiteX17" fmla="*/ 10860505 w 10860505"/>
              <a:gd name="connsiteY17" fmla="*/ 1009336 h 6055894"/>
              <a:gd name="connsiteX18" fmla="*/ 10860505 w 10860505"/>
              <a:gd name="connsiteY18" fmla="*/ 1586082 h 6055894"/>
              <a:gd name="connsiteX19" fmla="*/ 10860505 w 10860505"/>
              <a:gd name="connsiteY19" fmla="*/ 2162828 h 6055894"/>
              <a:gd name="connsiteX20" fmla="*/ 10860505 w 10860505"/>
              <a:gd name="connsiteY20" fmla="*/ 2820318 h 6055894"/>
              <a:gd name="connsiteX21" fmla="*/ 10860505 w 10860505"/>
              <a:gd name="connsiteY21" fmla="*/ 3316320 h 6055894"/>
              <a:gd name="connsiteX22" fmla="*/ 10860505 w 10860505"/>
              <a:gd name="connsiteY22" fmla="*/ 3933438 h 6055894"/>
              <a:gd name="connsiteX23" fmla="*/ 10860505 w 10860505"/>
              <a:gd name="connsiteY23" fmla="*/ 4469812 h 6055894"/>
              <a:gd name="connsiteX24" fmla="*/ 10860505 w 10860505"/>
              <a:gd name="connsiteY24" fmla="*/ 5046558 h 6055894"/>
              <a:gd name="connsiteX25" fmla="*/ 9851169 w 10860505"/>
              <a:gd name="connsiteY25" fmla="*/ 6055894 h 6055894"/>
              <a:gd name="connsiteX26" fmla="*/ 9173295 w 10860505"/>
              <a:gd name="connsiteY26" fmla="*/ 6055894 h 6055894"/>
              <a:gd name="connsiteX27" fmla="*/ 8849095 w 10860505"/>
              <a:gd name="connsiteY27" fmla="*/ 6055894 h 6055894"/>
              <a:gd name="connsiteX28" fmla="*/ 8436476 w 10860505"/>
              <a:gd name="connsiteY28" fmla="*/ 6055894 h 6055894"/>
              <a:gd name="connsiteX29" fmla="*/ 7935439 w 10860505"/>
              <a:gd name="connsiteY29" fmla="*/ 6055894 h 6055894"/>
              <a:gd name="connsiteX30" fmla="*/ 7345983 w 10860505"/>
              <a:gd name="connsiteY30" fmla="*/ 6055894 h 6055894"/>
              <a:gd name="connsiteX31" fmla="*/ 6579691 w 10860505"/>
              <a:gd name="connsiteY31" fmla="*/ 6055894 h 6055894"/>
              <a:gd name="connsiteX32" fmla="*/ 5990235 w 10860505"/>
              <a:gd name="connsiteY32" fmla="*/ 6055894 h 6055894"/>
              <a:gd name="connsiteX33" fmla="*/ 5223943 w 10860505"/>
              <a:gd name="connsiteY33" fmla="*/ 6055894 h 6055894"/>
              <a:gd name="connsiteX34" fmla="*/ 4546069 w 10860505"/>
              <a:gd name="connsiteY34" fmla="*/ 6055894 h 6055894"/>
              <a:gd name="connsiteX35" fmla="*/ 4133450 w 10860505"/>
              <a:gd name="connsiteY35" fmla="*/ 6055894 h 6055894"/>
              <a:gd name="connsiteX36" fmla="*/ 3455576 w 10860505"/>
              <a:gd name="connsiteY36" fmla="*/ 6055894 h 6055894"/>
              <a:gd name="connsiteX37" fmla="*/ 2954539 w 10860505"/>
              <a:gd name="connsiteY37" fmla="*/ 6055894 h 6055894"/>
              <a:gd name="connsiteX38" fmla="*/ 2541920 w 10860505"/>
              <a:gd name="connsiteY38" fmla="*/ 6055894 h 6055894"/>
              <a:gd name="connsiteX39" fmla="*/ 2129302 w 10860505"/>
              <a:gd name="connsiteY39" fmla="*/ 6055894 h 6055894"/>
              <a:gd name="connsiteX40" fmla="*/ 1716683 w 10860505"/>
              <a:gd name="connsiteY40" fmla="*/ 6055894 h 6055894"/>
              <a:gd name="connsiteX41" fmla="*/ 1009336 w 10860505"/>
              <a:gd name="connsiteY41" fmla="*/ 6055894 h 6055894"/>
              <a:gd name="connsiteX42" fmla="*/ 0 w 10860505"/>
              <a:gd name="connsiteY42" fmla="*/ 5046558 h 6055894"/>
              <a:gd name="connsiteX43" fmla="*/ 0 w 10860505"/>
              <a:gd name="connsiteY43" fmla="*/ 4429440 h 6055894"/>
              <a:gd name="connsiteX44" fmla="*/ 0 w 10860505"/>
              <a:gd name="connsiteY44" fmla="*/ 3973810 h 6055894"/>
              <a:gd name="connsiteX45" fmla="*/ 0 w 10860505"/>
              <a:gd name="connsiteY45" fmla="*/ 3518181 h 6055894"/>
              <a:gd name="connsiteX46" fmla="*/ 0 w 10860505"/>
              <a:gd name="connsiteY46" fmla="*/ 3062552 h 6055894"/>
              <a:gd name="connsiteX47" fmla="*/ 0 w 10860505"/>
              <a:gd name="connsiteY47" fmla="*/ 2606922 h 6055894"/>
              <a:gd name="connsiteX48" fmla="*/ 0 w 10860505"/>
              <a:gd name="connsiteY48" fmla="*/ 2030176 h 6055894"/>
              <a:gd name="connsiteX49" fmla="*/ 0 w 10860505"/>
              <a:gd name="connsiteY49" fmla="*/ 1534175 h 6055894"/>
              <a:gd name="connsiteX50" fmla="*/ 0 w 10860505"/>
              <a:gd name="connsiteY50" fmla="*/ 1009336 h 605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860505" h="6055894" fill="none" extrusionOk="0">
                <a:moveTo>
                  <a:pt x="0" y="1009336"/>
                </a:moveTo>
                <a:cubicBezTo>
                  <a:pt x="-6076" y="461915"/>
                  <a:pt x="511131" y="-98548"/>
                  <a:pt x="1009336" y="0"/>
                </a:cubicBezTo>
                <a:cubicBezTo>
                  <a:pt x="1352582" y="-43036"/>
                  <a:pt x="1394610" y="10065"/>
                  <a:pt x="1775628" y="0"/>
                </a:cubicBezTo>
                <a:cubicBezTo>
                  <a:pt x="2156646" y="-10065"/>
                  <a:pt x="2083007" y="22202"/>
                  <a:pt x="2188247" y="0"/>
                </a:cubicBezTo>
                <a:cubicBezTo>
                  <a:pt x="2293487" y="-22202"/>
                  <a:pt x="2492179" y="39543"/>
                  <a:pt x="2689284" y="0"/>
                </a:cubicBezTo>
                <a:cubicBezTo>
                  <a:pt x="2886389" y="-39543"/>
                  <a:pt x="3070606" y="59254"/>
                  <a:pt x="3190321" y="0"/>
                </a:cubicBezTo>
                <a:cubicBezTo>
                  <a:pt x="3310036" y="-59254"/>
                  <a:pt x="3538842" y="21219"/>
                  <a:pt x="3868195" y="0"/>
                </a:cubicBezTo>
                <a:cubicBezTo>
                  <a:pt x="4197548" y="-21219"/>
                  <a:pt x="4144974" y="4927"/>
                  <a:pt x="4280814" y="0"/>
                </a:cubicBezTo>
                <a:cubicBezTo>
                  <a:pt x="4416654" y="-4927"/>
                  <a:pt x="4563947" y="20172"/>
                  <a:pt x="4693433" y="0"/>
                </a:cubicBezTo>
                <a:cubicBezTo>
                  <a:pt x="4822919" y="-20172"/>
                  <a:pt x="5105527" y="30093"/>
                  <a:pt x="5371307" y="0"/>
                </a:cubicBezTo>
                <a:cubicBezTo>
                  <a:pt x="5637087" y="-30093"/>
                  <a:pt x="5812441" y="39260"/>
                  <a:pt x="6049181" y="0"/>
                </a:cubicBezTo>
                <a:cubicBezTo>
                  <a:pt x="6285921" y="-39260"/>
                  <a:pt x="6549536" y="7574"/>
                  <a:pt x="6727055" y="0"/>
                </a:cubicBezTo>
                <a:cubicBezTo>
                  <a:pt x="6904574" y="-7574"/>
                  <a:pt x="7087915" y="42705"/>
                  <a:pt x="7316510" y="0"/>
                </a:cubicBezTo>
                <a:cubicBezTo>
                  <a:pt x="7545106" y="-42705"/>
                  <a:pt x="7883682" y="33635"/>
                  <a:pt x="8082802" y="0"/>
                </a:cubicBezTo>
                <a:cubicBezTo>
                  <a:pt x="8281922" y="-33635"/>
                  <a:pt x="8253197" y="11530"/>
                  <a:pt x="8407003" y="0"/>
                </a:cubicBezTo>
                <a:cubicBezTo>
                  <a:pt x="8560809" y="-11530"/>
                  <a:pt x="8811915" y="79755"/>
                  <a:pt x="9084877" y="0"/>
                </a:cubicBezTo>
                <a:cubicBezTo>
                  <a:pt x="9357839" y="-79755"/>
                  <a:pt x="9539329" y="49129"/>
                  <a:pt x="9851169" y="0"/>
                </a:cubicBezTo>
                <a:cubicBezTo>
                  <a:pt x="10406027" y="-21522"/>
                  <a:pt x="10882469" y="471489"/>
                  <a:pt x="10860505" y="1009336"/>
                </a:cubicBezTo>
                <a:cubicBezTo>
                  <a:pt x="10910266" y="1289023"/>
                  <a:pt x="10817012" y="1402262"/>
                  <a:pt x="10860505" y="1586082"/>
                </a:cubicBezTo>
                <a:cubicBezTo>
                  <a:pt x="10903998" y="1769902"/>
                  <a:pt x="10858130" y="1972774"/>
                  <a:pt x="10860505" y="2162828"/>
                </a:cubicBezTo>
                <a:cubicBezTo>
                  <a:pt x="10862880" y="2352882"/>
                  <a:pt x="10827832" y="2567794"/>
                  <a:pt x="10860505" y="2820318"/>
                </a:cubicBezTo>
                <a:cubicBezTo>
                  <a:pt x="10893178" y="3072842"/>
                  <a:pt x="10859740" y="3122594"/>
                  <a:pt x="10860505" y="3316320"/>
                </a:cubicBezTo>
                <a:cubicBezTo>
                  <a:pt x="10861270" y="3510046"/>
                  <a:pt x="10787272" y="3785898"/>
                  <a:pt x="10860505" y="3933438"/>
                </a:cubicBezTo>
                <a:cubicBezTo>
                  <a:pt x="10933738" y="4080978"/>
                  <a:pt x="10804703" y="4341097"/>
                  <a:pt x="10860505" y="4469812"/>
                </a:cubicBezTo>
                <a:cubicBezTo>
                  <a:pt x="10916307" y="4598527"/>
                  <a:pt x="10842382" y="4908194"/>
                  <a:pt x="10860505" y="5046558"/>
                </a:cubicBezTo>
                <a:cubicBezTo>
                  <a:pt x="10897105" y="5619812"/>
                  <a:pt x="10414176" y="6041122"/>
                  <a:pt x="9851169" y="6055894"/>
                </a:cubicBezTo>
                <a:cubicBezTo>
                  <a:pt x="9617751" y="6098988"/>
                  <a:pt x="9505727" y="6052132"/>
                  <a:pt x="9173295" y="6055894"/>
                </a:cubicBezTo>
                <a:cubicBezTo>
                  <a:pt x="8840863" y="6059656"/>
                  <a:pt x="8982645" y="6046516"/>
                  <a:pt x="8849095" y="6055894"/>
                </a:cubicBezTo>
                <a:cubicBezTo>
                  <a:pt x="8715545" y="6065272"/>
                  <a:pt x="8543344" y="6018258"/>
                  <a:pt x="8436476" y="6055894"/>
                </a:cubicBezTo>
                <a:cubicBezTo>
                  <a:pt x="8329608" y="6093530"/>
                  <a:pt x="8137298" y="5999665"/>
                  <a:pt x="7935439" y="6055894"/>
                </a:cubicBezTo>
                <a:cubicBezTo>
                  <a:pt x="7733580" y="6112123"/>
                  <a:pt x="7486129" y="6013646"/>
                  <a:pt x="7345983" y="6055894"/>
                </a:cubicBezTo>
                <a:cubicBezTo>
                  <a:pt x="7205837" y="6098142"/>
                  <a:pt x="6836472" y="5971377"/>
                  <a:pt x="6579691" y="6055894"/>
                </a:cubicBezTo>
                <a:cubicBezTo>
                  <a:pt x="6322910" y="6140411"/>
                  <a:pt x="6164078" y="6053475"/>
                  <a:pt x="5990235" y="6055894"/>
                </a:cubicBezTo>
                <a:cubicBezTo>
                  <a:pt x="5816392" y="6058313"/>
                  <a:pt x="5546380" y="6030804"/>
                  <a:pt x="5223943" y="6055894"/>
                </a:cubicBezTo>
                <a:cubicBezTo>
                  <a:pt x="4901506" y="6080984"/>
                  <a:pt x="4822507" y="6002405"/>
                  <a:pt x="4546069" y="6055894"/>
                </a:cubicBezTo>
                <a:cubicBezTo>
                  <a:pt x="4269631" y="6109383"/>
                  <a:pt x="4272476" y="6006501"/>
                  <a:pt x="4133450" y="6055894"/>
                </a:cubicBezTo>
                <a:cubicBezTo>
                  <a:pt x="3994424" y="6105287"/>
                  <a:pt x="3712618" y="5994455"/>
                  <a:pt x="3455576" y="6055894"/>
                </a:cubicBezTo>
                <a:cubicBezTo>
                  <a:pt x="3198534" y="6117333"/>
                  <a:pt x="3095082" y="6055832"/>
                  <a:pt x="2954539" y="6055894"/>
                </a:cubicBezTo>
                <a:cubicBezTo>
                  <a:pt x="2813996" y="6055956"/>
                  <a:pt x="2741889" y="6055746"/>
                  <a:pt x="2541920" y="6055894"/>
                </a:cubicBezTo>
                <a:cubicBezTo>
                  <a:pt x="2341951" y="6056042"/>
                  <a:pt x="2332391" y="6047751"/>
                  <a:pt x="2129302" y="6055894"/>
                </a:cubicBezTo>
                <a:cubicBezTo>
                  <a:pt x="1926213" y="6064037"/>
                  <a:pt x="1824901" y="6026714"/>
                  <a:pt x="1716683" y="6055894"/>
                </a:cubicBezTo>
                <a:cubicBezTo>
                  <a:pt x="1608465" y="6085074"/>
                  <a:pt x="1228373" y="6027303"/>
                  <a:pt x="1009336" y="6055894"/>
                </a:cubicBezTo>
                <a:cubicBezTo>
                  <a:pt x="494406" y="5980067"/>
                  <a:pt x="27371" y="5573268"/>
                  <a:pt x="0" y="5046558"/>
                </a:cubicBezTo>
                <a:cubicBezTo>
                  <a:pt x="-17059" y="4879723"/>
                  <a:pt x="14829" y="4583452"/>
                  <a:pt x="0" y="4429440"/>
                </a:cubicBezTo>
                <a:cubicBezTo>
                  <a:pt x="-14829" y="4275428"/>
                  <a:pt x="1520" y="4067277"/>
                  <a:pt x="0" y="3973810"/>
                </a:cubicBezTo>
                <a:cubicBezTo>
                  <a:pt x="-1520" y="3880343"/>
                  <a:pt x="46264" y="3721088"/>
                  <a:pt x="0" y="3518181"/>
                </a:cubicBezTo>
                <a:cubicBezTo>
                  <a:pt x="-46264" y="3315274"/>
                  <a:pt x="40095" y="3268118"/>
                  <a:pt x="0" y="3062552"/>
                </a:cubicBezTo>
                <a:cubicBezTo>
                  <a:pt x="-40095" y="2856986"/>
                  <a:pt x="52183" y="2804936"/>
                  <a:pt x="0" y="2606922"/>
                </a:cubicBezTo>
                <a:cubicBezTo>
                  <a:pt x="-52183" y="2408908"/>
                  <a:pt x="55837" y="2312742"/>
                  <a:pt x="0" y="2030176"/>
                </a:cubicBezTo>
                <a:cubicBezTo>
                  <a:pt x="-55837" y="1747610"/>
                  <a:pt x="6170" y="1635923"/>
                  <a:pt x="0" y="1534175"/>
                </a:cubicBezTo>
                <a:cubicBezTo>
                  <a:pt x="-6170" y="1432427"/>
                  <a:pt x="40028" y="1128636"/>
                  <a:pt x="0" y="1009336"/>
                </a:cubicBezTo>
                <a:close/>
              </a:path>
              <a:path w="10860505" h="6055894" stroke="0" extrusionOk="0">
                <a:moveTo>
                  <a:pt x="0" y="1009336"/>
                </a:moveTo>
                <a:cubicBezTo>
                  <a:pt x="59112" y="445138"/>
                  <a:pt x="580048" y="-8551"/>
                  <a:pt x="1009336" y="0"/>
                </a:cubicBezTo>
                <a:cubicBezTo>
                  <a:pt x="1324691" y="-4138"/>
                  <a:pt x="1413551" y="39553"/>
                  <a:pt x="1687210" y="0"/>
                </a:cubicBezTo>
                <a:cubicBezTo>
                  <a:pt x="1960869" y="-39553"/>
                  <a:pt x="2274211" y="47374"/>
                  <a:pt x="2453502" y="0"/>
                </a:cubicBezTo>
                <a:cubicBezTo>
                  <a:pt x="2632793" y="-47374"/>
                  <a:pt x="2709335" y="14291"/>
                  <a:pt x="2866121" y="0"/>
                </a:cubicBezTo>
                <a:cubicBezTo>
                  <a:pt x="3022907" y="-14291"/>
                  <a:pt x="3186128" y="35873"/>
                  <a:pt x="3367158" y="0"/>
                </a:cubicBezTo>
                <a:cubicBezTo>
                  <a:pt x="3548188" y="-35873"/>
                  <a:pt x="3820453" y="55939"/>
                  <a:pt x="3956614" y="0"/>
                </a:cubicBezTo>
                <a:cubicBezTo>
                  <a:pt x="4092775" y="-55939"/>
                  <a:pt x="4132820" y="35022"/>
                  <a:pt x="4280814" y="0"/>
                </a:cubicBezTo>
                <a:cubicBezTo>
                  <a:pt x="4428808" y="-35022"/>
                  <a:pt x="4742524" y="69856"/>
                  <a:pt x="4870270" y="0"/>
                </a:cubicBezTo>
                <a:cubicBezTo>
                  <a:pt x="4998016" y="-69856"/>
                  <a:pt x="5167154" y="1620"/>
                  <a:pt x="5371307" y="0"/>
                </a:cubicBezTo>
                <a:cubicBezTo>
                  <a:pt x="5575460" y="-1620"/>
                  <a:pt x="5753622" y="60111"/>
                  <a:pt x="6049181" y="0"/>
                </a:cubicBezTo>
                <a:cubicBezTo>
                  <a:pt x="6344740" y="-60111"/>
                  <a:pt x="6463908" y="8466"/>
                  <a:pt x="6815473" y="0"/>
                </a:cubicBezTo>
                <a:cubicBezTo>
                  <a:pt x="7167038" y="-8466"/>
                  <a:pt x="7251507" y="11189"/>
                  <a:pt x="7404929" y="0"/>
                </a:cubicBezTo>
                <a:cubicBezTo>
                  <a:pt x="7558351" y="-11189"/>
                  <a:pt x="7831366" y="31778"/>
                  <a:pt x="7994384" y="0"/>
                </a:cubicBezTo>
                <a:cubicBezTo>
                  <a:pt x="8157402" y="-31778"/>
                  <a:pt x="8531866" y="23484"/>
                  <a:pt x="8760676" y="0"/>
                </a:cubicBezTo>
                <a:cubicBezTo>
                  <a:pt x="8989486" y="-23484"/>
                  <a:pt x="9566561" y="70309"/>
                  <a:pt x="9851169" y="0"/>
                </a:cubicBezTo>
                <a:cubicBezTo>
                  <a:pt x="10384823" y="-9305"/>
                  <a:pt x="10808949" y="474632"/>
                  <a:pt x="10860505" y="1009336"/>
                </a:cubicBezTo>
                <a:cubicBezTo>
                  <a:pt x="10899709" y="1210462"/>
                  <a:pt x="10858699" y="1387298"/>
                  <a:pt x="10860505" y="1505338"/>
                </a:cubicBezTo>
                <a:cubicBezTo>
                  <a:pt x="10862311" y="1623378"/>
                  <a:pt x="10806112" y="1804957"/>
                  <a:pt x="10860505" y="2001339"/>
                </a:cubicBezTo>
                <a:cubicBezTo>
                  <a:pt x="10914898" y="2197721"/>
                  <a:pt x="10816971" y="2347280"/>
                  <a:pt x="10860505" y="2578085"/>
                </a:cubicBezTo>
                <a:cubicBezTo>
                  <a:pt x="10904039" y="2808890"/>
                  <a:pt x="10852887" y="2988575"/>
                  <a:pt x="10860505" y="3235576"/>
                </a:cubicBezTo>
                <a:cubicBezTo>
                  <a:pt x="10868123" y="3482577"/>
                  <a:pt x="10818987" y="3661050"/>
                  <a:pt x="10860505" y="3771949"/>
                </a:cubicBezTo>
                <a:cubicBezTo>
                  <a:pt x="10902023" y="3882848"/>
                  <a:pt x="10856065" y="4041252"/>
                  <a:pt x="10860505" y="4227579"/>
                </a:cubicBezTo>
                <a:cubicBezTo>
                  <a:pt x="10864945" y="4413906"/>
                  <a:pt x="10814198" y="4736906"/>
                  <a:pt x="10860505" y="5046558"/>
                </a:cubicBezTo>
                <a:cubicBezTo>
                  <a:pt x="10822529" y="5515716"/>
                  <a:pt x="10366429" y="6103421"/>
                  <a:pt x="9851169" y="6055894"/>
                </a:cubicBezTo>
                <a:cubicBezTo>
                  <a:pt x="9687463" y="6099200"/>
                  <a:pt x="9584239" y="6039166"/>
                  <a:pt x="9350132" y="6055894"/>
                </a:cubicBezTo>
                <a:cubicBezTo>
                  <a:pt x="9116025" y="6072622"/>
                  <a:pt x="9022123" y="6017763"/>
                  <a:pt x="8760676" y="6055894"/>
                </a:cubicBezTo>
                <a:cubicBezTo>
                  <a:pt x="8499229" y="6094025"/>
                  <a:pt x="8571619" y="6046537"/>
                  <a:pt x="8436476" y="6055894"/>
                </a:cubicBezTo>
                <a:cubicBezTo>
                  <a:pt x="8301333" y="6065251"/>
                  <a:pt x="7846083" y="5998880"/>
                  <a:pt x="7670184" y="6055894"/>
                </a:cubicBezTo>
                <a:cubicBezTo>
                  <a:pt x="7494285" y="6112908"/>
                  <a:pt x="7463094" y="6035029"/>
                  <a:pt x="7345983" y="6055894"/>
                </a:cubicBezTo>
                <a:cubicBezTo>
                  <a:pt x="7228872" y="6076759"/>
                  <a:pt x="7038406" y="6038894"/>
                  <a:pt x="6933364" y="6055894"/>
                </a:cubicBezTo>
                <a:cubicBezTo>
                  <a:pt x="6828322" y="6072894"/>
                  <a:pt x="6670683" y="6041536"/>
                  <a:pt x="6432327" y="6055894"/>
                </a:cubicBezTo>
                <a:cubicBezTo>
                  <a:pt x="6193971" y="6070252"/>
                  <a:pt x="6215340" y="6017536"/>
                  <a:pt x="6108126" y="6055894"/>
                </a:cubicBezTo>
                <a:cubicBezTo>
                  <a:pt x="6000912" y="6094252"/>
                  <a:pt x="5555229" y="5972652"/>
                  <a:pt x="5341834" y="6055894"/>
                </a:cubicBezTo>
                <a:cubicBezTo>
                  <a:pt x="5128439" y="6139136"/>
                  <a:pt x="5142904" y="6027615"/>
                  <a:pt x="5017634" y="6055894"/>
                </a:cubicBezTo>
                <a:cubicBezTo>
                  <a:pt x="4892364" y="6084173"/>
                  <a:pt x="4713380" y="6029673"/>
                  <a:pt x="4516596" y="6055894"/>
                </a:cubicBezTo>
                <a:cubicBezTo>
                  <a:pt x="4319812" y="6082115"/>
                  <a:pt x="4169857" y="5995405"/>
                  <a:pt x="3927141" y="6055894"/>
                </a:cubicBezTo>
                <a:cubicBezTo>
                  <a:pt x="3684425" y="6116383"/>
                  <a:pt x="3507488" y="5988475"/>
                  <a:pt x="3337685" y="6055894"/>
                </a:cubicBezTo>
                <a:cubicBezTo>
                  <a:pt x="3167882" y="6123313"/>
                  <a:pt x="3146440" y="6022034"/>
                  <a:pt x="3013485" y="6055894"/>
                </a:cubicBezTo>
                <a:cubicBezTo>
                  <a:pt x="2880530" y="6089754"/>
                  <a:pt x="2745980" y="6028582"/>
                  <a:pt x="2512448" y="6055894"/>
                </a:cubicBezTo>
                <a:cubicBezTo>
                  <a:pt x="2278916" y="6083206"/>
                  <a:pt x="2096346" y="6011079"/>
                  <a:pt x="1746155" y="6055894"/>
                </a:cubicBezTo>
                <a:cubicBezTo>
                  <a:pt x="1395964" y="6100709"/>
                  <a:pt x="1306595" y="6037091"/>
                  <a:pt x="1009336" y="6055894"/>
                </a:cubicBezTo>
                <a:cubicBezTo>
                  <a:pt x="473827" y="6081710"/>
                  <a:pt x="-111805" y="5582514"/>
                  <a:pt x="0" y="5046558"/>
                </a:cubicBezTo>
                <a:cubicBezTo>
                  <a:pt x="-44813" y="4823412"/>
                  <a:pt x="77066" y="4698521"/>
                  <a:pt x="0" y="4389068"/>
                </a:cubicBezTo>
                <a:cubicBezTo>
                  <a:pt x="-77066" y="4079615"/>
                  <a:pt x="43126" y="4086451"/>
                  <a:pt x="0" y="3893066"/>
                </a:cubicBezTo>
                <a:cubicBezTo>
                  <a:pt x="-43126" y="3699681"/>
                  <a:pt x="61679" y="3541973"/>
                  <a:pt x="0" y="3316320"/>
                </a:cubicBezTo>
                <a:cubicBezTo>
                  <a:pt x="-61679" y="3090667"/>
                  <a:pt x="12783" y="2932463"/>
                  <a:pt x="0" y="2779946"/>
                </a:cubicBezTo>
                <a:cubicBezTo>
                  <a:pt x="-12783" y="2627429"/>
                  <a:pt x="36173" y="2514199"/>
                  <a:pt x="0" y="2324317"/>
                </a:cubicBezTo>
                <a:cubicBezTo>
                  <a:pt x="-36173" y="2134435"/>
                  <a:pt x="41506" y="1923060"/>
                  <a:pt x="0" y="1747571"/>
                </a:cubicBezTo>
                <a:cubicBezTo>
                  <a:pt x="-41506" y="1572082"/>
                  <a:pt x="33744" y="1251022"/>
                  <a:pt x="0" y="1009336"/>
                </a:cubicBezTo>
                <a:close/>
              </a:path>
            </a:pathLst>
          </a:custGeom>
          <a:solidFill>
            <a:schemeClr val="bg1">
              <a:alpha val="95000"/>
            </a:schemeClr>
          </a:solidFill>
          <a:ln w="76200">
            <a:solidFill>
              <a:srgbClr val="FF9999"/>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43EB450-2456-3BF7-7CE2-3E8CA360D8FF}"/>
              </a:ext>
            </a:extLst>
          </p:cNvPr>
          <p:cNvSpPr txBox="1"/>
          <p:nvPr/>
        </p:nvSpPr>
        <p:spPr>
          <a:xfrm>
            <a:off x="1090863" y="401053"/>
            <a:ext cx="9593179" cy="2123658"/>
          </a:xfrm>
          <a:prstGeom prst="rect">
            <a:avLst/>
          </a:prstGeom>
          <a:noFill/>
        </p:spPr>
        <p:txBody>
          <a:bodyPr wrap="square" rtlCol="0">
            <a:spAutoFit/>
          </a:bodyPr>
          <a:lstStyle/>
          <a:p>
            <a:pPr algn="ctr"/>
            <a:r>
              <a:rPr lang="en-US" sz="6600" b="1"/>
              <a:t>Câu 1: Đặt tính và tính</a:t>
            </a:r>
          </a:p>
          <a:p>
            <a:pPr algn="ctr"/>
            <a:r>
              <a:rPr lang="en-US" sz="6600" b="1">
                <a:solidFill>
                  <a:srgbClr val="00B0F0"/>
                </a:solidFill>
              </a:rPr>
              <a:t>755 802 + 244 035</a:t>
            </a:r>
          </a:p>
        </p:txBody>
      </p:sp>
      <p:grpSp>
        <p:nvGrpSpPr>
          <p:cNvPr id="6" name="Group 5">
            <a:extLst>
              <a:ext uri="{FF2B5EF4-FFF2-40B4-BE49-F238E27FC236}">
                <a16:creationId xmlns:a16="http://schemas.microsoft.com/office/drawing/2014/main" id="{C0B0163A-0C3D-DC60-788E-64CFA7339341}"/>
              </a:ext>
            </a:extLst>
          </p:cNvPr>
          <p:cNvGrpSpPr/>
          <p:nvPr/>
        </p:nvGrpSpPr>
        <p:grpSpPr>
          <a:xfrm>
            <a:off x="1216837" y="2680103"/>
            <a:ext cx="4555226" cy="2302274"/>
            <a:chOff x="399160" y="1767569"/>
            <a:chExt cx="4555226" cy="2302274"/>
          </a:xfrm>
        </p:grpSpPr>
        <p:sp>
          <p:nvSpPr>
            <p:cNvPr id="7" name="TextBox 6">
              <a:extLst>
                <a:ext uri="{FF2B5EF4-FFF2-40B4-BE49-F238E27FC236}">
                  <a16:creationId xmlns:a16="http://schemas.microsoft.com/office/drawing/2014/main" id="{040EE6BA-E04E-6248-DA3E-15353FBC5A26}"/>
                </a:ext>
              </a:extLst>
            </p:cNvPr>
            <p:cNvSpPr txBox="1"/>
            <p:nvPr/>
          </p:nvSpPr>
          <p:spPr>
            <a:xfrm>
              <a:off x="998696" y="1767569"/>
              <a:ext cx="3955690" cy="1107996"/>
            </a:xfrm>
            <a:prstGeom prst="rect">
              <a:avLst/>
            </a:prstGeom>
            <a:noFill/>
          </p:spPr>
          <p:txBody>
            <a:bodyPr wrap="square" rtlCol="0">
              <a:spAutoFit/>
            </a:bodyPr>
            <a:lstStyle/>
            <a:p>
              <a:r>
                <a:rPr lang="en-US" sz="6600" b="1"/>
                <a:t>7 5 5 8 0 2</a:t>
              </a:r>
            </a:p>
          </p:txBody>
        </p:sp>
        <p:sp>
          <p:nvSpPr>
            <p:cNvPr id="8" name="TextBox 7">
              <a:extLst>
                <a:ext uri="{FF2B5EF4-FFF2-40B4-BE49-F238E27FC236}">
                  <a16:creationId xmlns:a16="http://schemas.microsoft.com/office/drawing/2014/main" id="{4C7083DA-40E8-0D21-83D5-A73AFC92F1B4}"/>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9" name="TextBox 8">
              <a:extLst>
                <a:ext uri="{FF2B5EF4-FFF2-40B4-BE49-F238E27FC236}">
                  <a16:creationId xmlns:a16="http://schemas.microsoft.com/office/drawing/2014/main" id="{F0A196D0-EC8A-4B2E-DF48-63D1F3A621AC}"/>
                </a:ext>
              </a:extLst>
            </p:cNvPr>
            <p:cNvSpPr txBox="1"/>
            <p:nvPr/>
          </p:nvSpPr>
          <p:spPr>
            <a:xfrm>
              <a:off x="822665" y="2961847"/>
              <a:ext cx="3955690" cy="1107996"/>
            </a:xfrm>
            <a:prstGeom prst="rect">
              <a:avLst/>
            </a:prstGeom>
            <a:noFill/>
          </p:spPr>
          <p:txBody>
            <a:bodyPr wrap="square" rtlCol="0">
              <a:spAutoFit/>
            </a:bodyPr>
            <a:lstStyle/>
            <a:p>
              <a:r>
                <a:rPr lang="en-US" sz="6600" b="1"/>
                <a:t> 2 4 4 0 3 5</a:t>
              </a:r>
            </a:p>
          </p:txBody>
        </p:sp>
        <p:cxnSp>
          <p:nvCxnSpPr>
            <p:cNvPr id="10" name="Straight Connector 9">
              <a:extLst>
                <a:ext uri="{FF2B5EF4-FFF2-40B4-BE49-F238E27FC236}">
                  <a16:creationId xmlns:a16="http://schemas.microsoft.com/office/drawing/2014/main" id="{12D34ECA-7C8B-5AD6-F056-C571EEAC1373}"/>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44D39DA-D19D-4111-D0C0-7C7F8B1A8197}"/>
              </a:ext>
            </a:extLst>
          </p:cNvPr>
          <p:cNvGrpSpPr/>
          <p:nvPr/>
        </p:nvGrpSpPr>
        <p:grpSpPr>
          <a:xfrm>
            <a:off x="1801876" y="4896095"/>
            <a:ext cx="3723567" cy="1143697"/>
            <a:chOff x="1801876" y="4896095"/>
            <a:chExt cx="3723567" cy="1143697"/>
          </a:xfrm>
        </p:grpSpPr>
        <p:sp>
          <p:nvSpPr>
            <p:cNvPr id="11" name="TextBox 10">
              <a:extLst>
                <a:ext uri="{FF2B5EF4-FFF2-40B4-BE49-F238E27FC236}">
                  <a16:creationId xmlns:a16="http://schemas.microsoft.com/office/drawing/2014/main" id="{1EF32E74-42BD-6DA6-5B63-CC53DFFB0F7A}"/>
                </a:ext>
              </a:extLst>
            </p:cNvPr>
            <p:cNvSpPr txBox="1"/>
            <p:nvPr/>
          </p:nvSpPr>
          <p:spPr>
            <a:xfrm>
              <a:off x="4915843" y="4896095"/>
              <a:ext cx="609600" cy="1107996"/>
            </a:xfrm>
            <a:prstGeom prst="rect">
              <a:avLst/>
            </a:prstGeom>
            <a:noFill/>
          </p:spPr>
          <p:txBody>
            <a:bodyPr wrap="square" rtlCol="0">
              <a:spAutoFit/>
            </a:bodyPr>
            <a:lstStyle/>
            <a:p>
              <a:r>
                <a:rPr lang="en-US" sz="6600" b="1">
                  <a:solidFill>
                    <a:srgbClr val="FF6600"/>
                  </a:solidFill>
                </a:rPr>
                <a:t>7</a:t>
              </a:r>
            </a:p>
          </p:txBody>
        </p:sp>
        <p:sp>
          <p:nvSpPr>
            <p:cNvPr id="12" name="TextBox 11">
              <a:extLst>
                <a:ext uri="{FF2B5EF4-FFF2-40B4-BE49-F238E27FC236}">
                  <a16:creationId xmlns:a16="http://schemas.microsoft.com/office/drawing/2014/main" id="{992406F0-3BC4-1C92-8BC6-F10B4573C044}"/>
                </a:ext>
              </a:extLst>
            </p:cNvPr>
            <p:cNvSpPr txBox="1"/>
            <p:nvPr/>
          </p:nvSpPr>
          <p:spPr>
            <a:xfrm>
              <a:off x="4288102" y="4896095"/>
              <a:ext cx="609600" cy="1107996"/>
            </a:xfrm>
            <a:prstGeom prst="rect">
              <a:avLst/>
            </a:prstGeom>
            <a:noFill/>
          </p:spPr>
          <p:txBody>
            <a:bodyPr wrap="square" rtlCol="0">
              <a:spAutoFit/>
            </a:bodyPr>
            <a:lstStyle/>
            <a:p>
              <a:r>
                <a:rPr lang="en-US" sz="6600" b="1">
                  <a:solidFill>
                    <a:srgbClr val="FF6600"/>
                  </a:solidFill>
                </a:rPr>
                <a:t>3</a:t>
              </a:r>
            </a:p>
          </p:txBody>
        </p:sp>
        <p:sp>
          <p:nvSpPr>
            <p:cNvPr id="13" name="TextBox 12">
              <a:extLst>
                <a:ext uri="{FF2B5EF4-FFF2-40B4-BE49-F238E27FC236}">
                  <a16:creationId xmlns:a16="http://schemas.microsoft.com/office/drawing/2014/main" id="{D5C27505-59C5-6DD0-1706-A44844561529}"/>
                </a:ext>
              </a:extLst>
            </p:cNvPr>
            <p:cNvSpPr txBox="1"/>
            <p:nvPr/>
          </p:nvSpPr>
          <p:spPr>
            <a:xfrm>
              <a:off x="3665086" y="4928895"/>
              <a:ext cx="609600" cy="1107996"/>
            </a:xfrm>
            <a:prstGeom prst="rect">
              <a:avLst/>
            </a:prstGeom>
            <a:noFill/>
          </p:spPr>
          <p:txBody>
            <a:bodyPr wrap="square" rtlCol="0">
              <a:spAutoFit/>
            </a:bodyPr>
            <a:lstStyle/>
            <a:p>
              <a:r>
                <a:rPr lang="en-US" sz="6600" b="1">
                  <a:solidFill>
                    <a:srgbClr val="FF6600"/>
                  </a:solidFill>
                </a:rPr>
                <a:t>8</a:t>
              </a:r>
            </a:p>
          </p:txBody>
        </p:sp>
        <p:sp>
          <p:nvSpPr>
            <p:cNvPr id="14" name="TextBox 13">
              <a:extLst>
                <a:ext uri="{FF2B5EF4-FFF2-40B4-BE49-F238E27FC236}">
                  <a16:creationId xmlns:a16="http://schemas.microsoft.com/office/drawing/2014/main" id="{649CE183-A1C8-8451-30A7-A71043BDD518}"/>
                </a:ext>
              </a:extLst>
            </p:cNvPr>
            <p:cNvSpPr txBox="1"/>
            <p:nvPr/>
          </p:nvSpPr>
          <p:spPr>
            <a:xfrm>
              <a:off x="3043224" y="4928895"/>
              <a:ext cx="609600" cy="1107996"/>
            </a:xfrm>
            <a:prstGeom prst="rect">
              <a:avLst/>
            </a:prstGeom>
            <a:noFill/>
          </p:spPr>
          <p:txBody>
            <a:bodyPr wrap="square" rtlCol="0">
              <a:spAutoFit/>
            </a:bodyPr>
            <a:lstStyle/>
            <a:p>
              <a:r>
                <a:rPr lang="en-US" sz="6600" b="1">
                  <a:solidFill>
                    <a:srgbClr val="FF6600"/>
                  </a:solidFill>
                </a:rPr>
                <a:t>9</a:t>
              </a:r>
            </a:p>
          </p:txBody>
        </p:sp>
        <p:sp>
          <p:nvSpPr>
            <p:cNvPr id="15" name="TextBox 14">
              <a:extLst>
                <a:ext uri="{FF2B5EF4-FFF2-40B4-BE49-F238E27FC236}">
                  <a16:creationId xmlns:a16="http://schemas.microsoft.com/office/drawing/2014/main" id="{C1A00072-85F4-AEAD-2E56-A34A3D1E10E7}"/>
                </a:ext>
              </a:extLst>
            </p:cNvPr>
            <p:cNvSpPr txBox="1"/>
            <p:nvPr/>
          </p:nvSpPr>
          <p:spPr>
            <a:xfrm>
              <a:off x="2437534" y="4931796"/>
              <a:ext cx="609600" cy="1107996"/>
            </a:xfrm>
            <a:prstGeom prst="rect">
              <a:avLst/>
            </a:prstGeom>
            <a:noFill/>
          </p:spPr>
          <p:txBody>
            <a:bodyPr wrap="square" rtlCol="0">
              <a:spAutoFit/>
            </a:bodyPr>
            <a:lstStyle/>
            <a:p>
              <a:r>
                <a:rPr lang="en-US" sz="6600" b="1">
                  <a:solidFill>
                    <a:srgbClr val="FF6600"/>
                  </a:solidFill>
                </a:rPr>
                <a:t>9</a:t>
              </a:r>
            </a:p>
          </p:txBody>
        </p:sp>
        <p:sp>
          <p:nvSpPr>
            <p:cNvPr id="16" name="TextBox 15">
              <a:extLst>
                <a:ext uri="{FF2B5EF4-FFF2-40B4-BE49-F238E27FC236}">
                  <a16:creationId xmlns:a16="http://schemas.microsoft.com/office/drawing/2014/main" id="{77204B87-E8E2-67A2-2A50-B26DC902401C}"/>
                </a:ext>
              </a:extLst>
            </p:cNvPr>
            <p:cNvSpPr txBox="1"/>
            <p:nvPr/>
          </p:nvSpPr>
          <p:spPr>
            <a:xfrm>
              <a:off x="1801876" y="4928895"/>
              <a:ext cx="686397" cy="1107996"/>
            </a:xfrm>
            <a:prstGeom prst="rect">
              <a:avLst/>
            </a:prstGeom>
            <a:noFill/>
          </p:spPr>
          <p:txBody>
            <a:bodyPr wrap="square" rtlCol="0">
              <a:spAutoFit/>
            </a:bodyPr>
            <a:lstStyle/>
            <a:p>
              <a:r>
                <a:rPr lang="en-US" sz="6600" b="1">
                  <a:solidFill>
                    <a:srgbClr val="FF6600"/>
                  </a:solidFill>
                </a:rPr>
                <a:t>9</a:t>
              </a:r>
            </a:p>
          </p:txBody>
        </p:sp>
      </p:grpSp>
      <p:pic>
        <p:nvPicPr>
          <p:cNvPr id="18" name="Tieng-yeah-tre-con-www_nhacchuongvui_com">
            <a:hlinkClick r:id="" action="ppaction://media"/>
            <a:extLst>
              <a:ext uri="{FF2B5EF4-FFF2-40B4-BE49-F238E27FC236}">
                <a16:creationId xmlns:a16="http://schemas.microsoft.com/office/drawing/2014/main" id="{AC75924A-1F39-605C-6BB5-FBFEE9D1BC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pic>
        <p:nvPicPr>
          <p:cNvPr id="22" name="Picture 21" descr="A cartoon child holding a pencil&#10;&#10;Description automatically generated">
            <a:extLst>
              <a:ext uri="{FF2B5EF4-FFF2-40B4-BE49-F238E27FC236}">
                <a16:creationId xmlns:a16="http://schemas.microsoft.com/office/drawing/2014/main" id="{A44FA7AB-C697-311C-96B8-A72B0CBA12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3031" y="2625808"/>
            <a:ext cx="3960577" cy="3605141"/>
          </a:xfrm>
          <a:prstGeom prst="rect">
            <a:avLst/>
          </a:prstGeom>
        </p:spPr>
      </p:pic>
    </p:spTree>
    <p:extLst>
      <p:ext uri="{BB962C8B-B14F-4D97-AF65-F5344CB8AC3E}">
        <p14:creationId xmlns:p14="http://schemas.microsoft.com/office/powerpoint/2010/main" val="32605235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1" presetClass="mediacall" presetSubtype="0" fill="hold" nodeType="withEffect">
                                  <p:stCondLst>
                                    <p:cond delay="0"/>
                                  </p:stCondLst>
                                  <p:childTnLst>
                                    <p:cmd type="call" cmd="playFrom(0.0)">
                                      <p:cBhvr>
                                        <p:cTn id="24" dur="441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8CD8A292-9E1C-6B4F-2A6E-1AA666869F22}"/>
              </a:ext>
            </a:extLst>
          </p:cNvPr>
          <p:cNvSpPr/>
          <p:nvPr/>
        </p:nvSpPr>
        <p:spPr>
          <a:xfrm>
            <a:off x="625642" y="401053"/>
            <a:ext cx="10860505" cy="6055894"/>
          </a:xfrm>
          <a:custGeom>
            <a:avLst/>
            <a:gdLst>
              <a:gd name="connsiteX0" fmla="*/ 0 w 10860505"/>
              <a:gd name="connsiteY0" fmla="*/ 1009336 h 6055894"/>
              <a:gd name="connsiteX1" fmla="*/ 1009336 w 10860505"/>
              <a:gd name="connsiteY1" fmla="*/ 0 h 6055894"/>
              <a:gd name="connsiteX2" fmla="*/ 1775628 w 10860505"/>
              <a:gd name="connsiteY2" fmla="*/ 0 h 6055894"/>
              <a:gd name="connsiteX3" fmla="*/ 2188247 w 10860505"/>
              <a:gd name="connsiteY3" fmla="*/ 0 h 6055894"/>
              <a:gd name="connsiteX4" fmla="*/ 2689284 w 10860505"/>
              <a:gd name="connsiteY4" fmla="*/ 0 h 6055894"/>
              <a:gd name="connsiteX5" fmla="*/ 3190321 w 10860505"/>
              <a:gd name="connsiteY5" fmla="*/ 0 h 6055894"/>
              <a:gd name="connsiteX6" fmla="*/ 3868195 w 10860505"/>
              <a:gd name="connsiteY6" fmla="*/ 0 h 6055894"/>
              <a:gd name="connsiteX7" fmla="*/ 4280814 w 10860505"/>
              <a:gd name="connsiteY7" fmla="*/ 0 h 6055894"/>
              <a:gd name="connsiteX8" fmla="*/ 4693433 w 10860505"/>
              <a:gd name="connsiteY8" fmla="*/ 0 h 6055894"/>
              <a:gd name="connsiteX9" fmla="*/ 5371307 w 10860505"/>
              <a:gd name="connsiteY9" fmla="*/ 0 h 6055894"/>
              <a:gd name="connsiteX10" fmla="*/ 6049181 w 10860505"/>
              <a:gd name="connsiteY10" fmla="*/ 0 h 6055894"/>
              <a:gd name="connsiteX11" fmla="*/ 6727055 w 10860505"/>
              <a:gd name="connsiteY11" fmla="*/ 0 h 6055894"/>
              <a:gd name="connsiteX12" fmla="*/ 7316510 w 10860505"/>
              <a:gd name="connsiteY12" fmla="*/ 0 h 6055894"/>
              <a:gd name="connsiteX13" fmla="*/ 8082802 w 10860505"/>
              <a:gd name="connsiteY13" fmla="*/ 0 h 6055894"/>
              <a:gd name="connsiteX14" fmla="*/ 8407003 w 10860505"/>
              <a:gd name="connsiteY14" fmla="*/ 0 h 6055894"/>
              <a:gd name="connsiteX15" fmla="*/ 9084877 w 10860505"/>
              <a:gd name="connsiteY15" fmla="*/ 0 h 6055894"/>
              <a:gd name="connsiteX16" fmla="*/ 9851169 w 10860505"/>
              <a:gd name="connsiteY16" fmla="*/ 0 h 6055894"/>
              <a:gd name="connsiteX17" fmla="*/ 10860505 w 10860505"/>
              <a:gd name="connsiteY17" fmla="*/ 1009336 h 6055894"/>
              <a:gd name="connsiteX18" fmla="*/ 10860505 w 10860505"/>
              <a:gd name="connsiteY18" fmla="*/ 1586082 h 6055894"/>
              <a:gd name="connsiteX19" fmla="*/ 10860505 w 10860505"/>
              <a:gd name="connsiteY19" fmla="*/ 2162828 h 6055894"/>
              <a:gd name="connsiteX20" fmla="*/ 10860505 w 10860505"/>
              <a:gd name="connsiteY20" fmla="*/ 2820318 h 6055894"/>
              <a:gd name="connsiteX21" fmla="*/ 10860505 w 10860505"/>
              <a:gd name="connsiteY21" fmla="*/ 3316320 h 6055894"/>
              <a:gd name="connsiteX22" fmla="*/ 10860505 w 10860505"/>
              <a:gd name="connsiteY22" fmla="*/ 3933438 h 6055894"/>
              <a:gd name="connsiteX23" fmla="*/ 10860505 w 10860505"/>
              <a:gd name="connsiteY23" fmla="*/ 4469812 h 6055894"/>
              <a:gd name="connsiteX24" fmla="*/ 10860505 w 10860505"/>
              <a:gd name="connsiteY24" fmla="*/ 5046558 h 6055894"/>
              <a:gd name="connsiteX25" fmla="*/ 9851169 w 10860505"/>
              <a:gd name="connsiteY25" fmla="*/ 6055894 h 6055894"/>
              <a:gd name="connsiteX26" fmla="*/ 9173295 w 10860505"/>
              <a:gd name="connsiteY26" fmla="*/ 6055894 h 6055894"/>
              <a:gd name="connsiteX27" fmla="*/ 8849095 w 10860505"/>
              <a:gd name="connsiteY27" fmla="*/ 6055894 h 6055894"/>
              <a:gd name="connsiteX28" fmla="*/ 8436476 w 10860505"/>
              <a:gd name="connsiteY28" fmla="*/ 6055894 h 6055894"/>
              <a:gd name="connsiteX29" fmla="*/ 7935439 w 10860505"/>
              <a:gd name="connsiteY29" fmla="*/ 6055894 h 6055894"/>
              <a:gd name="connsiteX30" fmla="*/ 7345983 w 10860505"/>
              <a:gd name="connsiteY30" fmla="*/ 6055894 h 6055894"/>
              <a:gd name="connsiteX31" fmla="*/ 6579691 w 10860505"/>
              <a:gd name="connsiteY31" fmla="*/ 6055894 h 6055894"/>
              <a:gd name="connsiteX32" fmla="*/ 5990235 w 10860505"/>
              <a:gd name="connsiteY32" fmla="*/ 6055894 h 6055894"/>
              <a:gd name="connsiteX33" fmla="*/ 5223943 w 10860505"/>
              <a:gd name="connsiteY33" fmla="*/ 6055894 h 6055894"/>
              <a:gd name="connsiteX34" fmla="*/ 4546069 w 10860505"/>
              <a:gd name="connsiteY34" fmla="*/ 6055894 h 6055894"/>
              <a:gd name="connsiteX35" fmla="*/ 4133450 w 10860505"/>
              <a:gd name="connsiteY35" fmla="*/ 6055894 h 6055894"/>
              <a:gd name="connsiteX36" fmla="*/ 3455576 w 10860505"/>
              <a:gd name="connsiteY36" fmla="*/ 6055894 h 6055894"/>
              <a:gd name="connsiteX37" fmla="*/ 2954539 w 10860505"/>
              <a:gd name="connsiteY37" fmla="*/ 6055894 h 6055894"/>
              <a:gd name="connsiteX38" fmla="*/ 2541920 w 10860505"/>
              <a:gd name="connsiteY38" fmla="*/ 6055894 h 6055894"/>
              <a:gd name="connsiteX39" fmla="*/ 2129302 w 10860505"/>
              <a:gd name="connsiteY39" fmla="*/ 6055894 h 6055894"/>
              <a:gd name="connsiteX40" fmla="*/ 1716683 w 10860505"/>
              <a:gd name="connsiteY40" fmla="*/ 6055894 h 6055894"/>
              <a:gd name="connsiteX41" fmla="*/ 1009336 w 10860505"/>
              <a:gd name="connsiteY41" fmla="*/ 6055894 h 6055894"/>
              <a:gd name="connsiteX42" fmla="*/ 0 w 10860505"/>
              <a:gd name="connsiteY42" fmla="*/ 5046558 h 6055894"/>
              <a:gd name="connsiteX43" fmla="*/ 0 w 10860505"/>
              <a:gd name="connsiteY43" fmla="*/ 4429440 h 6055894"/>
              <a:gd name="connsiteX44" fmla="*/ 0 w 10860505"/>
              <a:gd name="connsiteY44" fmla="*/ 3973810 h 6055894"/>
              <a:gd name="connsiteX45" fmla="*/ 0 w 10860505"/>
              <a:gd name="connsiteY45" fmla="*/ 3518181 h 6055894"/>
              <a:gd name="connsiteX46" fmla="*/ 0 w 10860505"/>
              <a:gd name="connsiteY46" fmla="*/ 3062552 h 6055894"/>
              <a:gd name="connsiteX47" fmla="*/ 0 w 10860505"/>
              <a:gd name="connsiteY47" fmla="*/ 2606922 h 6055894"/>
              <a:gd name="connsiteX48" fmla="*/ 0 w 10860505"/>
              <a:gd name="connsiteY48" fmla="*/ 2030176 h 6055894"/>
              <a:gd name="connsiteX49" fmla="*/ 0 w 10860505"/>
              <a:gd name="connsiteY49" fmla="*/ 1534175 h 6055894"/>
              <a:gd name="connsiteX50" fmla="*/ 0 w 10860505"/>
              <a:gd name="connsiteY50" fmla="*/ 1009336 h 605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860505" h="6055894" fill="none" extrusionOk="0">
                <a:moveTo>
                  <a:pt x="0" y="1009336"/>
                </a:moveTo>
                <a:cubicBezTo>
                  <a:pt x="-6076" y="461915"/>
                  <a:pt x="511131" y="-98548"/>
                  <a:pt x="1009336" y="0"/>
                </a:cubicBezTo>
                <a:cubicBezTo>
                  <a:pt x="1352582" y="-43036"/>
                  <a:pt x="1394610" y="10065"/>
                  <a:pt x="1775628" y="0"/>
                </a:cubicBezTo>
                <a:cubicBezTo>
                  <a:pt x="2156646" y="-10065"/>
                  <a:pt x="2083007" y="22202"/>
                  <a:pt x="2188247" y="0"/>
                </a:cubicBezTo>
                <a:cubicBezTo>
                  <a:pt x="2293487" y="-22202"/>
                  <a:pt x="2492179" y="39543"/>
                  <a:pt x="2689284" y="0"/>
                </a:cubicBezTo>
                <a:cubicBezTo>
                  <a:pt x="2886389" y="-39543"/>
                  <a:pt x="3070606" y="59254"/>
                  <a:pt x="3190321" y="0"/>
                </a:cubicBezTo>
                <a:cubicBezTo>
                  <a:pt x="3310036" y="-59254"/>
                  <a:pt x="3538842" y="21219"/>
                  <a:pt x="3868195" y="0"/>
                </a:cubicBezTo>
                <a:cubicBezTo>
                  <a:pt x="4197548" y="-21219"/>
                  <a:pt x="4144974" y="4927"/>
                  <a:pt x="4280814" y="0"/>
                </a:cubicBezTo>
                <a:cubicBezTo>
                  <a:pt x="4416654" y="-4927"/>
                  <a:pt x="4563947" y="20172"/>
                  <a:pt x="4693433" y="0"/>
                </a:cubicBezTo>
                <a:cubicBezTo>
                  <a:pt x="4822919" y="-20172"/>
                  <a:pt x="5105527" y="30093"/>
                  <a:pt x="5371307" y="0"/>
                </a:cubicBezTo>
                <a:cubicBezTo>
                  <a:pt x="5637087" y="-30093"/>
                  <a:pt x="5812441" y="39260"/>
                  <a:pt x="6049181" y="0"/>
                </a:cubicBezTo>
                <a:cubicBezTo>
                  <a:pt x="6285921" y="-39260"/>
                  <a:pt x="6549536" y="7574"/>
                  <a:pt x="6727055" y="0"/>
                </a:cubicBezTo>
                <a:cubicBezTo>
                  <a:pt x="6904574" y="-7574"/>
                  <a:pt x="7087915" y="42705"/>
                  <a:pt x="7316510" y="0"/>
                </a:cubicBezTo>
                <a:cubicBezTo>
                  <a:pt x="7545106" y="-42705"/>
                  <a:pt x="7883682" y="33635"/>
                  <a:pt x="8082802" y="0"/>
                </a:cubicBezTo>
                <a:cubicBezTo>
                  <a:pt x="8281922" y="-33635"/>
                  <a:pt x="8253197" y="11530"/>
                  <a:pt x="8407003" y="0"/>
                </a:cubicBezTo>
                <a:cubicBezTo>
                  <a:pt x="8560809" y="-11530"/>
                  <a:pt x="8811915" y="79755"/>
                  <a:pt x="9084877" y="0"/>
                </a:cubicBezTo>
                <a:cubicBezTo>
                  <a:pt x="9357839" y="-79755"/>
                  <a:pt x="9539329" y="49129"/>
                  <a:pt x="9851169" y="0"/>
                </a:cubicBezTo>
                <a:cubicBezTo>
                  <a:pt x="10406027" y="-21522"/>
                  <a:pt x="10882469" y="471489"/>
                  <a:pt x="10860505" y="1009336"/>
                </a:cubicBezTo>
                <a:cubicBezTo>
                  <a:pt x="10910266" y="1289023"/>
                  <a:pt x="10817012" y="1402262"/>
                  <a:pt x="10860505" y="1586082"/>
                </a:cubicBezTo>
                <a:cubicBezTo>
                  <a:pt x="10903998" y="1769902"/>
                  <a:pt x="10858130" y="1972774"/>
                  <a:pt x="10860505" y="2162828"/>
                </a:cubicBezTo>
                <a:cubicBezTo>
                  <a:pt x="10862880" y="2352882"/>
                  <a:pt x="10827832" y="2567794"/>
                  <a:pt x="10860505" y="2820318"/>
                </a:cubicBezTo>
                <a:cubicBezTo>
                  <a:pt x="10893178" y="3072842"/>
                  <a:pt x="10859740" y="3122594"/>
                  <a:pt x="10860505" y="3316320"/>
                </a:cubicBezTo>
                <a:cubicBezTo>
                  <a:pt x="10861270" y="3510046"/>
                  <a:pt x="10787272" y="3785898"/>
                  <a:pt x="10860505" y="3933438"/>
                </a:cubicBezTo>
                <a:cubicBezTo>
                  <a:pt x="10933738" y="4080978"/>
                  <a:pt x="10804703" y="4341097"/>
                  <a:pt x="10860505" y="4469812"/>
                </a:cubicBezTo>
                <a:cubicBezTo>
                  <a:pt x="10916307" y="4598527"/>
                  <a:pt x="10842382" y="4908194"/>
                  <a:pt x="10860505" y="5046558"/>
                </a:cubicBezTo>
                <a:cubicBezTo>
                  <a:pt x="10897105" y="5619812"/>
                  <a:pt x="10414176" y="6041122"/>
                  <a:pt x="9851169" y="6055894"/>
                </a:cubicBezTo>
                <a:cubicBezTo>
                  <a:pt x="9617751" y="6098988"/>
                  <a:pt x="9505727" y="6052132"/>
                  <a:pt x="9173295" y="6055894"/>
                </a:cubicBezTo>
                <a:cubicBezTo>
                  <a:pt x="8840863" y="6059656"/>
                  <a:pt x="8982645" y="6046516"/>
                  <a:pt x="8849095" y="6055894"/>
                </a:cubicBezTo>
                <a:cubicBezTo>
                  <a:pt x="8715545" y="6065272"/>
                  <a:pt x="8543344" y="6018258"/>
                  <a:pt x="8436476" y="6055894"/>
                </a:cubicBezTo>
                <a:cubicBezTo>
                  <a:pt x="8329608" y="6093530"/>
                  <a:pt x="8137298" y="5999665"/>
                  <a:pt x="7935439" y="6055894"/>
                </a:cubicBezTo>
                <a:cubicBezTo>
                  <a:pt x="7733580" y="6112123"/>
                  <a:pt x="7486129" y="6013646"/>
                  <a:pt x="7345983" y="6055894"/>
                </a:cubicBezTo>
                <a:cubicBezTo>
                  <a:pt x="7205837" y="6098142"/>
                  <a:pt x="6836472" y="5971377"/>
                  <a:pt x="6579691" y="6055894"/>
                </a:cubicBezTo>
                <a:cubicBezTo>
                  <a:pt x="6322910" y="6140411"/>
                  <a:pt x="6164078" y="6053475"/>
                  <a:pt x="5990235" y="6055894"/>
                </a:cubicBezTo>
                <a:cubicBezTo>
                  <a:pt x="5816392" y="6058313"/>
                  <a:pt x="5546380" y="6030804"/>
                  <a:pt x="5223943" y="6055894"/>
                </a:cubicBezTo>
                <a:cubicBezTo>
                  <a:pt x="4901506" y="6080984"/>
                  <a:pt x="4822507" y="6002405"/>
                  <a:pt x="4546069" y="6055894"/>
                </a:cubicBezTo>
                <a:cubicBezTo>
                  <a:pt x="4269631" y="6109383"/>
                  <a:pt x="4272476" y="6006501"/>
                  <a:pt x="4133450" y="6055894"/>
                </a:cubicBezTo>
                <a:cubicBezTo>
                  <a:pt x="3994424" y="6105287"/>
                  <a:pt x="3712618" y="5994455"/>
                  <a:pt x="3455576" y="6055894"/>
                </a:cubicBezTo>
                <a:cubicBezTo>
                  <a:pt x="3198534" y="6117333"/>
                  <a:pt x="3095082" y="6055832"/>
                  <a:pt x="2954539" y="6055894"/>
                </a:cubicBezTo>
                <a:cubicBezTo>
                  <a:pt x="2813996" y="6055956"/>
                  <a:pt x="2741889" y="6055746"/>
                  <a:pt x="2541920" y="6055894"/>
                </a:cubicBezTo>
                <a:cubicBezTo>
                  <a:pt x="2341951" y="6056042"/>
                  <a:pt x="2332391" y="6047751"/>
                  <a:pt x="2129302" y="6055894"/>
                </a:cubicBezTo>
                <a:cubicBezTo>
                  <a:pt x="1926213" y="6064037"/>
                  <a:pt x="1824901" y="6026714"/>
                  <a:pt x="1716683" y="6055894"/>
                </a:cubicBezTo>
                <a:cubicBezTo>
                  <a:pt x="1608465" y="6085074"/>
                  <a:pt x="1228373" y="6027303"/>
                  <a:pt x="1009336" y="6055894"/>
                </a:cubicBezTo>
                <a:cubicBezTo>
                  <a:pt x="494406" y="5980067"/>
                  <a:pt x="27371" y="5573268"/>
                  <a:pt x="0" y="5046558"/>
                </a:cubicBezTo>
                <a:cubicBezTo>
                  <a:pt x="-17059" y="4879723"/>
                  <a:pt x="14829" y="4583452"/>
                  <a:pt x="0" y="4429440"/>
                </a:cubicBezTo>
                <a:cubicBezTo>
                  <a:pt x="-14829" y="4275428"/>
                  <a:pt x="1520" y="4067277"/>
                  <a:pt x="0" y="3973810"/>
                </a:cubicBezTo>
                <a:cubicBezTo>
                  <a:pt x="-1520" y="3880343"/>
                  <a:pt x="46264" y="3721088"/>
                  <a:pt x="0" y="3518181"/>
                </a:cubicBezTo>
                <a:cubicBezTo>
                  <a:pt x="-46264" y="3315274"/>
                  <a:pt x="40095" y="3268118"/>
                  <a:pt x="0" y="3062552"/>
                </a:cubicBezTo>
                <a:cubicBezTo>
                  <a:pt x="-40095" y="2856986"/>
                  <a:pt x="52183" y="2804936"/>
                  <a:pt x="0" y="2606922"/>
                </a:cubicBezTo>
                <a:cubicBezTo>
                  <a:pt x="-52183" y="2408908"/>
                  <a:pt x="55837" y="2312742"/>
                  <a:pt x="0" y="2030176"/>
                </a:cubicBezTo>
                <a:cubicBezTo>
                  <a:pt x="-55837" y="1747610"/>
                  <a:pt x="6170" y="1635923"/>
                  <a:pt x="0" y="1534175"/>
                </a:cubicBezTo>
                <a:cubicBezTo>
                  <a:pt x="-6170" y="1432427"/>
                  <a:pt x="40028" y="1128636"/>
                  <a:pt x="0" y="1009336"/>
                </a:cubicBezTo>
                <a:close/>
              </a:path>
              <a:path w="10860505" h="6055894" stroke="0" extrusionOk="0">
                <a:moveTo>
                  <a:pt x="0" y="1009336"/>
                </a:moveTo>
                <a:cubicBezTo>
                  <a:pt x="59112" y="445138"/>
                  <a:pt x="580048" y="-8551"/>
                  <a:pt x="1009336" y="0"/>
                </a:cubicBezTo>
                <a:cubicBezTo>
                  <a:pt x="1324691" y="-4138"/>
                  <a:pt x="1413551" y="39553"/>
                  <a:pt x="1687210" y="0"/>
                </a:cubicBezTo>
                <a:cubicBezTo>
                  <a:pt x="1960869" y="-39553"/>
                  <a:pt x="2274211" y="47374"/>
                  <a:pt x="2453502" y="0"/>
                </a:cubicBezTo>
                <a:cubicBezTo>
                  <a:pt x="2632793" y="-47374"/>
                  <a:pt x="2709335" y="14291"/>
                  <a:pt x="2866121" y="0"/>
                </a:cubicBezTo>
                <a:cubicBezTo>
                  <a:pt x="3022907" y="-14291"/>
                  <a:pt x="3186128" y="35873"/>
                  <a:pt x="3367158" y="0"/>
                </a:cubicBezTo>
                <a:cubicBezTo>
                  <a:pt x="3548188" y="-35873"/>
                  <a:pt x="3820453" y="55939"/>
                  <a:pt x="3956614" y="0"/>
                </a:cubicBezTo>
                <a:cubicBezTo>
                  <a:pt x="4092775" y="-55939"/>
                  <a:pt x="4132820" y="35022"/>
                  <a:pt x="4280814" y="0"/>
                </a:cubicBezTo>
                <a:cubicBezTo>
                  <a:pt x="4428808" y="-35022"/>
                  <a:pt x="4742524" y="69856"/>
                  <a:pt x="4870270" y="0"/>
                </a:cubicBezTo>
                <a:cubicBezTo>
                  <a:pt x="4998016" y="-69856"/>
                  <a:pt x="5167154" y="1620"/>
                  <a:pt x="5371307" y="0"/>
                </a:cubicBezTo>
                <a:cubicBezTo>
                  <a:pt x="5575460" y="-1620"/>
                  <a:pt x="5753622" y="60111"/>
                  <a:pt x="6049181" y="0"/>
                </a:cubicBezTo>
                <a:cubicBezTo>
                  <a:pt x="6344740" y="-60111"/>
                  <a:pt x="6463908" y="8466"/>
                  <a:pt x="6815473" y="0"/>
                </a:cubicBezTo>
                <a:cubicBezTo>
                  <a:pt x="7167038" y="-8466"/>
                  <a:pt x="7251507" y="11189"/>
                  <a:pt x="7404929" y="0"/>
                </a:cubicBezTo>
                <a:cubicBezTo>
                  <a:pt x="7558351" y="-11189"/>
                  <a:pt x="7831366" y="31778"/>
                  <a:pt x="7994384" y="0"/>
                </a:cubicBezTo>
                <a:cubicBezTo>
                  <a:pt x="8157402" y="-31778"/>
                  <a:pt x="8531866" y="23484"/>
                  <a:pt x="8760676" y="0"/>
                </a:cubicBezTo>
                <a:cubicBezTo>
                  <a:pt x="8989486" y="-23484"/>
                  <a:pt x="9566561" y="70309"/>
                  <a:pt x="9851169" y="0"/>
                </a:cubicBezTo>
                <a:cubicBezTo>
                  <a:pt x="10384823" y="-9305"/>
                  <a:pt x="10808949" y="474632"/>
                  <a:pt x="10860505" y="1009336"/>
                </a:cubicBezTo>
                <a:cubicBezTo>
                  <a:pt x="10899709" y="1210462"/>
                  <a:pt x="10858699" y="1387298"/>
                  <a:pt x="10860505" y="1505338"/>
                </a:cubicBezTo>
                <a:cubicBezTo>
                  <a:pt x="10862311" y="1623378"/>
                  <a:pt x="10806112" y="1804957"/>
                  <a:pt x="10860505" y="2001339"/>
                </a:cubicBezTo>
                <a:cubicBezTo>
                  <a:pt x="10914898" y="2197721"/>
                  <a:pt x="10816971" y="2347280"/>
                  <a:pt x="10860505" y="2578085"/>
                </a:cubicBezTo>
                <a:cubicBezTo>
                  <a:pt x="10904039" y="2808890"/>
                  <a:pt x="10852887" y="2988575"/>
                  <a:pt x="10860505" y="3235576"/>
                </a:cubicBezTo>
                <a:cubicBezTo>
                  <a:pt x="10868123" y="3482577"/>
                  <a:pt x="10818987" y="3661050"/>
                  <a:pt x="10860505" y="3771949"/>
                </a:cubicBezTo>
                <a:cubicBezTo>
                  <a:pt x="10902023" y="3882848"/>
                  <a:pt x="10856065" y="4041252"/>
                  <a:pt x="10860505" y="4227579"/>
                </a:cubicBezTo>
                <a:cubicBezTo>
                  <a:pt x="10864945" y="4413906"/>
                  <a:pt x="10814198" y="4736906"/>
                  <a:pt x="10860505" y="5046558"/>
                </a:cubicBezTo>
                <a:cubicBezTo>
                  <a:pt x="10822529" y="5515716"/>
                  <a:pt x="10366429" y="6103421"/>
                  <a:pt x="9851169" y="6055894"/>
                </a:cubicBezTo>
                <a:cubicBezTo>
                  <a:pt x="9687463" y="6099200"/>
                  <a:pt x="9584239" y="6039166"/>
                  <a:pt x="9350132" y="6055894"/>
                </a:cubicBezTo>
                <a:cubicBezTo>
                  <a:pt x="9116025" y="6072622"/>
                  <a:pt x="9022123" y="6017763"/>
                  <a:pt x="8760676" y="6055894"/>
                </a:cubicBezTo>
                <a:cubicBezTo>
                  <a:pt x="8499229" y="6094025"/>
                  <a:pt x="8571619" y="6046537"/>
                  <a:pt x="8436476" y="6055894"/>
                </a:cubicBezTo>
                <a:cubicBezTo>
                  <a:pt x="8301333" y="6065251"/>
                  <a:pt x="7846083" y="5998880"/>
                  <a:pt x="7670184" y="6055894"/>
                </a:cubicBezTo>
                <a:cubicBezTo>
                  <a:pt x="7494285" y="6112908"/>
                  <a:pt x="7463094" y="6035029"/>
                  <a:pt x="7345983" y="6055894"/>
                </a:cubicBezTo>
                <a:cubicBezTo>
                  <a:pt x="7228872" y="6076759"/>
                  <a:pt x="7038406" y="6038894"/>
                  <a:pt x="6933364" y="6055894"/>
                </a:cubicBezTo>
                <a:cubicBezTo>
                  <a:pt x="6828322" y="6072894"/>
                  <a:pt x="6670683" y="6041536"/>
                  <a:pt x="6432327" y="6055894"/>
                </a:cubicBezTo>
                <a:cubicBezTo>
                  <a:pt x="6193971" y="6070252"/>
                  <a:pt x="6215340" y="6017536"/>
                  <a:pt x="6108126" y="6055894"/>
                </a:cubicBezTo>
                <a:cubicBezTo>
                  <a:pt x="6000912" y="6094252"/>
                  <a:pt x="5555229" y="5972652"/>
                  <a:pt x="5341834" y="6055894"/>
                </a:cubicBezTo>
                <a:cubicBezTo>
                  <a:pt x="5128439" y="6139136"/>
                  <a:pt x="5142904" y="6027615"/>
                  <a:pt x="5017634" y="6055894"/>
                </a:cubicBezTo>
                <a:cubicBezTo>
                  <a:pt x="4892364" y="6084173"/>
                  <a:pt x="4713380" y="6029673"/>
                  <a:pt x="4516596" y="6055894"/>
                </a:cubicBezTo>
                <a:cubicBezTo>
                  <a:pt x="4319812" y="6082115"/>
                  <a:pt x="4169857" y="5995405"/>
                  <a:pt x="3927141" y="6055894"/>
                </a:cubicBezTo>
                <a:cubicBezTo>
                  <a:pt x="3684425" y="6116383"/>
                  <a:pt x="3507488" y="5988475"/>
                  <a:pt x="3337685" y="6055894"/>
                </a:cubicBezTo>
                <a:cubicBezTo>
                  <a:pt x="3167882" y="6123313"/>
                  <a:pt x="3146440" y="6022034"/>
                  <a:pt x="3013485" y="6055894"/>
                </a:cubicBezTo>
                <a:cubicBezTo>
                  <a:pt x="2880530" y="6089754"/>
                  <a:pt x="2745980" y="6028582"/>
                  <a:pt x="2512448" y="6055894"/>
                </a:cubicBezTo>
                <a:cubicBezTo>
                  <a:pt x="2278916" y="6083206"/>
                  <a:pt x="2096346" y="6011079"/>
                  <a:pt x="1746155" y="6055894"/>
                </a:cubicBezTo>
                <a:cubicBezTo>
                  <a:pt x="1395964" y="6100709"/>
                  <a:pt x="1306595" y="6037091"/>
                  <a:pt x="1009336" y="6055894"/>
                </a:cubicBezTo>
                <a:cubicBezTo>
                  <a:pt x="473827" y="6081710"/>
                  <a:pt x="-111805" y="5582514"/>
                  <a:pt x="0" y="5046558"/>
                </a:cubicBezTo>
                <a:cubicBezTo>
                  <a:pt x="-44813" y="4823412"/>
                  <a:pt x="77066" y="4698521"/>
                  <a:pt x="0" y="4389068"/>
                </a:cubicBezTo>
                <a:cubicBezTo>
                  <a:pt x="-77066" y="4079615"/>
                  <a:pt x="43126" y="4086451"/>
                  <a:pt x="0" y="3893066"/>
                </a:cubicBezTo>
                <a:cubicBezTo>
                  <a:pt x="-43126" y="3699681"/>
                  <a:pt x="61679" y="3541973"/>
                  <a:pt x="0" y="3316320"/>
                </a:cubicBezTo>
                <a:cubicBezTo>
                  <a:pt x="-61679" y="3090667"/>
                  <a:pt x="12783" y="2932463"/>
                  <a:pt x="0" y="2779946"/>
                </a:cubicBezTo>
                <a:cubicBezTo>
                  <a:pt x="-12783" y="2627429"/>
                  <a:pt x="36173" y="2514199"/>
                  <a:pt x="0" y="2324317"/>
                </a:cubicBezTo>
                <a:cubicBezTo>
                  <a:pt x="-36173" y="2134435"/>
                  <a:pt x="41506" y="1923060"/>
                  <a:pt x="0" y="1747571"/>
                </a:cubicBezTo>
                <a:cubicBezTo>
                  <a:pt x="-41506" y="1572082"/>
                  <a:pt x="33744" y="1251022"/>
                  <a:pt x="0" y="1009336"/>
                </a:cubicBezTo>
                <a:close/>
              </a:path>
            </a:pathLst>
          </a:custGeom>
          <a:solidFill>
            <a:schemeClr val="bg1">
              <a:alpha val="95000"/>
            </a:schemeClr>
          </a:solidFill>
          <a:ln w="76200">
            <a:solidFill>
              <a:srgbClr val="FF9999"/>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43EB450-2456-3BF7-7CE2-3E8CA360D8FF}"/>
              </a:ext>
            </a:extLst>
          </p:cNvPr>
          <p:cNvSpPr txBox="1"/>
          <p:nvPr/>
        </p:nvSpPr>
        <p:spPr>
          <a:xfrm>
            <a:off x="1090863" y="401053"/>
            <a:ext cx="9593179" cy="2123658"/>
          </a:xfrm>
          <a:prstGeom prst="rect">
            <a:avLst/>
          </a:prstGeom>
          <a:noFill/>
        </p:spPr>
        <p:txBody>
          <a:bodyPr wrap="square" rtlCol="0">
            <a:spAutoFit/>
          </a:bodyPr>
          <a:lstStyle/>
          <a:p>
            <a:pPr algn="ctr"/>
            <a:r>
              <a:rPr lang="en-US" sz="6600" b="1"/>
              <a:t>Câu 2: Đặt tính và tính</a:t>
            </a:r>
          </a:p>
          <a:p>
            <a:pPr algn="ctr"/>
            <a:r>
              <a:rPr lang="en-US" sz="6600" b="1">
                <a:solidFill>
                  <a:srgbClr val="00B0F0"/>
                </a:solidFill>
              </a:rPr>
              <a:t>935 082 + 645 635</a:t>
            </a:r>
          </a:p>
        </p:txBody>
      </p:sp>
      <p:grpSp>
        <p:nvGrpSpPr>
          <p:cNvPr id="6" name="Group 5">
            <a:extLst>
              <a:ext uri="{FF2B5EF4-FFF2-40B4-BE49-F238E27FC236}">
                <a16:creationId xmlns:a16="http://schemas.microsoft.com/office/drawing/2014/main" id="{C0B0163A-0C3D-DC60-788E-64CFA7339341}"/>
              </a:ext>
            </a:extLst>
          </p:cNvPr>
          <p:cNvGrpSpPr/>
          <p:nvPr/>
        </p:nvGrpSpPr>
        <p:grpSpPr>
          <a:xfrm>
            <a:off x="1216837" y="2680103"/>
            <a:ext cx="4555226" cy="2302274"/>
            <a:chOff x="399160" y="1767569"/>
            <a:chExt cx="4555226" cy="2302274"/>
          </a:xfrm>
        </p:grpSpPr>
        <p:sp>
          <p:nvSpPr>
            <p:cNvPr id="7" name="TextBox 6">
              <a:extLst>
                <a:ext uri="{FF2B5EF4-FFF2-40B4-BE49-F238E27FC236}">
                  <a16:creationId xmlns:a16="http://schemas.microsoft.com/office/drawing/2014/main" id="{040EE6BA-E04E-6248-DA3E-15353FBC5A26}"/>
                </a:ext>
              </a:extLst>
            </p:cNvPr>
            <p:cNvSpPr txBox="1"/>
            <p:nvPr/>
          </p:nvSpPr>
          <p:spPr>
            <a:xfrm>
              <a:off x="998696" y="1767569"/>
              <a:ext cx="3955690" cy="1107996"/>
            </a:xfrm>
            <a:prstGeom prst="rect">
              <a:avLst/>
            </a:prstGeom>
            <a:noFill/>
          </p:spPr>
          <p:txBody>
            <a:bodyPr wrap="square" rtlCol="0">
              <a:spAutoFit/>
            </a:bodyPr>
            <a:lstStyle/>
            <a:p>
              <a:r>
                <a:rPr lang="en-US" sz="6600" b="1"/>
                <a:t>9 3 5 0 8 2</a:t>
              </a:r>
            </a:p>
          </p:txBody>
        </p:sp>
        <p:sp>
          <p:nvSpPr>
            <p:cNvPr id="8" name="TextBox 7">
              <a:extLst>
                <a:ext uri="{FF2B5EF4-FFF2-40B4-BE49-F238E27FC236}">
                  <a16:creationId xmlns:a16="http://schemas.microsoft.com/office/drawing/2014/main" id="{4C7083DA-40E8-0D21-83D5-A73AFC92F1B4}"/>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9" name="TextBox 8">
              <a:extLst>
                <a:ext uri="{FF2B5EF4-FFF2-40B4-BE49-F238E27FC236}">
                  <a16:creationId xmlns:a16="http://schemas.microsoft.com/office/drawing/2014/main" id="{F0A196D0-EC8A-4B2E-DF48-63D1F3A621AC}"/>
                </a:ext>
              </a:extLst>
            </p:cNvPr>
            <p:cNvSpPr txBox="1"/>
            <p:nvPr/>
          </p:nvSpPr>
          <p:spPr>
            <a:xfrm>
              <a:off x="822665" y="2961847"/>
              <a:ext cx="3955690" cy="1107996"/>
            </a:xfrm>
            <a:prstGeom prst="rect">
              <a:avLst/>
            </a:prstGeom>
            <a:noFill/>
          </p:spPr>
          <p:txBody>
            <a:bodyPr wrap="square" rtlCol="0">
              <a:spAutoFit/>
            </a:bodyPr>
            <a:lstStyle/>
            <a:p>
              <a:r>
                <a:rPr lang="en-US" sz="6600" b="1"/>
                <a:t> 6 4 5 6 3 5</a:t>
              </a:r>
            </a:p>
          </p:txBody>
        </p:sp>
        <p:cxnSp>
          <p:nvCxnSpPr>
            <p:cNvPr id="10" name="Straight Connector 9">
              <a:extLst>
                <a:ext uri="{FF2B5EF4-FFF2-40B4-BE49-F238E27FC236}">
                  <a16:creationId xmlns:a16="http://schemas.microsoft.com/office/drawing/2014/main" id="{12D34ECA-7C8B-5AD6-F056-C571EEAC1373}"/>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44D39DA-D19D-4111-D0C0-7C7F8B1A8197}"/>
              </a:ext>
            </a:extLst>
          </p:cNvPr>
          <p:cNvGrpSpPr/>
          <p:nvPr/>
        </p:nvGrpSpPr>
        <p:grpSpPr>
          <a:xfrm>
            <a:off x="1180558" y="4896095"/>
            <a:ext cx="4344885" cy="1161182"/>
            <a:chOff x="1180558" y="4896095"/>
            <a:chExt cx="4344885" cy="1161182"/>
          </a:xfrm>
        </p:grpSpPr>
        <p:sp>
          <p:nvSpPr>
            <p:cNvPr id="11" name="TextBox 10">
              <a:extLst>
                <a:ext uri="{FF2B5EF4-FFF2-40B4-BE49-F238E27FC236}">
                  <a16:creationId xmlns:a16="http://schemas.microsoft.com/office/drawing/2014/main" id="{1EF32E74-42BD-6DA6-5B63-CC53DFFB0F7A}"/>
                </a:ext>
              </a:extLst>
            </p:cNvPr>
            <p:cNvSpPr txBox="1"/>
            <p:nvPr/>
          </p:nvSpPr>
          <p:spPr>
            <a:xfrm>
              <a:off x="4915843" y="4896095"/>
              <a:ext cx="609600" cy="1107996"/>
            </a:xfrm>
            <a:prstGeom prst="rect">
              <a:avLst/>
            </a:prstGeom>
            <a:noFill/>
          </p:spPr>
          <p:txBody>
            <a:bodyPr wrap="square" rtlCol="0">
              <a:spAutoFit/>
            </a:bodyPr>
            <a:lstStyle/>
            <a:p>
              <a:r>
                <a:rPr lang="en-US" sz="6600" b="1">
                  <a:solidFill>
                    <a:srgbClr val="FF6600"/>
                  </a:solidFill>
                </a:rPr>
                <a:t>7</a:t>
              </a:r>
            </a:p>
          </p:txBody>
        </p:sp>
        <p:sp>
          <p:nvSpPr>
            <p:cNvPr id="12" name="TextBox 11">
              <a:extLst>
                <a:ext uri="{FF2B5EF4-FFF2-40B4-BE49-F238E27FC236}">
                  <a16:creationId xmlns:a16="http://schemas.microsoft.com/office/drawing/2014/main" id="{992406F0-3BC4-1C92-8BC6-F10B4573C044}"/>
                </a:ext>
              </a:extLst>
            </p:cNvPr>
            <p:cNvSpPr txBox="1"/>
            <p:nvPr/>
          </p:nvSpPr>
          <p:spPr>
            <a:xfrm>
              <a:off x="4288102" y="4896095"/>
              <a:ext cx="609600" cy="1107996"/>
            </a:xfrm>
            <a:prstGeom prst="rect">
              <a:avLst/>
            </a:prstGeom>
            <a:noFill/>
          </p:spPr>
          <p:txBody>
            <a:bodyPr wrap="square" rtlCol="0">
              <a:spAutoFit/>
            </a:bodyPr>
            <a:lstStyle/>
            <a:p>
              <a:r>
                <a:rPr lang="en-US" sz="6600" b="1">
                  <a:solidFill>
                    <a:srgbClr val="FF6600"/>
                  </a:solidFill>
                </a:rPr>
                <a:t>1</a:t>
              </a:r>
            </a:p>
          </p:txBody>
        </p:sp>
        <p:sp>
          <p:nvSpPr>
            <p:cNvPr id="13" name="TextBox 12">
              <a:extLst>
                <a:ext uri="{FF2B5EF4-FFF2-40B4-BE49-F238E27FC236}">
                  <a16:creationId xmlns:a16="http://schemas.microsoft.com/office/drawing/2014/main" id="{D5C27505-59C5-6DD0-1706-A44844561529}"/>
                </a:ext>
              </a:extLst>
            </p:cNvPr>
            <p:cNvSpPr txBox="1"/>
            <p:nvPr/>
          </p:nvSpPr>
          <p:spPr>
            <a:xfrm>
              <a:off x="3665086" y="4928895"/>
              <a:ext cx="609600" cy="1107996"/>
            </a:xfrm>
            <a:prstGeom prst="rect">
              <a:avLst/>
            </a:prstGeom>
            <a:noFill/>
          </p:spPr>
          <p:txBody>
            <a:bodyPr wrap="square" rtlCol="0">
              <a:spAutoFit/>
            </a:bodyPr>
            <a:lstStyle/>
            <a:p>
              <a:r>
                <a:rPr lang="en-US" sz="6600" b="1">
                  <a:solidFill>
                    <a:srgbClr val="FF6600"/>
                  </a:solidFill>
                </a:rPr>
                <a:t>7</a:t>
              </a:r>
            </a:p>
          </p:txBody>
        </p:sp>
        <p:sp>
          <p:nvSpPr>
            <p:cNvPr id="14" name="TextBox 13">
              <a:extLst>
                <a:ext uri="{FF2B5EF4-FFF2-40B4-BE49-F238E27FC236}">
                  <a16:creationId xmlns:a16="http://schemas.microsoft.com/office/drawing/2014/main" id="{649CE183-A1C8-8451-30A7-A71043BDD518}"/>
                </a:ext>
              </a:extLst>
            </p:cNvPr>
            <p:cNvSpPr txBox="1"/>
            <p:nvPr/>
          </p:nvSpPr>
          <p:spPr>
            <a:xfrm>
              <a:off x="3043224" y="4928895"/>
              <a:ext cx="609600" cy="1107996"/>
            </a:xfrm>
            <a:prstGeom prst="rect">
              <a:avLst/>
            </a:prstGeom>
            <a:noFill/>
          </p:spPr>
          <p:txBody>
            <a:bodyPr wrap="square" rtlCol="0">
              <a:spAutoFit/>
            </a:bodyPr>
            <a:lstStyle/>
            <a:p>
              <a:r>
                <a:rPr lang="en-US" sz="6600" b="1">
                  <a:solidFill>
                    <a:srgbClr val="FF6600"/>
                  </a:solidFill>
                </a:rPr>
                <a:t>0</a:t>
              </a:r>
            </a:p>
          </p:txBody>
        </p:sp>
        <p:sp>
          <p:nvSpPr>
            <p:cNvPr id="15" name="TextBox 14">
              <a:extLst>
                <a:ext uri="{FF2B5EF4-FFF2-40B4-BE49-F238E27FC236}">
                  <a16:creationId xmlns:a16="http://schemas.microsoft.com/office/drawing/2014/main" id="{C1A00072-85F4-AEAD-2E56-A34A3D1E10E7}"/>
                </a:ext>
              </a:extLst>
            </p:cNvPr>
            <p:cNvSpPr txBox="1"/>
            <p:nvPr/>
          </p:nvSpPr>
          <p:spPr>
            <a:xfrm>
              <a:off x="2437534" y="4931796"/>
              <a:ext cx="609600" cy="1107996"/>
            </a:xfrm>
            <a:prstGeom prst="rect">
              <a:avLst/>
            </a:prstGeom>
            <a:noFill/>
          </p:spPr>
          <p:txBody>
            <a:bodyPr wrap="square" rtlCol="0">
              <a:spAutoFit/>
            </a:bodyPr>
            <a:lstStyle/>
            <a:p>
              <a:r>
                <a:rPr lang="en-US" sz="6600" b="1">
                  <a:solidFill>
                    <a:srgbClr val="FF6600"/>
                  </a:solidFill>
                </a:rPr>
                <a:t>8</a:t>
              </a:r>
            </a:p>
          </p:txBody>
        </p:sp>
        <p:sp>
          <p:nvSpPr>
            <p:cNvPr id="16" name="TextBox 15">
              <a:extLst>
                <a:ext uri="{FF2B5EF4-FFF2-40B4-BE49-F238E27FC236}">
                  <a16:creationId xmlns:a16="http://schemas.microsoft.com/office/drawing/2014/main" id="{77204B87-E8E2-67A2-2A50-B26DC902401C}"/>
                </a:ext>
              </a:extLst>
            </p:cNvPr>
            <p:cNvSpPr txBox="1"/>
            <p:nvPr/>
          </p:nvSpPr>
          <p:spPr>
            <a:xfrm>
              <a:off x="1180558" y="4949281"/>
              <a:ext cx="1755797" cy="1107996"/>
            </a:xfrm>
            <a:prstGeom prst="rect">
              <a:avLst/>
            </a:prstGeom>
            <a:noFill/>
          </p:spPr>
          <p:txBody>
            <a:bodyPr wrap="square" rtlCol="0">
              <a:spAutoFit/>
            </a:bodyPr>
            <a:lstStyle/>
            <a:p>
              <a:r>
                <a:rPr lang="en-US" sz="6600" b="1">
                  <a:solidFill>
                    <a:srgbClr val="FF6600"/>
                  </a:solidFill>
                </a:rPr>
                <a:t>1 5</a:t>
              </a:r>
            </a:p>
          </p:txBody>
        </p:sp>
      </p:grpSp>
      <p:pic>
        <p:nvPicPr>
          <p:cNvPr id="18" name="Tieng-yeah-tre-con-www_nhacchuongvui_com">
            <a:hlinkClick r:id="" action="ppaction://media"/>
            <a:extLst>
              <a:ext uri="{FF2B5EF4-FFF2-40B4-BE49-F238E27FC236}">
                <a16:creationId xmlns:a16="http://schemas.microsoft.com/office/drawing/2014/main" id="{AC75924A-1F39-605C-6BB5-FBFEE9D1BC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pic>
        <p:nvPicPr>
          <p:cNvPr id="22" name="Picture 21" descr="A cartoon child holding a pencil&#10;&#10;Description automatically generated">
            <a:extLst>
              <a:ext uri="{FF2B5EF4-FFF2-40B4-BE49-F238E27FC236}">
                <a16:creationId xmlns:a16="http://schemas.microsoft.com/office/drawing/2014/main" id="{A44FA7AB-C697-311C-96B8-A72B0CBA12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3031" y="2625808"/>
            <a:ext cx="3960577" cy="3605141"/>
          </a:xfrm>
          <a:prstGeom prst="rect">
            <a:avLst/>
          </a:prstGeom>
        </p:spPr>
      </p:pic>
    </p:spTree>
    <p:extLst>
      <p:ext uri="{BB962C8B-B14F-4D97-AF65-F5344CB8AC3E}">
        <p14:creationId xmlns:p14="http://schemas.microsoft.com/office/powerpoint/2010/main" val="25142166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1" presetClass="mediacall" presetSubtype="0" fill="hold" nodeType="withEffect">
                                  <p:stCondLst>
                                    <p:cond delay="0"/>
                                  </p:stCondLst>
                                  <p:childTnLst>
                                    <p:cmd type="call" cmd="playFrom(0.0)">
                                      <p:cBhvr>
                                        <p:cTn id="24" dur="441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8CD8A292-9E1C-6B4F-2A6E-1AA666869F22}"/>
              </a:ext>
            </a:extLst>
          </p:cNvPr>
          <p:cNvSpPr/>
          <p:nvPr/>
        </p:nvSpPr>
        <p:spPr>
          <a:xfrm>
            <a:off x="336884" y="256674"/>
            <a:ext cx="11518232" cy="6432883"/>
          </a:xfrm>
          <a:custGeom>
            <a:avLst/>
            <a:gdLst>
              <a:gd name="connsiteX0" fmla="*/ 0 w 11518232"/>
              <a:gd name="connsiteY0" fmla="*/ 1072169 h 6432883"/>
              <a:gd name="connsiteX1" fmla="*/ 1072169 w 11518232"/>
              <a:gd name="connsiteY1" fmla="*/ 0 h 6432883"/>
              <a:gd name="connsiteX2" fmla="*/ 1658037 w 11518232"/>
              <a:gd name="connsiteY2" fmla="*/ 0 h 6432883"/>
              <a:gd name="connsiteX3" fmla="*/ 2337645 w 11518232"/>
              <a:gd name="connsiteY3" fmla="*/ 0 h 6432883"/>
              <a:gd name="connsiteX4" fmla="*/ 3017252 w 11518232"/>
              <a:gd name="connsiteY4" fmla="*/ 0 h 6432883"/>
              <a:gd name="connsiteX5" fmla="*/ 3696859 w 11518232"/>
              <a:gd name="connsiteY5" fmla="*/ 0 h 6432883"/>
              <a:gd name="connsiteX6" fmla="*/ 4282728 w 11518232"/>
              <a:gd name="connsiteY6" fmla="*/ 0 h 6432883"/>
              <a:gd name="connsiteX7" fmla="*/ 5056074 w 11518232"/>
              <a:gd name="connsiteY7" fmla="*/ 0 h 6432883"/>
              <a:gd name="connsiteX8" fmla="*/ 5360726 w 11518232"/>
              <a:gd name="connsiteY8" fmla="*/ 0 h 6432883"/>
              <a:gd name="connsiteX9" fmla="*/ 6040333 w 11518232"/>
              <a:gd name="connsiteY9" fmla="*/ 0 h 6432883"/>
              <a:gd name="connsiteX10" fmla="*/ 6626201 w 11518232"/>
              <a:gd name="connsiteY10" fmla="*/ 0 h 6432883"/>
              <a:gd name="connsiteX11" fmla="*/ 7212070 w 11518232"/>
              <a:gd name="connsiteY11" fmla="*/ 0 h 6432883"/>
              <a:gd name="connsiteX12" fmla="*/ 7797938 w 11518232"/>
              <a:gd name="connsiteY12" fmla="*/ 0 h 6432883"/>
              <a:gd name="connsiteX13" fmla="*/ 8477545 w 11518232"/>
              <a:gd name="connsiteY13" fmla="*/ 0 h 6432883"/>
              <a:gd name="connsiteX14" fmla="*/ 9063414 w 11518232"/>
              <a:gd name="connsiteY14" fmla="*/ 0 h 6432883"/>
              <a:gd name="connsiteX15" fmla="*/ 9836760 w 11518232"/>
              <a:gd name="connsiteY15" fmla="*/ 0 h 6432883"/>
              <a:gd name="connsiteX16" fmla="*/ 10446063 w 11518232"/>
              <a:gd name="connsiteY16" fmla="*/ 0 h 6432883"/>
              <a:gd name="connsiteX17" fmla="*/ 11518232 w 11518232"/>
              <a:gd name="connsiteY17" fmla="*/ 1072169 h 6432883"/>
              <a:gd name="connsiteX18" fmla="*/ 11518232 w 11518232"/>
              <a:gd name="connsiteY18" fmla="*/ 1479581 h 6432883"/>
              <a:gd name="connsiteX19" fmla="*/ 11518232 w 11518232"/>
              <a:gd name="connsiteY19" fmla="*/ 2101420 h 6432883"/>
              <a:gd name="connsiteX20" fmla="*/ 11518232 w 11518232"/>
              <a:gd name="connsiteY20" fmla="*/ 2680373 h 6432883"/>
              <a:gd name="connsiteX21" fmla="*/ 11518232 w 11518232"/>
              <a:gd name="connsiteY21" fmla="*/ 3173556 h 6432883"/>
              <a:gd name="connsiteX22" fmla="*/ 11518232 w 11518232"/>
              <a:gd name="connsiteY22" fmla="*/ 3580968 h 6432883"/>
              <a:gd name="connsiteX23" fmla="*/ 11518232 w 11518232"/>
              <a:gd name="connsiteY23" fmla="*/ 4031265 h 6432883"/>
              <a:gd name="connsiteX24" fmla="*/ 11518232 w 11518232"/>
              <a:gd name="connsiteY24" fmla="*/ 4524448 h 6432883"/>
              <a:gd name="connsiteX25" fmla="*/ 11518232 w 11518232"/>
              <a:gd name="connsiteY25" fmla="*/ 5360714 h 6432883"/>
              <a:gd name="connsiteX26" fmla="*/ 10446063 w 11518232"/>
              <a:gd name="connsiteY26" fmla="*/ 6432883 h 6432883"/>
              <a:gd name="connsiteX27" fmla="*/ 9860195 w 11518232"/>
              <a:gd name="connsiteY27" fmla="*/ 6432883 h 6432883"/>
              <a:gd name="connsiteX28" fmla="*/ 9180587 w 11518232"/>
              <a:gd name="connsiteY28" fmla="*/ 6432883 h 6432883"/>
              <a:gd name="connsiteX29" fmla="*/ 8782197 w 11518232"/>
              <a:gd name="connsiteY29" fmla="*/ 6432883 h 6432883"/>
              <a:gd name="connsiteX30" fmla="*/ 8102590 w 11518232"/>
              <a:gd name="connsiteY30" fmla="*/ 6432883 h 6432883"/>
              <a:gd name="connsiteX31" fmla="*/ 7610460 w 11518232"/>
              <a:gd name="connsiteY31" fmla="*/ 6432883 h 6432883"/>
              <a:gd name="connsiteX32" fmla="*/ 7212070 w 11518232"/>
              <a:gd name="connsiteY32" fmla="*/ 6432883 h 6432883"/>
              <a:gd name="connsiteX33" fmla="*/ 6813679 w 11518232"/>
              <a:gd name="connsiteY33" fmla="*/ 6432883 h 6432883"/>
              <a:gd name="connsiteX34" fmla="*/ 6415289 w 11518232"/>
              <a:gd name="connsiteY34" fmla="*/ 6432883 h 6432883"/>
              <a:gd name="connsiteX35" fmla="*/ 6016898 w 11518232"/>
              <a:gd name="connsiteY35" fmla="*/ 6432883 h 6432883"/>
              <a:gd name="connsiteX36" fmla="*/ 5243552 w 11518232"/>
              <a:gd name="connsiteY36" fmla="*/ 6432883 h 6432883"/>
              <a:gd name="connsiteX37" fmla="*/ 4470206 w 11518232"/>
              <a:gd name="connsiteY37" fmla="*/ 6432883 h 6432883"/>
              <a:gd name="connsiteX38" fmla="*/ 4165554 w 11518232"/>
              <a:gd name="connsiteY38" fmla="*/ 6432883 h 6432883"/>
              <a:gd name="connsiteX39" fmla="*/ 3860902 w 11518232"/>
              <a:gd name="connsiteY39" fmla="*/ 6432883 h 6432883"/>
              <a:gd name="connsiteX40" fmla="*/ 3556251 w 11518232"/>
              <a:gd name="connsiteY40" fmla="*/ 6432883 h 6432883"/>
              <a:gd name="connsiteX41" fmla="*/ 3251599 w 11518232"/>
              <a:gd name="connsiteY41" fmla="*/ 6432883 h 6432883"/>
              <a:gd name="connsiteX42" fmla="*/ 2946948 w 11518232"/>
              <a:gd name="connsiteY42" fmla="*/ 6432883 h 6432883"/>
              <a:gd name="connsiteX43" fmla="*/ 2361079 w 11518232"/>
              <a:gd name="connsiteY43" fmla="*/ 6432883 h 6432883"/>
              <a:gd name="connsiteX44" fmla="*/ 1962689 w 11518232"/>
              <a:gd name="connsiteY44" fmla="*/ 6432883 h 6432883"/>
              <a:gd name="connsiteX45" fmla="*/ 1072169 w 11518232"/>
              <a:gd name="connsiteY45" fmla="*/ 6432883 h 6432883"/>
              <a:gd name="connsiteX46" fmla="*/ 0 w 11518232"/>
              <a:gd name="connsiteY46" fmla="*/ 5360714 h 6432883"/>
              <a:gd name="connsiteX47" fmla="*/ 0 w 11518232"/>
              <a:gd name="connsiteY47" fmla="*/ 4953302 h 6432883"/>
              <a:gd name="connsiteX48" fmla="*/ 0 w 11518232"/>
              <a:gd name="connsiteY48" fmla="*/ 4503005 h 6432883"/>
              <a:gd name="connsiteX49" fmla="*/ 0 w 11518232"/>
              <a:gd name="connsiteY49" fmla="*/ 3881166 h 6432883"/>
              <a:gd name="connsiteX50" fmla="*/ 0 w 11518232"/>
              <a:gd name="connsiteY50" fmla="*/ 3259327 h 6432883"/>
              <a:gd name="connsiteX51" fmla="*/ 0 w 11518232"/>
              <a:gd name="connsiteY51" fmla="*/ 2723259 h 6432883"/>
              <a:gd name="connsiteX52" fmla="*/ 0 w 11518232"/>
              <a:gd name="connsiteY52" fmla="*/ 2187191 h 6432883"/>
              <a:gd name="connsiteX53" fmla="*/ 0 w 11518232"/>
              <a:gd name="connsiteY53" fmla="*/ 1779779 h 6432883"/>
              <a:gd name="connsiteX54" fmla="*/ 0 w 11518232"/>
              <a:gd name="connsiteY54" fmla="*/ 1072169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518232" h="6432883" fill="none" extrusionOk="0">
                <a:moveTo>
                  <a:pt x="0" y="1072169"/>
                </a:moveTo>
                <a:cubicBezTo>
                  <a:pt x="97702" y="388065"/>
                  <a:pt x="545985" y="16002"/>
                  <a:pt x="1072169" y="0"/>
                </a:cubicBezTo>
                <a:cubicBezTo>
                  <a:pt x="1249197" y="-48720"/>
                  <a:pt x="1462514" y="35445"/>
                  <a:pt x="1658037" y="0"/>
                </a:cubicBezTo>
                <a:cubicBezTo>
                  <a:pt x="1853560" y="-35445"/>
                  <a:pt x="2146178" y="10422"/>
                  <a:pt x="2337645" y="0"/>
                </a:cubicBezTo>
                <a:cubicBezTo>
                  <a:pt x="2529112" y="-10422"/>
                  <a:pt x="2754941" y="12403"/>
                  <a:pt x="3017252" y="0"/>
                </a:cubicBezTo>
                <a:cubicBezTo>
                  <a:pt x="3279563" y="-12403"/>
                  <a:pt x="3451385" y="30933"/>
                  <a:pt x="3696859" y="0"/>
                </a:cubicBezTo>
                <a:cubicBezTo>
                  <a:pt x="3942333" y="-30933"/>
                  <a:pt x="4005401" y="56379"/>
                  <a:pt x="4282728" y="0"/>
                </a:cubicBezTo>
                <a:cubicBezTo>
                  <a:pt x="4560055" y="-56379"/>
                  <a:pt x="4680161" y="27581"/>
                  <a:pt x="5056074" y="0"/>
                </a:cubicBezTo>
                <a:cubicBezTo>
                  <a:pt x="5431987" y="-27581"/>
                  <a:pt x="5248641" y="15558"/>
                  <a:pt x="5360726" y="0"/>
                </a:cubicBezTo>
                <a:cubicBezTo>
                  <a:pt x="5472811" y="-15558"/>
                  <a:pt x="5726177" y="27275"/>
                  <a:pt x="6040333" y="0"/>
                </a:cubicBezTo>
                <a:cubicBezTo>
                  <a:pt x="6354489" y="-27275"/>
                  <a:pt x="6383096" y="57031"/>
                  <a:pt x="6626201" y="0"/>
                </a:cubicBezTo>
                <a:cubicBezTo>
                  <a:pt x="6869306" y="-57031"/>
                  <a:pt x="6924014" y="45611"/>
                  <a:pt x="7212070" y="0"/>
                </a:cubicBezTo>
                <a:cubicBezTo>
                  <a:pt x="7500126" y="-45611"/>
                  <a:pt x="7647270" y="60192"/>
                  <a:pt x="7797938" y="0"/>
                </a:cubicBezTo>
                <a:cubicBezTo>
                  <a:pt x="7948606" y="-60192"/>
                  <a:pt x="8137934" y="44117"/>
                  <a:pt x="8477545" y="0"/>
                </a:cubicBezTo>
                <a:cubicBezTo>
                  <a:pt x="8817156" y="-44117"/>
                  <a:pt x="8918365" y="7656"/>
                  <a:pt x="9063414" y="0"/>
                </a:cubicBezTo>
                <a:cubicBezTo>
                  <a:pt x="9208463" y="-7656"/>
                  <a:pt x="9484916" y="88616"/>
                  <a:pt x="9836760" y="0"/>
                </a:cubicBezTo>
                <a:cubicBezTo>
                  <a:pt x="10188604" y="-88616"/>
                  <a:pt x="10188437" y="4706"/>
                  <a:pt x="10446063" y="0"/>
                </a:cubicBezTo>
                <a:cubicBezTo>
                  <a:pt x="10881905" y="-46117"/>
                  <a:pt x="11494984" y="477953"/>
                  <a:pt x="11518232" y="1072169"/>
                </a:cubicBezTo>
                <a:cubicBezTo>
                  <a:pt x="11565762" y="1268544"/>
                  <a:pt x="11484379" y="1314369"/>
                  <a:pt x="11518232" y="1479581"/>
                </a:cubicBezTo>
                <a:cubicBezTo>
                  <a:pt x="11552085" y="1644793"/>
                  <a:pt x="11502951" y="1813146"/>
                  <a:pt x="11518232" y="2101420"/>
                </a:cubicBezTo>
                <a:cubicBezTo>
                  <a:pt x="11533513" y="2389694"/>
                  <a:pt x="11465788" y="2514267"/>
                  <a:pt x="11518232" y="2680373"/>
                </a:cubicBezTo>
                <a:cubicBezTo>
                  <a:pt x="11570676" y="2846479"/>
                  <a:pt x="11465251" y="2979748"/>
                  <a:pt x="11518232" y="3173556"/>
                </a:cubicBezTo>
                <a:cubicBezTo>
                  <a:pt x="11571213" y="3367364"/>
                  <a:pt x="11511565" y="3426495"/>
                  <a:pt x="11518232" y="3580968"/>
                </a:cubicBezTo>
                <a:cubicBezTo>
                  <a:pt x="11524899" y="3735441"/>
                  <a:pt x="11492441" y="3924400"/>
                  <a:pt x="11518232" y="4031265"/>
                </a:cubicBezTo>
                <a:cubicBezTo>
                  <a:pt x="11544023" y="4138130"/>
                  <a:pt x="11514601" y="4403045"/>
                  <a:pt x="11518232" y="4524448"/>
                </a:cubicBezTo>
                <a:cubicBezTo>
                  <a:pt x="11521863" y="4645851"/>
                  <a:pt x="11442937" y="5049310"/>
                  <a:pt x="11518232" y="5360714"/>
                </a:cubicBezTo>
                <a:cubicBezTo>
                  <a:pt x="11515202" y="5978662"/>
                  <a:pt x="11141785" y="6458043"/>
                  <a:pt x="10446063" y="6432883"/>
                </a:cubicBezTo>
                <a:cubicBezTo>
                  <a:pt x="10309115" y="6448485"/>
                  <a:pt x="10132589" y="6366785"/>
                  <a:pt x="9860195" y="6432883"/>
                </a:cubicBezTo>
                <a:cubicBezTo>
                  <a:pt x="9587801" y="6498981"/>
                  <a:pt x="9386769" y="6402941"/>
                  <a:pt x="9180587" y="6432883"/>
                </a:cubicBezTo>
                <a:cubicBezTo>
                  <a:pt x="8974405" y="6462825"/>
                  <a:pt x="8903040" y="6420027"/>
                  <a:pt x="8782197" y="6432883"/>
                </a:cubicBezTo>
                <a:cubicBezTo>
                  <a:pt x="8661354" y="6445739"/>
                  <a:pt x="8359346" y="6365652"/>
                  <a:pt x="8102590" y="6432883"/>
                </a:cubicBezTo>
                <a:cubicBezTo>
                  <a:pt x="7845834" y="6500114"/>
                  <a:pt x="7729272" y="6395523"/>
                  <a:pt x="7610460" y="6432883"/>
                </a:cubicBezTo>
                <a:cubicBezTo>
                  <a:pt x="7491648" y="6470243"/>
                  <a:pt x="7327993" y="6431267"/>
                  <a:pt x="7212070" y="6432883"/>
                </a:cubicBezTo>
                <a:cubicBezTo>
                  <a:pt x="7096147" y="6434499"/>
                  <a:pt x="6937728" y="6429383"/>
                  <a:pt x="6813679" y="6432883"/>
                </a:cubicBezTo>
                <a:cubicBezTo>
                  <a:pt x="6689630" y="6436383"/>
                  <a:pt x="6514858" y="6401890"/>
                  <a:pt x="6415289" y="6432883"/>
                </a:cubicBezTo>
                <a:cubicBezTo>
                  <a:pt x="6315720" y="6463876"/>
                  <a:pt x="6192457" y="6430827"/>
                  <a:pt x="6016898" y="6432883"/>
                </a:cubicBezTo>
                <a:cubicBezTo>
                  <a:pt x="5841339" y="6434939"/>
                  <a:pt x="5530934" y="6372569"/>
                  <a:pt x="5243552" y="6432883"/>
                </a:cubicBezTo>
                <a:cubicBezTo>
                  <a:pt x="4956170" y="6493197"/>
                  <a:pt x="4719181" y="6416191"/>
                  <a:pt x="4470206" y="6432883"/>
                </a:cubicBezTo>
                <a:cubicBezTo>
                  <a:pt x="4221231" y="6449575"/>
                  <a:pt x="4299909" y="6400089"/>
                  <a:pt x="4165554" y="6432883"/>
                </a:cubicBezTo>
                <a:cubicBezTo>
                  <a:pt x="4031199" y="6465677"/>
                  <a:pt x="3928327" y="6422911"/>
                  <a:pt x="3860902" y="6432883"/>
                </a:cubicBezTo>
                <a:cubicBezTo>
                  <a:pt x="3793477" y="6442855"/>
                  <a:pt x="3691575" y="6430873"/>
                  <a:pt x="3556251" y="6432883"/>
                </a:cubicBezTo>
                <a:cubicBezTo>
                  <a:pt x="3420927" y="6434893"/>
                  <a:pt x="3313294" y="6422973"/>
                  <a:pt x="3251599" y="6432883"/>
                </a:cubicBezTo>
                <a:cubicBezTo>
                  <a:pt x="3189904" y="6442793"/>
                  <a:pt x="3045393" y="6402362"/>
                  <a:pt x="2946948" y="6432883"/>
                </a:cubicBezTo>
                <a:cubicBezTo>
                  <a:pt x="2848503" y="6463404"/>
                  <a:pt x="2641392" y="6396302"/>
                  <a:pt x="2361079" y="6432883"/>
                </a:cubicBezTo>
                <a:cubicBezTo>
                  <a:pt x="2080766" y="6469464"/>
                  <a:pt x="2110173" y="6403747"/>
                  <a:pt x="1962689" y="6432883"/>
                </a:cubicBezTo>
                <a:cubicBezTo>
                  <a:pt x="1815205" y="6462019"/>
                  <a:pt x="1425855" y="6373260"/>
                  <a:pt x="1072169" y="6432883"/>
                </a:cubicBezTo>
                <a:cubicBezTo>
                  <a:pt x="575333" y="6299527"/>
                  <a:pt x="63767" y="5800449"/>
                  <a:pt x="0" y="5360714"/>
                </a:cubicBezTo>
                <a:cubicBezTo>
                  <a:pt x="-26503" y="5165508"/>
                  <a:pt x="29573" y="5124820"/>
                  <a:pt x="0" y="4953302"/>
                </a:cubicBezTo>
                <a:cubicBezTo>
                  <a:pt x="-29573" y="4781784"/>
                  <a:pt x="22217" y="4684256"/>
                  <a:pt x="0" y="4503005"/>
                </a:cubicBezTo>
                <a:cubicBezTo>
                  <a:pt x="-22217" y="4321754"/>
                  <a:pt x="66580" y="4070483"/>
                  <a:pt x="0" y="3881166"/>
                </a:cubicBezTo>
                <a:cubicBezTo>
                  <a:pt x="-66580" y="3691849"/>
                  <a:pt x="69689" y="3409815"/>
                  <a:pt x="0" y="3259327"/>
                </a:cubicBezTo>
                <a:cubicBezTo>
                  <a:pt x="-69689" y="3108839"/>
                  <a:pt x="38686" y="2883442"/>
                  <a:pt x="0" y="2723259"/>
                </a:cubicBezTo>
                <a:cubicBezTo>
                  <a:pt x="-38686" y="2563076"/>
                  <a:pt x="9142" y="2334747"/>
                  <a:pt x="0" y="2187191"/>
                </a:cubicBezTo>
                <a:cubicBezTo>
                  <a:pt x="-9142" y="2039635"/>
                  <a:pt x="10091" y="1970582"/>
                  <a:pt x="0" y="1779779"/>
                </a:cubicBezTo>
                <a:cubicBezTo>
                  <a:pt x="-10091" y="1588976"/>
                  <a:pt x="46704" y="1242832"/>
                  <a:pt x="0" y="1072169"/>
                </a:cubicBezTo>
                <a:close/>
              </a:path>
              <a:path w="11518232" h="6432883" stroke="0" extrusionOk="0">
                <a:moveTo>
                  <a:pt x="0" y="1072169"/>
                </a:moveTo>
                <a:cubicBezTo>
                  <a:pt x="157693" y="462001"/>
                  <a:pt x="543307" y="-4223"/>
                  <a:pt x="1072169" y="0"/>
                </a:cubicBezTo>
                <a:cubicBezTo>
                  <a:pt x="1244711" y="-44033"/>
                  <a:pt x="1582577" y="54664"/>
                  <a:pt x="1751776" y="0"/>
                </a:cubicBezTo>
                <a:cubicBezTo>
                  <a:pt x="1920975" y="-54664"/>
                  <a:pt x="2315068" y="36491"/>
                  <a:pt x="2525123" y="0"/>
                </a:cubicBezTo>
                <a:cubicBezTo>
                  <a:pt x="2735178" y="-36491"/>
                  <a:pt x="2778737" y="45283"/>
                  <a:pt x="2923513" y="0"/>
                </a:cubicBezTo>
                <a:cubicBezTo>
                  <a:pt x="3068289" y="-45283"/>
                  <a:pt x="3244878" y="23069"/>
                  <a:pt x="3415643" y="0"/>
                </a:cubicBezTo>
                <a:cubicBezTo>
                  <a:pt x="3586408" y="-23069"/>
                  <a:pt x="3819709" y="18887"/>
                  <a:pt x="4001511" y="0"/>
                </a:cubicBezTo>
                <a:cubicBezTo>
                  <a:pt x="4183313" y="-18887"/>
                  <a:pt x="4233047" y="2678"/>
                  <a:pt x="4306162" y="0"/>
                </a:cubicBezTo>
                <a:cubicBezTo>
                  <a:pt x="4379277" y="-2678"/>
                  <a:pt x="4666064" y="18513"/>
                  <a:pt x="4892031" y="0"/>
                </a:cubicBezTo>
                <a:cubicBezTo>
                  <a:pt x="5117998" y="-18513"/>
                  <a:pt x="5151092" y="1040"/>
                  <a:pt x="5384160" y="0"/>
                </a:cubicBezTo>
                <a:cubicBezTo>
                  <a:pt x="5617228" y="-1040"/>
                  <a:pt x="5894367" y="2447"/>
                  <a:pt x="6063768" y="0"/>
                </a:cubicBezTo>
                <a:cubicBezTo>
                  <a:pt x="6233169" y="-2447"/>
                  <a:pt x="6617337" y="67896"/>
                  <a:pt x="6837114" y="0"/>
                </a:cubicBezTo>
                <a:cubicBezTo>
                  <a:pt x="7056891" y="-67896"/>
                  <a:pt x="7236054" y="13163"/>
                  <a:pt x="7422982" y="0"/>
                </a:cubicBezTo>
                <a:cubicBezTo>
                  <a:pt x="7609910" y="-13163"/>
                  <a:pt x="7736205" y="50199"/>
                  <a:pt x="8008851" y="0"/>
                </a:cubicBezTo>
                <a:cubicBezTo>
                  <a:pt x="8281497" y="-50199"/>
                  <a:pt x="8494895" y="88909"/>
                  <a:pt x="8782197" y="0"/>
                </a:cubicBezTo>
                <a:cubicBezTo>
                  <a:pt x="9069499" y="-88909"/>
                  <a:pt x="9315379" y="9015"/>
                  <a:pt x="9461804" y="0"/>
                </a:cubicBezTo>
                <a:cubicBezTo>
                  <a:pt x="9608229" y="-9015"/>
                  <a:pt x="9739496" y="1382"/>
                  <a:pt x="9860195" y="0"/>
                </a:cubicBezTo>
                <a:cubicBezTo>
                  <a:pt x="9980894" y="-1382"/>
                  <a:pt x="10288882" y="52457"/>
                  <a:pt x="10446063" y="0"/>
                </a:cubicBezTo>
                <a:cubicBezTo>
                  <a:pt x="10908395" y="-29566"/>
                  <a:pt x="11497205" y="641513"/>
                  <a:pt x="11518232" y="1072169"/>
                </a:cubicBezTo>
                <a:cubicBezTo>
                  <a:pt x="11535306" y="1286932"/>
                  <a:pt x="11487396" y="1429322"/>
                  <a:pt x="11518232" y="1565352"/>
                </a:cubicBezTo>
                <a:cubicBezTo>
                  <a:pt x="11549068" y="1701382"/>
                  <a:pt x="11452332" y="1891375"/>
                  <a:pt x="11518232" y="2187191"/>
                </a:cubicBezTo>
                <a:cubicBezTo>
                  <a:pt x="11584132" y="2483007"/>
                  <a:pt x="11492895" y="2451757"/>
                  <a:pt x="11518232" y="2680373"/>
                </a:cubicBezTo>
                <a:cubicBezTo>
                  <a:pt x="11543569" y="2908989"/>
                  <a:pt x="11484384" y="2962901"/>
                  <a:pt x="11518232" y="3087785"/>
                </a:cubicBezTo>
                <a:cubicBezTo>
                  <a:pt x="11552080" y="3212669"/>
                  <a:pt x="11511211" y="3457000"/>
                  <a:pt x="11518232" y="3580968"/>
                </a:cubicBezTo>
                <a:cubicBezTo>
                  <a:pt x="11525253" y="3704936"/>
                  <a:pt x="11467630" y="3993316"/>
                  <a:pt x="11518232" y="4117036"/>
                </a:cubicBezTo>
                <a:cubicBezTo>
                  <a:pt x="11568834" y="4240756"/>
                  <a:pt x="11515642" y="4456405"/>
                  <a:pt x="11518232" y="4610219"/>
                </a:cubicBezTo>
                <a:cubicBezTo>
                  <a:pt x="11520822" y="4764033"/>
                  <a:pt x="11473724" y="5040837"/>
                  <a:pt x="11518232" y="5360714"/>
                </a:cubicBezTo>
                <a:cubicBezTo>
                  <a:pt x="11445447" y="5999808"/>
                  <a:pt x="10915840" y="6389778"/>
                  <a:pt x="10446063" y="6432883"/>
                </a:cubicBezTo>
                <a:cubicBezTo>
                  <a:pt x="10305163" y="6464052"/>
                  <a:pt x="10238141" y="6425745"/>
                  <a:pt x="10141411" y="6432883"/>
                </a:cubicBezTo>
                <a:cubicBezTo>
                  <a:pt x="10044681" y="6440021"/>
                  <a:pt x="9905614" y="6412509"/>
                  <a:pt x="9836760" y="6432883"/>
                </a:cubicBezTo>
                <a:cubicBezTo>
                  <a:pt x="9767906" y="6453257"/>
                  <a:pt x="9572707" y="6409727"/>
                  <a:pt x="9438369" y="6432883"/>
                </a:cubicBezTo>
                <a:cubicBezTo>
                  <a:pt x="9304031" y="6456039"/>
                  <a:pt x="9076479" y="6380127"/>
                  <a:pt x="8946240" y="6432883"/>
                </a:cubicBezTo>
                <a:cubicBezTo>
                  <a:pt x="8816001" y="6485639"/>
                  <a:pt x="8747692" y="6418054"/>
                  <a:pt x="8641588" y="6432883"/>
                </a:cubicBezTo>
                <a:cubicBezTo>
                  <a:pt x="8535484" y="6447712"/>
                  <a:pt x="8218214" y="6404355"/>
                  <a:pt x="7868242" y="6432883"/>
                </a:cubicBezTo>
                <a:cubicBezTo>
                  <a:pt x="7518270" y="6461411"/>
                  <a:pt x="7665032" y="6428602"/>
                  <a:pt x="7563591" y="6432883"/>
                </a:cubicBezTo>
                <a:cubicBezTo>
                  <a:pt x="7462150" y="6437164"/>
                  <a:pt x="7264167" y="6389423"/>
                  <a:pt x="7071461" y="6432883"/>
                </a:cubicBezTo>
                <a:cubicBezTo>
                  <a:pt x="6878755" y="6476343"/>
                  <a:pt x="6777619" y="6422216"/>
                  <a:pt x="6485593" y="6432883"/>
                </a:cubicBezTo>
                <a:cubicBezTo>
                  <a:pt x="6193567" y="6443550"/>
                  <a:pt x="6043628" y="6411793"/>
                  <a:pt x="5899724" y="6432883"/>
                </a:cubicBezTo>
                <a:cubicBezTo>
                  <a:pt x="5755820" y="6453973"/>
                  <a:pt x="5703847" y="6415629"/>
                  <a:pt x="5595073" y="6432883"/>
                </a:cubicBezTo>
                <a:cubicBezTo>
                  <a:pt x="5486299" y="6450137"/>
                  <a:pt x="5300344" y="6385013"/>
                  <a:pt x="5102943" y="6432883"/>
                </a:cubicBezTo>
                <a:cubicBezTo>
                  <a:pt x="4905542" y="6480753"/>
                  <a:pt x="4577357" y="6383687"/>
                  <a:pt x="4329597" y="6432883"/>
                </a:cubicBezTo>
                <a:cubicBezTo>
                  <a:pt x="4081837" y="6482079"/>
                  <a:pt x="3993233" y="6413381"/>
                  <a:pt x="3837468" y="6432883"/>
                </a:cubicBezTo>
                <a:cubicBezTo>
                  <a:pt x="3681703" y="6452385"/>
                  <a:pt x="3414918" y="6427052"/>
                  <a:pt x="3064121" y="6432883"/>
                </a:cubicBezTo>
                <a:cubicBezTo>
                  <a:pt x="2713324" y="6438714"/>
                  <a:pt x="2601028" y="6374781"/>
                  <a:pt x="2478253" y="6432883"/>
                </a:cubicBezTo>
                <a:cubicBezTo>
                  <a:pt x="2355478" y="6490985"/>
                  <a:pt x="2192210" y="6427879"/>
                  <a:pt x="1986124" y="6432883"/>
                </a:cubicBezTo>
                <a:cubicBezTo>
                  <a:pt x="1780038" y="6437887"/>
                  <a:pt x="1707183" y="6424434"/>
                  <a:pt x="1587733" y="6432883"/>
                </a:cubicBezTo>
                <a:cubicBezTo>
                  <a:pt x="1468283" y="6441332"/>
                  <a:pt x="1311868" y="6425167"/>
                  <a:pt x="1072169" y="6432883"/>
                </a:cubicBezTo>
                <a:cubicBezTo>
                  <a:pt x="515371" y="6271732"/>
                  <a:pt x="175391" y="5938309"/>
                  <a:pt x="0" y="5360714"/>
                </a:cubicBezTo>
                <a:cubicBezTo>
                  <a:pt x="-62527" y="5224767"/>
                  <a:pt x="27639" y="5041618"/>
                  <a:pt x="0" y="4824646"/>
                </a:cubicBezTo>
                <a:cubicBezTo>
                  <a:pt x="-27639" y="4607674"/>
                  <a:pt x="14793" y="4510582"/>
                  <a:pt x="0" y="4417234"/>
                </a:cubicBezTo>
                <a:cubicBezTo>
                  <a:pt x="-14793" y="4323886"/>
                  <a:pt x="44598" y="4049521"/>
                  <a:pt x="0" y="3924051"/>
                </a:cubicBezTo>
                <a:cubicBezTo>
                  <a:pt x="-44598" y="3798581"/>
                  <a:pt x="37049" y="3540391"/>
                  <a:pt x="0" y="3430869"/>
                </a:cubicBezTo>
                <a:cubicBezTo>
                  <a:pt x="-37049" y="3321347"/>
                  <a:pt x="64232" y="3148330"/>
                  <a:pt x="0" y="2894801"/>
                </a:cubicBezTo>
                <a:cubicBezTo>
                  <a:pt x="-64232" y="2641272"/>
                  <a:pt x="38956" y="2559390"/>
                  <a:pt x="0" y="2444503"/>
                </a:cubicBezTo>
                <a:cubicBezTo>
                  <a:pt x="-38956" y="2329616"/>
                  <a:pt x="3236" y="2051175"/>
                  <a:pt x="0" y="1951321"/>
                </a:cubicBezTo>
                <a:cubicBezTo>
                  <a:pt x="-3236" y="1851467"/>
                  <a:pt x="104458" y="1276357"/>
                  <a:pt x="0" y="1072169"/>
                </a:cubicBezTo>
                <a:close/>
              </a:path>
            </a:pathLst>
          </a:custGeom>
          <a:solidFill>
            <a:schemeClr val="bg1">
              <a:alpha val="95000"/>
            </a:schemeClr>
          </a:solidFill>
          <a:ln w="76200">
            <a:solidFill>
              <a:srgbClr val="FF9999"/>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43EB450-2456-3BF7-7CE2-3E8CA360D8FF}"/>
              </a:ext>
            </a:extLst>
          </p:cNvPr>
          <p:cNvSpPr txBox="1"/>
          <p:nvPr/>
        </p:nvSpPr>
        <p:spPr>
          <a:xfrm>
            <a:off x="1083948" y="192660"/>
            <a:ext cx="9593179" cy="2123658"/>
          </a:xfrm>
          <a:prstGeom prst="rect">
            <a:avLst/>
          </a:prstGeom>
          <a:noFill/>
        </p:spPr>
        <p:txBody>
          <a:bodyPr wrap="square" rtlCol="0">
            <a:spAutoFit/>
          </a:bodyPr>
          <a:lstStyle/>
          <a:p>
            <a:pPr algn="ctr"/>
            <a:r>
              <a:rPr lang="en-US" sz="6600" b="1"/>
              <a:t>Câu 3: Tính nhẩm</a:t>
            </a:r>
          </a:p>
          <a:p>
            <a:pPr algn="ctr"/>
            <a:r>
              <a:rPr lang="en-US" sz="6600" b="1">
                <a:solidFill>
                  <a:srgbClr val="0070C0"/>
                </a:solidFill>
              </a:rPr>
              <a:t>10 000 + 50 000 + 90 000</a:t>
            </a:r>
          </a:p>
        </p:txBody>
      </p:sp>
      <p:pic>
        <p:nvPicPr>
          <p:cNvPr id="18" name="Tieng-yeah-tre-con-www_nhacchuongvui_com">
            <a:hlinkClick r:id="" action="ppaction://media"/>
            <a:extLst>
              <a:ext uri="{FF2B5EF4-FFF2-40B4-BE49-F238E27FC236}">
                <a16:creationId xmlns:a16="http://schemas.microsoft.com/office/drawing/2014/main" id="{AC75924A-1F39-605C-6BB5-FBFEE9D1BC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92043" y="-816634"/>
            <a:ext cx="609600" cy="609600"/>
          </a:xfrm>
          <a:prstGeom prst="rect">
            <a:avLst/>
          </a:prstGeom>
        </p:spPr>
      </p:pic>
      <p:grpSp>
        <p:nvGrpSpPr>
          <p:cNvPr id="2" name="Group 1">
            <a:extLst>
              <a:ext uri="{FF2B5EF4-FFF2-40B4-BE49-F238E27FC236}">
                <a16:creationId xmlns:a16="http://schemas.microsoft.com/office/drawing/2014/main" id="{221A0173-B13F-1990-26AD-921689978D11}"/>
              </a:ext>
            </a:extLst>
          </p:cNvPr>
          <p:cNvGrpSpPr/>
          <p:nvPr/>
        </p:nvGrpSpPr>
        <p:grpSpPr>
          <a:xfrm>
            <a:off x="537506" y="2647711"/>
            <a:ext cx="5343032" cy="1561788"/>
            <a:chOff x="-321995" y="4353970"/>
            <a:chExt cx="7034947" cy="2024202"/>
          </a:xfrm>
        </p:grpSpPr>
        <p:sp>
          <p:nvSpPr>
            <p:cNvPr id="3" name="a">
              <a:extLst>
                <a:ext uri="{FF2B5EF4-FFF2-40B4-BE49-F238E27FC236}">
                  <a16:creationId xmlns:a16="http://schemas.microsoft.com/office/drawing/2014/main" id="{467576BA-7CC3-ADF9-FE1E-DA5704F41003}"/>
                </a:ext>
              </a:extLst>
            </p:cNvPr>
            <p:cNvSpPr/>
            <p:nvPr/>
          </p:nvSpPr>
          <p:spPr>
            <a:xfrm>
              <a:off x="1260956" y="4539610"/>
              <a:ext cx="5451996"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100 000</a:t>
              </a:r>
              <a:endParaRPr lang="en-US" sz="7000" b="1" dirty="0">
                <a:solidFill>
                  <a:srgbClr val="009999"/>
                </a:solidFill>
                <a:latin typeface="Calibri" panose="020F0502020204030204"/>
              </a:endParaRPr>
            </a:p>
          </p:txBody>
        </p:sp>
        <p:pic>
          <p:nvPicPr>
            <p:cNvPr id="19" name="Picture 4">
              <a:extLst>
                <a:ext uri="{FF2B5EF4-FFF2-40B4-BE49-F238E27FC236}">
                  <a16:creationId xmlns:a16="http://schemas.microsoft.com/office/drawing/2014/main" id="{384F3B19-F0E2-B922-8848-A0351832CFF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1995" y="4353970"/>
              <a:ext cx="1803591" cy="1998442"/>
            </a:xfrm>
            <a:prstGeom prst="rect">
              <a:avLst/>
            </a:prstGeom>
          </p:spPr>
        </p:pic>
      </p:grpSp>
      <p:grpSp>
        <p:nvGrpSpPr>
          <p:cNvPr id="20" name="Group 19">
            <a:extLst>
              <a:ext uri="{FF2B5EF4-FFF2-40B4-BE49-F238E27FC236}">
                <a16:creationId xmlns:a16="http://schemas.microsoft.com/office/drawing/2014/main" id="{B155E9A7-2491-83A0-0722-3B1A0756C6CE}"/>
              </a:ext>
            </a:extLst>
          </p:cNvPr>
          <p:cNvGrpSpPr/>
          <p:nvPr/>
        </p:nvGrpSpPr>
        <p:grpSpPr>
          <a:xfrm>
            <a:off x="6461854" y="2647711"/>
            <a:ext cx="5104504" cy="1685579"/>
            <a:chOff x="8804714" y="4447253"/>
            <a:chExt cx="5921239" cy="2184644"/>
          </a:xfrm>
        </p:grpSpPr>
        <p:sp>
          <p:nvSpPr>
            <p:cNvPr id="21" name="b">
              <a:extLst>
                <a:ext uri="{FF2B5EF4-FFF2-40B4-BE49-F238E27FC236}">
                  <a16:creationId xmlns:a16="http://schemas.microsoft.com/office/drawing/2014/main" id="{40212B95-FE04-1C1C-180F-75A9CB18D557}"/>
                </a:ext>
              </a:extLst>
            </p:cNvPr>
            <p:cNvSpPr/>
            <p:nvPr/>
          </p:nvSpPr>
          <p:spPr>
            <a:xfrm>
              <a:off x="10332301" y="4622054"/>
              <a:ext cx="4393652"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190 000</a:t>
              </a:r>
              <a:endParaRPr lang="en-US" sz="7000" b="1" dirty="0">
                <a:solidFill>
                  <a:srgbClr val="009999"/>
                </a:solidFill>
                <a:latin typeface="Calibri" panose="020F0502020204030204"/>
              </a:endParaRPr>
            </a:p>
          </p:txBody>
        </p:sp>
        <p:pic>
          <p:nvPicPr>
            <p:cNvPr id="23" name="Picture 11">
              <a:extLst>
                <a:ext uri="{FF2B5EF4-FFF2-40B4-BE49-F238E27FC236}">
                  <a16:creationId xmlns:a16="http://schemas.microsoft.com/office/drawing/2014/main" id="{B98B1EBC-497C-4DD9-B6BA-2A761D5535E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4" name="Group 23">
            <a:extLst>
              <a:ext uri="{FF2B5EF4-FFF2-40B4-BE49-F238E27FC236}">
                <a16:creationId xmlns:a16="http://schemas.microsoft.com/office/drawing/2014/main" id="{A50EA22B-0463-2DE6-1EBF-5DF52BAA77AD}"/>
              </a:ext>
            </a:extLst>
          </p:cNvPr>
          <p:cNvGrpSpPr/>
          <p:nvPr/>
        </p:nvGrpSpPr>
        <p:grpSpPr>
          <a:xfrm>
            <a:off x="537506" y="4834154"/>
            <a:ext cx="5343032" cy="1646772"/>
            <a:chOff x="2147103" y="4634992"/>
            <a:chExt cx="7034947" cy="2134345"/>
          </a:xfrm>
        </p:grpSpPr>
        <p:sp>
          <p:nvSpPr>
            <p:cNvPr id="25" name="c">
              <a:extLst>
                <a:ext uri="{FF2B5EF4-FFF2-40B4-BE49-F238E27FC236}">
                  <a16:creationId xmlns:a16="http://schemas.microsoft.com/office/drawing/2014/main" id="{096876A6-7256-88AC-5042-CF490C5978FC}"/>
                </a:ext>
              </a:extLst>
            </p:cNvPr>
            <p:cNvSpPr/>
            <p:nvPr/>
          </p:nvSpPr>
          <p:spPr>
            <a:xfrm>
              <a:off x="3626200" y="4759487"/>
              <a:ext cx="5555850"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160 000</a:t>
              </a:r>
              <a:endParaRPr lang="en-US" sz="7000" b="1" dirty="0">
                <a:solidFill>
                  <a:srgbClr val="009999"/>
                </a:solidFill>
                <a:latin typeface="Calibri" panose="020F0502020204030204"/>
              </a:endParaRPr>
            </a:p>
          </p:txBody>
        </p:sp>
        <p:pic>
          <p:nvPicPr>
            <p:cNvPr id="26" name="Picture 12">
              <a:extLst>
                <a:ext uri="{FF2B5EF4-FFF2-40B4-BE49-F238E27FC236}">
                  <a16:creationId xmlns:a16="http://schemas.microsoft.com/office/drawing/2014/main" id="{7FDC653F-3C94-B6AF-5EA4-523884C29D8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27" name="Group 26">
            <a:extLst>
              <a:ext uri="{FF2B5EF4-FFF2-40B4-BE49-F238E27FC236}">
                <a16:creationId xmlns:a16="http://schemas.microsoft.com/office/drawing/2014/main" id="{79CF2E9F-9E9A-1E35-111A-4E83774C3C4A}"/>
              </a:ext>
            </a:extLst>
          </p:cNvPr>
          <p:cNvGrpSpPr/>
          <p:nvPr/>
        </p:nvGrpSpPr>
        <p:grpSpPr>
          <a:xfrm>
            <a:off x="6622016" y="4834154"/>
            <a:ext cx="4964794" cy="1646772"/>
            <a:chOff x="10324068" y="7196308"/>
            <a:chExt cx="7363292" cy="2372790"/>
          </a:xfrm>
        </p:grpSpPr>
        <p:sp>
          <p:nvSpPr>
            <p:cNvPr id="28" name="d">
              <a:extLst>
                <a:ext uri="{FF2B5EF4-FFF2-40B4-BE49-F238E27FC236}">
                  <a16:creationId xmlns:a16="http://schemas.microsoft.com/office/drawing/2014/main" id="{D7137338-6BA4-DD33-5506-ACB8F69D19F2}"/>
                </a:ext>
              </a:extLst>
            </p:cNvPr>
            <p:cNvSpPr/>
            <p:nvPr/>
          </p:nvSpPr>
          <p:spPr>
            <a:xfrm>
              <a:off x="12070992" y="7296944"/>
              <a:ext cx="5616368"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150 000</a:t>
              </a:r>
              <a:endParaRPr lang="en-US" sz="7000" b="1" dirty="0">
                <a:solidFill>
                  <a:srgbClr val="009999"/>
                </a:solidFill>
                <a:latin typeface="Calibri" panose="020F0502020204030204"/>
              </a:endParaRPr>
            </a:p>
          </p:txBody>
        </p:sp>
        <p:pic>
          <p:nvPicPr>
            <p:cNvPr id="29" name="Picture 13">
              <a:extLst>
                <a:ext uri="{FF2B5EF4-FFF2-40B4-BE49-F238E27FC236}">
                  <a16:creationId xmlns:a16="http://schemas.microsoft.com/office/drawing/2014/main" id="{3FBAB3F3-48EA-031A-C456-932FA198C8B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30" name="Đúng">
            <a:extLst>
              <a:ext uri="{FF2B5EF4-FFF2-40B4-BE49-F238E27FC236}">
                <a16:creationId xmlns:a16="http://schemas.microsoft.com/office/drawing/2014/main" id="{5D949C1E-18D4-0104-DCE4-11E8E11CF7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08089" y="4970208"/>
            <a:ext cx="1631474" cy="1305178"/>
          </a:xfrm>
          <a:prstGeom prst="rect">
            <a:avLst/>
          </a:prstGeom>
        </p:spPr>
      </p:pic>
      <p:pic>
        <p:nvPicPr>
          <p:cNvPr id="31" name="Picture 30">
            <a:extLst>
              <a:ext uri="{FF2B5EF4-FFF2-40B4-BE49-F238E27FC236}">
                <a16:creationId xmlns:a16="http://schemas.microsoft.com/office/drawing/2014/main" id="{8DE38690-FDC1-5C71-036D-33AAE3DC3D0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940871">
            <a:off x="5919664" y="4308470"/>
            <a:ext cx="1404701" cy="1636544"/>
          </a:xfrm>
          <a:prstGeom prst="rect">
            <a:avLst/>
          </a:prstGeom>
        </p:spPr>
      </p:pic>
    </p:spTree>
    <p:extLst>
      <p:ext uri="{BB962C8B-B14F-4D97-AF65-F5344CB8AC3E}">
        <p14:creationId xmlns:p14="http://schemas.microsoft.com/office/powerpoint/2010/main" val="39059695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0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667">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70667">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70667">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70667">
                                          <p:cBhvr additive="base">
                                            <p:cTn id="17"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8" dur="10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70667">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70667">
                                          <p:cBhvr additive="base">
                                            <p:cTn id="22" dur="1000" fill="hold"/>
                                            <p:tgtEl>
                                              <p:spTgt spid="27"/>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8"/>
                    </p:tgtEl>
                  </p:cMediaNode>
                </p:audi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2"/>
                                            </p:tgtEl>
                                          </p:cBhvr>
                                        </p:animEffect>
                                        <p:animScale>
                                          <p:cBhvr>
                                            <p:cTn id="30" dur="250" autoRev="1" fill="hold"/>
                                            <p:tgtEl>
                                              <p:spTgt spid="2"/>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5" name="hammer.wav"/>
                                            </p:tgtEl>
                                          </p:cMediaNode>
                                        </p:audio>
                                      </p:subTnLst>
                                    </p:cTn>
                                  </p:par>
                                </p:childTnLst>
                              </p:cTn>
                            </p:par>
                            <p:par>
                              <p:cTn id="31" fill="hold">
                                <p:stCondLst>
                                  <p:cond delay="500"/>
                                </p:stCondLst>
                                <p:childTnLst>
                                  <p:par>
                                    <p:cTn id="32" presetID="31" presetClass="exit" presetSubtype="0" fill="hold" nodeType="afterEffect">
                                      <p:stCondLst>
                                        <p:cond delay="0"/>
                                      </p:stCondLst>
                                      <p:childTnLst>
                                        <p:anim calcmode="lin" valueType="num">
                                          <p:cBhvr>
                                            <p:cTn id="33" dur="1000"/>
                                            <p:tgtEl>
                                              <p:spTgt spid="2"/>
                                            </p:tgtEl>
                                            <p:attrNameLst>
                                              <p:attrName>ppt_w</p:attrName>
                                            </p:attrNameLst>
                                          </p:cBhvr>
                                          <p:tavLst>
                                            <p:tav tm="0">
                                              <p:val>
                                                <p:strVal val="ppt_w"/>
                                              </p:val>
                                            </p:tav>
                                            <p:tav tm="100000">
                                              <p:val>
                                                <p:fltVal val="0"/>
                                              </p:val>
                                            </p:tav>
                                          </p:tavLst>
                                        </p:anim>
                                        <p:anim calcmode="lin" valueType="num">
                                          <p:cBhvr>
                                            <p:cTn id="34" dur="1000"/>
                                            <p:tgtEl>
                                              <p:spTgt spid="2"/>
                                            </p:tgtEl>
                                            <p:attrNameLst>
                                              <p:attrName>ppt_h</p:attrName>
                                            </p:attrNameLst>
                                          </p:cBhvr>
                                          <p:tavLst>
                                            <p:tav tm="0">
                                              <p:val>
                                                <p:strVal val="ppt_h"/>
                                              </p:val>
                                            </p:tav>
                                            <p:tav tm="100000">
                                              <p:val>
                                                <p:fltVal val="0"/>
                                              </p:val>
                                            </p:tav>
                                          </p:tavLst>
                                        </p:anim>
                                        <p:anim calcmode="lin" valueType="num">
                                          <p:cBhvr>
                                            <p:cTn id="35" dur="1000"/>
                                            <p:tgtEl>
                                              <p:spTgt spid="2"/>
                                            </p:tgtEl>
                                            <p:attrNameLst>
                                              <p:attrName>style.rotation</p:attrName>
                                            </p:attrNameLst>
                                          </p:cBhvr>
                                          <p:tavLst>
                                            <p:tav tm="0">
                                              <p:val>
                                                <p:fltVal val="0"/>
                                              </p:val>
                                            </p:tav>
                                            <p:tav tm="100000">
                                              <p:val>
                                                <p:fltVal val="90"/>
                                              </p:val>
                                            </p:tav>
                                          </p:tavLst>
                                        </p:anim>
                                        <p:animEffect transition="out" filter="fade">
                                          <p:cBhvr>
                                            <p:cTn id="36" dur="1000"/>
                                            <p:tgtEl>
                                              <p:spTgt spid="2"/>
                                            </p:tgtEl>
                                          </p:cBhvr>
                                        </p:animEffect>
                                        <p:set>
                                          <p:cBhvr>
                                            <p:cTn id="37"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withEffect">
                                      <p:stCondLst>
                                        <p:cond delay="0"/>
                                      </p:stCondLst>
                                      <p:childTnLst>
                                        <p:animEffect transition="out" filter="fade">
                                          <p:cBhvr>
                                            <p:cTn id="42" dur="500" tmFilter="0, 0; .2, .5; .8, .5; 1, 0"/>
                                            <p:tgtEl>
                                              <p:spTgt spid="24"/>
                                            </p:tgtEl>
                                          </p:cBhvr>
                                        </p:animEffect>
                                        <p:animScale>
                                          <p:cBhvr>
                                            <p:cTn id="43" dur="250" autoRev="1" fill="hold"/>
                                            <p:tgtEl>
                                              <p:spTgt spid="24"/>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5" name="hammer.wav"/>
                                            </p:tgtEl>
                                          </p:cMediaNode>
                                        </p:audio>
                                      </p:subTnLst>
                                    </p:cTn>
                                  </p:par>
                                </p:childTnLst>
                              </p:cTn>
                            </p:par>
                            <p:par>
                              <p:cTn id="44" fill="hold">
                                <p:stCondLst>
                                  <p:cond delay="500"/>
                                </p:stCondLst>
                                <p:childTnLst>
                                  <p:par>
                                    <p:cTn id="45" presetID="31" presetClass="exit" presetSubtype="0" fill="hold" nodeType="afterEffect">
                                      <p:stCondLst>
                                        <p:cond delay="0"/>
                                      </p:stCondLst>
                                      <p:childTnLst>
                                        <p:anim calcmode="lin" valueType="num">
                                          <p:cBhvr>
                                            <p:cTn id="46" dur="1000"/>
                                            <p:tgtEl>
                                              <p:spTgt spid="24"/>
                                            </p:tgtEl>
                                            <p:attrNameLst>
                                              <p:attrName>ppt_w</p:attrName>
                                            </p:attrNameLst>
                                          </p:cBhvr>
                                          <p:tavLst>
                                            <p:tav tm="0">
                                              <p:val>
                                                <p:strVal val="ppt_w"/>
                                              </p:val>
                                            </p:tav>
                                            <p:tav tm="100000">
                                              <p:val>
                                                <p:fltVal val="0"/>
                                              </p:val>
                                            </p:tav>
                                          </p:tavLst>
                                        </p:anim>
                                        <p:anim calcmode="lin" valueType="num">
                                          <p:cBhvr>
                                            <p:cTn id="47" dur="1000"/>
                                            <p:tgtEl>
                                              <p:spTgt spid="24"/>
                                            </p:tgtEl>
                                            <p:attrNameLst>
                                              <p:attrName>ppt_h</p:attrName>
                                            </p:attrNameLst>
                                          </p:cBhvr>
                                          <p:tavLst>
                                            <p:tav tm="0">
                                              <p:val>
                                                <p:strVal val="ppt_h"/>
                                              </p:val>
                                            </p:tav>
                                            <p:tav tm="100000">
                                              <p:val>
                                                <p:fltVal val="0"/>
                                              </p:val>
                                            </p:tav>
                                          </p:tavLst>
                                        </p:anim>
                                        <p:anim calcmode="lin" valueType="num">
                                          <p:cBhvr>
                                            <p:cTn id="48" dur="1000"/>
                                            <p:tgtEl>
                                              <p:spTgt spid="24"/>
                                            </p:tgtEl>
                                            <p:attrNameLst>
                                              <p:attrName>style.rotation</p:attrName>
                                            </p:attrNameLst>
                                          </p:cBhvr>
                                          <p:tavLst>
                                            <p:tav tm="0">
                                              <p:val>
                                                <p:fltVal val="0"/>
                                              </p:val>
                                            </p:tav>
                                            <p:tav tm="100000">
                                              <p:val>
                                                <p:fltVal val="90"/>
                                              </p:val>
                                            </p:tav>
                                          </p:tavLst>
                                        </p:anim>
                                        <p:animEffect transition="out" filter="fade">
                                          <p:cBhvr>
                                            <p:cTn id="49" dur="1000"/>
                                            <p:tgtEl>
                                              <p:spTgt spid="24"/>
                                            </p:tgtEl>
                                          </p:cBhvr>
                                        </p:animEffect>
                                        <p:set>
                                          <p:cBhvr>
                                            <p:cTn id="50"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5" name="hammer.wav"/>
                                            </p:tgtEl>
                                          </p:cMediaNode>
                                        </p:audio>
                                      </p:subTnLst>
                                    </p:cTn>
                                  </p:par>
                                </p:childTnLst>
                              </p:cTn>
                            </p:par>
                            <p:par>
                              <p:cTn id="57" fill="hold">
                                <p:stCondLst>
                                  <p:cond delay="500"/>
                                </p:stCondLst>
                                <p:childTnLst>
                                  <p:par>
                                    <p:cTn id="58" presetID="31" presetClass="exit" presetSubtype="0" fill="hold" nodeType="afterEffect">
                                      <p:stCondLst>
                                        <p:cond delay="0"/>
                                      </p:stCondLst>
                                      <p:childTnLst>
                                        <p:anim calcmode="lin" valueType="num">
                                          <p:cBhvr>
                                            <p:cTn id="59" dur="1000"/>
                                            <p:tgtEl>
                                              <p:spTgt spid="20"/>
                                            </p:tgtEl>
                                            <p:attrNameLst>
                                              <p:attrName>ppt_w</p:attrName>
                                            </p:attrNameLst>
                                          </p:cBhvr>
                                          <p:tavLst>
                                            <p:tav tm="0">
                                              <p:val>
                                                <p:strVal val="ppt_w"/>
                                              </p:val>
                                            </p:tav>
                                            <p:tav tm="100000">
                                              <p:val>
                                                <p:fltVal val="0"/>
                                              </p:val>
                                            </p:tav>
                                          </p:tavLst>
                                        </p:anim>
                                        <p:anim calcmode="lin" valueType="num">
                                          <p:cBhvr>
                                            <p:cTn id="60" dur="1000"/>
                                            <p:tgtEl>
                                              <p:spTgt spid="20"/>
                                            </p:tgtEl>
                                            <p:attrNameLst>
                                              <p:attrName>ppt_h</p:attrName>
                                            </p:attrNameLst>
                                          </p:cBhvr>
                                          <p:tavLst>
                                            <p:tav tm="0">
                                              <p:val>
                                                <p:strVal val="ppt_h"/>
                                              </p:val>
                                            </p:tav>
                                            <p:tav tm="100000">
                                              <p:val>
                                                <p:fltVal val="0"/>
                                              </p:val>
                                            </p:tav>
                                          </p:tavLst>
                                        </p:anim>
                                        <p:anim calcmode="lin" valueType="num">
                                          <p:cBhvr>
                                            <p:cTn id="61" dur="1000"/>
                                            <p:tgtEl>
                                              <p:spTgt spid="20"/>
                                            </p:tgtEl>
                                            <p:attrNameLst>
                                              <p:attrName>style.rotation</p:attrName>
                                            </p:attrNameLst>
                                          </p:cBhvr>
                                          <p:tavLst>
                                            <p:tav tm="0">
                                              <p:val>
                                                <p:fltVal val="0"/>
                                              </p:val>
                                            </p:tav>
                                            <p:tav tm="100000">
                                              <p:val>
                                                <p:fltVal val="90"/>
                                              </p:val>
                                            </p:tav>
                                          </p:tavLst>
                                        </p:anim>
                                        <p:animEffect transition="out" filter="fade">
                                          <p:cBhvr>
                                            <p:cTn id="62" dur="1000"/>
                                            <p:tgtEl>
                                              <p:spTgt spid="20"/>
                                            </p:tgtEl>
                                          </p:cBhvr>
                                        </p:animEffect>
                                        <p:set>
                                          <p:cBhvr>
                                            <p:cTn id="63"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7"/>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withEffect">
                                      <p:stCondLst>
                                        <p:cond delay="0"/>
                                      </p:stCondLst>
                                      <p:childTnLst>
                                        <p:animEffect transition="out" filter="fade">
                                          <p:cBhvr>
                                            <p:cTn id="68" dur="500" tmFilter="0, 0; .2, .5; .8, .5; 1, 0"/>
                                            <p:tgtEl>
                                              <p:spTgt spid="27"/>
                                            </p:tgtEl>
                                          </p:cBhvr>
                                        </p:animEffect>
                                        <p:animScale>
                                          <p:cBhvr>
                                            <p:cTn id="69" dur="250" autoRev="1" fill="hold"/>
                                            <p:tgtEl>
                                              <p:spTgt spid="27"/>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6" name="click.wav"/>
                                            </p:tgtEl>
                                          </p:cMediaNode>
                                        </p:audio>
                                      </p:subTnLst>
                                    </p:cTn>
                                  </p:par>
                                </p:childTnLst>
                              </p:cTn>
                            </p:par>
                            <p:par>
                              <p:cTn id="70" fill="hold">
                                <p:stCondLst>
                                  <p:cond delay="500"/>
                                </p:stCondLst>
                                <p:childTnLst>
                                  <p:par>
                                    <p:cTn id="71" presetID="49" presetClass="entr" presetSubtype="0" decel="100000" fill="hold" nodeType="after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p:cTn id="73" dur="500" fill="hold"/>
                                            <p:tgtEl>
                                              <p:spTgt spid="30"/>
                                            </p:tgtEl>
                                            <p:attrNameLst>
                                              <p:attrName>ppt_w</p:attrName>
                                            </p:attrNameLst>
                                          </p:cBhvr>
                                          <p:tavLst>
                                            <p:tav tm="0">
                                              <p:val>
                                                <p:fltVal val="0"/>
                                              </p:val>
                                            </p:tav>
                                            <p:tav tm="100000">
                                              <p:val>
                                                <p:strVal val="#ppt_w"/>
                                              </p:val>
                                            </p:tav>
                                          </p:tavLst>
                                        </p:anim>
                                        <p:anim calcmode="lin" valueType="num">
                                          <p:cBhvr>
                                            <p:cTn id="74" dur="500" fill="hold"/>
                                            <p:tgtEl>
                                              <p:spTgt spid="30"/>
                                            </p:tgtEl>
                                            <p:attrNameLst>
                                              <p:attrName>ppt_h</p:attrName>
                                            </p:attrNameLst>
                                          </p:cBhvr>
                                          <p:tavLst>
                                            <p:tav tm="0">
                                              <p:val>
                                                <p:fltVal val="0"/>
                                              </p:val>
                                            </p:tav>
                                            <p:tav tm="100000">
                                              <p:val>
                                                <p:strVal val="#ppt_h"/>
                                              </p:val>
                                            </p:tav>
                                          </p:tavLst>
                                        </p:anim>
                                        <p:anim calcmode="lin" valueType="num">
                                          <p:cBhvr>
                                            <p:cTn id="75" dur="500" fill="hold"/>
                                            <p:tgtEl>
                                              <p:spTgt spid="30"/>
                                            </p:tgtEl>
                                            <p:attrNameLst>
                                              <p:attrName>style.rotation</p:attrName>
                                            </p:attrNameLst>
                                          </p:cBhvr>
                                          <p:tavLst>
                                            <p:tav tm="0">
                                              <p:val>
                                                <p:fltVal val="360"/>
                                              </p:val>
                                            </p:tav>
                                            <p:tav tm="100000">
                                              <p:val>
                                                <p:fltVal val="0"/>
                                              </p:val>
                                            </p:tav>
                                          </p:tavLst>
                                        </p:anim>
                                        <p:animEffect transition="in" filter="fade">
                                          <p:cBhvr>
                                            <p:cTn id="76" dur="500"/>
                                            <p:tgtEl>
                                              <p:spTgt spid="30"/>
                                            </p:tgtEl>
                                          </p:cBhvr>
                                        </p:animEffec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30"/>
                                            </p:tgtEl>
                                            <p:attrNameLst>
                                              <p:attrName>r</p:attrName>
                                            </p:attrNameLst>
                                          </p:cBhvr>
                                        </p:animRot>
                                        <p:animRot by="-240000">
                                          <p:cBhvr>
                                            <p:cTn id="79" dur="200" fill="hold">
                                              <p:stCondLst>
                                                <p:cond delay="200"/>
                                              </p:stCondLst>
                                            </p:cTn>
                                            <p:tgtEl>
                                              <p:spTgt spid="30"/>
                                            </p:tgtEl>
                                            <p:attrNameLst>
                                              <p:attrName>r</p:attrName>
                                            </p:attrNameLst>
                                          </p:cBhvr>
                                        </p:animRot>
                                        <p:animRot by="240000">
                                          <p:cBhvr>
                                            <p:cTn id="80" dur="200" fill="hold">
                                              <p:stCondLst>
                                                <p:cond delay="400"/>
                                              </p:stCondLst>
                                            </p:cTn>
                                            <p:tgtEl>
                                              <p:spTgt spid="30"/>
                                            </p:tgtEl>
                                            <p:attrNameLst>
                                              <p:attrName>r</p:attrName>
                                            </p:attrNameLst>
                                          </p:cBhvr>
                                        </p:animRot>
                                        <p:animRot by="-240000">
                                          <p:cBhvr>
                                            <p:cTn id="81" dur="200" fill="hold">
                                              <p:stCondLst>
                                                <p:cond delay="600"/>
                                              </p:stCondLst>
                                            </p:cTn>
                                            <p:tgtEl>
                                              <p:spTgt spid="30"/>
                                            </p:tgtEl>
                                            <p:attrNameLst>
                                              <p:attrName>r</p:attrName>
                                            </p:attrNameLst>
                                          </p:cBhvr>
                                        </p:animRot>
                                        <p:animRot by="120000">
                                          <p:cBhvr>
                                            <p:cTn id="82" dur="200" fill="hold">
                                              <p:stCondLst>
                                                <p:cond delay="800"/>
                                              </p:stCondLst>
                                            </p:cTn>
                                            <p:tgtEl>
                                              <p:spTgt spid="30"/>
                                            </p:tgtEl>
                                            <p:attrNameLst>
                                              <p:attrName>r</p:attrName>
                                            </p:attrNameLst>
                                          </p:cBhvr>
                                        </p:animRot>
                                      </p:childTnLst>
                                    </p:cTn>
                                  </p:par>
                                  <p:par>
                                    <p:cTn id="83" presetID="31" presetClass="exit" presetSubtype="0" fill="hold" nodeType="withEffect">
                                      <p:stCondLst>
                                        <p:cond delay="0"/>
                                      </p:stCondLst>
                                      <p:childTnLst>
                                        <p:anim calcmode="lin" valueType="num">
                                          <p:cBhvr>
                                            <p:cTn id="84" dur="1000"/>
                                            <p:tgtEl>
                                              <p:spTgt spid="2"/>
                                            </p:tgtEl>
                                            <p:attrNameLst>
                                              <p:attrName>ppt_w</p:attrName>
                                            </p:attrNameLst>
                                          </p:cBhvr>
                                          <p:tavLst>
                                            <p:tav tm="0">
                                              <p:val>
                                                <p:strVal val="ppt_w"/>
                                              </p:val>
                                            </p:tav>
                                            <p:tav tm="100000">
                                              <p:val>
                                                <p:fltVal val="0"/>
                                              </p:val>
                                            </p:tav>
                                          </p:tavLst>
                                        </p:anim>
                                        <p:anim calcmode="lin" valueType="num">
                                          <p:cBhvr>
                                            <p:cTn id="85" dur="1000"/>
                                            <p:tgtEl>
                                              <p:spTgt spid="2"/>
                                            </p:tgtEl>
                                            <p:attrNameLst>
                                              <p:attrName>ppt_h</p:attrName>
                                            </p:attrNameLst>
                                          </p:cBhvr>
                                          <p:tavLst>
                                            <p:tav tm="0">
                                              <p:val>
                                                <p:strVal val="ppt_h"/>
                                              </p:val>
                                            </p:tav>
                                            <p:tav tm="100000">
                                              <p:val>
                                                <p:fltVal val="0"/>
                                              </p:val>
                                            </p:tav>
                                          </p:tavLst>
                                        </p:anim>
                                        <p:anim calcmode="lin" valueType="num">
                                          <p:cBhvr>
                                            <p:cTn id="86" dur="1000"/>
                                            <p:tgtEl>
                                              <p:spTgt spid="2"/>
                                            </p:tgtEl>
                                            <p:attrNameLst>
                                              <p:attrName>style.rotation</p:attrName>
                                            </p:attrNameLst>
                                          </p:cBhvr>
                                          <p:tavLst>
                                            <p:tav tm="0">
                                              <p:val>
                                                <p:fltVal val="0"/>
                                              </p:val>
                                            </p:tav>
                                            <p:tav tm="100000">
                                              <p:val>
                                                <p:fltVal val="90"/>
                                              </p:val>
                                            </p:tav>
                                          </p:tavLst>
                                        </p:anim>
                                        <p:animEffect transition="out" filter="fade">
                                          <p:cBhvr>
                                            <p:cTn id="87" dur="1000"/>
                                            <p:tgtEl>
                                              <p:spTgt spid="2"/>
                                            </p:tgtEl>
                                          </p:cBhvr>
                                        </p:animEffect>
                                        <p:set>
                                          <p:cBhvr>
                                            <p:cTn id="88" dur="1" fill="hold">
                                              <p:stCondLst>
                                                <p:cond delay="999"/>
                                              </p:stCondLst>
                                            </p:cTn>
                                            <p:tgtEl>
                                              <p:spTgt spid="2"/>
                                            </p:tgtEl>
                                            <p:attrNameLst>
                                              <p:attrName>style.visibility</p:attrName>
                                            </p:attrNameLst>
                                          </p:cBhvr>
                                          <p:to>
                                            <p:strVal val="hidden"/>
                                          </p:to>
                                        </p:set>
                                      </p:childTnLst>
                                    </p:cTn>
                                  </p:par>
                                  <p:par>
                                    <p:cTn id="89" presetID="31" presetClass="exit" presetSubtype="0" fill="hold" nodeType="withEffect">
                                      <p:stCondLst>
                                        <p:cond delay="0"/>
                                      </p:stCondLst>
                                      <p:childTnLst>
                                        <p:anim calcmode="lin" valueType="num">
                                          <p:cBhvr>
                                            <p:cTn id="90" dur="1000"/>
                                            <p:tgtEl>
                                              <p:spTgt spid="20"/>
                                            </p:tgtEl>
                                            <p:attrNameLst>
                                              <p:attrName>ppt_w</p:attrName>
                                            </p:attrNameLst>
                                          </p:cBhvr>
                                          <p:tavLst>
                                            <p:tav tm="0">
                                              <p:val>
                                                <p:strVal val="ppt_w"/>
                                              </p:val>
                                            </p:tav>
                                            <p:tav tm="100000">
                                              <p:val>
                                                <p:fltVal val="0"/>
                                              </p:val>
                                            </p:tav>
                                          </p:tavLst>
                                        </p:anim>
                                        <p:anim calcmode="lin" valueType="num">
                                          <p:cBhvr>
                                            <p:cTn id="91" dur="1000"/>
                                            <p:tgtEl>
                                              <p:spTgt spid="20"/>
                                            </p:tgtEl>
                                            <p:attrNameLst>
                                              <p:attrName>ppt_h</p:attrName>
                                            </p:attrNameLst>
                                          </p:cBhvr>
                                          <p:tavLst>
                                            <p:tav tm="0">
                                              <p:val>
                                                <p:strVal val="ppt_h"/>
                                              </p:val>
                                            </p:tav>
                                            <p:tav tm="100000">
                                              <p:val>
                                                <p:fltVal val="0"/>
                                              </p:val>
                                            </p:tav>
                                          </p:tavLst>
                                        </p:anim>
                                        <p:anim calcmode="lin" valueType="num">
                                          <p:cBhvr>
                                            <p:cTn id="92" dur="1000"/>
                                            <p:tgtEl>
                                              <p:spTgt spid="20"/>
                                            </p:tgtEl>
                                            <p:attrNameLst>
                                              <p:attrName>style.rotation</p:attrName>
                                            </p:attrNameLst>
                                          </p:cBhvr>
                                          <p:tavLst>
                                            <p:tav tm="0">
                                              <p:val>
                                                <p:fltVal val="0"/>
                                              </p:val>
                                            </p:tav>
                                            <p:tav tm="100000">
                                              <p:val>
                                                <p:fltVal val="90"/>
                                              </p:val>
                                            </p:tav>
                                          </p:tavLst>
                                        </p:anim>
                                        <p:animEffect transition="out" filter="fade">
                                          <p:cBhvr>
                                            <p:cTn id="93" dur="1000"/>
                                            <p:tgtEl>
                                              <p:spTgt spid="20"/>
                                            </p:tgtEl>
                                          </p:cBhvr>
                                        </p:animEffect>
                                        <p:set>
                                          <p:cBhvr>
                                            <p:cTn id="94" dur="1" fill="hold">
                                              <p:stCondLst>
                                                <p:cond delay="999"/>
                                              </p:stCondLst>
                                            </p:cTn>
                                            <p:tgtEl>
                                              <p:spTgt spid="20"/>
                                            </p:tgtEl>
                                            <p:attrNameLst>
                                              <p:attrName>style.visibility</p:attrName>
                                            </p:attrNameLst>
                                          </p:cBhvr>
                                          <p:to>
                                            <p:strVal val="hidden"/>
                                          </p:to>
                                        </p:set>
                                      </p:childTnLst>
                                    </p:cTn>
                                  </p:par>
                                  <p:par>
                                    <p:cTn id="95" presetID="31" presetClass="exit" presetSubtype="0" fill="hold" nodeType="withEffect">
                                      <p:stCondLst>
                                        <p:cond delay="0"/>
                                      </p:stCondLst>
                                      <p:childTnLst>
                                        <p:anim calcmode="lin" valueType="num">
                                          <p:cBhvr>
                                            <p:cTn id="96" dur="1000"/>
                                            <p:tgtEl>
                                              <p:spTgt spid="24"/>
                                            </p:tgtEl>
                                            <p:attrNameLst>
                                              <p:attrName>ppt_w</p:attrName>
                                            </p:attrNameLst>
                                          </p:cBhvr>
                                          <p:tavLst>
                                            <p:tav tm="0">
                                              <p:val>
                                                <p:strVal val="ppt_w"/>
                                              </p:val>
                                            </p:tav>
                                            <p:tav tm="100000">
                                              <p:val>
                                                <p:fltVal val="0"/>
                                              </p:val>
                                            </p:tav>
                                          </p:tavLst>
                                        </p:anim>
                                        <p:anim calcmode="lin" valueType="num">
                                          <p:cBhvr>
                                            <p:cTn id="97" dur="1000"/>
                                            <p:tgtEl>
                                              <p:spTgt spid="24"/>
                                            </p:tgtEl>
                                            <p:attrNameLst>
                                              <p:attrName>ppt_h</p:attrName>
                                            </p:attrNameLst>
                                          </p:cBhvr>
                                          <p:tavLst>
                                            <p:tav tm="0">
                                              <p:val>
                                                <p:strVal val="ppt_h"/>
                                              </p:val>
                                            </p:tav>
                                            <p:tav tm="100000">
                                              <p:val>
                                                <p:fltVal val="0"/>
                                              </p:val>
                                            </p:tav>
                                          </p:tavLst>
                                        </p:anim>
                                        <p:anim calcmode="lin" valueType="num">
                                          <p:cBhvr>
                                            <p:cTn id="98" dur="1000"/>
                                            <p:tgtEl>
                                              <p:spTgt spid="24"/>
                                            </p:tgtEl>
                                            <p:attrNameLst>
                                              <p:attrName>style.rotation</p:attrName>
                                            </p:attrNameLst>
                                          </p:cBhvr>
                                          <p:tavLst>
                                            <p:tav tm="0">
                                              <p:val>
                                                <p:fltVal val="0"/>
                                              </p:val>
                                            </p:tav>
                                            <p:tav tm="100000">
                                              <p:val>
                                                <p:fltVal val="90"/>
                                              </p:val>
                                            </p:tav>
                                          </p:tavLst>
                                        </p:anim>
                                        <p:animEffect transition="out" filter="fade">
                                          <p:cBhvr>
                                            <p:cTn id="99" dur="1000"/>
                                            <p:tgtEl>
                                              <p:spTgt spid="24"/>
                                            </p:tgtEl>
                                          </p:cBhvr>
                                        </p:animEffect>
                                        <p:set>
                                          <p:cBhvr>
                                            <p:cTn id="100" dur="1" fill="hold">
                                              <p:stCondLst>
                                                <p:cond delay="999"/>
                                              </p:stCondLst>
                                            </p:cTn>
                                            <p:tgtEl>
                                              <p:spTgt spid="24"/>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500"/>
                                            <p:tgtEl>
                                              <p:spTgt spid="31"/>
                                            </p:tgtEl>
                                          </p:cBhvr>
                                        </p:animEffect>
                                      </p:childTnLst>
                                    </p:cTn>
                                  </p:par>
                                  <p:par>
                                    <p:cTn id="104" presetID="1" presetClass="mediacall" presetSubtype="0" fill="hold" nodeType="withEffect">
                                      <p:stCondLst>
                                        <p:cond delay="0"/>
                                      </p:stCondLst>
                                      <p:childTnLst>
                                        <p:cmd type="call" cmd="playFrom(0.0)">
                                          <p:cBhvr>
                                            <p:cTn id="105" dur="4414" fill="hold"/>
                                            <p:tgtEl>
                                              <p:spTgt spid="18"/>
                                            </p:tgtEl>
                                          </p:cBhvr>
                                        </p:cmd>
                                      </p:child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ppt_x"/>
                                              </p:val>
                                            </p:tav>
                                            <p:tav tm="100000">
                                              <p:val>
                                                <p:strVal val="#ppt_x"/>
                                              </p:val>
                                            </p:tav>
                                          </p:tavLst>
                                        </p:anim>
                                        <p:anim calcmode="lin" valueType="num">
                                          <p:cBhvr additive="base">
                                            <p:cTn id="18" dur="10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ppt_x"/>
                                              </p:val>
                                            </p:tav>
                                            <p:tav tm="100000">
                                              <p:val>
                                                <p:strVal val="#ppt_x"/>
                                              </p:val>
                                            </p:tav>
                                          </p:tavLst>
                                        </p:anim>
                                        <p:anim calcmode="lin" valueType="num">
                                          <p:cBhvr additive="base">
                                            <p:cTn id="2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8"/>
                    </p:tgtEl>
                  </p:cMediaNode>
                </p:audi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2"/>
                                            </p:tgtEl>
                                          </p:cBhvr>
                                        </p:animEffect>
                                        <p:animScale>
                                          <p:cBhvr>
                                            <p:cTn id="30" dur="250" autoRev="1" fill="hold"/>
                                            <p:tgtEl>
                                              <p:spTgt spid="2"/>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0" name="hammer.wav"/>
                                            </p:tgtEl>
                                          </p:cMediaNode>
                                        </p:audio>
                                      </p:subTnLst>
                                    </p:cTn>
                                  </p:par>
                                </p:childTnLst>
                              </p:cTn>
                            </p:par>
                            <p:par>
                              <p:cTn id="31" fill="hold">
                                <p:stCondLst>
                                  <p:cond delay="500"/>
                                </p:stCondLst>
                                <p:childTnLst>
                                  <p:par>
                                    <p:cTn id="32" presetID="31" presetClass="exit" presetSubtype="0" fill="hold" nodeType="afterEffect">
                                      <p:stCondLst>
                                        <p:cond delay="0"/>
                                      </p:stCondLst>
                                      <p:childTnLst>
                                        <p:anim calcmode="lin" valueType="num">
                                          <p:cBhvr>
                                            <p:cTn id="33" dur="1000"/>
                                            <p:tgtEl>
                                              <p:spTgt spid="2"/>
                                            </p:tgtEl>
                                            <p:attrNameLst>
                                              <p:attrName>ppt_w</p:attrName>
                                            </p:attrNameLst>
                                          </p:cBhvr>
                                          <p:tavLst>
                                            <p:tav tm="0">
                                              <p:val>
                                                <p:strVal val="ppt_w"/>
                                              </p:val>
                                            </p:tav>
                                            <p:tav tm="100000">
                                              <p:val>
                                                <p:fltVal val="0"/>
                                              </p:val>
                                            </p:tav>
                                          </p:tavLst>
                                        </p:anim>
                                        <p:anim calcmode="lin" valueType="num">
                                          <p:cBhvr>
                                            <p:cTn id="34" dur="1000"/>
                                            <p:tgtEl>
                                              <p:spTgt spid="2"/>
                                            </p:tgtEl>
                                            <p:attrNameLst>
                                              <p:attrName>ppt_h</p:attrName>
                                            </p:attrNameLst>
                                          </p:cBhvr>
                                          <p:tavLst>
                                            <p:tav tm="0">
                                              <p:val>
                                                <p:strVal val="ppt_h"/>
                                              </p:val>
                                            </p:tav>
                                            <p:tav tm="100000">
                                              <p:val>
                                                <p:fltVal val="0"/>
                                              </p:val>
                                            </p:tav>
                                          </p:tavLst>
                                        </p:anim>
                                        <p:anim calcmode="lin" valueType="num">
                                          <p:cBhvr>
                                            <p:cTn id="35" dur="1000"/>
                                            <p:tgtEl>
                                              <p:spTgt spid="2"/>
                                            </p:tgtEl>
                                            <p:attrNameLst>
                                              <p:attrName>style.rotation</p:attrName>
                                            </p:attrNameLst>
                                          </p:cBhvr>
                                          <p:tavLst>
                                            <p:tav tm="0">
                                              <p:val>
                                                <p:fltVal val="0"/>
                                              </p:val>
                                            </p:tav>
                                            <p:tav tm="100000">
                                              <p:val>
                                                <p:fltVal val="90"/>
                                              </p:val>
                                            </p:tav>
                                          </p:tavLst>
                                        </p:anim>
                                        <p:animEffect transition="out" filter="fade">
                                          <p:cBhvr>
                                            <p:cTn id="36" dur="1000"/>
                                            <p:tgtEl>
                                              <p:spTgt spid="2"/>
                                            </p:tgtEl>
                                          </p:cBhvr>
                                        </p:animEffect>
                                        <p:set>
                                          <p:cBhvr>
                                            <p:cTn id="37"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withEffect">
                                      <p:stCondLst>
                                        <p:cond delay="0"/>
                                      </p:stCondLst>
                                      <p:childTnLst>
                                        <p:animEffect transition="out" filter="fade">
                                          <p:cBhvr>
                                            <p:cTn id="42" dur="500" tmFilter="0, 0; .2, .5; .8, .5; 1, 0"/>
                                            <p:tgtEl>
                                              <p:spTgt spid="24"/>
                                            </p:tgtEl>
                                          </p:cBhvr>
                                        </p:animEffect>
                                        <p:animScale>
                                          <p:cBhvr>
                                            <p:cTn id="43" dur="250" autoRev="1" fill="hold"/>
                                            <p:tgtEl>
                                              <p:spTgt spid="24"/>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0" name="hammer.wav"/>
                                            </p:tgtEl>
                                          </p:cMediaNode>
                                        </p:audio>
                                      </p:subTnLst>
                                    </p:cTn>
                                  </p:par>
                                </p:childTnLst>
                              </p:cTn>
                            </p:par>
                            <p:par>
                              <p:cTn id="44" fill="hold">
                                <p:stCondLst>
                                  <p:cond delay="500"/>
                                </p:stCondLst>
                                <p:childTnLst>
                                  <p:par>
                                    <p:cTn id="45" presetID="31" presetClass="exit" presetSubtype="0" fill="hold" nodeType="afterEffect">
                                      <p:stCondLst>
                                        <p:cond delay="0"/>
                                      </p:stCondLst>
                                      <p:childTnLst>
                                        <p:anim calcmode="lin" valueType="num">
                                          <p:cBhvr>
                                            <p:cTn id="46" dur="1000"/>
                                            <p:tgtEl>
                                              <p:spTgt spid="24"/>
                                            </p:tgtEl>
                                            <p:attrNameLst>
                                              <p:attrName>ppt_w</p:attrName>
                                            </p:attrNameLst>
                                          </p:cBhvr>
                                          <p:tavLst>
                                            <p:tav tm="0">
                                              <p:val>
                                                <p:strVal val="ppt_w"/>
                                              </p:val>
                                            </p:tav>
                                            <p:tav tm="100000">
                                              <p:val>
                                                <p:fltVal val="0"/>
                                              </p:val>
                                            </p:tav>
                                          </p:tavLst>
                                        </p:anim>
                                        <p:anim calcmode="lin" valueType="num">
                                          <p:cBhvr>
                                            <p:cTn id="47" dur="1000"/>
                                            <p:tgtEl>
                                              <p:spTgt spid="24"/>
                                            </p:tgtEl>
                                            <p:attrNameLst>
                                              <p:attrName>ppt_h</p:attrName>
                                            </p:attrNameLst>
                                          </p:cBhvr>
                                          <p:tavLst>
                                            <p:tav tm="0">
                                              <p:val>
                                                <p:strVal val="ppt_h"/>
                                              </p:val>
                                            </p:tav>
                                            <p:tav tm="100000">
                                              <p:val>
                                                <p:fltVal val="0"/>
                                              </p:val>
                                            </p:tav>
                                          </p:tavLst>
                                        </p:anim>
                                        <p:anim calcmode="lin" valueType="num">
                                          <p:cBhvr>
                                            <p:cTn id="48" dur="1000"/>
                                            <p:tgtEl>
                                              <p:spTgt spid="24"/>
                                            </p:tgtEl>
                                            <p:attrNameLst>
                                              <p:attrName>style.rotation</p:attrName>
                                            </p:attrNameLst>
                                          </p:cBhvr>
                                          <p:tavLst>
                                            <p:tav tm="0">
                                              <p:val>
                                                <p:fltVal val="0"/>
                                              </p:val>
                                            </p:tav>
                                            <p:tav tm="100000">
                                              <p:val>
                                                <p:fltVal val="90"/>
                                              </p:val>
                                            </p:tav>
                                          </p:tavLst>
                                        </p:anim>
                                        <p:animEffect transition="out" filter="fade">
                                          <p:cBhvr>
                                            <p:cTn id="49" dur="1000"/>
                                            <p:tgtEl>
                                              <p:spTgt spid="24"/>
                                            </p:tgtEl>
                                          </p:cBhvr>
                                        </p:animEffect>
                                        <p:set>
                                          <p:cBhvr>
                                            <p:cTn id="50"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20" name="hammer.wav"/>
                                            </p:tgtEl>
                                          </p:cMediaNode>
                                        </p:audio>
                                      </p:subTnLst>
                                    </p:cTn>
                                  </p:par>
                                </p:childTnLst>
                              </p:cTn>
                            </p:par>
                            <p:par>
                              <p:cTn id="57" fill="hold">
                                <p:stCondLst>
                                  <p:cond delay="500"/>
                                </p:stCondLst>
                                <p:childTnLst>
                                  <p:par>
                                    <p:cTn id="58" presetID="31" presetClass="exit" presetSubtype="0" fill="hold" nodeType="afterEffect">
                                      <p:stCondLst>
                                        <p:cond delay="0"/>
                                      </p:stCondLst>
                                      <p:childTnLst>
                                        <p:anim calcmode="lin" valueType="num">
                                          <p:cBhvr>
                                            <p:cTn id="59" dur="1000"/>
                                            <p:tgtEl>
                                              <p:spTgt spid="20"/>
                                            </p:tgtEl>
                                            <p:attrNameLst>
                                              <p:attrName>ppt_w</p:attrName>
                                            </p:attrNameLst>
                                          </p:cBhvr>
                                          <p:tavLst>
                                            <p:tav tm="0">
                                              <p:val>
                                                <p:strVal val="ppt_w"/>
                                              </p:val>
                                            </p:tav>
                                            <p:tav tm="100000">
                                              <p:val>
                                                <p:fltVal val="0"/>
                                              </p:val>
                                            </p:tav>
                                          </p:tavLst>
                                        </p:anim>
                                        <p:anim calcmode="lin" valueType="num">
                                          <p:cBhvr>
                                            <p:cTn id="60" dur="1000"/>
                                            <p:tgtEl>
                                              <p:spTgt spid="20"/>
                                            </p:tgtEl>
                                            <p:attrNameLst>
                                              <p:attrName>ppt_h</p:attrName>
                                            </p:attrNameLst>
                                          </p:cBhvr>
                                          <p:tavLst>
                                            <p:tav tm="0">
                                              <p:val>
                                                <p:strVal val="ppt_h"/>
                                              </p:val>
                                            </p:tav>
                                            <p:tav tm="100000">
                                              <p:val>
                                                <p:fltVal val="0"/>
                                              </p:val>
                                            </p:tav>
                                          </p:tavLst>
                                        </p:anim>
                                        <p:anim calcmode="lin" valueType="num">
                                          <p:cBhvr>
                                            <p:cTn id="61" dur="1000"/>
                                            <p:tgtEl>
                                              <p:spTgt spid="20"/>
                                            </p:tgtEl>
                                            <p:attrNameLst>
                                              <p:attrName>style.rotation</p:attrName>
                                            </p:attrNameLst>
                                          </p:cBhvr>
                                          <p:tavLst>
                                            <p:tav tm="0">
                                              <p:val>
                                                <p:fltVal val="0"/>
                                              </p:val>
                                            </p:tav>
                                            <p:tav tm="100000">
                                              <p:val>
                                                <p:fltVal val="90"/>
                                              </p:val>
                                            </p:tav>
                                          </p:tavLst>
                                        </p:anim>
                                        <p:animEffect transition="out" filter="fade">
                                          <p:cBhvr>
                                            <p:cTn id="62" dur="1000"/>
                                            <p:tgtEl>
                                              <p:spTgt spid="20"/>
                                            </p:tgtEl>
                                          </p:cBhvr>
                                        </p:animEffect>
                                        <p:set>
                                          <p:cBhvr>
                                            <p:cTn id="63"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7"/>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withEffect">
                                      <p:stCondLst>
                                        <p:cond delay="0"/>
                                      </p:stCondLst>
                                      <p:childTnLst>
                                        <p:animEffect transition="out" filter="fade">
                                          <p:cBhvr>
                                            <p:cTn id="68" dur="500" tmFilter="0, 0; .2, .5; .8, .5; 1, 0"/>
                                            <p:tgtEl>
                                              <p:spTgt spid="27"/>
                                            </p:tgtEl>
                                          </p:cBhvr>
                                        </p:animEffect>
                                        <p:animScale>
                                          <p:cBhvr>
                                            <p:cTn id="69" dur="250" autoRev="1" fill="hold"/>
                                            <p:tgtEl>
                                              <p:spTgt spid="27"/>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21" name="click.wav"/>
                                            </p:tgtEl>
                                          </p:cMediaNode>
                                        </p:audio>
                                      </p:subTnLst>
                                    </p:cTn>
                                  </p:par>
                                </p:childTnLst>
                              </p:cTn>
                            </p:par>
                            <p:par>
                              <p:cTn id="70" fill="hold">
                                <p:stCondLst>
                                  <p:cond delay="500"/>
                                </p:stCondLst>
                                <p:childTnLst>
                                  <p:par>
                                    <p:cTn id="71" presetID="49" presetClass="entr" presetSubtype="0" decel="100000" fill="hold" nodeType="after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p:cTn id="73" dur="500" fill="hold"/>
                                            <p:tgtEl>
                                              <p:spTgt spid="30"/>
                                            </p:tgtEl>
                                            <p:attrNameLst>
                                              <p:attrName>ppt_w</p:attrName>
                                            </p:attrNameLst>
                                          </p:cBhvr>
                                          <p:tavLst>
                                            <p:tav tm="0">
                                              <p:val>
                                                <p:fltVal val="0"/>
                                              </p:val>
                                            </p:tav>
                                            <p:tav tm="100000">
                                              <p:val>
                                                <p:strVal val="#ppt_w"/>
                                              </p:val>
                                            </p:tav>
                                          </p:tavLst>
                                        </p:anim>
                                        <p:anim calcmode="lin" valueType="num">
                                          <p:cBhvr>
                                            <p:cTn id="74" dur="500" fill="hold"/>
                                            <p:tgtEl>
                                              <p:spTgt spid="30"/>
                                            </p:tgtEl>
                                            <p:attrNameLst>
                                              <p:attrName>ppt_h</p:attrName>
                                            </p:attrNameLst>
                                          </p:cBhvr>
                                          <p:tavLst>
                                            <p:tav tm="0">
                                              <p:val>
                                                <p:fltVal val="0"/>
                                              </p:val>
                                            </p:tav>
                                            <p:tav tm="100000">
                                              <p:val>
                                                <p:strVal val="#ppt_h"/>
                                              </p:val>
                                            </p:tav>
                                          </p:tavLst>
                                        </p:anim>
                                        <p:anim calcmode="lin" valueType="num">
                                          <p:cBhvr>
                                            <p:cTn id="75" dur="500" fill="hold"/>
                                            <p:tgtEl>
                                              <p:spTgt spid="30"/>
                                            </p:tgtEl>
                                            <p:attrNameLst>
                                              <p:attrName>style.rotation</p:attrName>
                                            </p:attrNameLst>
                                          </p:cBhvr>
                                          <p:tavLst>
                                            <p:tav tm="0">
                                              <p:val>
                                                <p:fltVal val="360"/>
                                              </p:val>
                                            </p:tav>
                                            <p:tav tm="100000">
                                              <p:val>
                                                <p:fltVal val="0"/>
                                              </p:val>
                                            </p:tav>
                                          </p:tavLst>
                                        </p:anim>
                                        <p:animEffect transition="in" filter="fade">
                                          <p:cBhvr>
                                            <p:cTn id="76" dur="500"/>
                                            <p:tgtEl>
                                              <p:spTgt spid="30"/>
                                            </p:tgtEl>
                                          </p:cBhvr>
                                        </p:animEffect>
                                      </p:childTnLst>
                                      <p:subTnLst>
                                        <p:audio>
                                          <p:cMediaNode>
                                            <p:cTn display="0" masterRel="sameClick">
                                              <p:stCondLst>
                                                <p:cond evt="begin" delay="0">
                                                  <p:tn val="71"/>
                                                </p:cond>
                                              </p:stCondLst>
                                              <p:endCondLst>
                                                <p:cond evt="onStopAudio" delay="0">
                                                  <p:tgtEl>
                                                    <p:sldTgt/>
                                                  </p:tgtEl>
                                                </p:cond>
                                              </p:endCondLst>
                                            </p:cTn>
                                            <p:tgtEl>
                                              <p:sndTgt r:embed="rId22"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30"/>
                                            </p:tgtEl>
                                            <p:attrNameLst>
                                              <p:attrName>r</p:attrName>
                                            </p:attrNameLst>
                                          </p:cBhvr>
                                        </p:animRot>
                                        <p:animRot by="-240000">
                                          <p:cBhvr>
                                            <p:cTn id="79" dur="200" fill="hold">
                                              <p:stCondLst>
                                                <p:cond delay="200"/>
                                              </p:stCondLst>
                                            </p:cTn>
                                            <p:tgtEl>
                                              <p:spTgt spid="30"/>
                                            </p:tgtEl>
                                            <p:attrNameLst>
                                              <p:attrName>r</p:attrName>
                                            </p:attrNameLst>
                                          </p:cBhvr>
                                        </p:animRot>
                                        <p:animRot by="240000">
                                          <p:cBhvr>
                                            <p:cTn id="80" dur="200" fill="hold">
                                              <p:stCondLst>
                                                <p:cond delay="400"/>
                                              </p:stCondLst>
                                            </p:cTn>
                                            <p:tgtEl>
                                              <p:spTgt spid="30"/>
                                            </p:tgtEl>
                                            <p:attrNameLst>
                                              <p:attrName>r</p:attrName>
                                            </p:attrNameLst>
                                          </p:cBhvr>
                                        </p:animRot>
                                        <p:animRot by="-240000">
                                          <p:cBhvr>
                                            <p:cTn id="81" dur="200" fill="hold">
                                              <p:stCondLst>
                                                <p:cond delay="600"/>
                                              </p:stCondLst>
                                            </p:cTn>
                                            <p:tgtEl>
                                              <p:spTgt spid="30"/>
                                            </p:tgtEl>
                                            <p:attrNameLst>
                                              <p:attrName>r</p:attrName>
                                            </p:attrNameLst>
                                          </p:cBhvr>
                                        </p:animRot>
                                        <p:animRot by="120000">
                                          <p:cBhvr>
                                            <p:cTn id="82" dur="200" fill="hold">
                                              <p:stCondLst>
                                                <p:cond delay="800"/>
                                              </p:stCondLst>
                                            </p:cTn>
                                            <p:tgtEl>
                                              <p:spTgt spid="30"/>
                                            </p:tgtEl>
                                            <p:attrNameLst>
                                              <p:attrName>r</p:attrName>
                                            </p:attrNameLst>
                                          </p:cBhvr>
                                        </p:animRot>
                                      </p:childTnLst>
                                    </p:cTn>
                                  </p:par>
                                  <p:par>
                                    <p:cTn id="83" presetID="31" presetClass="exit" presetSubtype="0" fill="hold" nodeType="withEffect">
                                      <p:stCondLst>
                                        <p:cond delay="0"/>
                                      </p:stCondLst>
                                      <p:childTnLst>
                                        <p:anim calcmode="lin" valueType="num">
                                          <p:cBhvr>
                                            <p:cTn id="84" dur="1000"/>
                                            <p:tgtEl>
                                              <p:spTgt spid="2"/>
                                            </p:tgtEl>
                                            <p:attrNameLst>
                                              <p:attrName>ppt_w</p:attrName>
                                            </p:attrNameLst>
                                          </p:cBhvr>
                                          <p:tavLst>
                                            <p:tav tm="0">
                                              <p:val>
                                                <p:strVal val="ppt_w"/>
                                              </p:val>
                                            </p:tav>
                                            <p:tav tm="100000">
                                              <p:val>
                                                <p:fltVal val="0"/>
                                              </p:val>
                                            </p:tav>
                                          </p:tavLst>
                                        </p:anim>
                                        <p:anim calcmode="lin" valueType="num">
                                          <p:cBhvr>
                                            <p:cTn id="85" dur="1000"/>
                                            <p:tgtEl>
                                              <p:spTgt spid="2"/>
                                            </p:tgtEl>
                                            <p:attrNameLst>
                                              <p:attrName>ppt_h</p:attrName>
                                            </p:attrNameLst>
                                          </p:cBhvr>
                                          <p:tavLst>
                                            <p:tav tm="0">
                                              <p:val>
                                                <p:strVal val="ppt_h"/>
                                              </p:val>
                                            </p:tav>
                                            <p:tav tm="100000">
                                              <p:val>
                                                <p:fltVal val="0"/>
                                              </p:val>
                                            </p:tav>
                                          </p:tavLst>
                                        </p:anim>
                                        <p:anim calcmode="lin" valueType="num">
                                          <p:cBhvr>
                                            <p:cTn id="86" dur="1000"/>
                                            <p:tgtEl>
                                              <p:spTgt spid="2"/>
                                            </p:tgtEl>
                                            <p:attrNameLst>
                                              <p:attrName>style.rotation</p:attrName>
                                            </p:attrNameLst>
                                          </p:cBhvr>
                                          <p:tavLst>
                                            <p:tav tm="0">
                                              <p:val>
                                                <p:fltVal val="0"/>
                                              </p:val>
                                            </p:tav>
                                            <p:tav tm="100000">
                                              <p:val>
                                                <p:fltVal val="90"/>
                                              </p:val>
                                            </p:tav>
                                          </p:tavLst>
                                        </p:anim>
                                        <p:animEffect transition="out" filter="fade">
                                          <p:cBhvr>
                                            <p:cTn id="87" dur="1000"/>
                                            <p:tgtEl>
                                              <p:spTgt spid="2"/>
                                            </p:tgtEl>
                                          </p:cBhvr>
                                        </p:animEffect>
                                        <p:set>
                                          <p:cBhvr>
                                            <p:cTn id="88" dur="1" fill="hold">
                                              <p:stCondLst>
                                                <p:cond delay="999"/>
                                              </p:stCondLst>
                                            </p:cTn>
                                            <p:tgtEl>
                                              <p:spTgt spid="2"/>
                                            </p:tgtEl>
                                            <p:attrNameLst>
                                              <p:attrName>style.visibility</p:attrName>
                                            </p:attrNameLst>
                                          </p:cBhvr>
                                          <p:to>
                                            <p:strVal val="hidden"/>
                                          </p:to>
                                        </p:set>
                                      </p:childTnLst>
                                    </p:cTn>
                                  </p:par>
                                  <p:par>
                                    <p:cTn id="89" presetID="31" presetClass="exit" presetSubtype="0" fill="hold" nodeType="withEffect">
                                      <p:stCondLst>
                                        <p:cond delay="0"/>
                                      </p:stCondLst>
                                      <p:childTnLst>
                                        <p:anim calcmode="lin" valueType="num">
                                          <p:cBhvr>
                                            <p:cTn id="90" dur="1000"/>
                                            <p:tgtEl>
                                              <p:spTgt spid="20"/>
                                            </p:tgtEl>
                                            <p:attrNameLst>
                                              <p:attrName>ppt_w</p:attrName>
                                            </p:attrNameLst>
                                          </p:cBhvr>
                                          <p:tavLst>
                                            <p:tav tm="0">
                                              <p:val>
                                                <p:strVal val="ppt_w"/>
                                              </p:val>
                                            </p:tav>
                                            <p:tav tm="100000">
                                              <p:val>
                                                <p:fltVal val="0"/>
                                              </p:val>
                                            </p:tav>
                                          </p:tavLst>
                                        </p:anim>
                                        <p:anim calcmode="lin" valueType="num">
                                          <p:cBhvr>
                                            <p:cTn id="91" dur="1000"/>
                                            <p:tgtEl>
                                              <p:spTgt spid="20"/>
                                            </p:tgtEl>
                                            <p:attrNameLst>
                                              <p:attrName>ppt_h</p:attrName>
                                            </p:attrNameLst>
                                          </p:cBhvr>
                                          <p:tavLst>
                                            <p:tav tm="0">
                                              <p:val>
                                                <p:strVal val="ppt_h"/>
                                              </p:val>
                                            </p:tav>
                                            <p:tav tm="100000">
                                              <p:val>
                                                <p:fltVal val="0"/>
                                              </p:val>
                                            </p:tav>
                                          </p:tavLst>
                                        </p:anim>
                                        <p:anim calcmode="lin" valueType="num">
                                          <p:cBhvr>
                                            <p:cTn id="92" dur="1000"/>
                                            <p:tgtEl>
                                              <p:spTgt spid="20"/>
                                            </p:tgtEl>
                                            <p:attrNameLst>
                                              <p:attrName>style.rotation</p:attrName>
                                            </p:attrNameLst>
                                          </p:cBhvr>
                                          <p:tavLst>
                                            <p:tav tm="0">
                                              <p:val>
                                                <p:fltVal val="0"/>
                                              </p:val>
                                            </p:tav>
                                            <p:tav tm="100000">
                                              <p:val>
                                                <p:fltVal val="90"/>
                                              </p:val>
                                            </p:tav>
                                          </p:tavLst>
                                        </p:anim>
                                        <p:animEffect transition="out" filter="fade">
                                          <p:cBhvr>
                                            <p:cTn id="93" dur="1000"/>
                                            <p:tgtEl>
                                              <p:spTgt spid="20"/>
                                            </p:tgtEl>
                                          </p:cBhvr>
                                        </p:animEffect>
                                        <p:set>
                                          <p:cBhvr>
                                            <p:cTn id="94" dur="1" fill="hold">
                                              <p:stCondLst>
                                                <p:cond delay="999"/>
                                              </p:stCondLst>
                                            </p:cTn>
                                            <p:tgtEl>
                                              <p:spTgt spid="20"/>
                                            </p:tgtEl>
                                            <p:attrNameLst>
                                              <p:attrName>style.visibility</p:attrName>
                                            </p:attrNameLst>
                                          </p:cBhvr>
                                          <p:to>
                                            <p:strVal val="hidden"/>
                                          </p:to>
                                        </p:set>
                                      </p:childTnLst>
                                    </p:cTn>
                                  </p:par>
                                  <p:par>
                                    <p:cTn id="95" presetID="31" presetClass="exit" presetSubtype="0" fill="hold" nodeType="withEffect">
                                      <p:stCondLst>
                                        <p:cond delay="0"/>
                                      </p:stCondLst>
                                      <p:childTnLst>
                                        <p:anim calcmode="lin" valueType="num">
                                          <p:cBhvr>
                                            <p:cTn id="96" dur="1000"/>
                                            <p:tgtEl>
                                              <p:spTgt spid="24"/>
                                            </p:tgtEl>
                                            <p:attrNameLst>
                                              <p:attrName>ppt_w</p:attrName>
                                            </p:attrNameLst>
                                          </p:cBhvr>
                                          <p:tavLst>
                                            <p:tav tm="0">
                                              <p:val>
                                                <p:strVal val="ppt_w"/>
                                              </p:val>
                                            </p:tav>
                                            <p:tav tm="100000">
                                              <p:val>
                                                <p:fltVal val="0"/>
                                              </p:val>
                                            </p:tav>
                                          </p:tavLst>
                                        </p:anim>
                                        <p:anim calcmode="lin" valueType="num">
                                          <p:cBhvr>
                                            <p:cTn id="97" dur="1000"/>
                                            <p:tgtEl>
                                              <p:spTgt spid="24"/>
                                            </p:tgtEl>
                                            <p:attrNameLst>
                                              <p:attrName>ppt_h</p:attrName>
                                            </p:attrNameLst>
                                          </p:cBhvr>
                                          <p:tavLst>
                                            <p:tav tm="0">
                                              <p:val>
                                                <p:strVal val="ppt_h"/>
                                              </p:val>
                                            </p:tav>
                                            <p:tav tm="100000">
                                              <p:val>
                                                <p:fltVal val="0"/>
                                              </p:val>
                                            </p:tav>
                                          </p:tavLst>
                                        </p:anim>
                                        <p:anim calcmode="lin" valueType="num">
                                          <p:cBhvr>
                                            <p:cTn id="98" dur="1000"/>
                                            <p:tgtEl>
                                              <p:spTgt spid="24"/>
                                            </p:tgtEl>
                                            <p:attrNameLst>
                                              <p:attrName>style.rotation</p:attrName>
                                            </p:attrNameLst>
                                          </p:cBhvr>
                                          <p:tavLst>
                                            <p:tav tm="0">
                                              <p:val>
                                                <p:fltVal val="0"/>
                                              </p:val>
                                            </p:tav>
                                            <p:tav tm="100000">
                                              <p:val>
                                                <p:fltVal val="90"/>
                                              </p:val>
                                            </p:tav>
                                          </p:tavLst>
                                        </p:anim>
                                        <p:animEffect transition="out" filter="fade">
                                          <p:cBhvr>
                                            <p:cTn id="99" dur="1000"/>
                                            <p:tgtEl>
                                              <p:spTgt spid="24"/>
                                            </p:tgtEl>
                                          </p:cBhvr>
                                        </p:animEffect>
                                        <p:set>
                                          <p:cBhvr>
                                            <p:cTn id="100" dur="1" fill="hold">
                                              <p:stCondLst>
                                                <p:cond delay="999"/>
                                              </p:stCondLst>
                                            </p:cTn>
                                            <p:tgtEl>
                                              <p:spTgt spid="24"/>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500"/>
                                            <p:tgtEl>
                                              <p:spTgt spid="31"/>
                                            </p:tgtEl>
                                          </p:cBhvr>
                                        </p:animEffect>
                                      </p:childTnLst>
                                    </p:cTn>
                                  </p:par>
                                  <p:par>
                                    <p:cTn id="104" presetID="1" presetClass="mediacall" presetSubtype="0" fill="hold" nodeType="withEffect">
                                      <p:stCondLst>
                                        <p:cond delay="0"/>
                                      </p:stCondLst>
                                      <p:childTnLst>
                                        <p:cmd type="call" cmd="playFrom(0.0)">
                                          <p:cBhvr>
                                            <p:cTn id="105" dur="4414" fill="hold"/>
                                            <p:tgtEl>
                                              <p:spTgt spid="18"/>
                                            </p:tgtEl>
                                          </p:cBhvr>
                                        </p:cmd>
                                      </p:childTnLst>
                                    </p:cTn>
                                  </p:par>
                                </p:childTnLst>
                              </p:cTn>
                            </p:par>
                          </p:childTnLst>
                        </p:cTn>
                      </p:par>
                    </p:childTnLst>
                  </p:cTn>
                  <p:nextCondLst>
                    <p:cond evt="onClick" delay="0">
                      <p:tgtEl>
                        <p:spTgt spid="27"/>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48B04697-37CC-6FDD-A7AA-F172BF8BC4E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A2646DD-6795-52B7-B5D3-0D01C661B247}"/>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40765CB-7DFB-4256-DF7A-F3127784A01F}"/>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E253A264-6C3D-DD2C-C60A-1BD4519E887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7ED9E9F6-F6BD-9A7C-7783-F5511F783ADE}"/>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D01FBAA-99A2-F969-D8B4-844E11D420E7}"/>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7A051D21-58B0-188E-0ECA-587D4F633576}"/>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ADD4A453-9582-704E-C679-ECB51EBB3AD1}"/>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8F1F1AFA-75B0-7914-A454-01A32C175E69}"/>
              </a:ext>
            </a:extLst>
          </p:cNvPr>
          <p:cNvPicPr>
            <a:picLocks noChangeAspect="1"/>
          </p:cNvPicPr>
          <p:nvPr/>
        </p:nvPicPr>
        <p:blipFill>
          <a:blip r:embed="rId4"/>
          <a:stretch>
            <a:fillRect/>
          </a:stretch>
        </p:blipFill>
        <p:spPr>
          <a:xfrm rot="737208" flipH="1">
            <a:off x="755225" y="5080985"/>
            <a:ext cx="919996" cy="919996"/>
          </a:xfrm>
          <a:prstGeom prst="rect">
            <a:avLst/>
          </a:prstGeom>
        </p:spPr>
      </p:pic>
      <p:grpSp>
        <p:nvGrpSpPr>
          <p:cNvPr id="13" name="Group 12">
            <a:extLst>
              <a:ext uri="{FF2B5EF4-FFF2-40B4-BE49-F238E27FC236}">
                <a16:creationId xmlns:a16="http://schemas.microsoft.com/office/drawing/2014/main" id="{CEE36110-B4D6-58D0-516C-779B225D58DD}"/>
              </a:ext>
            </a:extLst>
          </p:cNvPr>
          <p:cNvGrpSpPr/>
          <p:nvPr/>
        </p:nvGrpSpPr>
        <p:grpSpPr>
          <a:xfrm>
            <a:off x="2848056" y="172871"/>
            <a:ext cx="6571203" cy="1580721"/>
            <a:chOff x="2848056" y="60899"/>
            <a:chExt cx="6571203" cy="1580721"/>
          </a:xfrm>
        </p:grpSpPr>
        <p:grpSp>
          <p:nvGrpSpPr>
            <p:cNvPr id="14" name="Group 13">
              <a:extLst>
                <a:ext uri="{FF2B5EF4-FFF2-40B4-BE49-F238E27FC236}">
                  <a16:creationId xmlns:a16="http://schemas.microsoft.com/office/drawing/2014/main" id="{B3E742BB-0771-6BB8-580E-FD874D67523C}"/>
                </a:ext>
              </a:extLst>
            </p:cNvPr>
            <p:cNvGrpSpPr/>
            <p:nvPr/>
          </p:nvGrpSpPr>
          <p:grpSpPr>
            <a:xfrm>
              <a:off x="3694146" y="168233"/>
              <a:ext cx="4974772" cy="1323439"/>
              <a:chOff x="3608614" y="0"/>
              <a:chExt cx="4974772" cy="1323439"/>
            </a:xfrm>
          </p:grpSpPr>
          <p:sp>
            <p:nvSpPr>
              <p:cNvPr id="17" name="TextBox 16">
                <a:extLst>
                  <a:ext uri="{FF2B5EF4-FFF2-40B4-BE49-F238E27FC236}">
                    <a16:creationId xmlns:a16="http://schemas.microsoft.com/office/drawing/2014/main" id="{57F07BD9-8079-AD59-2CAE-2A3F154F1677}"/>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8" name="TextBox 17">
                <a:extLst>
                  <a:ext uri="{FF2B5EF4-FFF2-40B4-BE49-F238E27FC236}">
                    <a16:creationId xmlns:a16="http://schemas.microsoft.com/office/drawing/2014/main" id="{9EAEF5B8-377F-758B-C700-D376AD3B4B4B}"/>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pic>
          <p:nvPicPr>
            <p:cNvPr id="15" name="Picture 33">
              <a:extLst>
                <a:ext uri="{FF2B5EF4-FFF2-40B4-BE49-F238E27FC236}">
                  <a16:creationId xmlns:a16="http://schemas.microsoft.com/office/drawing/2014/main" id="{9DA92CCC-3973-9058-AF8A-3AE605522228}"/>
                </a:ext>
              </a:extLst>
            </p:cNvPr>
            <p:cNvPicPr>
              <a:picLocks noChangeAspect="1"/>
            </p:cNvPicPr>
            <p:nvPr/>
          </p:nvPicPr>
          <p:blipFill>
            <a:blip r:embed="rId5"/>
            <a:srcRect/>
            <a:stretch>
              <a:fillRect/>
            </a:stretch>
          </p:blipFill>
          <p:spPr>
            <a:xfrm flipH="1">
              <a:off x="7918577" y="76371"/>
              <a:ext cx="1500682" cy="1565249"/>
            </a:xfrm>
            <a:prstGeom prst="rect">
              <a:avLst/>
            </a:prstGeom>
          </p:spPr>
        </p:pic>
        <p:pic>
          <p:nvPicPr>
            <p:cNvPr id="16" name="Picture 34">
              <a:extLst>
                <a:ext uri="{FF2B5EF4-FFF2-40B4-BE49-F238E27FC236}">
                  <a16:creationId xmlns:a16="http://schemas.microsoft.com/office/drawing/2014/main" id="{56142839-83A0-27A4-39A2-1B258AA352E1}"/>
                </a:ext>
              </a:extLst>
            </p:cNvPr>
            <p:cNvPicPr>
              <a:picLocks noChangeAspect="1"/>
            </p:cNvPicPr>
            <p:nvPr/>
          </p:nvPicPr>
          <p:blipFill>
            <a:blip r:embed="rId6"/>
            <a:srcRect/>
            <a:stretch>
              <a:fillRect/>
            </a:stretch>
          </p:blipFill>
          <p:spPr>
            <a:xfrm>
              <a:off x="2848056" y="60899"/>
              <a:ext cx="1518568" cy="1565250"/>
            </a:xfrm>
            <a:prstGeom prst="rect">
              <a:avLst/>
            </a:prstGeom>
          </p:spPr>
        </p:pic>
      </p:grpSp>
    </p:spTree>
    <p:extLst>
      <p:ext uri="{BB962C8B-B14F-4D97-AF65-F5344CB8AC3E}">
        <p14:creationId xmlns:p14="http://schemas.microsoft.com/office/powerpoint/2010/main" val="28403411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par>
                                <p:cTn id="42" presetID="32" presetClass="emph" presetSubtype="0" fill="hold" nodeType="withEffect">
                                  <p:stCondLst>
                                    <p:cond delay="0"/>
                                  </p:stCondLst>
                                  <p:childTnLst>
                                    <p:animRot by="120000">
                                      <p:cBhvr>
                                        <p:cTn id="43" dur="100" fill="hold">
                                          <p:stCondLst>
                                            <p:cond delay="0"/>
                                          </p:stCondLst>
                                        </p:cTn>
                                        <p:tgtEl>
                                          <p:spTgt spid="13"/>
                                        </p:tgtEl>
                                        <p:attrNameLst>
                                          <p:attrName>r</p:attrName>
                                        </p:attrNameLst>
                                      </p:cBhvr>
                                    </p:animRot>
                                    <p:animRot by="-240000">
                                      <p:cBhvr>
                                        <p:cTn id="44" dur="200" fill="hold">
                                          <p:stCondLst>
                                            <p:cond delay="200"/>
                                          </p:stCondLst>
                                        </p:cTn>
                                        <p:tgtEl>
                                          <p:spTgt spid="13"/>
                                        </p:tgtEl>
                                        <p:attrNameLst>
                                          <p:attrName>r</p:attrName>
                                        </p:attrNameLst>
                                      </p:cBhvr>
                                    </p:animRot>
                                    <p:animRot by="240000">
                                      <p:cBhvr>
                                        <p:cTn id="45" dur="200" fill="hold">
                                          <p:stCondLst>
                                            <p:cond delay="400"/>
                                          </p:stCondLst>
                                        </p:cTn>
                                        <p:tgtEl>
                                          <p:spTgt spid="13"/>
                                        </p:tgtEl>
                                        <p:attrNameLst>
                                          <p:attrName>r</p:attrName>
                                        </p:attrNameLst>
                                      </p:cBhvr>
                                    </p:animRot>
                                    <p:animRot by="-240000">
                                      <p:cBhvr>
                                        <p:cTn id="46" dur="200" fill="hold">
                                          <p:stCondLst>
                                            <p:cond delay="600"/>
                                          </p:stCondLst>
                                        </p:cTn>
                                        <p:tgtEl>
                                          <p:spTgt spid="13"/>
                                        </p:tgtEl>
                                        <p:attrNameLst>
                                          <p:attrName>r</p:attrName>
                                        </p:attrNameLst>
                                      </p:cBhvr>
                                    </p:animRot>
                                    <p:animRot by="120000">
                                      <p:cBhvr>
                                        <p:cTn id="47" dur="200" fill="hold">
                                          <p:stCondLst>
                                            <p:cond delay="800"/>
                                          </p:stCondLst>
                                        </p:cTn>
                                        <p:tgtEl>
                                          <p:spTgt spid="1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8AC742-EB27-C863-3C4B-641FF00C9412}"/>
              </a:ext>
            </a:extLst>
          </p:cNvPr>
          <p:cNvGrpSpPr/>
          <p:nvPr/>
        </p:nvGrpSpPr>
        <p:grpSpPr>
          <a:xfrm>
            <a:off x="2399548" y="962399"/>
            <a:ext cx="6628133" cy="4524315"/>
            <a:chOff x="2807244" y="4011985"/>
            <a:chExt cx="6884561" cy="4524315"/>
          </a:xfrm>
        </p:grpSpPr>
        <p:sp>
          <p:nvSpPr>
            <p:cNvPr id="5" name="TextBox 4">
              <a:extLst>
                <a:ext uri="{FF2B5EF4-FFF2-40B4-BE49-F238E27FC236}">
                  <a16:creationId xmlns:a16="http://schemas.microsoft.com/office/drawing/2014/main" id="{BA139253-D9D2-6C79-98F7-CE8E2FC95FED}"/>
                </a:ext>
              </a:extLst>
            </p:cNvPr>
            <p:cNvSpPr txBox="1"/>
            <p:nvPr/>
          </p:nvSpPr>
          <p:spPr>
            <a:xfrm>
              <a:off x="2816606" y="4011985"/>
              <a:ext cx="6875199"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6195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a:ln w="361950">
                    <a:solidFill>
                      <a:prstClr val="white"/>
                    </a:solidFill>
                  </a:ln>
                  <a:solidFill>
                    <a:prstClr val="black"/>
                  </a:solidFill>
                  <a:effectLst>
                    <a:outerShdw blurRad="50800" dist="38100" dir="2700000" algn="tl" rotWithShape="0">
                      <a:prstClr val="black">
                        <a:alpha val="40000"/>
                      </a:prstClr>
                    </a:outerShdw>
                  </a:effectLst>
                  <a:latin typeface="UVN Banh Mi" pitchFamily="2" charset="0"/>
                </a:rPr>
                <a:t>và</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a:ln w="361950">
                    <a:solidFill>
                      <a:prstClr val="white"/>
                    </a:solidFill>
                  </a:ln>
                  <a:solidFill>
                    <a:prstClr val="black"/>
                  </a:solidFill>
                  <a:effectLst>
                    <a:outerShdw blurRad="50800" dist="38100" dir="2700000" algn="tl" rotWithShape="0">
                      <a:prstClr val="black">
                        <a:alpha val="40000"/>
                      </a:prstClr>
                    </a:outerShdw>
                  </a:effectLst>
                  <a:latin typeface="UVN Banh Mi" pitchFamily="2" charset="0"/>
                </a:rPr>
                <a:t>HẸN GẶP LẠI</a:t>
              </a:r>
            </a:p>
          </p:txBody>
        </p:sp>
        <p:sp>
          <p:nvSpPr>
            <p:cNvPr id="6" name="TextBox 5">
              <a:extLst>
                <a:ext uri="{FF2B5EF4-FFF2-40B4-BE49-F238E27FC236}">
                  <a16:creationId xmlns:a16="http://schemas.microsoft.com/office/drawing/2014/main" id="{D33CDE81-A374-A127-F2B1-527622251427}"/>
                </a:ext>
              </a:extLst>
            </p:cNvPr>
            <p:cNvSpPr txBox="1"/>
            <p:nvPr/>
          </p:nvSpPr>
          <p:spPr>
            <a:xfrm>
              <a:off x="2807244" y="4011985"/>
              <a:ext cx="6875199"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T</a:t>
              </a:r>
              <a:r>
                <a:rPr kumimoji="0" lang="en-US" sz="9600" b="0" i="0" u="none" strike="noStrike" kern="1200" cap="none" spc="0" normalizeH="0" baseline="0" noProof="0" dirty="0">
                  <a:ln w="19050">
                    <a:solidFill>
                      <a:prstClr val="black"/>
                    </a:solidFill>
                  </a:ln>
                  <a:solidFill>
                    <a:srgbClr val="FF0000"/>
                  </a:solidFill>
                  <a:effectLst>
                    <a:outerShdw blurRad="50800" dist="38100" dir="2700000" algn="tl" rotWithShape="0">
                      <a:prstClr val="black">
                        <a:alpha val="40000"/>
                      </a:prstClr>
                    </a:outerShdw>
                  </a:effectLst>
                  <a:uLnTx/>
                  <a:uFillTx/>
                  <a:latin typeface="UVN Banh Mi" pitchFamily="2" charset="0"/>
                </a:rPr>
                <a:t>Ạ</a:t>
              </a:r>
              <a:r>
                <a:rPr kumimoji="0" lang="en-US" sz="9600" b="0" i="0" u="none" strike="noStrike" kern="1200" cap="none" spc="0" normalizeH="0" baseline="0" noProof="0" dirty="0">
                  <a:ln w="19050">
                    <a:solidFill>
                      <a:prstClr val="black"/>
                    </a:solidFill>
                  </a:ln>
                  <a:solidFill>
                    <a:srgbClr val="00B0F0"/>
                  </a:solidFill>
                  <a:effectLst>
                    <a:outerShdw blurRad="50800" dist="38100" dir="2700000" algn="tl" rotWithShape="0">
                      <a:prstClr val="black">
                        <a:alpha val="40000"/>
                      </a:prstClr>
                    </a:outerShdw>
                  </a:effectLst>
                  <a:uLnTx/>
                  <a:uFillTx/>
                  <a:latin typeface="UVN Banh Mi" pitchFamily="2" charset="0"/>
                </a:rPr>
                <a:t>M</a:t>
              </a: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 </a:t>
              </a:r>
              <a:r>
                <a:rPr kumimoji="0" lang="en-US" sz="9600" b="0" i="0" u="none" strike="noStrike" kern="1200" cap="none" spc="0" normalizeH="0" baseline="0" noProof="0" dirty="0">
                  <a:ln w="19050">
                    <a:solidFill>
                      <a:prstClr val="black"/>
                    </a:solidFill>
                  </a:ln>
                  <a:solidFill>
                    <a:srgbClr val="FFCC00"/>
                  </a:solidFill>
                  <a:effectLst>
                    <a:outerShdw blurRad="50800" dist="38100" dir="2700000" algn="tl" rotWithShape="0">
                      <a:prstClr val="black">
                        <a:alpha val="40000"/>
                      </a:prstClr>
                    </a:outerShdw>
                  </a:effectLst>
                  <a:uLnTx/>
                  <a:uFillTx/>
                  <a:latin typeface="UVN Banh Mi" pitchFamily="2" charset="0"/>
                </a:rPr>
                <a:t>B</a:t>
              </a:r>
              <a:r>
                <a:rPr kumimoji="0" lang="en-US" sz="9600" b="0" i="0" u="none" strike="noStrike" kern="1200" cap="none" spc="0" normalizeH="0" baseline="0" noProof="0" dirty="0">
                  <a:ln w="19050">
                    <a:solidFill>
                      <a:prstClr val="black"/>
                    </a:solidFill>
                  </a:ln>
                  <a:solidFill>
                    <a:schemeClr val="accent6">
                      <a:lumMod val="75000"/>
                    </a:schemeClr>
                  </a:solidFill>
                  <a:effectLst>
                    <a:outerShdw blurRad="50800" dist="38100" dir="2700000" algn="tl" rotWithShape="0">
                      <a:prstClr val="black">
                        <a:alpha val="40000"/>
                      </a:prstClr>
                    </a:outerShdw>
                  </a:effectLst>
                  <a:uLnTx/>
                  <a:uFillTx/>
                  <a:latin typeface="UVN Banh Mi" pitchFamily="2" charset="0"/>
                </a:rPr>
                <a:t>I</a:t>
              </a:r>
              <a:r>
                <a:rPr kumimoji="0" lang="en-US" sz="9600" b="0" i="0" u="none" strike="noStrike" kern="1200" cap="none" spc="0" normalizeH="0" baseline="0" noProof="0" dirty="0">
                  <a:ln w="19050">
                    <a:solidFill>
                      <a:prstClr val="black"/>
                    </a:solidFill>
                  </a:ln>
                  <a:solidFill>
                    <a:srgbClr val="9933FF"/>
                  </a:solidFill>
                  <a:effectLst>
                    <a:outerShdw blurRad="50800" dist="38100" dir="2700000" algn="tl" rotWithShape="0">
                      <a:prstClr val="black">
                        <a:alpha val="40000"/>
                      </a:prstClr>
                    </a:outerShdw>
                  </a:effectLst>
                  <a:uLnTx/>
                  <a:uFillTx/>
                  <a:latin typeface="UVN Banh Mi" pitchFamily="2" charset="0"/>
                </a:rPr>
                <a:t>Ệ</a:t>
              </a:r>
              <a:r>
                <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err="1">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v</a:t>
              </a:r>
              <a:r>
                <a:rPr lang="en-US" sz="9600" dirty="0" err="1">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rPr>
                <a:t>à</a:t>
              </a:r>
              <a:endParaRPr lang="en-US" sz="9600" dirty="0">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19050">
                    <a:solidFill>
                      <a:prstClr val="black"/>
                    </a:solidFill>
                  </a:ln>
                  <a:solidFill>
                    <a:srgbClr val="FF66CC"/>
                  </a:solidFill>
                  <a:effectLst>
                    <a:outerShdw blurRad="50800" dist="38100" dir="2700000" algn="tl" rotWithShape="0">
                      <a:prstClr val="black">
                        <a:alpha val="40000"/>
                      </a:prstClr>
                    </a:outerShdw>
                  </a:effectLst>
                  <a:latin typeface="UVN Banh Mi" pitchFamily="2" charset="0"/>
                </a:rPr>
                <a:t>H</a:t>
              </a:r>
              <a:r>
                <a:rPr lang="en-US" sz="9600" dirty="0">
                  <a:ln w="19050">
                    <a:solidFill>
                      <a:prstClr val="black"/>
                    </a:solidFill>
                  </a:ln>
                  <a:solidFill>
                    <a:srgbClr val="7030A0"/>
                  </a:solidFill>
                  <a:effectLst>
                    <a:outerShdw blurRad="50800" dist="38100" dir="2700000" algn="tl" rotWithShape="0">
                      <a:prstClr val="black">
                        <a:alpha val="40000"/>
                      </a:prstClr>
                    </a:outerShdw>
                  </a:effectLst>
                  <a:latin typeface="UVN Banh Mi" pitchFamily="2" charset="0"/>
                </a:rPr>
                <a:t>Ẹ</a:t>
              </a:r>
              <a:r>
                <a:rPr lang="en-US" sz="9600" dirty="0">
                  <a:ln w="19050">
                    <a:solidFill>
                      <a:prstClr val="black"/>
                    </a:solidFill>
                  </a:ln>
                  <a:solidFill>
                    <a:srgbClr val="009900"/>
                  </a:solidFill>
                  <a:effectLst>
                    <a:outerShdw blurRad="50800" dist="38100" dir="2700000" algn="tl" rotWithShape="0">
                      <a:prstClr val="black">
                        <a:alpha val="40000"/>
                      </a:prstClr>
                    </a:outerShdw>
                  </a:effectLst>
                  <a:latin typeface="UVN Banh Mi" pitchFamily="2" charset="0"/>
                </a:rPr>
                <a:t>N</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FF3300"/>
                  </a:solidFill>
                  <a:effectLst>
                    <a:outerShdw blurRad="50800" dist="38100" dir="2700000" algn="tl" rotWithShape="0">
                      <a:prstClr val="black">
                        <a:alpha val="40000"/>
                      </a:prstClr>
                    </a:outerShdw>
                  </a:effectLst>
                  <a:latin typeface="UVN Banh Mi" pitchFamily="2" charset="0"/>
                </a:rPr>
                <a:t>G</a:t>
              </a:r>
              <a:r>
                <a:rPr lang="en-US" sz="9600" dirty="0">
                  <a:ln w="19050">
                    <a:solidFill>
                      <a:prstClr val="black"/>
                    </a:solidFill>
                  </a:ln>
                  <a:solidFill>
                    <a:srgbClr val="CC00FF"/>
                  </a:solidFill>
                  <a:effectLst>
                    <a:outerShdw blurRad="50800" dist="38100" dir="2700000" algn="tl" rotWithShape="0">
                      <a:prstClr val="black">
                        <a:alpha val="40000"/>
                      </a:prstClr>
                    </a:outerShdw>
                  </a:effectLst>
                  <a:latin typeface="UVN Banh Mi" pitchFamily="2" charset="0"/>
                </a:rPr>
                <a:t>Ặ</a:t>
              </a:r>
              <a:r>
                <a:rPr lang="en-US" sz="9600" dirty="0">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P</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CC3300"/>
                  </a:solidFill>
                  <a:effectLst>
                    <a:outerShdw blurRad="50800" dist="38100" dir="2700000" algn="tl" rotWithShape="0">
                      <a:prstClr val="black">
                        <a:alpha val="40000"/>
                      </a:prstClr>
                    </a:outerShdw>
                  </a:effectLst>
                  <a:latin typeface="UVN Banh Mi" pitchFamily="2" charset="0"/>
                </a:rPr>
                <a:t>L</a:t>
              </a:r>
              <a:r>
                <a:rPr lang="en-US" sz="9600" dirty="0">
                  <a:ln w="19050">
                    <a:solidFill>
                      <a:prstClr val="black"/>
                    </a:solidFill>
                  </a:ln>
                  <a:solidFill>
                    <a:srgbClr val="3366FF"/>
                  </a:solidFill>
                  <a:effectLst>
                    <a:outerShdw blurRad="50800" dist="38100" dir="2700000" algn="tl" rotWithShape="0">
                      <a:prstClr val="black">
                        <a:alpha val="40000"/>
                      </a:prstClr>
                    </a:outerShdw>
                  </a:effectLst>
                  <a:latin typeface="UVN Banh Mi" pitchFamily="2" charset="0"/>
                </a:rPr>
                <a:t>Ạ</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I</a:t>
              </a:r>
              <a:endPar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endParaRPr>
            </a:p>
          </p:txBody>
        </p:sp>
      </p:grpSp>
    </p:spTree>
    <p:extLst>
      <p:ext uri="{BB962C8B-B14F-4D97-AF65-F5344CB8AC3E}">
        <p14:creationId xmlns:p14="http://schemas.microsoft.com/office/powerpoint/2010/main" val="41884806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E031C39-65BC-3BEC-825D-A70FDBCD1FA4}"/>
              </a:ext>
            </a:extLst>
          </p:cNvPr>
          <p:cNvGrpSpPr/>
          <p:nvPr/>
        </p:nvGrpSpPr>
        <p:grpSpPr>
          <a:xfrm>
            <a:off x="2181726" y="903756"/>
            <a:ext cx="6962274" cy="4770537"/>
            <a:chOff x="304800" y="1161693"/>
            <a:chExt cx="11887200" cy="4770537"/>
          </a:xfrm>
        </p:grpSpPr>
        <p:sp>
          <p:nvSpPr>
            <p:cNvPr id="6" name="TextBox 5">
              <a:extLst>
                <a:ext uri="{FF2B5EF4-FFF2-40B4-BE49-F238E27FC236}">
                  <a16:creationId xmlns:a16="http://schemas.microsoft.com/office/drawing/2014/main" id="{A405D5DE-F3AD-EA0D-8F22-61E33A77A1D7}"/>
                </a:ext>
              </a:extLst>
            </p:cNvPr>
            <p:cNvSpPr txBox="1"/>
            <p:nvPr/>
          </p:nvSpPr>
          <p:spPr>
            <a:xfrm>
              <a:off x="304800" y="1161693"/>
              <a:ext cx="11887200" cy="4770537"/>
            </a:xfrm>
            <a:prstGeom prst="rect">
              <a:avLst/>
            </a:prstGeom>
            <a:noFill/>
          </p:spPr>
          <p:txBody>
            <a:bodyPr wrap="square" rtlCol="0">
              <a:spAutoFit/>
            </a:bodyPr>
            <a:lstStyle/>
            <a:p>
              <a:pPr algn="ctr"/>
              <a:r>
                <a:rPr lang="en-US" sz="152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K</a:t>
              </a:r>
              <a:r>
                <a:rPr lang="en-US" sz="15200">
                  <a:ln w="254000">
                    <a:solidFill>
                      <a:schemeClr val="bg1"/>
                    </a:solidFill>
                  </a:ln>
                  <a:solidFill>
                    <a:srgbClr val="00B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H</a:t>
              </a:r>
              <a:r>
                <a:rPr lang="en-US" sz="15200">
                  <a:ln w="254000">
                    <a:solidFill>
                      <a:schemeClr val="bg1"/>
                    </a:solidFill>
                  </a:ln>
                  <a:solidFill>
                    <a:srgbClr val="FF5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Ở</a:t>
              </a:r>
              <a:r>
                <a:rPr lang="en-US" sz="15200">
                  <a:ln w="254000">
                    <a:solidFill>
                      <a:schemeClr val="bg1"/>
                    </a:solidFill>
                  </a:ln>
                  <a:solidFill>
                    <a:srgbClr val="00CCFF"/>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I</a:t>
              </a:r>
              <a:r>
                <a:rPr lang="en-US" sz="15200">
                  <a:ln w="254000">
                    <a:solidFill>
                      <a:schemeClr val="bg1"/>
                    </a:solidFill>
                  </a:ln>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15200">
                  <a:ln w="254000">
                    <a:solidFill>
                      <a:schemeClr val="bg1"/>
                    </a:solidFill>
                  </a:ln>
                  <a:solidFill>
                    <a:schemeClr val="accent2"/>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Đ</a:t>
              </a:r>
              <a:r>
                <a:rPr lang="en-US" sz="15200">
                  <a:ln w="254000">
                    <a:solidFill>
                      <a:schemeClr val="bg1"/>
                    </a:solidFill>
                  </a:ln>
                  <a:solidFill>
                    <a:srgbClr val="00B0F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Ộ</a:t>
              </a:r>
              <a:r>
                <a:rPr lang="en-US" sz="15200">
                  <a:ln w="254000">
                    <a:solidFill>
                      <a:schemeClr val="bg1"/>
                    </a:solidFill>
                  </a:ln>
                  <a:solidFill>
                    <a:schemeClr val="accent2">
                      <a:lumMod val="60000"/>
                      <a:lumOff val="40000"/>
                    </a:schemeClr>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N</a:t>
              </a:r>
              <a:r>
                <a:rPr lang="en-US" sz="152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G</a:t>
              </a:r>
            </a:p>
          </p:txBody>
        </p:sp>
        <p:sp>
          <p:nvSpPr>
            <p:cNvPr id="7" name="TextBox 6">
              <a:extLst>
                <a:ext uri="{FF2B5EF4-FFF2-40B4-BE49-F238E27FC236}">
                  <a16:creationId xmlns:a16="http://schemas.microsoft.com/office/drawing/2014/main" id="{F026FB5E-8429-197E-6F53-279B29E0EA66}"/>
                </a:ext>
              </a:extLst>
            </p:cNvPr>
            <p:cNvSpPr txBox="1"/>
            <p:nvPr/>
          </p:nvSpPr>
          <p:spPr>
            <a:xfrm>
              <a:off x="304800" y="1161693"/>
              <a:ext cx="11887200" cy="4770537"/>
            </a:xfrm>
            <a:prstGeom prst="rect">
              <a:avLst/>
            </a:prstGeom>
            <a:noFill/>
          </p:spPr>
          <p:txBody>
            <a:bodyPr wrap="square" rtlCol="0">
              <a:spAutoFit/>
            </a:bodyPr>
            <a:lstStyle/>
            <a:p>
              <a:pPr algn="ctr"/>
              <a:r>
                <a:rPr lang="en-US" sz="15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K</a:t>
              </a:r>
              <a:r>
                <a:rPr lang="en-US" sz="152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H</a:t>
              </a:r>
              <a:r>
                <a:rPr lang="en-US" sz="152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Ở</a:t>
              </a:r>
              <a:r>
                <a:rPr lang="en-US" sz="152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I</a:t>
              </a:r>
              <a:r>
                <a:rPr lang="en-US" sz="15200">
                  <a:ln w="12700">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5200">
                  <a:ln w="12700">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Đ</a:t>
              </a:r>
              <a:r>
                <a:rPr lang="en-US" sz="15200">
                  <a:ln w="12700">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Ộ</a:t>
              </a:r>
              <a:r>
                <a:rPr lang="en-US" sz="15200">
                  <a:ln w="12700">
                    <a:solidFill>
                      <a:sysClr val="windowText" lastClr="000000"/>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N</a:t>
              </a:r>
              <a:r>
                <a:rPr lang="en-US" sz="152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G</a:t>
              </a:r>
            </a:p>
          </p:txBody>
        </p:sp>
      </p:grpSp>
    </p:spTree>
    <p:extLst>
      <p:ext uri="{BB962C8B-B14F-4D97-AF65-F5344CB8AC3E}">
        <p14:creationId xmlns:p14="http://schemas.microsoft.com/office/powerpoint/2010/main" val="8090388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7" name="Picture 6" descr="A group of cows in different poses&#10;&#10;Description automatically generated">
            <a:extLst>
              <a:ext uri="{FF2B5EF4-FFF2-40B4-BE49-F238E27FC236}">
                <a16:creationId xmlns:a16="http://schemas.microsoft.com/office/drawing/2014/main" id="{402D1F75-F619-04E7-0525-6ACB7B91EC04}"/>
              </a:ext>
            </a:extLst>
          </p:cNvPr>
          <p:cNvPicPr>
            <a:picLocks noChangeAspect="1"/>
          </p:cNvPicPr>
          <p:nvPr/>
        </p:nvPicPr>
        <p:blipFill rotWithShape="1">
          <a:blip r:embed="rId4">
            <a:extLst>
              <a:ext uri="{28A0092B-C50C-407E-A947-70E740481C1C}">
                <a14:useLocalDpi xmlns:a14="http://schemas.microsoft.com/office/drawing/2010/main" val="0"/>
              </a:ext>
            </a:extLst>
          </a:blip>
          <a:srcRect l="65640" b="70281"/>
          <a:stretch/>
        </p:blipFill>
        <p:spPr>
          <a:xfrm>
            <a:off x="5751191" y="3589620"/>
            <a:ext cx="2366751" cy="1809259"/>
          </a:xfrm>
          <a:prstGeom prst="rect">
            <a:avLst/>
          </a:prstGeom>
        </p:spPr>
      </p:pic>
      <p:pic>
        <p:nvPicPr>
          <p:cNvPr id="11" name="Picture 10" descr="A group of cows in different poses&#10;&#10;Description automatically generated">
            <a:extLst>
              <a:ext uri="{FF2B5EF4-FFF2-40B4-BE49-F238E27FC236}">
                <a16:creationId xmlns:a16="http://schemas.microsoft.com/office/drawing/2014/main" id="{5F56DF29-F19B-1CE0-6A1E-ECC79C3F6367}"/>
              </a:ext>
            </a:extLst>
          </p:cNvPr>
          <p:cNvPicPr>
            <a:picLocks noChangeAspect="1"/>
          </p:cNvPicPr>
          <p:nvPr/>
        </p:nvPicPr>
        <p:blipFill rotWithShape="1">
          <a:blip r:embed="rId4">
            <a:extLst>
              <a:ext uri="{28A0092B-C50C-407E-A947-70E740481C1C}">
                <a14:useLocalDpi xmlns:a14="http://schemas.microsoft.com/office/drawing/2010/main" val="0"/>
              </a:ext>
            </a:extLst>
          </a:blip>
          <a:srcRect l="-285" t="30344" r="71993" b="33633"/>
          <a:stretch/>
        </p:blipFill>
        <p:spPr>
          <a:xfrm>
            <a:off x="600373" y="3233323"/>
            <a:ext cx="2195357" cy="2470484"/>
          </a:xfrm>
          <a:prstGeom prst="rect">
            <a:avLst/>
          </a:prstGeom>
        </p:spPr>
      </p:pic>
      <p:pic>
        <p:nvPicPr>
          <p:cNvPr id="12" name="Picture 11" descr="A group of cows in different poses&#10;&#10;Description automatically generated">
            <a:extLst>
              <a:ext uri="{FF2B5EF4-FFF2-40B4-BE49-F238E27FC236}">
                <a16:creationId xmlns:a16="http://schemas.microsoft.com/office/drawing/2014/main" id="{987C3830-D024-2A9A-6D45-CA64594EF5EB}"/>
              </a:ext>
            </a:extLst>
          </p:cNvPr>
          <p:cNvPicPr>
            <a:picLocks noChangeAspect="1"/>
          </p:cNvPicPr>
          <p:nvPr/>
        </p:nvPicPr>
        <p:blipFill rotWithShape="1">
          <a:blip r:embed="rId4">
            <a:extLst>
              <a:ext uri="{28A0092B-C50C-407E-A947-70E740481C1C}">
                <a14:useLocalDpi xmlns:a14="http://schemas.microsoft.com/office/drawing/2010/main" val="0"/>
              </a:ext>
            </a:extLst>
          </a:blip>
          <a:srcRect r="68187" b="68062"/>
          <a:stretch/>
        </p:blipFill>
        <p:spPr>
          <a:xfrm>
            <a:off x="2795730" y="3437750"/>
            <a:ext cx="2323485" cy="2061629"/>
          </a:xfrm>
          <a:prstGeom prst="rect">
            <a:avLst/>
          </a:prstGeom>
        </p:spPr>
      </p:pic>
      <p:pic>
        <p:nvPicPr>
          <p:cNvPr id="13" name="Picture 12" descr="A group of cows in different poses&#10;&#10;Description automatically generated">
            <a:extLst>
              <a:ext uri="{FF2B5EF4-FFF2-40B4-BE49-F238E27FC236}">
                <a16:creationId xmlns:a16="http://schemas.microsoft.com/office/drawing/2014/main" id="{5688D55A-4719-696C-A21D-519C36BAEA86}"/>
              </a:ext>
            </a:extLst>
          </p:cNvPr>
          <p:cNvPicPr>
            <a:picLocks noChangeAspect="1"/>
          </p:cNvPicPr>
          <p:nvPr/>
        </p:nvPicPr>
        <p:blipFill rotWithShape="1">
          <a:blip r:embed="rId5">
            <a:extLst>
              <a:ext uri="{28A0092B-C50C-407E-A947-70E740481C1C}">
                <a14:useLocalDpi xmlns:a14="http://schemas.microsoft.com/office/drawing/2010/main" val="0"/>
              </a:ext>
            </a:extLst>
          </a:blip>
          <a:srcRect l="28023" t="31403" r="26080" b="37252"/>
          <a:stretch/>
        </p:blipFill>
        <p:spPr>
          <a:xfrm>
            <a:off x="8749919" y="3880877"/>
            <a:ext cx="3020078" cy="1822930"/>
          </a:xfrm>
          <a:prstGeom prst="rect">
            <a:avLst/>
          </a:prstGeom>
        </p:spPr>
      </p:pic>
      <p:pic>
        <p:nvPicPr>
          <p:cNvPr id="14" name="Picture 13" descr="A group of cows in different poses&#10;&#10;Description automatically generated">
            <a:extLst>
              <a:ext uri="{FF2B5EF4-FFF2-40B4-BE49-F238E27FC236}">
                <a16:creationId xmlns:a16="http://schemas.microsoft.com/office/drawing/2014/main" id="{55DFB647-9612-5769-5354-0856E03283E1}"/>
              </a:ext>
            </a:extLst>
          </p:cNvPr>
          <p:cNvPicPr>
            <a:picLocks noChangeAspect="1"/>
          </p:cNvPicPr>
          <p:nvPr/>
        </p:nvPicPr>
        <p:blipFill rotWithShape="1">
          <a:blip r:embed="rId5">
            <a:extLst>
              <a:ext uri="{28A0092B-C50C-407E-A947-70E740481C1C}">
                <a14:useLocalDpi xmlns:a14="http://schemas.microsoft.com/office/drawing/2010/main" val="0"/>
              </a:ext>
            </a:extLst>
          </a:blip>
          <a:srcRect l="30753" r="34109" b="70707"/>
          <a:stretch/>
        </p:blipFill>
        <p:spPr>
          <a:xfrm>
            <a:off x="9156043" y="2722655"/>
            <a:ext cx="1917361" cy="1412689"/>
          </a:xfrm>
          <a:prstGeom prst="rect">
            <a:avLst/>
          </a:prstGeom>
        </p:spPr>
      </p:pic>
      <p:pic>
        <p:nvPicPr>
          <p:cNvPr id="16" name="Picture 15">
            <a:extLst>
              <a:ext uri="{FF2B5EF4-FFF2-40B4-BE49-F238E27FC236}">
                <a16:creationId xmlns:a16="http://schemas.microsoft.com/office/drawing/2014/main" id="{4BC4552E-23AC-B378-DCFC-F89B250CB7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0201" y="4263493"/>
            <a:ext cx="1254163" cy="2613311"/>
          </a:xfrm>
          <a:prstGeom prst="rect">
            <a:avLst/>
          </a:prstGeom>
        </p:spPr>
      </p:pic>
      <p:pic>
        <p:nvPicPr>
          <p:cNvPr id="18" name="Picture 17">
            <a:extLst>
              <a:ext uri="{FF2B5EF4-FFF2-40B4-BE49-F238E27FC236}">
                <a16:creationId xmlns:a16="http://schemas.microsoft.com/office/drawing/2014/main" id="{64ACAC71-060E-AD43-8701-BCDA4A0DD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63753" y="4294938"/>
            <a:ext cx="1290208" cy="2613310"/>
          </a:xfrm>
          <a:prstGeom prst="rect">
            <a:avLst/>
          </a:prstGeom>
        </p:spPr>
      </p:pic>
      <p:pic>
        <p:nvPicPr>
          <p:cNvPr id="20" name="Picture 19">
            <a:extLst>
              <a:ext uri="{FF2B5EF4-FFF2-40B4-BE49-F238E27FC236}">
                <a16:creationId xmlns:a16="http://schemas.microsoft.com/office/drawing/2014/main" id="{68CEBB4E-85A7-60CE-1F9B-C0906211CC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075" y="4244689"/>
            <a:ext cx="1687117" cy="2632115"/>
          </a:xfrm>
          <a:prstGeom prst="rect">
            <a:avLst/>
          </a:prstGeom>
        </p:spPr>
      </p:pic>
      <p:sp>
        <p:nvSpPr>
          <p:cNvPr id="22" name="Cloud 21">
            <a:extLst>
              <a:ext uri="{FF2B5EF4-FFF2-40B4-BE49-F238E27FC236}">
                <a16:creationId xmlns:a16="http://schemas.microsoft.com/office/drawing/2014/main" id="{3C5ACB63-697E-71B8-6621-5252023EC6CD}"/>
              </a:ext>
            </a:extLst>
          </p:cNvPr>
          <p:cNvSpPr/>
          <p:nvPr/>
        </p:nvSpPr>
        <p:spPr>
          <a:xfrm>
            <a:off x="111410" y="224590"/>
            <a:ext cx="5200755" cy="2876224"/>
          </a:xfrm>
          <a:prstGeom prst="cloud">
            <a:avLst/>
          </a:prstGeom>
          <a:solidFill>
            <a:srgbClr val="CCFFFF"/>
          </a:solidFill>
          <a:ln>
            <a:solidFill>
              <a:srgbClr val="5472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060EB54F-C0BD-6FC2-FF3B-2CCA9041CCE3}"/>
              </a:ext>
            </a:extLst>
          </p:cNvPr>
          <p:cNvGrpSpPr/>
          <p:nvPr/>
        </p:nvGrpSpPr>
        <p:grpSpPr>
          <a:xfrm>
            <a:off x="971718" y="539317"/>
            <a:ext cx="3653399" cy="3755621"/>
            <a:chOff x="1076802" y="539317"/>
            <a:chExt cx="3653399" cy="3755621"/>
          </a:xfrm>
        </p:grpSpPr>
        <p:sp>
          <p:nvSpPr>
            <p:cNvPr id="25" name="TextBox 24">
              <a:extLst>
                <a:ext uri="{FF2B5EF4-FFF2-40B4-BE49-F238E27FC236}">
                  <a16:creationId xmlns:a16="http://schemas.microsoft.com/office/drawing/2014/main" id="{42E33937-052C-194D-ADAE-01C170453DD5}"/>
                </a:ext>
              </a:extLst>
            </p:cNvPr>
            <p:cNvSpPr txBox="1"/>
            <p:nvPr/>
          </p:nvSpPr>
          <p:spPr>
            <a:xfrm>
              <a:off x="1076802" y="539317"/>
              <a:ext cx="3653399" cy="2246769"/>
            </a:xfrm>
            <a:prstGeom prst="rect">
              <a:avLst/>
            </a:prstGeom>
            <a:noFill/>
          </p:spPr>
          <p:txBody>
            <a:bodyPr wrap="square" rtlCol="0">
              <a:spAutoFit/>
            </a:bodyPr>
            <a:lstStyle/>
            <a:p>
              <a:pPr algn="just"/>
              <a:r>
                <a:rPr lang="en-US" sz="2800"/>
                <a:t>Cả Thành phố Hồ Chí Minh và tỉnh Nghệ An có 156 482 con bò sữa. Tỉnh Sơn La có 26 156 con bò sữa.</a:t>
              </a:r>
            </a:p>
          </p:txBody>
        </p:sp>
        <p:sp>
          <p:nvSpPr>
            <p:cNvPr id="26" name="Oval 25">
              <a:extLst>
                <a:ext uri="{FF2B5EF4-FFF2-40B4-BE49-F238E27FC236}">
                  <a16:creationId xmlns:a16="http://schemas.microsoft.com/office/drawing/2014/main" id="{070A6E04-9776-5744-FAF5-80C0874AC3D7}"/>
                </a:ext>
              </a:extLst>
            </p:cNvPr>
            <p:cNvSpPr/>
            <p:nvPr/>
          </p:nvSpPr>
          <p:spPr>
            <a:xfrm>
              <a:off x="2502568" y="4060775"/>
              <a:ext cx="293162" cy="234163"/>
            </a:xfrm>
            <a:prstGeom prst="ellipse">
              <a:avLst/>
            </a:prstGeom>
            <a:solidFill>
              <a:srgbClr val="66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E699DFF-CB9F-A9B2-7298-29EBD6817342}"/>
                </a:ext>
              </a:extLst>
            </p:cNvPr>
            <p:cNvSpPr/>
            <p:nvPr/>
          </p:nvSpPr>
          <p:spPr>
            <a:xfrm>
              <a:off x="2566616" y="2882216"/>
              <a:ext cx="635238" cy="587943"/>
            </a:xfrm>
            <a:prstGeom prst="ellipse">
              <a:avLst/>
            </a:prstGeom>
            <a:solidFill>
              <a:srgbClr val="66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6FF9B4-4416-80A9-6CC5-133B3750F01D}"/>
                </a:ext>
              </a:extLst>
            </p:cNvPr>
            <p:cNvSpPr/>
            <p:nvPr/>
          </p:nvSpPr>
          <p:spPr>
            <a:xfrm>
              <a:off x="2533625" y="3563289"/>
              <a:ext cx="369876" cy="386563"/>
            </a:xfrm>
            <a:prstGeom prst="ellipse">
              <a:avLst/>
            </a:prstGeom>
            <a:solidFill>
              <a:srgbClr val="66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Cloud 29">
            <a:extLst>
              <a:ext uri="{FF2B5EF4-FFF2-40B4-BE49-F238E27FC236}">
                <a16:creationId xmlns:a16="http://schemas.microsoft.com/office/drawing/2014/main" id="{A01D4EB2-D219-3498-2306-034784D85BD0}"/>
              </a:ext>
            </a:extLst>
          </p:cNvPr>
          <p:cNvSpPr/>
          <p:nvPr/>
        </p:nvSpPr>
        <p:spPr>
          <a:xfrm>
            <a:off x="5719781" y="414617"/>
            <a:ext cx="2962055" cy="2467599"/>
          </a:xfrm>
          <a:prstGeom prst="cloud">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ECB40855-EF4E-7DD6-CE36-700032ECA089}"/>
              </a:ext>
            </a:extLst>
          </p:cNvPr>
          <p:cNvGrpSpPr/>
          <p:nvPr/>
        </p:nvGrpSpPr>
        <p:grpSpPr>
          <a:xfrm>
            <a:off x="5738176" y="655279"/>
            <a:ext cx="2645704" cy="3813285"/>
            <a:chOff x="5826953" y="607788"/>
            <a:chExt cx="2645704" cy="3813285"/>
          </a:xfrm>
        </p:grpSpPr>
        <p:sp>
          <p:nvSpPr>
            <p:cNvPr id="32" name="TextBox 31">
              <a:extLst>
                <a:ext uri="{FF2B5EF4-FFF2-40B4-BE49-F238E27FC236}">
                  <a16:creationId xmlns:a16="http://schemas.microsoft.com/office/drawing/2014/main" id="{966AD7FD-46D7-7B8F-90A3-0AF35101EADA}"/>
                </a:ext>
              </a:extLst>
            </p:cNvPr>
            <p:cNvSpPr txBox="1"/>
            <p:nvPr/>
          </p:nvSpPr>
          <p:spPr>
            <a:xfrm>
              <a:off x="6145666" y="607788"/>
              <a:ext cx="2326991" cy="1815882"/>
            </a:xfrm>
            <a:prstGeom prst="rect">
              <a:avLst/>
            </a:prstGeom>
            <a:noFill/>
          </p:spPr>
          <p:txBody>
            <a:bodyPr wrap="square" rtlCol="0">
              <a:spAutoFit/>
            </a:bodyPr>
            <a:lstStyle/>
            <a:p>
              <a:pPr algn="ctr"/>
              <a:r>
                <a:rPr lang="en-US" sz="2800"/>
                <a:t>Cả 3 địa phương này có bao nhiêu con bò sữa?</a:t>
              </a:r>
            </a:p>
          </p:txBody>
        </p:sp>
        <p:grpSp>
          <p:nvGrpSpPr>
            <p:cNvPr id="36" name="Group 35">
              <a:extLst>
                <a:ext uri="{FF2B5EF4-FFF2-40B4-BE49-F238E27FC236}">
                  <a16:creationId xmlns:a16="http://schemas.microsoft.com/office/drawing/2014/main" id="{A998437C-39FE-D6D4-C3B0-87764231EEDE}"/>
                </a:ext>
              </a:extLst>
            </p:cNvPr>
            <p:cNvGrpSpPr/>
            <p:nvPr/>
          </p:nvGrpSpPr>
          <p:grpSpPr>
            <a:xfrm rot="1277395">
              <a:off x="5826953" y="2386456"/>
              <a:ext cx="1093045" cy="2034617"/>
              <a:chOff x="2502568" y="2260321"/>
              <a:chExt cx="1093045" cy="2034617"/>
            </a:xfrm>
            <a:solidFill>
              <a:schemeClr val="accent4">
                <a:lumMod val="60000"/>
                <a:lumOff val="40000"/>
              </a:schemeClr>
            </a:solidFill>
          </p:grpSpPr>
          <p:sp>
            <p:nvSpPr>
              <p:cNvPr id="38" name="Oval 37">
                <a:extLst>
                  <a:ext uri="{FF2B5EF4-FFF2-40B4-BE49-F238E27FC236}">
                    <a16:creationId xmlns:a16="http://schemas.microsoft.com/office/drawing/2014/main" id="{FFF6D8A6-AED2-60CE-5990-0BF0D387E06C}"/>
                  </a:ext>
                </a:extLst>
              </p:cNvPr>
              <p:cNvSpPr/>
              <p:nvPr/>
            </p:nvSpPr>
            <p:spPr>
              <a:xfrm>
                <a:off x="2502568" y="4060775"/>
                <a:ext cx="293162" cy="234163"/>
              </a:xfrm>
              <a:prstGeom prst="ellipse">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18D381A-040F-A0AC-75A8-1BB1606AEE85}"/>
                  </a:ext>
                </a:extLst>
              </p:cNvPr>
              <p:cNvSpPr/>
              <p:nvPr/>
            </p:nvSpPr>
            <p:spPr>
              <a:xfrm>
                <a:off x="2960375" y="2260321"/>
                <a:ext cx="635238" cy="587943"/>
              </a:xfrm>
              <a:prstGeom prst="ellipse">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8A671F3-5153-E10C-D59E-E49AEDB71D91}"/>
                  </a:ext>
                </a:extLst>
              </p:cNvPr>
              <p:cNvSpPr/>
              <p:nvPr/>
            </p:nvSpPr>
            <p:spPr>
              <a:xfrm>
                <a:off x="2736168" y="3222079"/>
                <a:ext cx="369876" cy="386563"/>
              </a:xfrm>
              <a:prstGeom prst="ellipse">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Cloud 41">
            <a:extLst>
              <a:ext uri="{FF2B5EF4-FFF2-40B4-BE49-F238E27FC236}">
                <a16:creationId xmlns:a16="http://schemas.microsoft.com/office/drawing/2014/main" id="{5B5F8FFC-110F-45CA-DA08-C4E5BF1972D2}"/>
              </a:ext>
            </a:extLst>
          </p:cNvPr>
          <p:cNvSpPr/>
          <p:nvPr/>
        </p:nvSpPr>
        <p:spPr>
          <a:xfrm rot="395138">
            <a:off x="8993889" y="585607"/>
            <a:ext cx="3086701" cy="1822930"/>
          </a:xfrm>
          <a:prstGeom prst="cloud">
            <a:avLst/>
          </a:prstGeom>
          <a:solidFill>
            <a:srgbClr val="FFCCCC"/>
          </a:solidFill>
          <a:ln>
            <a:solidFill>
              <a:srgbClr val="EC55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1C2CCE70-C660-8FDB-350C-A6B7F2837371}"/>
              </a:ext>
            </a:extLst>
          </p:cNvPr>
          <p:cNvGrpSpPr/>
          <p:nvPr/>
        </p:nvGrpSpPr>
        <p:grpSpPr>
          <a:xfrm>
            <a:off x="9029372" y="917771"/>
            <a:ext cx="2671362" cy="3454663"/>
            <a:chOff x="5826953" y="966410"/>
            <a:chExt cx="2671362" cy="3454663"/>
          </a:xfrm>
        </p:grpSpPr>
        <p:sp>
          <p:nvSpPr>
            <p:cNvPr id="44" name="TextBox 43">
              <a:extLst>
                <a:ext uri="{FF2B5EF4-FFF2-40B4-BE49-F238E27FC236}">
                  <a16:creationId xmlns:a16="http://schemas.microsoft.com/office/drawing/2014/main" id="{CB067D44-3420-03DA-21A1-42004B65FD09}"/>
                </a:ext>
              </a:extLst>
            </p:cNvPr>
            <p:cNvSpPr txBox="1"/>
            <p:nvPr/>
          </p:nvSpPr>
          <p:spPr>
            <a:xfrm>
              <a:off x="6171324" y="966410"/>
              <a:ext cx="2326991" cy="954107"/>
            </a:xfrm>
            <a:prstGeom prst="rect">
              <a:avLst/>
            </a:prstGeom>
            <a:noFill/>
          </p:spPr>
          <p:txBody>
            <a:bodyPr wrap="square" rtlCol="0">
              <a:spAutoFit/>
            </a:bodyPr>
            <a:lstStyle/>
            <a:p>
              <a:pPr algn="ctr"/>
              <a:r>
                <a:rPr lang="en-US" sz="2800"/>
                <a:t>Cộng hai số này thế nào?</a:t>
              </a:r>
            </a:p>
          </p:txBody>
        </p:sp>
        <p:grpSp>
          <p:nvGrpSpPr>
            <p:cNvPr id="45" name="Group 44">
              <a:extLst>
                <a:ext uri="{FF2B5EF4-FFF2-40B4-BE49-F238E27FC236}">
                  <a16:creationId xmlns:a16="http://schemas.microsoft.com/office/drawing/2014/main" id="{7BF9A4C6-2E98-643F-E160-A93498A0A915}"/>
                </a:ext>
              </a:extLst>
            </p:cNvPr>
            <p:cNvGrpSpPr/>
            <p:nvPr/>
          </p:nvGrpSpPr>
          <p:grpSpPr>
            <a:xfrm rot="1277395">
              <a:off x="5826953" y="2386456"/>
              <a:ext cx="1093045" cy="2034617"/>
              <a:chOff x="2502568" y="2260321"/>
              <a:chExt cx="1093045" cy="2034617"/>
            </a:xfrm>
            <a:solidFill>
              <a:schemeClr val="accent4">
                <a:lumMod val="60000"/>
                <a:lumOff val="40000"/>
              </a:schemeClr>
            </a:solidFill>
          </p:grpSpPr>
          <p:sp>
            <p:nvSpPr>
              <p:cNvPr id="46" name="Oval 45">
                <a:extLst>
                  <a:ext uri="{FF2B5EF4-FFF2-40B4-BE49-F238E27FC236}">
                    <a16:creationId xmlns:a16="http://schemas.microsoft.com/office/drawing/2014/main" id="{131190A7-C823-8456-81C1-74F227B83FB6}"/>
                  </a:ext>
                </a:extLst>
              </p:cNvPr>
              <p:cNvSpPr/>
              <p:nvPr/>
            </p:nvSpPr>
            <p:spPr>
              <a:xfrm>
                <a:off x="2502568" y="4060775"/>
                <a:ext cx="293162" cy="234163"/>
              </a:xfrm>
              <a:prstGeom prst="ellipse">
                <a:avLst/>
              </a:prstGeom>
              <a:solidFill>
                <a:srgbClr val="FFCCCC"/>
              </a:solidFill>
              <a:ln>
                <a:solidFill>
                  <a:srgbClr val="EC55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16C4D3E-8D14-7395-2B66-D81D962B6479}"/>
                  </a:ext>
                </a:extLst>
              </p:cNvPr>
              <p:cNvSpPr/>
              <p:nvPr/>
            </p:nvSpPr>
            <p:spPr>
              <a:xfrm>
                <a:off x="2960375" y="2260321"/>
                <a:ext cx="635238" cy="587943"/>
              </a:xfrm>
              <a:prstGeom prst="ellipse">
                <a:avLst/>
              </a:prstGeom>
              <a:solidFill>
                <a:srgbClr val="FFCCCC"/>
              </a:solidFill>
              <a:ln>
                <a:solidFill>
                  <a:srgbClr val="EC55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3182979-45F3-94AD-F25D-A18CA60C8EAF}"/>
                  </a:ext>
                </a:extLst>
              </p:cNvPr>
              <p:cNvSpPr/>
              <p:nvPr/>
            </p:nvSpPr>
            <p:spPr>
              <a:xfrm>
                <a:off x="2736168" y="3222079"/>
                <a:ext cx="369876" cy="386563"/>
              </a:xfrm>
              <a:prstGeom prst="ellipse">
                <a:avLst/>
              </a:prstGeom>
              <a:solidFill>
                <a:srgbClr val="FFCCCC"/>
              </a:solidFill>
              <a:ln>
                <a:solidFill>
                  <a:srgbClr val="EC55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0225020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4BB522F-2AF2-3E83-B3D5-17FD16DF42DD}"/>
              </a:ext>
            </a:extLst>
          </p:cNvPr>
          <p:cNvSpPr/>
          <p:nvPr/>
        </p:nvSpPr>
        <p:spPr>
          <a:xfrm>
            <a:off x="310342" y="278476"/>
            <a:ext cx="11571316" cy="6301047"/>
          </a:xfrm>
          <a:prstGeom prst="roundRect">
            <a:avLst/>
          </a:prstGeom>
          <a:solidFill>
            <a:schemeClr val="bg1">
              <a:alpha val="9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and child in school uniform&#10;&#10;Description automatically generated">
            <a:extLst>
              <a:ext uri="{FF2B5EF4-FFF2-40B4-BE49-F238E27FC236}">
                <a16:creationId xmlns:a16="http://schemas.microsoft.com/office/drawing/2014/main" id="{E5FF83B5-7623-4632-CFFB-9A4FCF64F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56" y="1951887"/>
            <a:ext cx="4204272" cy="4788568"/>
          </a:xfrm>
          <a:prstGeom prst="rect">
            <a:avLst/>
          </a:prstGeom>
        </p:spPr>
      </p:pic>
      <p:sp>
        <p:nvSpPr>
          <p:cNvPr id="5" name="TextBox 4">
            <a:extLst>
              <a:ext uri="{FF2B5EF4-FFF2-40B4-BE49-F238E27FC236}">
                <a16:creationId xmlns:a16="http://schemas.microsoft.com/office/drawing/2014/main" id="{89D046E6-59E1-3C28-30BD-1605B2138539}"/>
              </a:ext>
            </a:extLst>
          </p:cNvPr>
          <p:cNvSpPr txBox="1"/>
          <p:nvPr/>
        </p:nvSpPr>
        <p:spPr>
          <a:xfrm>
            <a:off x="1132281" y="628448"/>
            <a:ext cx="10671791" cy="1323439"/>
          </a:xfrm>
          <a:prstGeom prst="rect">
            <a:avLst/>
          </a:prstGeom>
          <a:noFill/>
        </p:spPr>
        <p:txBody>
          <a:bodyPr wrap="square" rtlCol="0">
            <a:spAutoFit/>
          </a:bodyPr>
          <a:lstStyle/>
          <a:p>
            <a:r>
              <a:rPr lang="en-US" sz="8000">
                <a:ln>
                  <a:solidFill>
                    <a:sysClr val="windowText" lastClr="000000"/>
                  </a:solidFill>
                </a:ln>
                <a:gradFill flip="none" rotWithShape="1">
                  <a:gsLst>
                    <a:gs pos="0">
                      <a:schemeClr val="accent1">
                        <a:lumMod val="5000"/>
                        <a:lumOff val="95000"/>
                      </a:schemeClr>
                    </a:gs>
                    <a:gs pos="26000">
                      <a:srgbClr val="CCFFFF"/>
                    </a:gs>
                    <a:gs pos="59000">
                      <a:srgbClr val="00FF00"/>
                    </a:gs>
                    <a:gs pos="100000">
                      <a:srgbClr val="00B050"/>
                    </a:gs>
                  </a:gsLst>
                  <a:lin ang="5400000" scaled="1"/>
                  <a:tileRect/>
                </a:gradFill>
                <a:latin typeface="UVN Banh Mi" pitchFamily="2" charset="0"/>
              </a:rPr>
              <a:t>THẢO LUẬN NHÓM ĐÔI</a:t>
            </a:r>
          </a:p>
        </p:txBody>
      </p:sp>
      <p:cxnSp>
        <p:nvCxnSpPr>
          <p:cNvPr id="7" name="Straight Connector 6">
            <a:extLst>
              <a:ext uri="{FF2B5EF4-FFF2-40B4-BE49-F238E27FC236}">
                <a16:creationId xmlns:a16="http://schemas.microsoft.com/office/drawing/2014/main" id="{27CA5383-C8E1-0FA6-FD83-DFF0450D84D1}"/>
              </a:ext>
            </a:extLst>
          </p:cNvPr>
          <p:cNvCxnSpPr/>
          <p:nvPr/>
        </p:nvCxnSpPr>
        <p:spPr>
          <a:xfrm>
            <a:off x="4437028" y="2117558"/>
            <a:ext cx="6304548" cy="0"/>
          </a:xfrm>
          <a:prstGeom prst="line">
            <a:avLst/>
          </a:prstGeom>
          <a:ln w="38100">
            <a:solidFill>
              <a:srgbClr val="00FF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7E5B328-F435-DF3B-F635-0C37A95AD884}"/>
              </a:ext>
            </a:extLst>
          </p:cNvPr>
          <p:cNvSpPr txBox="1"/>
          <p:nvPr/>
        </p:nvSpPr>
        <p:spPr>
          <a:xfrm>
            <a:off x="4783756" y="3489074"/>
            <a:ext cx="6673588" cy="1628138"/>
          </a:xfrm>
          <a:prstGeom prst="rect">
            <a:avLst/>
          </a:prstGeom>
          <a:noFill/>
        </p:spPr>
        <p:txBody>
          <a:bodyPr wrap="square" rtlCol="0">
            <a:spAutoFit/>
          </a:bodyPr>
          <a:lstStyle/>
          <a:p>
            <a:pPr algn="just">
              <a:lnSpc>
                <a:spcPct val="130000"/>
              </a:lnSpc>
            </a:pPr>
            <a:r>
              <a:rPr lang="en-US" sz="4000"/>
              <a:t>- Viết phép tính tìm số con bò của ba địa phương.</a:t>
            </a:r>
          </a:p>
        </p:txBody>
      </p:sp>
      <p:sp>
        <p:nvSpPr>
          <p:cNvPr id="9" name="TextBox 8">
            <a:extLst>
              <a:ext uri="{FF2B5EF4-FFF2-40B4-BE49-F238E27FC236}">
                <a16:creationId xmlns:a16="http://schemas.microsoft.com/office/drawing/2014/main" id="{ADC3BB63-B180-236F-26A0-0B2039B41C67}"/>
              </a:ext>
            </a:extLst>
          </p:cNvPr>
          <p:cNvSpPr txBox="1"/>
          <p:nvPr/>
        </p:nvSpPr>
        <p:spPr>
          <a:xfrm>
            <a:off x="4822549" y="5460111"/>
            <a:ext cx="6160169" cy="707886"/>
          </a:xfrm>
          <a:prstGeom prst="rect">
            <a:avLst/>
          </a:prstGeom>
          <a:noFill/>
        </p:spPr>
        <p:txBody>
          <a:bodyPr wrap="square" rtlCol="0">
            <a:spAutoFit/>
          </a:bodyPr>
          <a:lstStyle/>
          <a:p>
            <a:r>
              <a:rPr lang="en-US" sz="4000"/>
              <a:t>- Thực hiện phép tính.</a:t>
            </a:r>
          </a:p>
        </p:txBody>
      </p:sp>
      <p:pic>
        <p:nvPicPr>
          <p:cNvPr id="13" name="Picture 12" descr="A cartoon of a cow&#10;&#10;Description automatically generated">
            <a:extLst>
              <a:ext uri="{FF2B5EF4-FFF2-40B4-BE49-F238E27FC236}">
                <a16:creationId xmlns:a16="http://schemas.microsoft.com/office/drawing/2014/main" id="{4DFE30BA-0EFA-691A-27BB-E9357CA37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1730" y="4780547"/>
            <a:ext cx="2483546" cy="2077453"/>
          </a:xfrm>
          <a:prstGeom prst="rect">
            <a:avLst/>
          </a:prstGeom>
        </p:spPr>
      </p:pic>
      <p:sp>
        <p:nvSpPr>
          <p:cNvPr id="14" name="TextBox 13">
            <a:extLst>
              <a:ext uri="{FF2B5EF4-FFF2-40B4-BE49-F238E27FC236}">
                <a16:creationId xmlns:a16="http://schemas.microsoft.com/office/drawing/2014/main" id="{45107A3C-D566-9F43-78A4-FBD7B85658B8}"/>
              </a:ext>
            </a:extLst>
          </p:cNvPr>
          <p:cNvSpPr txBox="1"/>
          <p:nvPr/>
        </p:nvSpPr>
        <p:spPr>
          <a:xfrm>
            <a:off x="4783756" y="2362568"/>
            <a:ext cx="6888188" cy="827919"/>
          </a:xfrm>
          <a:prstGeom prst="rect">
            <a:avLst/>
          </a:prstGeom>
          <a:noFill/>
        </p:spPr>
        <p:txBody>
          <a:bodyPr wrap="square" rtlCol="0">
            <a:spAutoFit/>
          </a:bodyPr>
          <a:lstStyle/>
          <a:p>
            <a:pPr algn="just">
              <a:lnSpc>
                <a:spcPct val="130000"/>
              </a:lnSpc>
            </a:pPr>
            <a:r>
              <a:rPr lang="en-US" sz="4000"/>
              <a:t>- Đọc nội dung phần Khởi động.</a:t>
            </a:r>
          </a:p>
        </p:txBody>
      </p:sp>
    </p:spTree>
    <p:extLst>
      <p:ext uri="{BB962C8B-B14F-4D97-AF65-F5344CB8AC3E}">
        <p14:creationId xmlns:p14="http://schemas.microsoft.com/office/powerpoint/2010/main" val="40522144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25" fill="hold">
                                          <p:stCondLst>
                                            <p:cond delay="0"/>
                                          </p:stCondLst>
                                        </p:cTn>
                                        <p:tgtEl>
                                          <p:spTgt spid="5"/>
                                        </p:tgtEl>
                                        <p:attrNameLst>
                                          <p:attrName>r</p:attrName>
                                        </p:attrNameLst>
                                      </p:cBhvr>
                                    </p:animRot>
                                    <p:animRot by="-240000">
                                      <p:cBhvr>
                                        <p:cTn id="7" dur="250" fill="hold">
                                          <p:stCondLst>
                                            <p:cond delay="250"/>
                                          </p:stCondLst>
                                        </p:cTn>
                                        <p:tgtEl>
                                          <p:spTgt spid="5"/>
                                        </p:tgtEl>
                                        <p:attrNameLst>
                                          <p:attrName>r</p:attrName>
                                        </p:attrNameLst>
                                      </p:cBhvr>
                                    </p:animRot>
                                    <p:animRot by="240000">
                                      <p:cBhvr>
                                        <p:cTn id="8" dur="250" fill="hold">
                                          <p:stCondLst>
                                            <p:cond delay="500"/>
                                          </p:stCondLst>
                                        </p:cTn>
                                        <p:tgtEl>
                                          <p:spTgt spid="5"/>
                                        </p:tgtEl>
                                        <p:attrNameLst>
                                          <p:attrName>r</p:attrName>
                                        </p:attrNameLst>
                                      </p:cBhvr>
                                    </p:animRot>
                                    <p:animRot by="-240000">
                                      <p:cBhvr>
                                        <p:cTn id="9" dur="250" fill="hold">
                                          <p:stCondLst>
                                            <p:cond delay="750"/>
                                          </p:stCondLst>
                                        </p:cTn>
                                        <p:tgtEl>
                                          <p:spTgt spid="5"/>
                                        </p:tgtEl>
                                        <p:attrNameLst>
                                          <p:attrName>r</p:attrName>
                                        </p:attrNameLst>
                                      </p:cBhvr>
                                    </p:animRot>
                                    <p:animRot by="120000">
                                      <p:cBhvr>
                                        <p:cTn id="10" dur="250" fill="hold">
                                          <p:stCondLst>
                                            <p:cond delay="10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25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5" fill="hold">
                            <p:stCondLst>
                              <p:cond delay="2250"/>
                            </p:stCondLst>
                            <p:childTnLst>
                              <p:par>
                                <p:cTn id="16" presetID="22" presetClass="entr" presetSubtype="8"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0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par>
                          <p:cTn id="19" fill="hold">
                            <p:stCondLst>
                              <p:cond delay="375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3" fill="hold">
                            <p:stCondLst>
                              <p:cond delay="475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2F6CB8-49C8-DFF2-3D92-9F170C396DC1}"/>
              </a:ext>
            </a:extLst>
          </p:cNvPr>
          <p:cNvSpPr txBox="1"/>
          <p:nvPr/>
        </p:nvSpPr>
        <p:spPr>
          <a:xfrm>
            <a:off x="885202" y="884639"/>
            <a:ext cx="11841447" cy="169277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400" b="0" i="0" u="none" strike="noStrike" kern="1200" cap="none" spc="0" normalizeH="0" baseline="0" noProof="0">
                <a:ln w="190500">
                  <a:solidFill>
                    <a:prstClr val="white"/>
                  </a:solidFill>
                </a:ln>
                <a:solidFill>
                  <a:srgbClr val="FF7C80"/>
                </a:solidFill>
                <a:effectLst/>
                <a:uLnTx/>
                <a:uFillTx/>
                <a:latin typeface="UTM Flamenco" panose="02040603050506020204" pitchFamily="18" charset="0"/>
                <a:ea typeface="+mn-ea"/>
                <a:cs typeface="+mn-cs"/>
              </a:rPr>
              <a:t>CHIA SẺ TRƯỚC LỚP</a:t>
            </a:r>
          </a:p>
        </p:txBody>
      </p:sp>
      <p:sp>
        <p:nvSpPr>
          <p:cNvPr id="4" name="Title 1">
            <a:extLst>
              <a:ext uri="{FF2B5EF4-FFF2-40B4-BE49-F238E27FC236}">
                <a16:creationId xmlns:a16="http://schemas.microsoft.com/office/drawing/2014/main" id="{D9B771C5-2570-BFD6-742F-9278A560F3D6}"/>
              </a:ext>
            </a:extLst>
          </p:cNvPr>
          <p:cNvSpPr>
            <a:spLocks noGrp="1"/>
          </p:cNvSpPr>
          <p:nvPr>
            <p:ph type="title"/>
          </p:nvPr>
        </p:nvSpPr>
        <p:spPr>
          <a:xfrm>
            <a:off x="885202" y="250029"/>
            <a:ext cx="11032993" cy="2961993"/>
          </a:xfrm>
        </p:spPr>
        <p:txBody>
          <a:bodyPr>
            <a:normAutofit fontScale="90000"/>
          </a:bodyPr>
          <a:lstStyle/>
          <a:p>
            <a:r>
              <a:rPr lang="en-US" sz="11500">
                <a:solidFill>
                  <a:srgbClr val="FF5050"/>
                </a:solidFill>
                <a:latin typeface="UTM Flamenco" panose="02040603050506020204" pitchFamily="18" charset="0"/>
                <a:ea typeface="LNTH-LuoLuoNotangYuanTi 1" pitchFamily="2" charset="-128"/>
                <a:cs typeface="LNTH-LuoLuoNotangYuanTi 1" pitchFamily="2" charset="-128"/>
              </a:rPr>
              <a:t>CHIA SẺ TRƯỚC LỚP</a:t>
            </a:r>
          </a:p>
        </p:txBody>
      </p:sp>
    </p:spTree>
    <p:extLst>
      <p:ext uri="{BB962C8B-B14F-4D97-AF65-F5344CB8AC3E}">
        <p14:creationId xmlns:p14="http://schemas.microsoft.com/office/powerpoint/2010/main" val="404726372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4BB522F-2AF2-3E83-B3D5-17FD16DF42DD}"/>
              </a:ext>
            </a:extLst>
          </p:cNvPr>
          <p:cNvSpPr/>
          <p:nvPr/>
        </p:nvSpPr>
        <p:spPr>
          <a:xfrm>
            <a:off x="310342" y="278475"/>
            <a:ext cx="11571316" cy="6301047"/>
          </a:xfrm>
          <a:prstGeom prst="roundRect">
            <a:avLst/>
          </a:prstGeom>
          <a:solidFill>
            <a:schemeClr val="bg1">
              <a:alpha val="9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7CA5383-C8E1-0FA6-FD83-DFF0450D84D1}"/>
              </a:ext>
            </a:extLst>
          </p:cNvPr>
          <p:cNvCxnSpPr/>
          <p:nvPr/>
        </p:nvCxnSpPr>
        <p:spPr>
          <a:xfrm>
            <a:off x="2943726" y="2009103"/>
            <a:ext cx="6304548" cy="0"/>
          </a:xfrm>
          <a:prstGeom prst="line">
            <a:avLst/>
          </a:prstGeom>
          <a:ln w="38100">
            <a:solidFill>
              <a:schemeClr val="accent4">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9813D4-A0FE-BA3B-C856-1533F6AE9232}"/>
              </a:ext>
            </a:extLst>
          </p:cNvPr>
          <p:cNvSpPr txBox="1"/>
          <p:nvPr/>
        </p:nvSpPr>
        <p:spPr>
          <a:xfrm>
            <a:off x="971718" y="340633"/>
            <a:ext cx="10485626" cy="1668470"/>
          </a:xfrm>
          <a:prstGeom prst="rect">
            <a:avLst/>
          </a:prstGeom>
          <a:noFill/>
        </p:spPr>
        <p:txBody>
          <a:bodyPr wrap="square" rtlCol="0">
            <a:spAutoFit/>
          </a:bodyPr>
          <a:lstStyle/>
          <a:p>
            <a:pPr algn="just">
              <a:lnSpc>
                <a:spcPct val="150000"/>
              </a:lnSpc>
            </a:pPr>
            <a:r>
              <a:rPr lang="en-US" sz="3600"/>
              <a:t>Cả Thành phố Hồ Chí Minh và tỉnh Nghệ An có </a:t>
            </a:r>
            <a:r>
              <a:rPr lang="en-US" sz="3600">
                <a:solidFill>
                  <a:srgbClr val="FF0000"/>
                </a:solidFill>
              </a:rPr>
              <a:t>156 482 </a:t>
            </a:r>
            <a:r>
              <a:rPr lang="en-US" sz="3600"/>
              <a:t>con bò sữa. Tỉnh Sơn La có </a:t>
            </a:r>
            <a:r>
              <a:rPr lang="en-US" sz="3600">
                <a:solidFill>
                  <a:srgbClr val="FF0000"/>
                </a:solidFill>
              </a:rPr>
              <a:t>26 156 </a:t>
            </a:r>
            <a:r>
              <a:rPr lang="en-US" sz="3600"/>
              <a:t>con bò sữa.</a:t>
            </a:r>
          </a:p>
        </p:txBody>
      </p:sp>
      <p:sp>
        <p:nvSpPr>
          <p:cNvPr id="11" name="TextBox 10">
            <a:extLst>
              <a:ext uri="{FF2B5EF4-FFF2-40B4-BE49-F238E27FC236}">
                <a16:creationId xmlns:a16="http://schemas.microsoft.com/office/drawing/2014/main" id="{210B80DD-24D5-7411-F3BF-716043D98EAE}"/>
              </a:ext>
            </a:extLst>
          </p:cNvPr>
          <p:cNvSpPr txBox="1"/>
          <p:nvPr/>
        </p:nvSpPr>
        <p:spPr>
          <a:xfrm>
            <a:off x="2591677" y="5137394"/>
            <a:ext cx="7694763" cy="1200329"/>
          </a:xfrm>
          <a:prstGeom prst="rect">
            <a:avLst/>
          </a:prstGeom>
          <a:noFill/>
        </p:spPr>
        <p:txBody>
          <a:bodyPr wrap="square" rtlCol="0">
            <a:spAutoFit/>
          </a:bodyPr>
          <a:lstStyle/>
          <a:p>
            <a:r>
              <a:rPr lang="en-US" sz="7200" b="1"/>
              <a:t>156 482 + 26 156</a:t>
            </a:r>
          </a:p>
        </p:txBody>
      </p:sp>
      <p:grpSp>
        <p:nvGrpSpPr>
          <p:cNvPr id="9" name="Group 8">
            <a:extLst>
              <a:ext uri="{FF2B5EF4-FFF2-40B4-BE49-F238E27FC236}">
                <a16:creationId xmlns:a16="http://schemas.microsoft.com/office/drawing/2014/main" id="{9351F9CA-4C72-BBE3-093A-5872FFEE45BF}"/>
              </a:ext>
            </a:extLst>
          </p:cNvPr>
          <p:cNvGrpSpPr/>
          <p:nvPr/>
        </p:nvGrpSpPr>
        <p:grpSpPr>
          <a:xfrm>
            <a:off x="671922" y="2109781"/>
            <a:ext cx="11060003" cy="2926936"/>
            <a:chOff x="671922" y="2109781"/>
            <a:chExt cx="11060003" cy="2926936"/>
          </a:xfrm>
        </p:grpSpPr>
        <p:sp>
          <p:nvSpPr>
            <p:cNvPr id="6" name="Rectangle: Rounded Corners 5">
              <a:extLst>
                <a:ext uri="{FF2B5EF4-FFF2-40B4-BE49-F238E27FC236}">
                  <a16:creationId xmlns:a16="http://schemas.microsoft.com/office/drawing/2014/main" id="{E24C9BF4-BF4A-6B9E-E201-66DBB8F01A0D}"/>
                </a:ext>
              </a:extLst>
            </p:cNvPr>
            <p:cNvSpPr/>
            <p:nvPr/>
          </p:nvSpPr>
          <p:spPr>
            <a:xfrm>
              <a:off x="4037162" y="2436474"/>
              <a:ext cx="7694763" cy="2273550"/>
            </a:xfrm>
            <a:prstGeom prst="roundRect">
              <a:avLst/>
            </a:prstGeom>
            <a:gradFill>
              <a:gsLst>
                <a:gs pos="5000">
                  <a:schemeClr val="accent1">
                    <a:alpha val="76000"/>
                    <a:lumMod val="1000"/>
                    <a:lumOff val="99000"/>
                  </a:schemeClr>
                </a:gs>
                <a:gs pos="34000">
                  <a:schemeClr val="accent2">
                    <a:lumMod val="20000"/>
                    <a:lumOff val="80000"/>
                  </a:schemeClr>
                </a:gs>
                <a:gs pos="68000">
                  <a:schemeClr val="accent4">
                    <a:lumMod val="20000"/>
                    <a:lumOff val="80000"/>
                  </a:schemeClr>
                </a:gs>
                <a:gs pos="100000">
                  <a:schemeClr val="accent5">
                    <a:lumMod val="20000"/>
                    <a:lumOff val="80000"/>
                  </a:schemeClr>
                </a:gs>
              </a:gsLst>
              <a:path path="circle">
                <a:fillToRect l="50000" t="50000" r="50000" b="50000"/>
              </a:path>
            </a:gra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a:gsLst>
                    <a:gs pos="0">
                      <a:schemeClr val="accent1">
                        <a:lumMod val="5000"/>
                        <a:lumOff val="95000"/>
                      </a:schemeClr>
                    </a:gs>
                    <a:gs pos="74000">
                      <a:schemeClr val="accent2">
                        <a:lumMod val="20000"/>
                        <a:lumOff val="80000"/>
                      </a:schemeClr>
                    </a:gs>
                    <a:gs pos="83000">
                      <a:schemeClr val="accent4">
                        <a:lumMod val="20000"/>
                        <a:lumOff val="80000"/>
                      </a:schemeClr>
                    </a:gs>
                    <a:gs pos="100000">
                      <a:schemeClr val="accent1">
                        <a:lumMod val="30000"/>
                        <a:lumOff val="70000"/>
                      </a:schemeClr>
                    </a:gs>
                  </a:gsLst>
                  <a:lin ang="5400000" scaled="1"/>
                </a:gradFill>
              </a:endParaRPr>
            </a:p>
          </p:txBody>
        </p:sp>
        <p:sp>
          <p:nvSpPr>
            <p:cNvPr id="8" name="TextBox 7">
              <a:extLst>
                <a:ext uri="{FF2B5EF4-FFF2-40B4-BE49-F238E27FC236}">
                  <a16:creationId xmlns:a16="http://schemas.microsoft.com/office/drawing/2014/main" id="{47E5B328-F435-DF3B-F635-0C37A95AD884}"/>
                </a:ext>
              </a:extLst>
            </p:cNvPr>
            <p:cNvSpPr txBox="1"/>
            <p:nvPr/>
          </p:nvSpPr>
          <p:spPr>
            <a:xfrm>
              <a:off x="4232407" y="2436473"/>
              <a:ext cx="7295972" cy="2018694"/>
            </a:xfrm>
            <a:prstGeom prst="rect">
              <a:avLst/>
            </a:prstGeom>
            <a:noFill/>
          </p:spPr>
          <p:txBody>
            <a:bodyPr wrap="square" rtlCol="0">
              <a:spAutoFit/>
            </a:bodyPr>
            <a:lstStyle/>
            <a:p>
              <a:pPr algn="just">
                <a:lnSpc>
                  <a:spcPct val="150000"/>
                </a:lnSpc>
              </a:pPr>
              <a:r>
                <a:rPr lang="en-US" sz="4400"/>
                <a:t>Viết phép tính tìm số con bò của ba địa phương.</a:t>
              </a:r>
            </a:p>
          </p:txBody>
        </p:sp>
        <p:pic>
          <p:nvPicPr>
            <p:cNvPr id="5" name="Picture 4" descr="A cartoon child holding a pencil&#10;&#10;Description automatically generated">
              <a:extLst>
                <a:ext uri="{FF2B5EF4-FFF2-40B4-BE49-F238E27FC236}">
                  <a16:creationId xmlns:a16="http://schemas.microsoft.com/office/drawing/2014/main" id="{C25C1E3D-8CBA-DA5D-FCD2-422C89529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922" y="2109781"/>
              <a:ext cx="3215507" cy="2926936"/>
            </a:xfrm>
            <a:prstGeom prst="rect">
              <a:avLst/>
            </a:prstGeom>
          </p:spPr>
        </p:pic>
      </p:grpSp>
    </p:spTree>
    <p:extLst>
      <p:ext uri="{BB962C8B-B14F-4D97-AF65-F5344CB8AC3E}">
        <p14:creationId xmlns:p14="http://schemas.microsoft.com/office/powerpoint/2010/main" val="34178261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80">
                                          <p:stCondLst>
                                            <p:cond delay="0"/>
                                          </p:stCondLst>
                                        </p:cTn>
                                        <p:tgtEl>
                                          <p:spTgt spid="11"/>
                                        </p:tgtEl>
                                      </p:cBhvr>
                                    </p:animEffect>
                                    <p:anim calcmode="lin" valueType="num">
                                      <p:cBhvr>
                                        <p:cTn id="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6" dur="26">
                                          <p:stCondLst>
                                            <p:cond delay="650"/>
                                          </p:stCondLst>
                                        </p:cTn>
                                        <p:tgtEl>
                                          <p:spTgt spid="11"/>
                                        </p:tgtEl>
                                      </p:cBhvr>
                                      <p:to x="100000" y="60000"/>
                                    </p:animScale>
                                    <p:animScale>
                                      <p:cBhvr>
                                        <p:cTn id="27" dur="166" decel="50000">
                                          <p:stCondLst>
                                            <p:cond delay="676"/>
                                          </p:stCondLst>
                                        </p:cTn>
                                        <p:tgtEl>
                                          <p:spTgt spid="11"/>
                                        </p:tgtEl>
                                      </p:cBhvr>
                                      <p:to x="100000" y="100000"/>
                                    </p:animScale>
                                    <p:animScale>
                                      <p:cBhvr>
                                        <p:cTn id="28" dur="26">
                                          <p:stCondLst>
                                            <p:cond delay="1312"/>
                                          </p:stCondLst>
                                        </p:cTn>
                                        <p:tgtEl>
                                          <p:spTgt spid="11"/>
                                        </p:tgtEl>
                                      </p:cBhvr>
                                      <p:to x="100000" y="80000"/>
                                    </p:animScale>
                                    <p:animScale>
                                      <p:cBhvr>
                                        <p:cTn id="29" dur="166" decel="50000">
                                          <p:stCondLst>
                                            <p:cond delay="1338"/>
                                          </p:stCondLst>
                                        </p:cTn>
                                        <p:tgtEl>
                                          <p:spTgt spid="11"/>
                                        </p:tgtEl>
                                      </p:cBhvr>
                                      <p:to x="100000" y="100000"/>
                                    </p:animScale>
                                    <p:animScale>
                                      <p:cBhvr>
                                        <p:cTn id="30" dur="26">
                                          <p:stCondLst>
                                            <p:cond delay="1642"/>
                                          </p:stCondLst>
                                        </p:cTn>
                                        <p:tgtEl>
                                          <p:spTgt spid="11"/>
                                        </p:tgtEl>
                                      </p:cBhvr>
                                      <p:to x="100000" y="90000"/>
                                    </p:animScale>
                                    <p:animScale>
                                      <p:cBhvr>
                                        <p:cTn id="31" dur="166" decel="50000">
                                          <p:stCondLst>
                                            <p:cond delay="1668"/>
                                          </p:stCondLst>
                                        </p:cTn>
                                        <p:tgtEl>
                                          <p:spTgt spid="11"/>
                                        </p:tgtEl>
                                      </p:cBhvr>
                                      <p:to x="100000" y="100000"/>
                                    </p:animScale>
                                    <p:animScale>
                                      <p:cBhvr>
                                        <p:cTn id="32" dur="26">
                                          <p:stCondLst>
                                            <p:cond delay="1808"/>
                                          </p:stCondLst>
                                        </p:cTn>
                                        <p:tgtEl>
                                          <p:spTgt spid="11"/>
                                        </p:tgtEl>
                                      </p:cBhvr>
                                      <p:to x="100000" y="95000"/>
                                    </p:animScale>
                                    <p:animScale>
                                      <p:cBhvr>
                                        <p:cTn id="33" dur="166" decel="50000">
                                          <p:stCondLst>
                                            <p:cond delay="1834"/>
                                          </p:stCondLst>
                                        </p:cTn>
                                        <p:tgtEl>
                                          <p:spTgt spid="11"/>
                                        </p:tgtEl>
                                      </p:cBhvr>
                                      <p:to x="100000" y="100000"/>
                                    </p:animScale>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4BB522F-2AF2-3E83-B3D5-17FD16DF42DD}"/>
              </a:ext>
            </a:extLst>
          </p:cNvPr>
          <p:cNvSpPr/>
          <p:nvPr/>
        </p:nvSpPr>
        <p:spPr>
          <a:xfrm>
            <a:off x="310342" y="278475"/>
            <a:ext cx="11571316" cy="6301047"/>
          </a:xfrm>
          <a:prstGeom prst="roundRect">
            <a:avLst/>
          </a:prstGeom>
          <a:solidFill>
            <a:schemeClr val="bg1">
              <a:alpha val="9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7CA5383-C8E1-0FA6-FD83-DFF0450D84D1}"/>
              </a:ext>
            </a:extLst>
          </p:cNvPr>
          <p:cNvCxnSpPr/>
          <p:nvPr/>
        </p:nvCxnSpPr>
        <p:spPr>
          <a:xfrm>
            <a:off x="2943726" y="2009103"/>
            <a:ext cx="6304548" cy="0"/>
          </a:xfrm>
          <a:prstGeom prst="line">
            <a:avLst/>
          </a:prstGeom>
          <a:ln w="38100">
            <a:solidFill>
              <a:schemeClr val="accent4">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10B80DD-24D5-7411-F3BF-716043D98EAE}"/>
              </a:ext>
            </a:extLst>
          </p:cNvPr>
          <p:cNvSpPr txBox="1"/>
          <p:nvPr/>
        </p:nvSpPr>
        <p:spPr>
          <a:xfrm>
            <a:off x="2005080" y="590752"/>
            <a:ext cx="7694763" cy="1200329"/>
          </a:xfrm>
          <a:prstGeom prst="rect">
            <a:avLst/>
          </a:prstGeom>
          <a:noFill/>
        </p:spPr>
        <p:txBody>
          <a:bodyPr wrap="square" rtlCol="0">
            <a:spAutoFit/>
          </a:bodyPr>
          <a:lstStyle/>
          <a:p>
            <a:r>
              <a:rPr lang="en-US" sz="7200" b="1"/>
              <a:t>156 482 + 26 156</a:t>
            </a:r>
          </a:p>
        </p:txBody>
      </p:sp>
      <p:sp>
        <p:nvSpPr>
          <p:cNvPr id="3" name="TextBox 2">
            <a:extLst>
              <a:ext uri="{FF2B5EF4-FFF2-40B4-BE49-F238E27FC236}">
                <a16:creationId xmlns:a16="http://schemas.microsoft.com/office/drawing/2014/main" id="{8EE4CBBD-3EA8-BD99-9664-E3CAD8B42CA0}"/>
              </a:ext>
            </a:extLst>
          </p:cNvPr>
          <p:cNvSpPr txBox="1"/>
          <p:nvPr/>
        </p:nvSpPr>
        <p:spPr>
          <a:xfrm>
            <a:off x="8841120" y="529196"/>
            <a:ext cx="1717446" cy="1323439"/>
          </a:xfrm>
          <a:prstGeom prst="rect">
            <a:avLst/>
          </a:prstGeom>
          <a:noFill/>
        </p:spPr>
        <p:txBody>
          <a:bodyPr wrap="square" rtlCol="0">
            <a:spAutoFit/>
          </a:bodyPr>
          <a:lstStyle/>
          <a:p>
            <a:r>
              <a:rPr lang="en-US" sz="8000" b="1"/>
              <a:t>=</a:t>
            </a:r>
            <a:r>
              <a:rPr lang="en-US" sz="8000" b="1">
                <a:solidFill>
                  <a:srgbClr val="FF0000"/>
                </a:solidFill>
              </a:rPr>
              <a:t> ?</a:t>
            </a:r>
          </a:p>
        </p:txBody>
      </p:sp>
      <p:grpSp>
        <p:nvGrpSpPr>
          <p:cNvPr id="15" name="Group 14">
            <a:extLst>
              <a:ext uri="{FF2B5EF4-FFF2-40B4-BE49-F238E27FC236}">
                <a16:creationId xmlns:a16="http://schemas.microsoft.com/office/drawing/2014/main" id="{217F68E0-6596-AA62-0498-4FC85440E578}"/>
              </a:ext>
            </a:extLst>
          </p:cNvPr>
          <p:cNvGrpSpPr/>
          <p:nvPr/>
        </p:nvGrpSpPr>
        <p:grpSpPr>
          <a:xfrm>
            <a:off x="922419" y="2134110"/>
            <a:ext cx="10274667" cy="4320405"/>
            <a:chOff x="922419" y="2134110"/>
            <a:chExt cx="10274667" cy="4320405"/>
          </a:xfrm>
        </p:grpSpPr>
        <p:grpSp>
          <p:nvGrpSpPr>
            <p:cNvPr id="10" name="Group 9">
              <a:extLst>
                <a:ext uri="{FF2B5EF4-FFF2-40B4-BE49-F238E27FC236}">
                  <a16:creationId xmlns:a16="http://schemas.microsoft.com/office/drawing/2014/main" id="{A81D88E0-3544-B3BE-FCD6-9CF921AEDC5D}"/>
                </a:ext>
              </a:extLst>
            </p:cNvPr>
            <p:cNvGrpSpPr/>
            <p:nvPr/>
          </p:nvGrpSpPr>
          <p:grpSpPr>
            <a:xfrm>
              <a:off x="5276920" y="2254982"/>
              <a:ext cx="5920166" cy="4012266"/>
              <a:chOff x="670415" y="4389438"/>
              <a:chExt cx="5920166" cy="4012266"/>
            </a:xfrm>
          </p:grpSpPr>
          <p:sp>
            <p:nvSpPr>
              <p:cNvPr id="12" name="Rectangle: Rounded Corners 11">
                <a:extLst>
                  <a:ext uri="{FF2B5EF4-FFF2-40B4-BE49-F238E27FC236}">
                    <a16:creationId xmlns:a16="http://schemas.microsoft.com/office/drawing/2014/main" id="{BB7A67D0-FEB6-7FDB-AD40-ED53A638E303}"/>
                  </a:ext>
                </a:extLst>
              </p:cNvPr>
              <p:cNvSpPr/>
              <p:nvPr/>
            </p:nvSpPr>
            <p:spPr>
              <a:xfrm>
                <a:off x="670415" y="4389438"/>
                <a:ext cx="5920166" cy="4012266"/>
              </a:xfrm>
              <a:prstGeom prst="roundRect">
                <a:avLst>
                  <a:gd name="adj" fmla="val 21919"/>
                </a:avLst>
              </a:prstGeom>
              <a:solidFill>
                <a:schemeClr val="accent2">
                  <a:lumMod val="20000"/>
                  <a:lumOff val="80000"/>
                </a:schemeClr>
              </a:solidFill>
              <a:ln w="38100">
                <a:solidFill>
                  <a:srgbClr val="EC555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38A8758-C4F9-3C5C-BF2E-E6D75DCE7B30}"/>
                  </a:ext>
                </a:extLst>
              </p:cNvPr>
              <p:cNvSpPr txBox="1"/>
              <p:nvPr/>
            </p:nvSpPr>
            <p:spPr>
              <a:xfrm>
                <a:off x="979192" y="4467671"/>
                <a:ext cx="5302612" cy="3855799"/>
              </a:xfrm>
              <a:prstGeom prst="rect">
                <a:avLst/>
              </a:prstGeom>
              <a:noFill/>
            </p:spPr>
            <p:txBody>
              <a:bodyPr wrap="square" rtlCol="0">
                <a:spAutoFit/>
              </a:bodyPr>
              <a:lstStyle/>
              <a:p>
                <a:pPr algn="just">
                  <a:lnSpc>
                    <a:spcPct val="130000"/>
                  </a:lnSpc>
                </a:pPr>
                <a:r>
                  <a:rPr lang="en-US" sz="4800"/>
                  <a:t>Để thực hiện được phép tính này chúng ta sẽ đi vào bài học ngày hôm nay.</a:t>
                </a:r>
              </a:p>
            </p:txBody>
          </p:sp>
        </p:grpSp>
        <p:pic>
          <p:nvPicPr>
            <p:cNvPr id="14" name="Graphic 13">
              <a:extLst>
                <a:ext uri="{FF2B5EF4-FFF2-40B4-BE49-F238E27FC236}">
                  <a16:creationId xmlns:a16="http://schemas.microsoft.com/office/drawing/2014/main" id="{556EA62D-E9E3-4D2A-87DE-9F08E79664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2419" y="2134110"/>
              <a:ext cx="4042613" cy="4320405"/>
            </a:xfrm>
            <a:prstGeom prst="rect">
              <a:avLst/>
            </a:prstGeom>
          </p:spPr>
        </p:pic>
      </p:grpSp>
    </p:spTree>
    <p:extLst>
      <p:ext uri="{BB962C8B-B14F-4D97-AF65-F5344CB8AC3E}">
        <p14:creationId xmlns:p14="http://schemas.microsoft.com/office/powerpoint/2010/main" val="15306408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1500"/>
                            </p:stCondLst>
                            <p:childTnLst>
                              <p:par>
                                <p:cTn id="18" presetID="32" presetClass="emph" presetSubtype="0" fill="hold" grpId="1" nodeType="after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3"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TotalTime>
  <Words>1721</Words>
  <Application>Microsoft Office PowerPoint</Application>
  <PresentationFormat>Widescreen</PresentationFormat>
  <Paragraphs>294</Paragraphs>
  <Slides>35</Slides>
  <Notes>1</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LNTH-LuoLuoNotangYuanTi 1</vt:lpstr>
      <vt:lpstr>Arial</vt:lpstr>
      <vt:lpstr>Calibri</vt:lpstr>
      <vt:lpstr>Calibri Light</vt:lpstr>
      <vt:lpstr>SVN-Apple</vt:lpstr>
      <vt:lpstr>SVN-Gretoon</vt:lpstr>
      <vt:lpstr>UTM Cookies</vt:lpstr>
      <vt:lpstr>UTM Edwardian</vt:lpstr>
      <vt:lpstr>UTM Flamenco</vt:lpstr>
      <vt:lpstr>UTM Mother</vt:lpstr>
      <vt:lpstr>UVN Banh Mi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CHIA SẺ TRƯỚC LỚP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ANH DUONG</dc:creator>
  <cp:lastModifiedBy>NGUYEN THI ANH DUONG</cp:lastModifiedBy>
  <cp:revision>32</cp:revision>
  <dcterms:created xsi:type="dcterms:W3CDTF">2023-08-18T02:03:09Z</dcterms:created>
  <dcterms:modified xsi:type="dcterms:W3CDTF">2023-08-27T13:47:30Z</dcterms:modified>
</cp:coreProperties>
</file>