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58" r:id="rId4"/>
    <p:sldId id="261" r:id="rId5"/>
    <p:sldId id="279" r:id="rId6"/>
    <p:sldId id="280" r:id="rId7"/>
    <p:sldId id="281" r:id="rId8"/>
    <p:sldId id="282" r:id="rId9"/>
    <p:sldId id="283" r:id="rId10"/>
    <p:sldId id="284" r:id="rId11"/>
    <p:sldId id="306" r:id="rId12"/>
    <p:sldId id="286" r:id="rId13"/>
    <p:sldId id="287" r:id="rId14"/>
    <p:sldId id="288" r:id="rId15"/>
    <p:sldId id="289" r:id="rId16"/>
    <p:sldId id="313" r:id="rId17"/>
    <p:sldId id="307" r:id="rId18"/>
    <p:sldId id="308" r:id="rId19"/>
    <p:sldId id="315" r:id="rId20"/>
    <p:sldId id="316" r:id="rId21"/>
    <p:sldId id="292" r:id="rId22"/>
    <p:sldId id="293" r:id="rId23"/>
    <p:sldId id="294" r:id="rId24"/>
    <p:sldId id="295" r:id="rId25"/>
    <p:sldId id="309" r:id="rId26"/>
    <p:sldId id="310" r:id="rId27"/>
    <p:sldId id="298" r:id="rId28"/>
    <p:sldId id="299" r:id="rId29"/>
    <p:sldId id="300" r:id="rId30"/>
    <p:sldId id="301" r:id="rId31"/>
    <p:sldId id="264" r:id="rId32"/>
    <p:sldId id="302" r:id="rId33"/>
    <p:sldId id="311" r:id="rId34"/>
    <p:sldId id="312" r:id="rId35"/>
    <p:sldId id="260" r:id="rId36"/>
    <p:sldId id="305" r:id="rId37"/>
  </p:sldIdLst>
  <p:sldSz cx="18288000" cy="10287000"/>
  <p:notesSz cx="6858000" cy="9144000"/>
  <p:embeddedFontLst>
    <p:embeddedFont>
      <p:font typeface="#9Slide07 SVNBeachwood Sans" pitchFamily="2" charset="0"/>
      <p:bold r:id="rId39"/>
    </p:embeddedFont>
    <p:embeddedFont>
      <p:font typeface="Calibri" panose="020F0502020204030204" pitchFamily="34" charset="0"/>
      <p:regular r:id="rId40"/>
      <p:bold r:id="rId41"/>
      <p:italic r:id="rId42"/>
      <p:boldItalic r:id="rId43"/>
    </p:embeddedFont>
    <p:embeddedFont>
      <p:font typeface="Coiny" panose="02000903060500060000" pitchFamily="2" charset="0"/>
      <p:regular r:id="rId44"/>
    </p:embeddedFont>
    <p:embeddedFont>
      <p:font typeface="Genty Sans" panose="020B0604020202020204" charset="0"/>
      <p:regular r:id="rId45"/>
    </p:embeddedFont>
    <p:embeddedFont>
      <p:font typeface="iCiel Pony" panose="02000000000000000000" pitchFamily="2" charset="-93"/>
      <p:regular r:id="rId46"/>
    </p:embeddedFont>
    <p:embeddedFont>
      <p:font typeface="LNTH-Dinomiko" panose="02000500000000000000" pitchFamily="2" charset="0"/>
      <p:regular r:id="rId47"/>
    </p:embeddedFont>
    <p:embeddedFont>
      <p:font typeface="LNTH-LuoLuoNotangYuanTi 1" pitchFamily="2" charset="-128"/>
      <p:regular r:id="rId48"/>
    </p:embeddedFont>
    <p:embeddedFont>
      <p:font typeface="MTD Summer Show" pitchFamily="50" charset="0"/>
      <p:regular r:id="rId49"/>
    </p:embeddedFont>
    <p:embeddedFont>
      <p:font typeface="UTM Edwardian" panose="02040603050506020204" pitchFamily="18" charset="0"/>
      <p:regular r:id="rId50"/>
      <p:bold r:id="rId51"/>
    </p:embeddedFont>
    <p:embeddedFont>
      <p:font typeface="UVN Banh Mi" pitchFamily="2"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E46C0A"/>
    <a:srgbClr val="FFFF99"/>
    <a:srgbClr val="F4EE00"/>
    <a:srgbClr val="6FAF07"/>
    <a:srgbClr val="FFC937"/>
    <a:srgbClr val="71B3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2B0E7-2A11-4C0A-89C2-9F0F20FED3AE}" v="124" dt="2023-08-25T23:55:44.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07" autoAdjust="0"/>
    <p:restoredTop sz="94154" autoAdjust="0"/>
  </p:normalViewPr>
  <p:slideViewPr>
    <p:cSldViewPr>
      <p:cViewPr varScale="1">
        <p:scale>
          <a:sx n="39" d="100"/>
          <a:sy n="39" d="100"/>
        </p:scale>
        <p:origin x="1128" y="20"/>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ương Vy Lê" userId="761b57f88227c35c" providerId="LiveId" clId="{0D82B0E7-2A11-4C0A-89C2-9F0F20FED3AE}"/>
    <pc:docChg chg="undo custSel modSld">
      <pc:chgData name="Phương Vy Lê" userId="761b57f88227c35c" providerId="LiveId" clId="{0D82B0E7-2A11-4C0A-89C2-9F0F20FED3AE}" dt="2023-08-25T23:56:16.731" v="228" actId="20577"/>
      <pc:docMkLst>
        <pc:docMk/>
      </pc:docMkLst>
      <pc:sldChg chg="modSp mod">
        <pc:chgData name="Phương Vy Lê" userId="761b57f88227c35c" providerId="LiveId" clId="{0D82B0E7-2A11-4C0A-89C2-9F0F20FED3AE}" dt="2023-08-25T23:33:42.293" v="13" actId="1035"/>
        <pc:sldMkLst>
          <pc:docMk/>
          <pc:sldMk cId="0" sldId="256"/>
        </pc:sldMkLst>
        <pc:spChg chg="mod">
          <ac:chgData name="Phương Vy Lê" userId="761b57f88227c35c" providerId="LiveId" clId="{0D82B0E7-2A11-4C0A-89C2-9F0F20FED3AE}" dt="2023-08-25T23:33:42.293" v="13" actId="1035"/>
          <ac:spMkLst>
            <pc:docMk/>
            <pc:sldMk cId="0" sldId="256"/>
            <ac:spMk id="33" creationId="{3DDD8E4E-95EB-65B8-A637-4C3C516A780D}"/>
          </ac:spMkLst>
        </pc:spChg>
      </pc:sldChg>
      <pc:sldChg chg="addSp delSp modSp mod modAnim">
        <pc:chgData name="Phương Vy Lê" userId="761b57f88227c35c" providerId="LiveId" clId="{0D82B0E7-2A11-4C0A-89C2-9F0F20FED3AE}" dt="2023-08-25T23:55:44.229" v="226"/>
        <pc:sldMkLst>
          <pc:docMk/>
          <pc:sldMk cId="0" sldId="260"/>
        </pc:sldMkLst>
        <pc:spChg chg="mod">
          <ac:chgData name="Phương Vy Lê" userId="761b57f88227c35c" providerId="LiveId" clId="{0D82B0E7-2A11-4C0A-89C2-9F0F20FED3AE}" dt="2023-08-25T23:46:14.667" v="97" actId="1076"/>
          <ac:spMkLst>
            <pc:docMk/>
            <pc:sldMk cId="0" sldId="260"/>
            <ac:spMk id="2" creationId="{00000000-0000-0000-0000-000000000000}"/>
          </ac:spMkLst>
        </pc:spChg>
        <pc:spChg chg="del mod">
          <ac:chgData name="Phương Vy Lê" userId="761b57f88227c35c" providerId="LiveId" clId="{0D82B0E7-2A11-4C0A-89C2-9F0F20FED3AE}" dt="2023-08-25T23:46:37.034" v="102" actId="478"/>
          <ac:spMkLst>
            <pc:docMk/>
            <pc:sldMk cId="0" sldId="260"/>
            <ac:spMk id="10" creationId="{70849637-FDE6-F732-C70F-235567D822CC}"/>
          </ac:spMkLst>
        </pc:spChg>
        <pc:spChg chg="mod">
          <ac:chgData name="Phương Vy Lê" userId="761b57f88227c35c" providerId="LiveId" clId="{0D82B0E7-2A11-4C0A-89C2-9F0F20FED3AE}" dt="2023-08-25T23:49:13.545" v="171" actId="34135"/>
          <ac:spMkLst>
            <pc:docMk/>
            <pc:sldMk cId="0" sldId="260"/>
            <ac:spMk id="11" creationId="{3B334380-D97A-6518-6212-CB1ADF0EAB06}"/>
          </ac:spMkLst>
        </pc:spChg>
        <pc:spChg chg="mod">
          <ac:chgData name="Phương Vy Lê" userId="761b57f88227c35c" providerId="LiveId" clId="{0D82B0E7-2A11-4C0A-89C2-9F0F20FED3AE}" dt="2023-08-25T23:49:13.545" v="171" actId="34135"/>
          <ac:spMkLst>
            <pc:docMk/>
            <pc:sldMk cId="0" sldId="260"/>
            <ac:spMk id="12" creationId="{F8D40D42-9C8A-A7BA-65CC-0088C6478E3B}"/>
          </ac:spMkLst>
        </pc:spChg>
        <pc:spChg chg="mod">
          <ac:chgData name="Phương Vy Lê" userId="761b57f88227c35c" providerId="LiveId" clId="{0D82B0E7-2A11-4C0A-89C2-9F0F20FED3AE}" dt="2023-08-25T23:49:13.545" v="171" actId="34135"/>
          <ac:spMkLst>
            <pc:docMk/>
            <pc:sldMk cId="0" sldId="260"/>
            <ac:spMk id="13" creationId="{55AB716D-0FA0-AA76-760A-2E9FCAFC35F9}"/>
          </ac:spMkLst>
        </pc:spChg>
        <pc:spChg chg="mod">
          <ac:chgData name="Phương Vy Lê" userId="761b57f88227c35c" providerId="LiveId" clId="{0D82B0E7-2A11-4C0A-89C2-9F0F20FED3AE}" dt="2023-08-25T23:49:13.545" v="171" actId="34135"/>
          <ac:spMkLst>
            <pc:docMk/>
            <pc:sldMk cId="0" sldId="260"/>
            <ac:spMk id="15" creationId="{68412687-69BB-F558-21E5-C87B570F9141}"/>
          </ac:spMkLst>
        </pc:spChg>
        <pc:spChg chg="mod">
          <ac:chgData name="Phương Vy Lê" userId="761b57f88227c35c" providerId="LiveId" clId="{0D82B0E7-2A11-4C0A-89C2-9F0F20FED3AE}" dt="2023-08-25T23:48:55.231" v="165" actId="1076"/>
          <ac:spMkLst>
            <pc:docMk/>
            <pc:sldMk cId="0" sldId="260"/>
            <ac:spMk id="16" creationId="{00000000-0000-0000-0000-000000000000}"/>
          </ac:spMkLst>
        </pc:spChg>
        <pc:spChg chg="mod">
          <ac:chgData name="Phương Vy Lê" userId="761b57f88227c35c" providerId="LiveId" clId="{0D82B0E7-2A11-4C0A-89C2-9F0F20FED3AE}" dt="2023-08-25T23:48:57.509" v="166" actId="1076"/>
          <ac:spMkLst>
            <pc:docMk/>
            <pc:sldMk cId="0" sldId="260"/>
            <ac:spMk id="17" creationId="{00000000-0000-0000-0000-000000000000}"/>
          </ac:spMkLst>
        </pc:spChg>
        <pc:spChg chg="mod">
          <ac:chgData name="Phương Vy Lê" userId="761b57f88227c35c" providerId="LiveId" clId="{0D82B0E7-2A11-4C0A-89C2-9F0F20FED3AE}" dt="2023-08-25T23:49:05.415" v="169" actId="1076"/>
          <ac:spMkLst>
            <pc:docMk/>
            <pc:sldMk cId="0" sldId="260"/>
            <ac:spMk id="18" creationId="{00000000-0000-0000-0000-000000000000}"/>
          </ac:spMkLst>
        </pc:spChg>
        <pc:spChg chg="mod">
          <ac:chgData name="Phương Vy Lê" userId="761b57f88227c35c" providerId="LiveId" clId="{0D82B0E7-2A11-4C0A-89C2-9F0F20FED3AE}" dt="2023-08-25T23:49:00.971" v="167" actId="1076"/>
          <ac:spMkLst>
            <pc:docMk/>
            <pc:sldMk cId="0" sldId="260"/>
            <ac:spMk id="20" creationId="{00000000-0000-0000-0000-000000000000}"/>
          </ac:spMkLst>
        </pc:spChg>
        <pc:spChg chg="mod">
          <ac:chgData name="Phương Vy Lê" userId="761b57f88227c35c" providerId="LiveId" clId="{0D82B0E7-2A11-4C0A-89C2-9F0F20FED3AE}" dt="2023-08-25T23:49:03.056" v="168" actId="1076"/>
          <ac:spMkLst>
            <pc:docMk/>
            <pc:sldMk cId="0" sldId="260"/>
            <ac:spMk id="21" creationId="{00000000-0000-0000-0000-000000000000}"/>
          </ac:spMkLst>
        </pc:spChg>
        <pc:spChg chg="add mod">
          <ac:chgData name="Phương Vy Lê" userId="761b57f88227c35c" providerId="LiveId" clId="{0D82B0E7-2A11-4C0A-89C2-9F0F20FED3AE}" dt="2023-08-25T23:50:05.751" v="179" actId="1076"/>
          <ac:spMkLst>
            <pc:docMk/>
            <pc:sldMk cId="0" sldId="260"/>
            <ac:spMk id="22" creationId="{53B1C8DA-D856-FBCF-3ECB-BE5DF6C5262D}"/>
          </ac:spMkLst>
        </pc:spChg>
        <pc:spChg chg="add mod">
          <ac:chgData name="Phương Vy Lê" userId="761b57f88227c35c" providerId="LiveId" clId="{0D82B0E7-2A11-4C0A-89C2-9F0F20FED3AE}" dt="2023-08-25T23:50:05.751" v="179" actId="1076"/>
          <ac:spMkLst>
            <pc:docMk/>
            <pc:sldMk cId="0" sldId="260"/>
            <ac:spMk id="23" creationId="{5CEAECC5-72C0-7B8A-C09B-48148BDC9B59}"/>
          </ac:spMkLst>
        </pc:spChg>
        <pc:spChg chg="add mod">
          <ac:chgData name="Phương Vy Lê" userId="761b57f88227c35c" providerId="LiveId" clId="{0D82B0E7-2A11-4C0A-89C2-9F0F20FED3AE}" dt="2023-08-25T23:50:05.751" v="179" actId="1076"/>
          <ac:spMkLst>
            <pc:docMk/>
            <pc:sldMk cId="0" sldId="260"/>
            <ac:spMk id="25" creationId="{D99919ED-3787-5009-42A6-F0F7AD2BAD7E}"/>
          </ac:spMkLst>
        </pc:spChg>
        <pc:spChg chg="add mod">
          <ac:chgData name="Phương Vy Lê" userId="761b57f88227c35c" providerId="LiveId" clId="{0D82B0E7-2A11-4C0A-89C2-9F0F20FED3AE}" dt="2023-08-25T23:50:05.751" v="179" actId="1076"/>
          <ac:spMkLst>
            <pc:docMk/>
            <pc:sldMk cId="0" sldId="260"/>
            <ac:spMk id="26" creationId="{4FFED4A7-6A69-A3EE-E5C8-D423D96CE218}"/>
          </ac:spMkLst>
        </pc:spChg>
        <pc:spChg chg="add mod">
          <ac:chgData name="Phương Vy Lê" userId="761b57f88227c35c" providerId="LiveId" clId="{0D82B0E7-2A11-4C0A-89C2-9F0F20FED3AE}" dt="2023-08-25T23:50:13.066" v="180" actId="571"/>
          <ac:spMkLst>
            <pc:docMk/>
            <pc:sldMk cId="0" sldId="260"/>
            <ac:spMk id="27" creationId="{CF22D4BB-4F6C-A875-1DFA-076BA564B220}"/>
          </ac:spMkLst>
        </pc:spChg>
        <pc:spChg chg="add mod">
          <ac:chgData name="Phương Vy Lê" userId="761b57f88227c35c" providerId="LiveId" clId="{0D82B0E7-2A11-4C0A-89C2-9F0F20FED3AE}" dt="2023-08-25T23:50:13.066" v="180" actId="571"/>
          <ac:spMkLst>
            <pc:docMk/>
            <pc:sldMk cId="0" sldId="260"/>
            <ac:spMk id="28" creationId="{B5C2188B-6FC5-B075-8FBB-AB401B09C276}"/>
          </ac:spMkLst>
        </pc:spChg>
        <pc:spChg chg="add mod">
          <ac:chgData name="Phương Vy Lê" userId="761b57f88227c35c" providerId="LiveId" clId="{0D82B0E7-2A11-4C0A-89C2-9F0F20FED3AE}" dt="2023-08-25T23:50:13.066" v="180" actId="571"/>
          <ac:spMkLst>
            <pc:docMk/>
            <pc:sldMk cId="0" sldId="260"/>
            <ac:spMk id="29" creationId="{6478C386-B16F-E56E-A7D0-FDAA01C6E3DD}"/>
          </ac:spMkLst>
        </pc:spChg>
        <pc:spChg chg="add mod">
          <ac:chgData name="Phương Vy Lê" userId="761b57f88227c35c" providerId="LiveId" clId="{0D82B0E7-2A11-4C0A-89C2-9F0F20FED3AE}" dt="2023-08-25T23:50:13.066" v="180" actId="571"/>
          <ac:spMkLst>
            <pc:docMk/>
            <pc:sldMk cId="0" sldId="260"/>
            <ac:spMk id="30" creationId="{2C73AFBE-C36A-AA6B-12E5-728D83D89D4D}"/>
          </ac:spMkLst>
        </pc:spChg>
        <pc:grpChg chg="add mod">
          <ac:chgData name="Phương Vy Lê" userId="761b57f88227c35c" providerId="LiveId" clId="{0D82B0E7-2A11-4C0A-89C2-9F0F20FED3AE}" dt="2023-08-25T23:49:13.545" v="171" actId="34135"/>
          <ac:grpSpMkLst>
            <pc:docMk/>
            <pc:sldMk cId="0" sldId="260"/>
            <ac:grpSpMk id="4" creationId="{8B8B9A11-E3ED-DE81-D692-36CB027B1D7B}"/>
          </ac:grpSpMkLst>
        </pc:grpChg>
        <pc:grpChg chg="mod">
          <ac:chgData name="Phương Vy Lê" userId="761b57f88227c35c" providerId="LiveId" clId="{0D82B0E7-2A11-4C0A-89C2-9F0F20FED3AE}" dt="2023-08-25T23:49:13.545" v="171" actId="34135"/>
          <ac:grpSpMkLst>
            <pc:docMk/>
            <pc:sldMk cId="0" sldId="260"/>
            <ac:grpSpMk id="5" creationId="{14CF90C3-BDB9-B8BA-FD3C-A74DA20C658A}"/>
          </ac:grpSpMkLst>
        </pc:grpChg>
        <pc:grpChg chg="mod">
          <ac:chgData name="Phương Vy Lê" userId="761b57f88227c35c" providerId="LiveId" clId="{0D82B0E7-2A11-4C0A-89C2-9F0F20FED3AE}" dt="2023-08-25T23:49:13.545" v="171" actId="34135"/>
          <ac:grpSpMkLst>
            <pc:docMk/>
            <pc:sldMk cId="0" sldId="260"/>
            <ac:grpSpMk id="6" creationId="{991E2DD9-E18C-E95B-BE2A-6211D5718692}"/>
          </ac:grpSpMkLst>
        </pc:grpChg>
        <pc:grpChg chg="mod">
          <ac:chgData name="Phương Vy Lê" userId="761b57f88227c35c" providerId="LiveId" clId="{0D82B0E7-2A11-4C0A-89C2-9F0F20FED3AE}" dt="2023-08-25T23:48:46.437" v="163" actId="1076"/>
          <ac:grpSpMkLst>
            <pc:docMk/>
            <pc:sldMk cId="0" sldId="260"/>
            <ac:grpSpMk id="33" creationId="{00000000-0000-0000-0000-000000000000}"/>
          </ac:grpSpMkLst>
        </pc:grpChg>
      </pc:sldChg>
      <pc:sldChg chg="modSp mod">
        <pc:chgData name="Phương Vy Lê" userId="761b57f88227c35c" providerId="LiveId" clId="{0D82B0E7-2A11-4C0A-89C2-9F0F20FED3AE}" dt="2023-08-25T23:47:41.144" v="114" actId="1036"/>
        <pc:sldMkLst>
          <pc:docMk/>
          <pc:sldMk cId="0" sldId="264"/>
        </pc:sldMkLst>
        <pc:spChg chg="mod">
          <ac:chgData name="Phương Vy Lê" userId="761b57f88227c35c" providerId="LiveId" clId="{0D82B0E7-2A11-4C0A-89C2-9F0F20FED3AE}" dt="2023-08-25T23:47:41.144" v="114" actId="1036"/>
          <ac:spMkLst>
            <pc:docMk/>
            <pc:sldMk cId="0" sldId="264"/>
            <ac:spMk id="25" creationId="{00000000-0000-0000-0000-000000000000}"/>
          </ac:spMkLst>
        </pc:spChg>
        <pc:grpChg chg="mod">
          <ac:chgData name="Phương Vy Lê" userId="761b57f88227c35c" providerId="LiveId" clId="{0D82B0E7-2A11-4C0A-89C2-9F0F20FED3AE}" dt="2023-08-25T23:47:03.244" v="107" actId="1076"/>
          <ac:grpSpMkLst>
            <pc:docMk/>
            <pc:sldMk cId="0" sldId="264"/>
            <ac:grpSpMk id="26" creationId="{00000000-0000-0000-0000-000000000000}"/>
          </ac:grpSpMkLst>
        </pc:grpChg>
      </pc:sldChg>
      <pc:sldChg chg="modSp mod">
        <pc:chgData name="Phương Vy Lê" userId="761b57f88227c35c" providerId="LiveId" clId="{0D82B0E7-2A11-4C0A-89C2-9F0F20FED3AE}" dt="2023-08-25T23:56:16.731" v="228" actId="20577"/>
        <pc:sldMkLst>
          <pc:docMk/>
          <pc:sldMk cId="2553271015" sldId="279"/>
        </pc:sldMkLst>
        <pc:spChg chg="mod">
          <ac:chgData name="Phương Vy Lê" userId="761b57f88227c35c" providerId="LiveId" clId="{0D82B0E7-2A11-4C0A-89C2-9F0F20FED3AE}" dt="2023-08-25T23:56:16.731" v="228" actId="20577"/>
          <ac:spMkLst>
            <pc:docMk/>
            <pc:sldMk cId="2553271015" sldId="279"/>
            <ac:spMk id="19" creationId="{00000000-0000-0000-0000-000000000000}"/>
          </ac:spMkLst>
        </pc:spChg>
      </pc:sldChg>
      <pc:sldChg chg="modAnim">
        <pc:chgData name="Phương Vy Lê" userId="761b57f88227c35c" providerId="LiveId" clId="{0D82B0E7-2A11-4C0A-89C2-9F0F20FED3AE}" dt="2023-08-25T23:40:10.865" v="28"/>
        <pc:sldMkLst>
          <pc:docMk/>
          <pc:sldMk cId="4227886114" sldId="298"/>
        </pc:sldMkLst>
      </pc:sldChg>
      <pc:sldChg chg="modSp mod modAnim">
        <pc:chgData name="Phương Vy Lê" userId="761b57f88227c35c" providerId="LiveId" clId="{0D82B0E7-2A11-4C0A-89C2-9F0F20FED3AE}" dt="2023-08-25T23:42:37.171" v="78" actId="1036"/>
        <pc:sldMkLst>
          <pc:docMk/>
          <pc:sldMk cId="1771825477" sldId="299"/>
        </pc:sldMkLst>
        <pc:spChg chg="mod">
          <ac:chgData name="Phương Vy Lê" userId="761b57f88227c35c" providerId="LiveId" clId="{0D82B0E7-2A11-4C0A-89C2-9F0F20FED3AE}" dt="2023-08-25T23:42:12.654" v="61" actId="1035"/>
          <ac:spMkLst>
            <pc:docMk/>
            <pc:sldMk cId="1771825477" sldId="299"/>
            <ac:spMk id="33" creationId="{00000000-0000-0000-0000-000000000000}"/>
          </ac:spMkLst>
        </pc:spChg>
        <pc:spChg chg="mod">
          <ac:chgData name="Phương Vy Lê" userId="761b57f88227c35c" providerId="LiveId" clId="{0D82B0E7-2A11-4C0A-89C2-9F0F20FED3AE}" dt="2023-08-25T23:42:21.119" v="64" actId="1038"/>
          <ac:spMkLst>
            <pc:docMk/>
            <pc:sldMk cId="1771825477" sldId="299"/>
            <ac:spMk id="37" creationId="{00000000-0000-0000-0000-000000000000}"/>
          </ac:spMkLst>
        </pc:spChg>
        <pc:spChg chg="mod">
          <ac:chgData name="Phương Vy Lê" userId="761b57f88227c35c" providerId="LiveId" clId="{0D82B0E7-2A11-4C0A-89C2-9F0F20FED3AE}" dt="2023-08-25T23:41:30.539" v="47" actId="1037"/>
          <ac:spMkLst>
            <pc:docMk/>
            <pc:sldMk cId="1771825477" sldId="299"/>
            <ac:spMk id="38" creationId="{53D4367F-19F1-E9E2-9811-2735E5462D15}"/>
          </ac:spMkLst>
        </pc:spChg>
        <pc:grpChg chg="mod">
          <ac:chgData name="Phương Vy Lê" userId="761b57f88227c35c" providerId="LiveId" clId="{0D82B0E7-2A11-4C0A-89C2-9F0F20FED3AE}" dt="2023-08-25T23:42:37.171" v="78" actId="1036"/>
          <ac:grpSpMkLst>
            <pc:docMk/>
            <pc:sldMk cId="1771825477" sldId="299"/>
            <ac:grpSpMk id="3" creationId="{00000000-0000-0000-0000-000000000000}"/>
          </ac:grpSpMkLst>
        </pc:grpChg>
      </pc:sldChg>
      <pc:sldChg chg="modTransition modAnim">
        <pc:chgData name="Phương Vy Lê" userId="761b57f88227c35c" providerId="LiveId" clId="{0D82B0E7-2A11-4C0A-89C2-9F0F20FED3AE}" dt="2023-08-25T23:45:40.131" v="89"/>
        <pc:sldMkLst>
          <pc:docMk/>
          <pc:sldMk cId="4126202268" sldId="305"/>
        </pc:sldMkLst>
      </pc:sldChg>
      <pc:sldChg chg="modAnim">
        <pc:chgData name="Phương Vy Lê" userId="761b57f88227c35c" providerId="LiveId" clId="{0D82B0E7-2A11-4C0A-89C2-9F0F20FED3AE}" dt="2023-08-25T23:37:24.291" v="23"/>
        <pc:sldMkLst>
          <pc:docMk/>
          <pc:sldMk cId="2584270610" sldId="307"/>
        </pc:sldMkLst>
      </pc:sldChg>
      <pc:sldChg chg="modSp mod">
        <pc:chgData name="Phương Vy Lê" userId="761b57f88227c35c" providerId="LiveId" clId="{0D82B0E7-2A11-4C0A-89C2-9F0F20FED3AE}" dt="2023-08-25T23:46:52.806" v="106" actId="1076"/>
        <pc:sldMkLst>
          <pc:docMk/>
          <pc:sldMk cId="2179620597" sldId="312"/>
        </pc:sldMkLst>
        <pc:spChg chg="mod">
          <ac:chgData name="Phương Vy Lê" userId="761b57f88227c35c" providerId="LiveId" clId="{0D82B0E7-2A11-4C0A-89C2-9F0F20FED3AE}" dt="2023-08-25T23:46:52.806" v="106" actId="1076"/>
          <ac:spMkLst>
            <pc:docMk/>
            <pc:sldMk cId="2179620597" sldId="312"/>
            <ac:spMk id="18" creationId="{00000000-0000-0000-0000-000000000000}"/>
          </ac:spMkLst>
        </pc:spChg>
      </pc:sldChg>
      <pc:sldChg chg="modAnim">
        <pc:chgData name="Phương Vy Lê" userId="761b57f88227c35c" providerId="LiveId" clId="{0D82B0E7-2A11-4C0A-89C2-9F0F20FED3AE}" dt="2023-08-25T23:36:35.187" v="16"/>
        <pc:sldMkLst>
          <pc:docMk/>
          <pc:sldMk cId="3380200770" sldId="3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05372-964F-4F67-8386-CD0B968BBB73}" type="datetimeFigureOut">
              <a:rPr lang="en-US" smtClean="0"/>
              <a:t>12/24/2023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6E9CD-1C4B-4694-B4F4-0D90F1596DDD}" type="slidenum">
              <a:rPr lang="en-US" smtClean="0"/>
              <a:t>‹#›</a:t>
            </a:fld>
            <a:endParaRPr lang="en-US"/>
          </a:p>
        </p:txBody>
      </p:sp>
    </p:spTree>
    <p:extLst>
      <p:ext uri="{BB962C8B-B14F-4D97-AF65-F5344CB8AC3E}">
        <p14:creationId xmlns:p14="http://schemas.microsoft.com/office/powerpoint/2010/main" val="158653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C6E9CD-1C4B-4694-B4F4-0D90F1596DDD}" type="slidenum">
              <a:rPr lang="en-US" smtClean="0"/>
              <a:t>1</a:t>
            </a:fld>
            <a:endParaRPr lang="en-US"/>
          </a:p>
        </p:txBody>
      </p:sp>
    </p:spTree>
    <p:extLst>
      <p:ext uri="{BB962C8B-B14F-4D97-AF65-F5344CB8AC3E}">
        <p14:creationId xmlns:p14="http://schemas.microsoft.com/office/powerpoint/2010/main" val="4273609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Tx/>
              <a:buChar char="-"/>
            </a:pPr>
            <a:r>
              <a:rPr lang="en-US" sz="1200" b="0" i="0" dirty="0">
                <a:solidFill>
                  <a:srgbClr val="081C36"/>
                </a:solidFill>
                <a:effectLst/>
                <a:latin typeface="SegoeuiPc"/>
              </a:rPr>
              <a:t>Chia </a:t>
            </a:r>
            <a:r>
              <a:rPr lang="en-US" sz="1200" b="0" i="0" dirty="0" err="1">
                <a:solidFill>
                  <a:srgbClr val="081C36"/>
                </a:solidFill>
                <a:effectLst/>
                <a:latin typeface="SegoeuiPc"/>
              </a:rPr>
              <a:t>lớp</a:t>
            </a:r>
            <a:r>
              <a:rPr lang="en-US" sz="1200" b="0" i="0" dirty="0">
                <a:solidFill>
                  <a:srgbClr val="081C36"/>
                </a:solidFill>
                <a:effectLst/>
                <a:latin typeface="SegoeuiPc"/>
              </a:rPr>
              <a:t> </a:t>
            </a:r>
            <a:r>
              <a:rPr lang="en-US" sz="1200" b="0" i="0" dirty="0" err="1">
                <a:solidFill>
                  <a:srgbClr val="081C36"/>
                </a:solidFill>
                <a:effectLst/>
                <a:latin typeface="SegoeuiPc"/>
              </a:rPr>
              <a:t>thành</a:t>
            </a:r>
            <a:r>
              <a:rPr lang="en-US" sz="1200" b="0" i="0" dirty="0">
                <a:solidFill>
                  <a:srgbClr val="081C36"/>
                </a:solidFill>
                <a:effectLst/>
                <a:latin typeface="SegoeuiPc"/>
              </a:rPr>
              <a:t> 4 </a:t>
            </a:r>
            <a:r>
              <a:rPr lang="en-US" sz="1200" b="0" i="0" dirty="0" err="1">
                <a:solidFill>
                  <a:srgbClr val="081C36"/>
                </a:solidFill>
                <a:effectLst/>
                <a:latin typeface="SegoeuiPc"/>
              </a:rPr>
              <a:t>đội</a:t>
            </a:r>
            <a:r>
              <a:rPr lang="en-US" sz="1200" b="0" i="0" dirty="0">
                <a:solidFill>
                  <a:srgbClr val="081C36"/>
                </a:solidFill>
                <a:effectLst/>
                <a:latin typeface="SegoeuiPc"/>
              </a:rPr>
              <a:t>.</a:t>
            </a:r>
          </a:p>
        </p:txBody>
      </p:sp>
      <p:sp>
        <p:nvSpPr>
          <p:cNvPr id="4" name="Slide Number Placeholder 3"/>
          <p:cNvSpPr>
            <a:spLocks noGrp="1"/>
          </p:cNvSpPr>
          <p:nvPr>
            <p:ph type="sldNum" sz="quarter" idx="10"/>
          </p:nvPr>
        </p:nvSpPr>
        <p:spPr/>
        <p:txBody>
          <a:bodyPr/>
          <a:lstStyle/>
          <a:p>
            <a:fld id="{52C6E9CD-1C4B-4694-B4F4-0D90F1596DDD}" type="slidenum">
              <a:rPr lang="en-US" smtClean="0"/>
              <a:t>5</a:t>
            </a:fld>
            <a:endParaRPr lang="en-US"/>
          </a:p>
        </p:txBody>
      </p:sp>
    </p:spTree>
    <p:extLst>
      <p:ext uri="{BB962C8B-B14F-4D97-AF65-F5344CB8AC3E}">
        <p14:creationId xmlns:p14="http://schemas.microsoft.com/office/powerpoint/2010/main" val="162724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audio" Target="../media/audio1.wav"/><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1.pn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3.png"/><Relationship Id="rId5" Type="http://schemas.openxmlformats.org/officeDocument/2006/relationships/image" Target="../media/image39.png"/><Relationship Id="rId10" Type="http://schemas.openxmlformats.org/officeDocument/2006/relationships/image" Target="../media/image38.svg"/><Relationship Id="rId4" Type="http://schemas.openxmlformats.org/officeDocument/2006/relationships/image" Target="../media/image51.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png"/><Relationship Id="rId1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33.png"/><Relationship Id="rId17" Type="http://schemas.openxmlformats.org/officeDocument/2006/relationships/image" Target="../media/image67.png"/><Relationship Id="rId2" Type="http://schemas.openxmlformats.org/officeDocument/2006/relationships/image" Target="../media/image64.png"/><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2.svg"/><Relationship Id="rId5" Type="http://schemas.openxmlformats.org/officeDocument/2006/relationships/image" Target="../media/image30.png"/><Relationship Id="rId15" Type="http://schemas.openxmlformats.org/officeDocument/2006/relationships/image" Target="../media/image65.pn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14.png"/><Relationship Id="rId1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6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image" Target="../media/image64.pn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70.sv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4.png"/><Relationship Id="rId3" Type="http://schemas.openxmlformats.org/officeDocument/2006/relationships/image" Target="../media/image2.png"/><Relationship Id="rId21" Type="http://schemas.openxmlformats.org/officeDocument/2006/relationships/image" Target="../media/image72.sv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64.png"/><Relationship Id="rId16" Type="http://schemas.openxmlformats.org/officeDocument/2006/relationships/image" Target="../media/image17.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9.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3.svg"/><Relationship Id="rId5" Type="http://schemas.openxmlformats.org/officeDocument/2006/relationships/image" Target="../media/image39.png"/><Relationship Id="rId10"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png"/><Relationship Id="rId1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33.png"/><Relationship Id="rId17" Type="http://schemas.openxmlformats.org/officeDocument/2006/relationships/image" Target="../media/image67.png"/><Relationship Id="rId2" Type="http://schemas.openxmlformats.org/officeDocument/2006/relationships/image" Target="../media/image64.png"/><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2.svg"/><Relationship Id="rId5" Type="http://schemas.openxmlformats.org/officeDocument/2006/relationships/image" Target="../media/image30.png"/><Relationship Id="rId15" Type="http://schemas.openxmlformats.org/officeDocument/2006/relationships/image" Target="../media/image65.pn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14.png"/><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image" Target="../media/image64.pn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64.png"/><Relationship Id="rId16" Type="http://schemas.openxmlformats.org/officeDocument/2006/relationships/image" Target="../media/image17.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4.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svg"/><Relationship Id="rId9" Type="http://schemas.openxmlformats.org/officeDocument/2006/relationships/image" Target="../media/image3.pn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6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image" Target="../media/image64.pn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70.sv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9.png"/><Relationship Id="rId10" Type="http://schemas.openxmlformats.org/officeDocument/2006/relationships/image" Target="../media/image75.png"/><Relationship Id="rId4" Type="http://schemas.openxmlformats.org/officeDocument/2006/relationships/image" Target="../media/image36.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64.png"/><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3.png"/><Relationship Id="rId5" Type="http://schemas.openxmlformats.org/officeDocument/2006/relationships/image" Target="../media/image13.png"/><Relationship Id="rId15" Type="http://schemas.openxmlformats.org/officeDocument/2006/relationships/image" Target="../media/image76.png"/><Relationship Id="rId10" Type="http://schemas.openxmlformats.org/officeDocument/2006/relationships/image" Target="../media/image32.svg"/><Relationship Id="rId4" Type="http://schemas.openxmlformats.org/officeDocument/2006/relationships/image" Target="../media/image2.png"/><Relationship Id="rId9" Type="http://schemas.openxmlformats.org/officeDocument/2006/relationships/image" Target="../media/image31.pn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54.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8.svg"/><Relationship Id="rId5" Type="http://schemas.openxmlformats.org/officeDocument/2006/relationships/image" Target="../media/image51.png"/><Relationship Id="rId15" Type="http://schemas.openxmlformats.org/officeDocument/2006/relationships/image" Target="../media/image57.sv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53.svg"/><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png"/><Relationship Id="rId1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33.png"/><Relationship Id="rId17" Type="http://schemas.openxmlformats.org/officeDocument/2006/relationships/image" Target="../media/image67.png"/><Relationship Id="rId2" Type="http://schemas.openxmlformats.org/officeDocument/2006/relationships/image" Target="../media/image64.png"/><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2.svg"/><Relationship Id="rId5" Type="http://schemas.openxmlformats.org/officeDocument/2006/relationships/image" Target="../media/image30.png"/><Relationship Id="rId15" Type="http://schemas.openxmlformats.org/officeDocument/2006/relationships/image" Target="../media/image65.pn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14.png"/><Relationship Id="rId1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6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image" Target="../media/image64.pn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70.sv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8.sv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image" Target="../media/image37.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6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8.pn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4.png"/><Relationship Id="rId7" Type="http://schemas.openxmlformats.org/officeDocument/2006/relationships/image" Target="../media/image46.png"/><Relationship Id="rId12" Type="http://schemas.openxmlformats.org/officeDocument/2006/relationships/image" Target="../media/image3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7.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3.png"/><Relationship Id="rId5" Type="http://schemas.openxmlformats.org/officeDocument/2006/relationships/image" Target="../media/image13.png"/><Relationship Id="rId10" Type="http://schemas.openxmlformats.org/officeDocument/2006/relationships/image" Target="../media/image32.svg"/><Relationship Id="rId4" Type="http://schemas.openxmlformats.org/officeDocument/2006/relationships/image" Target="../media/image30.png"/><Relationship Id="rId9" Type="http://schemas.openxmlformats.org/officeDocument/2006/relationships/image" Target="../media/image31.png"/><Relationship Id="rId1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64.png"/><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3.png"/><Relationship Id="rId5" Type="http://schemas.openxmlformats.org/officeDocument/2006/relationships/image" Target="../media/image13.png"/><Relationship Id="rId15" Type="http://schemas.openxmlformats.org/officeDocument/2006/relationships/image" Target="../media/image76.png"/><Relationship Id="rId10" Type="http://schemas.openxmlformats.org/officeDocument/2006/relationships/image" Target="../media/image32.svg"/><Relationship Id="rId4" Type="http://schemas.openxmlformats.org/officeDocument/2006/relationships/image" Target="../media/image2.png"/><Relationship Id="rId9" Type="http://schemas.openxmlformats.org/officeDocument/2006/relationships/image" Target="../media/image31.png"/><Relationship Id="rId1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2.png"/><Relationship Id="rId7" Type="http://schemas.openxmlformats.org/officeDocument/2006/relationships/image" Target="../media/image51.png"/><Relationship Id="rId12" Type="http://schemas.openxmlformats.org/officeDocument/2006/relationships/image" Target="../media/image7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53.svg"/><Relationship Id="rId5" Type="http://schemas.openxmlformats.org/officeDocument/2006/relationships/image" Target="../media/image11.png"/><Relationship Id="rId10" Type="http://schemas.openxmlformats.org/officeDocument/2006/relationships/image" Target="../media/image52.png"/><Relationship Id="rId4" Type="http://schemas.openxmlformats.org/officeDocument/2006/relationships/image" Target="../media/image2.png"/><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82.svg"/><Relationship Id="rId3" Type="http://schemas.openxmlformats.org/officeDocument/2006/relationships/image" Target="../media/image64.png"/><Relationship Id="rId7" Type="http://schemas.openxmlformats.org/officeDocument/2006/relationships/image" Target="../media/image79.png"/><Relationship Id="rId12"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image" Target="../media/image78.png"/><Relationship Id="rId10" Type="http://schemas.openxmlformats.org/officeDocument/2006/relationships/image" Target="../media/image80.png"/><Relationship Id="rId4" Type="http://schemas.openxmlformats.org/officeDocument/2006/relationships/image" Target="../media/image2.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png"/><Relationship Id="rId1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33.png"/><Relationship Id="rId17" Type="http://schemas.openxmlformats.org/officeDocument/2006/relationships/image" Target="../media/image67.png"/><Relationship Id="rId2" Type="http://schemas.openxmlformats.org/officeDocument/2006/relationships/image" Target="../media/image64.png"/><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2.svg"/><Relationship Id="rId5" Type="http://schemas.openxmlformats.org/officeDocument/2006/relationships/image" Target="../media/image30.png"/><Relationship Id="rId15" Type="http://schemas.openxmlformats.org/officeDocument/2006/relationships/image" Target="../media/image65.pn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14.png"/><Relationship Id="rId1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6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image" Target="../media/image64.pn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70.sv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86.png"/><Relationship Id="rId3" Type="http://schemas.openxmlformats.org/officeDocument/2006/relationships/image" Target="../media/image64.png"/><Relationship Id="rId7" Type="http://schemas.openxmlformats.org/officeDocument/2006/relationships/image" Target="../media/image83.png"/><Relationship Id="rId12" Type="http://schemas.openxmlformats.org/officeDocument/2006/relationships/image" Target="../media/image7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71.png"/><Relationship Id="rId5" Type="http://schemas.openxmlformats.org/officeDocument/2006/relationships/image" Target="../media/image4.png"/><Relationship Id="rId10" Type="http://schemas.openxmlformats.org/officeDocument/2006/relationships/image" Target="../media/image85.png"/><Relationship Id="rId4" Type="http://schemas.openxmlformats.org/officeDocument/2006/relationships/image" Target="../media/image2.png"/><Relationship Id="rId9" Type="http://schemas.openxmlformats.org/officeDocument/2006/relationships/image" Target="../media/image84.png"/><Relationship Id="rId14" Type="http://schemas.openxmlformats.org/officeDocument/2006/relationships/image" Target="../media/image87.svg"/></Relationships>
</file>

<file path=ppt/slides/_rels/slide3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png"/><Relationship Id="rId7" Type="http://schemas.openxmlformats.org/officeDocument/2006/relationships/image" Target="../media/image44.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38.svg"/><Relationship Id="rId4" Type="http://schemas.openxmlformats.org/officeDocument/2006/relationships/image" Target="../media/image35.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2.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8.sv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45.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3.png"/><Relationship Id="rId5" Type="http://schemas.openxmlformats.org/officeDocument/2006/relationships/image" Target="../media/image13.png"/><Relationship Id="rId10" Type="http://schemas.openxmlformats.org/officeDocument/2006/relationships/image" Target="../media/image32.svg"/><Relationship Id="rId4" Type="http://schemas.openxmlformats.org/officeDocument/2006/relationships/image" Target="../media/image30.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50.png"/><Relationship Id="rId2" Type="http://schemas.openxmlformats.org/officeDocument/2006/relationships/image" Target="../media/image2.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6.png"/><Relationship Id="rId3" Type="http://schemas.openxmlformats.org/officeDocument/2006/relationships/image" Target="../media/image11.png"/><Relationship Id="rId7" Type="http://schemas.openxmlformats.org/officeDocument/2006/relationships/image" Target="../media/image52.png"/><Relationship Id="rId12" Type="http://schemas.openxmlformats.org/officeDocument/2006/relationships/image" Target="../media/image5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4.png"/><Relationship Id="rId5" Type="http://schemas.openxmlformats.org/officeDocument/2006/relationships/image" Target="../media/image39.png"/><Relationship Id="rId10" Type="http://schemas.openxmlformats.org/officeDocument/2006/relationships/image" Target="../media/image38.svg"/><Relationship Id="rId4" Type="http://schemas.openxmlformats.org/officeDocument/2006/relationships/image" Target="../media/image51.png"/><Relationship Id="rId9" Type="http://schemas.openxmlformats.org/officeDocument/2006/relationships/image" Target="../media/image37.png"/><Relationship Id="rId14"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4"/>
            <a:stretch>
              <a:fillRect/>
            </a:stretch>
          </a:blipFill>
        </p:spPr>
        <p:txBody>
          <a:bodyPr/>
          <a:lstStyle/>
          <a:p>
            <a:endParaRPr lang="vi-VN"/>
          </a:p>
        </p:txBody>
      </p:sp>
      <p:sp>
        <p:nvSpPr>
          <p:cNvPr id="4" name="Freeform 4"/>
          <p:cNvSpPr/>
          <p:nvPr/>
        </p:nvSpPr>
        <p:spPr>
          <a:xfrm rot="480260">
            <a:off x="-2661072" y="76634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5"/>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6"/>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7"/>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8"/>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9"/>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10"/>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1"/>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2"/>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1"/>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3"/>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10"/>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3"/>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4"/>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5"/>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10"/>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6"/>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7"/>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8"/>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9"/>
            <a:stretch>
              <a:fillRect/>
            </a:stretch>
          </a:blipFill>
        </p:spPr>
        <p:txBody>
          <a:bodyPr/>
          <a:lstStyle/>
          <a:p>
            <a:endParaRPr lang="vi-VN"/>
          </a:p>
        </p:txBody>
      </p:sp>
      <p:sp>
        <p:nvSpPr>
          <p:cNvPr id="29" name="Freeform 29"/>
          <p:cNvSpPr/>
          <p:nvPr/>
        </p:nvSpPr>
        <p:spPr>
          <a:xfrm>
            <a:off x="9339586" y="27925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20"/>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1"/>
            <a:stretch>
              <a:fillRect/>
            </a:stretch>
          </a:blipFill>
        </p:spPr>
        <p:txBody>
          <a:bodyPr/>
          <a:lstStyle/>
          <a:p>
            <a:endParaRPr lang="vi-VN"/>
          </a:p>
        </p:txBody>
      </p:sp>
      <p:grpSp>
        <p:nvGrpSpPr>
          <p:cNvPr id="35" name="Group 34"/>
          <p:cNvGrpSpPr/>
          <p:nvPr/>
        </p:nvGrpSpPr>
        <p:grpSpPr>
          <a:xfrm>
            <a:off x="3327265" y="2102957"/>
            <a:ext cx="11785871" cy="5486750"/>
            <a:chOff x="3327265" y="2102957"/>
            <a:chExt cx="11785871" cy="5486750"/>
          </a:xfrm>
        </p:grpSpPr>
        <p:grpSp>
          <p:nvGrpSpPr>
            <p:cNvPr id="34" name="Group 33"/>
            <p:cNvGrpSpPr/>
            <p:nvPr/>
          </p:nvGrpSpPr>
          <p:grpSpPr>
            <a:xfrm>
              <a:off x="3327265" y="2102957"/>
              <a:ext cx="11785871" cy="5486750"/>
              <a:chOff x="3327265" y="2102957"/>
              <a:chExt cx="11785871" cy="5486750"/>
            </a:xfrm>
          </p:grpSpPr>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3649834" y="2781300"/>
              <a:ext cx="10980566" cy="43076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8000" dirty="0" err="1">
                  <a:solidFill>
                    <a:schemeClr val="accent2"/>
                  </a:solidFill>
                  <a:latin typeface="iCiel Pony" panose="02000000000000000000" pitchFamily="2" charset="-93"/>
                </a:rPr>
                <a:t>Chủ</a:t>
              </a:r>
              <a:r>
                <a:rPr lang="en-US" sz="8000" dirty="0">
                  <a:solidFill>
                    <a:schemeClr val="accent2"/>
                  </a:solidFill>
                  <a:latin typeface="iCiel Pony" panose="02000000000000000000" pitchFamily="2" charset="-93"/>
                </a:rPr>
                <a:t> </a:t>
              </a:r>
              <a:r>
                <a:rPr lang="en-US" sz="8000" dirty="0" err="1">
                  <a:solidFill>
                    <a:schemeClr val="accent2"/>
                  </a:solidFill>
                  <a:latin typeface="iCiel Pony" panose="02000000000000000000" pitchFamily="2" charset="-93"/>
                </a:rPr>
                <a:t>điểm</a:t>
              </a:r>
              <a:br>
                <a:rPr lang="en-US" sz="8000" dirty="0">
                  <a:solidFill>
                    <a:schemeClr val="accent2"/>
                  </a:solidFill>
                  <a:latin typeface="iCiel Pony" panose="02000000000000000000" pitchFamily="2" charset="-93"/>
                </a:rPr>
              </a:br>
              <a:r>
                <a:rPr lang="en-US" sz="8000" dirty="0">
                  <a:solidFill>
                    <a:schemeClr val="accent2"/>
                  </a:solidFill>
                  <a:latin typeface="iCiel Pony" panose="02000000000000000000" pitchFamily="2" charset="-93"/>
                </a:rPr>
                <a:t>CUỘC SỐNG MẾN YÊU</a:t>
              </a:r>
              <a:endParaRPr lang="vi-VN" sz="8000" dirty="0">
                <a:solidFill>
                  <a:schemeClr val="accent2"/>
                </a:solidFill>
                <a:latin typeface="iCiel Pony" panose="02000000000000000000" pitchFamily="2" charset="-93"/>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Arc 3"/>
          <p:cNvSpPr/>
          <p:nvPr/>
        </p:nvSpPr>
        <p:spPr>
          <a:xfrm>
            <a:off x="-1566123" y="3015663"/>
            <a:ext cx="10285662" cy="4255674"/>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flipV="1">
            <a:off x="-1918042" y="3774891"/>
            <a:ext cx="10285662" cy="4255674"/>
          </a:xfrm>
          <a:prstGeom prst="arc">
            <a:avLst/>
          </a:prstGeom>
          <a:ln w="76200">
            <a:solidFill>
              <a:srgbClr val="E46C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rot="21340347" flipH="1" flipV="1">
            <a:off x="10004483" y="3312839"/>
            <a:ext cx="10285662" cy="4255674"/>
          </a:xfrm>
          <a:prstGeom prst="arc">
            <a:avLst/>
          </a:pr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Arc 35"/>
          <p:cNvSpPr/>
          <p:nvPr/>
        </p:nvSpPr>
        <p:spPr>
          <a:xfrm rot="259653" flipH="1">
            <a:off x="10039741" y="2823206"/>
            <a:ext cx="10285662" cy="4255674"/>
          </a:xfrm>
          <a:prstGeom prst="arc">
            <a:avLst/>
          </a:prstGeom>
          <a:ln w="76200">
            <a:solidFill>
              <a:srgbClr val="E46C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Freeform 3"/>
          <p:cNvSpPr/>
          <p:nvPr/>
        </p:nvSpPr>
        <p:spPr>
          <a:xfrm rot="480260">
            <a:off x="-2432472" y="10529732"/>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2"/>
            <a:stretch>
              <a:fillRect/>
            </a:stretch>
          </a:blipFill>
        </p:spPr>
        <p:txBody>
          <a:bodyPr/>
          <a:lstStyle/>
          <a:p>
            <a:endParaRPr lang="vi-VN"/>
          </a:p>
        </p:txBody>
      </p:sp>
      <p:sp>
        <p:nvSpPr>
          <p:cNvPr id="16" name="Freeform 16"/>
          <p:cNvSpPr/>
          <p:nvPr/>
        </p:nvSpPr>
        <p:spPr>
          <a:xfrm>
            <a:off x="882002" y="-845867"/>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3"/>
            <a:stretch>
              <a:fillRect/>
            </a:stretch>
          </a:blipFill>
        </p:spPr>
        <p:txBody>
          <a:bodyPr/>
          <a:lstStyle/>
          <a:p>
            <a:endParaRPr lang="vi-VN"/>
          </a:p>
        </p:txBody>
      </p:sp>
      <p:sp>
        <p:nvSpPr>
          <p:cNvPr id="17" name="Freeform 17"/>
          <p:cNvSpPr/>
          <p:nvPr/>
        </p:nvSpPr>
        <p:spPr>
          <a:xfrm>
            <a:off x="15968264" y="201188"/>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4"/>
            <a:stretch>
              <a:fillRect/>
            </a:stretch>
          </a:blipFill>
        </p:spPr>
        <p:txBody>
          <a:bodyPr/>
          <a:lstStyle/>
          <a:p>
            <a:endParaRPr lang="vi-VN"/>
          </a:p>
        </p:txBody>
      </p:sp>
      <p:sp>
        <p:nvSpPr>
          <p:cNvPr id="19" name="Freeform 19"/>
          <p:cNvSpPr/>
          <p:nvPr/>
        </p:nvSpPr>
        <p:spPr>
          <a:xfrm>
            <a:off x="1161422" y="9520148"/>
            <a:ext cx="846931" cy="643667"/>
          </a:xfrm>
          <a:custGeom>
            <a:avLst/>
            <a:gdLst/>
            <a:ahLst/>
            <a:cxnLst/>
            <a:rect l="l" t="t" r="r" b="b"/>
            <a:pathLst>
              <a:path w="846931" h="643667">
                <a:moveTo>
                  <a:pt x="0" y="0"/>
                </a:moveTo>
                <a:lnTo>
                  <a:pt x="846931" y="0"/>
                </a:lnTo>
                <a:lnTo>
                  <a:pt x="846931" y="643667"/>
                </a:lnTo>
                <a:lnTo>
                  <a:pt x="0" y="643667"/>
                </a:lnTo>
                <a:lnTo>
                  <a:pt x="0" y="0"/>
                </a:lnTo>
                <a:close/>
              </a:path>
            </a:pathLst>
          </a:custGeom>
          <a:blipFill>
            <a:blip r:embed="rId5"/>
            <a:stretch>
              <a:fillRect/>
            </a:stretch>
          </a:blipFill>
        </p:spPr>
        <p:txBody>
          <a:bodyPr/>
          <a:lstStyle/>
          <a:p>
            <a:endParaRPr lang="vi-VN"/>
          </a:p>
        </p:txBody>
      </p:sp>
      <p:sp>
        <p:nvSpPr>
          <p:cNvPr id="40" name="Title 1">
            <a:extLst>
              <a:ext uri="{FF2B5EF4-FFF2-40B4-BE49-F238E27FC236}">
                <a16:creationId xmlns:a16="http://schemas.microsoft.com/office/drawing/2014/main" id="{C3D77C71-C63E-74C2-0B20-A1FBD01A6A20}"/>
              </a:ext>
            </a:extLst>
          </p:cNvPr>
          <p:cNvSpPr txBox="1">
            <a:spLocks/>
          </p:cNvSpPr>
          <p:nvPr/>
        </p:nvSpPr>
        <p:spPr>
          <a:xfrm rot="20650869">
            <a:off x="9712139" y="2694810"/>
            <a:ext cx="4944553" cy="640570"/>
          </a:xfrm>
          <a:prstGeom prst="rect">
            <a:avLst/>
          </a:prstGeom>
        </p:spPr>
        <p:txBody>
          <a:bodyPr vert="horz" lIns="91440" tIns="45720" rIns="91440" bIns="45720" rtlCol="0" anchor="ctr">
            <a:prstTxWarp prst="textArchUp">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1.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Từ</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đầu</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đến</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Xanh</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non” </a:t>
            </a:r>
            <a:endPar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Oval 36"/>
          <p:cNvSpPr/>
          <p:nvPr/>
        </p:nvSpPr>
        <p:spPr>
          <a:xfrm>
            <a:off x="14401800" y="2498947"/>
            <a:ext cx="3352800" cy="2038350"/>
          </a:xfrm>
          <a:prstGeom prst="ellipse">
            <a:avLst/>
          </a:prstGeom>
          <a:solidFill>
            <a:schemeClr val="accent3">
              <a:lumMod val="20000"/>
              <a:lumOff val="80000"/>
            </a:schemeClr>
          </a:solidFill>
          <a:ln w="76200">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1">
            <a:extLst>
              <a:ext uri="{FF2B5EF4-FFF2-40B4-BE49-F238E27FC236}">
                <a16:creationId xmlns:a16="http://schemas.microsoft.com/office/drawing/2014/main" id="{BEC25623-1EAC-9B2D-03B7-3445BD0EDD85}"/>
              </a:ext>
            </a:extLst>
          </p:cNvPr>
          <p:cNvSpPr txBox="1">
            <a:spLocks/>
          </p:cNvSpPr>
          <p:nvPr/>
        </p:nvSpPr>
        <p:spPr>
          <a:xfrm>
            <a:off x="15077045" y="3257952"/>
            <a:ext cx="2121291" cy="520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err="1">
                <a:latin typeface="Calibri" panose="020F0502020204030204" pitchFamily="34" charset="0"/>
                <a:ea typeface="Calibri" panose="020F0502020204030204" pitchFamily="34" charset="0"/>
                <a:cs typeface="Calibri" panose="020F0502020204030204" pitchFamily="34" charset="0"/>
              </a:rPr>
              <a:t>Giới</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thiệu</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vườn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na</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54" name="Title 1">
            <a:extLst>
              <a:ext uri="{FF2B5EF4-FFF2-40B4-BE49-F238E27FC236}">
                <a16:creationId xmlns:a16="http://schemas.microsoft.com/office/drawing/2014/main" id="{1F50CAE2-7A94-94B9-D960-AE611517BA68}"/>
              </a:ext>
            </a:extLst>
          </p:cNvPr>
          <p:cNvSpPr txBox="1">
            <a:spLocks/>
          </p:cNvSpPr>
          <p:nvPr/>
        </p:nvSpPr>
        <p:spPr>
          <a:xfrm rot="1086417">
            <a:off x="9502898" y="7064835"/>
            <a:ext cx="4944553" cy="640570"/>
          </a:xfrm>
          <a:prstGeom prst="rect">
            <a:avLst/>
          </a:prstGeom>
        </p:spPr>
        <p:txBody>
          <a:bodyPr vert="horz" lIns="91440" tIns="45720" rIns="91440" bIns="45720" rtlCol="0" anchor="ctr">
            <a:prstTxWarp prst="textArchDown">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2. </a:t>
            </a:r>
            <a:r>
              <a:rPr lang="en-U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Tiếp</a:t>
            </a:r>
            <a:r>
              <a:rPr lang="en-U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theo</a:t>
            </a:r>
            <a:r>
              <a:rPr lang="en-U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đến</a:t>
            </a:r>
            <a:r>
              <a:rPr lang="en-U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mơ</a:t>
            </a:r>
            <a:r>
              <a:rPr lang="en-U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hồ</a:t>
            </a:r>
            <a:r>
              <a:rPr lang="en-US" sz="3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endParaRPr lang="vi-VN" sz="32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44" name="Oval 43"/>
          <p:cNvSpPr/>
          <p:nvPr/>
        </p:nvSpPr>
        <p:spPr>
          <a:xfrm>
            <a:off x="14401800" y="6344056"/>
            <a:ext cx="3352800" cy="2038350"/>
          </a:xfrm>
          <a:prstGeom prst="ellipse">
            <a:avLst/>
          </a:prstGeom>
          <a:solidFill>
            <a:schemeClr val="accent3">
              <a:lumMod val="20000"/>
              <a:lumOff val="80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652B1FA3-B23D-35D3-2342-79EA240D1A0C}"/>
              </a:ext>
            </a:extLst>
          </p:cNvPr>
          <p:cNvSpPr txBox="1">
            <a:spLocks/>
          </p:cNvSpPr>
          <p:nvPr/>
        </p:nvSpPr>
        <p:spPr>
          <a:xfrm>
            <a:off x="14587674" y="6992418"/>
            <a:ext cx="2981052" cy="7203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err="1">
                <a:latin typeface="Calibri" panose="020F0502020204030204" pitchFamily="34" charset="0"/>
                <a:ea typeface="Calibri" panose="020F0502020204030204" pitchFamily="34" charset="0"/>
                <a:cs typeface="Calibri" panose="020F0502020204030204" pitchFamily="34" charset="0"/>
              </a:rPr>
              <a:t>Tả</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thân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cây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cành</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lá</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na</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56" name="Title 1">
            <a:extLst>
              <a:ext uri="{FF2B5EF4-FFF2-40B4-BE49-F238E27FC236}">
                <a16:creationId xmlns:a16="http://schemas.microsoft.com/office/drawing/2014/main" id="{3BB14738-4C20-75A4-4FA7-48BEA40D25A6}"/>
              </a:ext>
            </a:extLst>
          </p:cNvPr>
          <p:cNvSpPr txBox="1">
            <a:spLocks/>
          </p:cNvSpPr>
          <p:nvPr/>
        </p:nvSpPr>
        <p:spPr>
          <a:xfrm rot="20581570">
            <a:off x="3900926" y="7413388"/>
            <a:ext cx="4944553" cy="640570"/>
          </a:xfrm>
          <a:prstGeom prst="rect">
            <a:avLst/>
          </a:prstGeom>
        </p:spPr>
        <p:txBody>
          <a:bodyPr vert="horz" lIns="91440" tIns="45720" rIns="91440" bIns="45720" rtlCol="0" anchor="ctr">
            <a:prstTxWarp prst="textArchDown">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3. </a:t>
            </a:r>
            <a:r>
              <a:rPr lang="en-US" sz="32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Tiếp</a:t>
            </a:r>
            <a:r>
              <a:rPr lang="en-US"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theo</a:t>
            </a:r>
            <a:r>
              <a:rPr lang="en-US"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đến</a:t>
            </a:r>
            <a:r>
              <a:rPr lang="en-US"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ấm</a:t>
            </a:r>
            <a:r>
              <a:rPr lang="en-US"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cúng</a:t>
            </a:r>
            <a:r>
              <a:rPr lang="en-US"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endParaRPr lang="vi-VN"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9" name="Oval 48"/>
          <p:cNvSpPr/>
          <p:nvPr/>
        </p:nvSpPr>
        <p:spPr>
          <a:xfrm>
            <a:off x="458538" y="6344056"/>
            <a:ext cx="3352800" cy="2038350"/>
          </a:xfrm>
          <a:prstGeom prst="ellipse">
            <a:avLst/>
          </a:prstGeom>
          <a:solidFill>
            <a:schemeClr val="accent3">
              <a:lumMod val="20000"/>
              <a:lumOff val="80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1">
            <a:extLst>
              <a:ext uri="{FF2B5EF4-FFF2-40B4-BE49-F238E27FC236}">
                <a16:creationId xmlns:a16="http://schemas.microsoft.com/office/drawing/2014/main" id="{B3D139D4-A6C2-3FC6-8EC8-A7555393B56D}"/>
              </a:ext>
            </a:extLst>
          </p:cNvPr>
          <p:cNvSpPr txBox="1">
            <a:spLocks/>
          </p:cNvSpPr>
          <p:nvPr/>
        </p:nvSpPr>
        <p:spPr>
          <a:xfrm>
            <a:off x="107513" y="7042946"/>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err="1">
                <a:latin typeface="Calibri" panose="020F0502020204030204" pitchFamily="34" charset="0"/>
                <a:ea typeface="Calibri" panose="020F0502020204030204" pitchFamily="34" charset="0"/>
                <a:cs typeface="Calibri" panose="020F0502020204030204" pitchFamily="34" charset="0"/>
              </a:rPr>
              <a:t>Tả</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hoa</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na</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52" name="Oval 51"/>
          <p:cNvSpPr/>
          <p:nvPr/>
        </p:nvSpPr>
        <p:spPr>
          <a:xfrm>
            <a:off x="458538" y="2437890"/>
            <a:ext cx="3352800" cy="2038350"/>
          </a:xfrm>
          <a:prstGeom prst="ellipse">
            <a:avLst/>
          </a:prstGeom>
          <a:solidFill>
            <a:schemeClr val="accent3">
              <a:lumMod val="20000"/>
              <a:lumOff val="80000"/>
            </a:scheme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itle 1">
            <a:extLst>
              <a:ext uri="{FF2B5EF4-FFF2-40B4-BE49-F238E27FC236}">
                <a16:creationId xmlns:a16="http://schemas.microsoft.com/office/drawing/2014/main" id="{635F911D-1D03-BFE0-13A4-6E849BAB535F}"/>
              </a:ext>
            </a:extLst>
          </p:cNvPr>
          <p:cNvSpPr txBox="1">
            <a:spLocks/>
          </p:cNvSpPr>
          <p:nvPr/>
        </p:nvSpPr>
        <p:spPr>
          <a:xfrm>
            <a:off x="107513" y="3074992"/>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err="1">
                <a:latin typeface="Calibri" panose="020F0502020204030204" pitchFamily="34" charset="0"/>
                <a:ea typeface="Calibri" panose="020F0502020204030204" pitchFamily="34" charset="0"/>
                <a:cs typeface="Calibri" panose="020F0502020204030204" pitchFamily="34" charset="0"/>
              </a:rPr>
              <a:t>Tả</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quả</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na</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05C3924A-E9FB-AFFF-AEFC-C2B640262F5F}"/>
              </a:ext>
            </a:extLst>
          </p:cNvPr>
          <p:cNvPicPr>
            <a:picLocks noChangeAspect="1"/>
          </p:cNvPicPr>
          <p:nvPr/>
        </p:nvPicPr>
        <p:blipFill rotWithShape="1">
          <a:blip r:embed="rId6"/>
          <a:srcRect l="67651" t="37830" r="2182"/>
          <a:stretch/>
        </p:blipFill>
        <p:spPr>
          <a:xfrm>
            <a:off x="8031971" y="3940336"/>
            <a:ext cx="2224057" cy="240632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rot="702279">
            <a:off x="5566551" y="2728251"/>
            <a:ext cx="1750800" cy="584775"/>
          </a:xfrm>
          <a:prstGeom prst="rect">
            <a:avLst/>
          </a:prstGeom>
        </p:spPr>
        <p:txBody>
          <a:bodyPr wrap="none">
            <a:spAutoFit/>
          </a:bodyPr>
          <a:lstStyle/>
          <a:p>
            <a:pPr algn="ctr">
              <a:lnSpc>
                <a:spcPct val="100000"/>
              </a:lnSpc>
            </a:pPr>
            <a:r>
              <a:rPr lang="en-US" sz="3200" b="1" dirty="0">
                <a:solidFill>
                  <a:srgbClr val="0070C0"/>
                </a:solidFill>
                <a:latin typeface="Calibri" panose="020F0502020204030204" pitchFamily="34" charset="0"/>
                <a:ea typeface="Calibri" panose="020F0502020204030204" pitchFamily="34" charset="0"/>
                <a:cs typeface="Calibri" panose="020F0502020204030204" pitchFamily="34" charset="0"/>
              </a:rPr>
              <a:t>4. </a:t>
            </a:r>
            <a:r>
              <a:rPr lang="en-US" sz="3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Còn</a:t>
            </a:r>
            <a:r>
              <a:rPr lang="en-US" sz="32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lại</a:t>
            </a:r>
            <a:endPar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Leaf PNG Free File Download | PNG Pl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47374">
            <a:off x="16891594" y="1837933"/>
            <a:ext cx="1463369" cy="1463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af PNG Image H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873122" flipV="1">
            <a:off x="14055678" y="5988516"/>
            <a:ext cx="1049542" cy="10495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Leaf PNG Free File Download | PNG Pl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88325">
            <a:off x="2842163" y="5743032"/>
            <a:ext cx="1463369" cy="146336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Leaf PNG Image H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873122" flipV="1">
            <a:off x="49222" y="2208844"/>
            <a:ext cx="1049542" cy="104954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915120" y="253280"/>
            <a:ext cx="10361862" cy="1327225"/>
            <a:chOff x="3915120" y="253280"/>
            <a:chExt cx="10361862" cy="1327225"/>
          </a:xfrm>
        </p:grpSpPr>
        <p:sp>
          <p:nvSpPr>
            <p:cNvPr id="6" name="Rounded Rectangle 5"/>
            <p:cNvSpPr/>
            <p:nvPr/>
          </p:nvSpPr>
          <p:spPr>
            <a:xfrm>
              <a:off x="3915120" y="253280"/>
              <a:ext cx="10361862" cy="1168141"/>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4149691" y="257066"/>
              <a:ext cx="9707308" cy="1323439"/>
            </a:xfrm>
            <a:prstGeom prst="rect">
              <a:avLst/>
            </a:prstGeom>
            <a:noFill/>
          </p:spPr>
          <p:txBody>
            <a:bodyPr wrap="square" rtlCol="0">
              <a:spAutoFit/>
            </a:bodyPr>
            <a:lstStyle/>
            <a:p>
              <a:pPr algn="ctr"/>
              <a:r>
                <a:rPr lang="vi-VN" sz="8000" dirty="0">
                  <a:solidFill>
                    <a:srgbClr val="FFFF00"/>
                  </a:solidFill>
                  <a:effectLst>
                    <a:glow rad="63500">
                      <a:schemeClr val="accent2">
                        <a:satMod val="175000"/>
                        <a:alpha val="40000"/>
                      </a:schemeClr>
                    </a:glow>
                  </a:effectLst>
                  <a:latin typeface="iCiel Pony" panose="02000000000000000000" pitchFamily="2" charset="-93"/>
                </a:rPr>
                <a:t>CHIA SẺ TRƯỚC LỚP</a:t>
              </a:r>
            </a:p>
          </p:txBody>
        </p:sp>
      </p:grpSp>
    </p:spTree>
    <p:extLst>
      <p:ext uri="{BB962C8B-B14F-4D97-AF65-F5344CB8AC3E}">
        <p14:creationId xmlns:p14="http://schemas.microsoft.com/office/powerpoint/2010/main" val="129703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500"/>
                                        <p:tgtEl>
                                          <p:spTgt spid="10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right)">
                                      <p:cBhvr>
                                        <p:cTn id="44" dur="500"/>
                                        <p:tgtEl>
                                          <p:spTgt spid="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10" presetClass="entr" presetSubtype="0"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right)">
                                      <p:cBhvr>
                                        <p:cTn id="55" dur="500"/>
                                        <p:tgtEl>
                                          <p:spTgt spid="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500"/>
                                        <p:tgtEl>
                                          <p:spTgt spid="52"/>
                                        </p:tgtEl>
                                      </p:cBhvr>
                                    </p:animEffect>
                                  </p:childTnLst>
                                </p:cTn>
                              </p:par>
                              <p:par>
                                <p:cTn id="59" presetID="10"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1000"/>
                                        <p:tgtEl>
                                          <p:spTgt spid="41"/>
                                        </p:tgtEl>
                                      </p:cBhvr>
                                    </p:animEffect>
                                    <p:anim calcmode="lin" valueType="num">
                                      <p:cBhvr>
                                        <p:cTn id="72" dur="1000" fill="hold"/>
                                        <p:tgtEl>
                                          <p:spTgt spid="41"/>
                                        </p:tgtEl>
                                        <p:attrNameLst>
                                          <p:attrName>ppt_x</p:attrName>
                                        </p:attrNameLst>
                                      </p:cBhvr>
                                      <p:tavLst>
                                        <p:tav tm="0">
                                          <p:val>
                                            <p:strVal val="#ppt_x"/>
                                          </p:val>
                                        </p:tav>
                                        <p:tav tm="100000">
                                          <p:val>
                                            <p:strVal val="#ppt_x"/>
                                          </p:val>
                                        </p:tav>
                                      </p:tavLst>
                                    </p:anim>
                                    <p:anim calcmode="lin" valueType="num">
                                      <p:cBhvr>
                                        <p:cTn id="7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wipe(left)">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1000"/>
                                        <p:tgtEl>
                                          <p:spTgt spid="55"/>
                                        </p:tgtEl>
                                      </p:cBhvr>
                                    </p:animEffect>
                                    <p:anim calcmode="lin" valueType="num">
                                      <p:cBhvr>
                                        <p:cTn id="84" dur="1000" fill="hold"/>
                                        <p:tgtEl>
                                          <p:spTgt spid="55"/>
                                        </p:tgtEl>
                                        <p:attrNameLst>
                                          <p:attrName>ppt_x</p:attrName>
                                        </p:attrNameLst>
                                      </p:cBhvr>
                                      <p:tavLst>
                                        <p:tav tm="0">
                                          <p:val>
                                            <p:strVal val="#ppt_x"/>
                                          </p:val>
                                        </p:tav>
                                        <p:tav tm="100000">
                                          <p:val>
                                            <p:strVal val="#ppt_x"/>
                                          </p:val>
                                        </p:tav>
                                      </p:tavLst>
                                    </p:anim>
                                    <p:anim calcmode="lin" valueType="num">
                                      <p:cBhvr>
                                        <p:cTn id="85"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right)">
                                      <p:cBhvr>
                                        <p:cTn id="90" dur="500"/>
                                        <p:tgtEl>
                                          <p:spTgt spid="56"/>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fade">
                                      <p:cBhvr>
                                        <p:cTn id="95" dur="1000"/>
                                        <p:tgtEl>
                                          <p:spTgt spid="58"/>
                                        </p:tgtEl>
                                      </p:cBhvr>
                                    </p:animEffect>
                                    <p:anim calcmode="lin" valueType="num">
                                      <p:cBhvr>
                                        <p:cTn id="96" dur="1000" fill="hold"/>
                                        <p:tgtEl>
                                          <p:spTgt spid="58"/>
                                        </p:tgtEl>
                                        <p:attrNameLst>
                                          <p:attrName>ppt_x</p:attrName>
                                        </p:attrNameLst>
                                      </p:cBhvr>
                                      <p:tavLst>
                                        <p:tav tm="0">
                                          <p:val>
                                            <p:strVal val="#ppt_x"/>
                                          </p:val>
                                        </p:tav>
                                        <p:tav tm="100000">
                                          <p:val>
                                            <p:strVal val="#ppt_x"/>
                                          </p:val>
                                        </p:tav>
                                      </p:tavLst>
                                    </p:anim>
                                    <p:anim calcmode="lin" valueType="num">
                                      <p:cBhvr>
                                        <p:cTn id="97"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grpId="0" nodeType="click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right)">
                                      <p:cBhvr>
                                        <p:cTn id="102" dur="500"/>
                                        <p:tgtEl>
                                          <p:spTgt spid="5"/>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59"/>
                                        </p:tgtEl>
                                        <p:attrNameLst>
                                          <p:attrName>style.visibility</p:attrName>
                                        </p:attrNameLst>
                                      </p:cBhvr>
                                      <p:to>
                                        <p:strVal val="visible"/>
                                      </p:to>
                                    </p:set>
                                    <p:animEffect transition="in" filter="fade">
                                      <p:cBhvr>
                                        <p:cTn id="107" dur="1000"/>
                                        <p:tgtEl>
                                          <p:spTgt spid="59"/>
                                        </p:tgtEl>
                                      </p:cBhvr>
                                    </p:animEffect>
                                    <p:anim calcmode="lin" valueType="num">
                                      <p:cBhvr>
                                        <p:cTn id="108" dur="1000" fill="hold"/>
                                        <p:tgtEl>
                                          <p:spTgt spid="59"/>
                                        </p:tgtEl>
                                        <p:attrNameLst>
                                          <p:attrName>ppt_x</p:attrName>
                                        </p:attrNameLst>
                                      </p:cBhvr>
                                      <p:tavLst>
                                        <p:tav tm="0">
                                          <p:val>
                                            <p:strVal val="#ppt_x"/>
                                          </p:val>
                                        </p:tav>
                                        <p:tav tm="100000">
                                          <p:val>
                                            <p:strVal val="#ppt_x"/>
                                          </p:val>
                                        </p:tav>
                                      </p:tavLst>
                                    </p:anim>
                                    <p:anim calcmode="lin" valueType="num">
                                      <p:cBhvr>
                                        <p:cTn id="10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9" grpId="0" animBg="1"/>
      <p:bldP spid="38" grpId="0" animBg="1"/>
      <p:bldP spid="36" grpId="0" animBg="1"/>
      <p:bldP spid="40" grpId="0"/>
      <p:bldP spid="37" grpId="0" animBg="1"/>
      <p:bldP spid="41" grpId="0"/>
      <p:bldP spid="54" grpId="0"/>
      <p:bldP spid="44" grpId="0" animBg="1"/>
      <p:bldP spid="55" grpId="0"/>
      <p:bldP spid="56" grpId="0"/>
      <p:bldP spid="49" grpId="0" animBg="1"/>
      <p:bldP spid="58" grpId="0"/>
      <p:bldP spid="52" grpId="0" animBg="1"/>
      <p:bldP spid="59"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endParaRPr lang="vi-VN"/>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endParaRPr lang="vi-VN"/>
          </a:p>
        </p:txBody>
      </p:sp>
      <p:sp>
        <p:nvSpPr>
          <p:cNvPr id="14" name="Freeform 14"/>
          <p:cNvSpPr/>
          <p:nvPr/>
        </p:nvSpPr>
        <p:spPr>
          <a:xfrm>
            <a:off x="16411475" y="3226650"/>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endParaRPr lang="vi-VN"/>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grpSp>
        <p:nvGrpSpPr>
          <p:cNvPr id="33" name="Group 32"/>
          <p:cNvGrpSpPr/>
          <p:nvPr/>
        </p:nvGrpSpPr>
        <p:grpSpPr>
          <a:xfrm>
            <a:off x="4292462" y="156838"/>
            <a:ext cx="9979943" cy="3276619"/>
            <a:chOff x="4292462" y="156838"/>
            <a:chExt cx="9979943" cy="3276619"/>
          </a:xfrm>
        </p:grpSpPr>
        <p:grpSp>
          <p:nvGrpSpPr>
            <p:cNvPr id="5" name="Group 5"/>
            <p:cNvGrpSpPr/>
            <p:nvPr/>
          </p:nvGrpSpPr>
          <p:grpSpPr>
            <a:xfrm>
              <a:off x="4444862" y="630041"/>
              <a:ext cx="9827543" cy="2803416"/>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92462" y="477641"/>
              <a:ext cx="9833403" cy="276086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990363" y="15683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grpSp>
      <p:sp>
        <p:nvSpPr>
          <p:cNvPr id="23" name="Title 1">
            <a:extLst>
              <a:ext uri="{FF2B5EF4-FFF2-40B4-BE49-F238E27FC236}">
                <a16:creationId xmlns:a16="http://schemas.microsoft.com/office/drawing/2014/main" id="{AE34BE61-83AC-9D96-C8A4-71AEF38EF9B0}"/>
              </a:ext>
            </a:extLst>
          </p:cNvPr>
          <p:cNvSpPr txBox="1">
            <a:spLocks/>
          </p:cNvSpPr>
          <p:nvPr/>
        </p:nvSpPr>
        <p:spPr>
          <a:xfrm>
            <a:off x="4641415" y="1018517"/>
            <a:ext cx="9135496"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err="1">
                <a:solidFill>
                  <a:srgbClr val="00B050"/>
                </a:solidFill>
                <a:latin typeface="UVN Banh Mi" pitchFamily="2" charset="0"/>
                <a:ea typeface="LNTH-LuoLuoNotangYuanTi 1" pitchFamily="2" charset="-128"/>
                <a:cs typeface="LNTH-LuoLuoNotangYuanTi 1" pitchFamily="2" charset="-128"/>
              </a:rPr>
              <a:t>Thảo</a:t>
            </a:r>
            <a:r>
              <a:rPr lang="en-US" sz="8000" b="1" dirty="0">
                <a:solidFill>
                  <a:srgbClr val="00B050"/>
                </a:solidFill>
                <a:latin typeface="UVN Banh Mi" pitchFamily="2" charset="0"/>
                <a:ea typeface="LNTH-LuoLuoNotangYuanTi 1" pitchFamily="2" charset="-128"/>
                <a:cs typeface="LNTH-LuoLuoNotangYuanTi 1" pitchFamily="2" charset="-128"/>
              </a:rPr>
              <a:t> </a:t>
            </a:r>
            <a:r>
              <a:rPr lang="en-US" sz="8000" b="1" dirty="0" err="1">
                <a:solidFill>
                  <a:srgbClr val="00B050"/>
                </a:solidFill>
                <a:latin typeface="UVN Banh Mi" pitchFamily="2" charset="0"/>
                <a:ea typeface="LNTH-LuoLuoNotangYuanTi 1" pitchFamily="2" charset="-128"/>
                <a:cs typeface="LNTH-LuoLuoNotangYuanTi 1" pitchFamily="2" charset="-128"/>
              </a:rPr>
              <a:t>luận</a:t>
            </a:r>
            <a:r>
              <a:rPr lang="en-US" sz="8000" b="1" dirty="0">
                <a:solidFill>
                  <a:srgbClr val="00B050"/>
                </a:solidFill>
                <a:latin typeface="UVN Banh Mi" pitchFamily="2" charset="0"/>
                <a:ea typeface="LNTH-LuoLuoNotangYuanTi 1" pitchFamily="2" charset="-128"/>
                <a:cs typeface="LNTH-LuoLuoNotangYuanTi 1" pitchFamily="2" charset="-128"/>
              </a:rPr>
              <a:t> </a:t>
            </a:r>
            <a:r>
              <a:rPr lang="en-US" sz="8000" b="1" dirty="0" err="1">
                <a:solidFill>
                  <a:srgbClr val="00B050"/>
                </a:solidFill>
                <a:latin typeface="UVN Banh Mi" pitchFamily="2" charset="0"/>
                <a:ea typeface="LNTH-LuoLuoNotangYuanTi 1" pitchFamily="2" charset="-128"/>
                <a:cs typeface="LNTH-LuoLuoNotangYuanTi 1" pitchFamily="2" charset="-128"/>
              </a:rPr>
              <a:t>nhóm</a:t>
            </a:r>
            <a:r>
              <a:rPr lang="en-US" sz="8000" b="1" dirty="0">
                <a:solidFill>
                  <a:srgbClr val="00B050"/>
                </a:solidFill>
                <a:latin typeface="UVN Banh Mi" pitchFamily="2" charset="0"/>
                <a:ea typeface="LNTH-LuoLuoNotangYuanTi 1" pitchFamily="2" charset="-128"/>
                <a:cs typeface="LNTH-LuoLuoNotangYuanTi 1" pitchFamily="2" charset="-128"/>
              </a:rPr>
              <a:t> </a:t>
            </a:r>
            <a:r>
              <a:rPr lang="en-US" sz="8000" b="1" dirty="0" err="1">
                <a:solidFill>
                  <a:srgbClr val="00B050"/>
                </a:solidFill>
                <a:latin typeface="UVN Banh Mi" pitchFamily="2" charset="0"/>
                <a:ea typeface="LNTH-LuoLuoNotangYuanTi 1" pitchFamily="2" charset="-128"/>
                <a:cs typeface="LNTH-LuoLuoNotangYuanTi 1" pitchFamily="2" charset="-128"/>
              </a:rPr>
              <a:t>đôi</a:t>
            </a:r>
            <a:endParaRPr lang="vi-VN" sz="8000" b="1" dirty="0">
              <a:solidFill>
                <a:srgbClr val="00B050"/>
              </a:solidFill>
              <a:latin typeface="LNTH-LuoLuoNotangYuanTi 1" pitchFamily="2" charset="-128"/>
              <a:ea typeface="LNTH-LuoLuoNotangYuanTi 1" pitchFamily="2" charset="-128"/>
              <a:cs typeface="LNTH-LuoLuoNotangYuanTi 1" pitchFamily="2" charset="-128"/>
            </a:endParaRPr>
          </a:p>
        </p:txBody>
      </p:sp>
      <p:sp>
        <p:nvSpPr>
          <p:cNvPr id="32" name="Freeform 11"/>
          <p:cNvSpPr/>
          <p:nvPr/>
        </p:nvSpPr>
        <p:spPr>
          <a:xfrm>
            <a:off x="59407" y="3164363"/>
            <a:ext cx="8096907" cy="643750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chemeClr val="accent6">
                  <a:tint val="45000"/>
                  <a:satMod val="400000"/>
                </a:schemeClr>
              </a:duotone>
              <a:extLst>
                <a:ext uri="{96DAC541-7B7A-43D3-8B79-37D633B846F1}">
                  <asvg:svgBlip xmlns:asvg="http://schemas.microsoft.com/office/drawing/2016/SVG/main" r:embed="rId10"/>
                </a:ext>
              </a:extLst>
            </a:blip>
            <a:stretch>
              <a:fillRect/>
            </a:stretch>
          </a:blipFill>
        </p:spPr>
        <p:txBody>
          <a:bodyPr/>
          <a:lstStyle/>
          <a:p>
            <a:r>
              <a:rPr lang="vi-VN" dirty="0">
                <a:solidFill>
                  <a:srgbClr val="FFFF00"/>
                </a:solidFill>
              </a:rPr>
              <a:t> </a:t>
            </a:r>
            <a:endParaRPr lang="en-US" dirty="0">
              <a:solidFill>
                <a:srgbClr val="FFFF00"/>
              </a:solidFill>
            </a:endParaRPr>
          </a:p>
        </p:txBody>
      </p:sp>
      <p:sp>
        <p:nvSpPr>
          <p:cNvPr id="34" name="Title 1">
            <a:extLst>
              <a:ext uri="{FF2B5EF4-FFF2-40B4-BE49-F238E27FC236}">
                <a16:creationId xmlns:a16="http://schemas.microsoft.com/office/drawing/2014/main" id="{B28CE2E5-3FD6-58ED-A487-F36B079CED1F}"/>
              </a:ext>
            </a:extLst>
          </p:cNvPr>
          <p:cNvSpPr txBox="1">
            <a:spLocks/>
          </p:cNvSpPr>
          <p:nvPr/>
        </p:nvSpPr>
        <p:spPr>
          <a:xfrm>
            <a:off x="1072859" y="5451835"/>
            <a:ext cx="6149142"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b.</a:t>
            </a:r>
            <a:r>
              <a:rPr lang="en-US" sz="5400" b="1" dirty="0">
                <a:latin typeface="Calibri" panose="020F0502020204030204" pitchFamily="34" charset="0"/>
                <a:ea typeface="Calibri" panose="020F0502020204030204" pitchFamily="34" charset="0"/>
                <a:cs typeface="Calibri" panose="020F0502020204030204" pitchFamily="34" charset="0"/>
              </a:rPr>
              <a:t> T</a:t>
            </a:r>
            <a:r>
              <a:rPr lang="vi-VN" sz="5400" b="1" dirty="0">
                <a:latin typeface="Calibri" panose="020F0502020204030204" pitchFamily="34" charset="0"/>
                <a:ea typeface="Calibri" panose="020F0502020204030204" pitchFamily="34" charset="0"/>
                <a:cs typeface="Calibri" panose="020F0502020204030204" pitchFamily="34" charset="0"/>
              </a:rPr>
              <a:t>ác giả miêu tả những bộ phận nào của cây na</a:t>
            </a:r>
            <a:r>
              <a:rPr lang="en-US" sz="5400" b="1" dirty="0">
                <a:latin typeface="Calibri" panose="020F0502020204030204" pitchFamily="34" charset="0"/>
                <a:ea typeface="Calibri" panose="020F0502020204030204" pitchFamily="34" charset="0"/>
                <a:cs typeface="Calibri" panose="020F0502020204030204" pitchFamily="34" charset="0"/>
              </a:rPr>
              <a:t>?</a:t>
            </a: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11"/>
          <a:stretch>
            <a:fillRect/>
          </a:stretch>
        </p:blipFill>
        <p:spPr>
          <a:xfrm>
            <a:off x="8181906" y="4197724"/>
            <a:ext cx="9907832" cy="3833236"/>
          </a:xfrm>
          <a:prstGeom prst="rect">
            <a:avLst/>
          </a:prstGeom>
        </p:spPr>
      </p:pic>
    </p:spTree>
    <p:extLst>
      <p:ext uri="{BB962C8B-B14F-4D97-AF65-F5344CB8AC3E}">
        <p14:creationId xmlns:p14="http://schemas.microsoft.com/office/powerpoint/2010/main" val="10916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out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1000" fill="hold"/>
                                        <p:tgtEl>
                                          <p:spTgt spid="32"/>
                                        </p:tgtEl>
                                        <p:attrNameLst>
                                          <p:attrName>ppt_w</p:attrName>
                                        </p:attrNameLst>
                                      </p:cBhvr>
                                      <p:tavLst>
                                        <p:tav tm="0">
                                          <p:val>
                                            <p:fltVal val="0"/>
                                          </p:val>
                                        </p:tav>
                                        <p:tav tm="100000">
                                          <p:val>
                                            <p:strVal val="#ppt_w"/>
                                          </p:val>
                                        </p:tav>
                                      </p:tavLst>
                                    </p:anim>
                                    <p:anim calcmode="lin" valueType="num">
                                      <p:cBhvr>
                                        <p:cTn id="20" dur="1000" fill="hold"/>
                                        <p:tgtEl>
                                          <p:spTgt spid="32"/>
                                        </p:tgtEl>
                                        <p:attrNameLst>
                                          <p:attrName>ppt_h</p:attrName>
                                        </p:attrNameLst>
                                      </p:cBhvr>
                                      <p:tavLst>
                                        <p:tav tm="0">
                                          <p:val>
                                            <p:fltVal val="0"/>
                                          </p:val>
                                        </p:tav>
                                        <p:tav tm="100000">
                                          <p:val>
                                            <p:strVal val="#ppt_h"/>
                                          </p:val>
                                        </p:tav>
                                      </p:tavLst>
                                    </p:anim>
                                    <p:anim calcmode="lin" valueType="num">
                                      <p:cBhvr>
                                        <p:cTn id="21" dur="1000" fill="hold"/>
                                        <p:tgtEl>
                                          <p:spTgt spid="32"/>
                                        </p:tgtEl>
                                        <p:attrNameLst>
                                          <p:attrName>style.rotation</p:attrName>
                                        </p:attrNameLst>
                                      </p:cBhvr>
                                      <p:tavLst>
                                        <p:tav tm="0">
                                          <p:val>
                                            <p:fltVal val="90"/>
                                          </p:val>
                                        </p:tav>
                                        <p:tav tm="100000">
                                          <p:val>
                                            <p:fltVal val="0"/>
                                          </p:val>
                                        </p:tav>
                                      </p:tavLst>
                                    </p:anim>
                                    <p:animEffect transition="in" filter="fade">
                                      <p:cBhvr>
                                        <p:cTn id="22" dur="1000"/>
                                        <p:tgtEl>
                                          <p:spTgt spid="32"/>
                                        </p:tgtEl>
                                      </p:cBhvr>
                                    </p:animEffect>
                                  </p:childTnLst>
                                </p:cTn>
                              </p:par>
                            </p:childTnLst>
                          </p:cTn>
                        </p:par>
                        <p:par>
                          <p:cTn id="23" fill="hold">
                            <p:stCondLst>
                              <p:cond delay="1000"/>
                            </p:stCondLst>
                            <p:childTnLst>
                              <p:par>
                                <p:cTn id="24" presetID="6" presetClass="entr" presetSubtype="16"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ircle(in)">
                                      <p:cBhvr>
                                        <p:cTn id="26"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54" y="-2064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10" name="Freeform 10"/>
          <p:cNvSpPr/>
          <p:nvPr/>
        </p:nvSpPr>
        <p:spPr>
          <a:xfrm>
            <a:off x="246832"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46832"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txBody>
          <a:bodyPr/>
          <a:lstStyle/>
          <a:p>
            <a:endParaRPr lang="vi-VN"/>
          </a:p>
        </p:txBody>
      </p:sp>
      <p:sp>
        <p:nvSpPr>
          <p:cNvPr id="13" name="Freeform 13"/>
          <p:cNvSpPr/>
          <p:nvPr/>
        </p:nvSpPr>
        <p:spPr>
          <a:xfrm>
            <a:off x="60676"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txBody>
          <a:bodyPr/>
          <a:lstStyle/>
          <a:p>
            <a:endParaRPr lang="vi-VN"/>
          </a:p>
        </p:txBody>
      </p:sp>
      <p:grpSp>
        <p:nvGrpSpPr>
          <p:cNvPr id="59" name="Group 58"/>
          <p:cNvGrpSpPr/>
          <p:nvPr/>
        </p:nvGrpSpPr>
        <p:grpSpPr>
          <a:xfrm>
            <a:off x="858006" y="232053"/>
            <a:ext cx="15715197" cy="2518708"/>
            <a:chOff x="858006" y="232053"/>
            <a:chExt cx="15715197" cy="2518708"/>
          </a:xfrm>
        </p:grpSpPr>
        <p:grpSp>
          <p:nvGrpSpPr>
            <p:cNvPr id="20" name="Group 19"/>
            <p:cNvGrpSpPr/>
            <p:nvPr/>
          </p:nvGrpSpPr>
          <p:grpSpPr>
            <a:xfrm>
              <a:off x="1994618" y="310706"/>
              <a:ext cx="14578585" cy="2440055"/>
              <a:chOff x="2097549" y="2102957"/>
              <a:chExt cx="14578585" cy="2440055"/>
            </a:xfrm>
          </p:grpSpPr>
          <p:grpSp>
            <p:nvGrpSpPr>
              <p:cNvPr id="4" name="Group 4"/>
              <p:cNvGrpSpPr/>
              <p:nvPr/>
            </p:nvGrpSpPr>
            <p:grpSpPr>
              <a:xfrm>
                <a:off x="2097549" y="2255358"/>
                <a:ext cx="14239013" cy="2287654"/>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2286631"/>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8" name="Freeform 18"/>
            <p:cNvSpPr/>
            <p:nvPr/>
          </p:nvSpPr>
          <p:spPr>
            <a:xfrm rot="9807132">
              <a:off x="858006" y="232053"/>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txBody>
          <a:bodyPr/>
          <a:lstStyle/>
          <a:p>
            <a:endParaRPr lang="vi-VN"/>
          </a:p>
        </p:txBody>
      </p:sp>
      <p:sp>
        <p:nvSpPr>
          <p:cNvPr id="23" name="Freeform 23"/>
          <p:cNvSpPr/>
          <p:nvPr/>
        </p:nvSpPr>
        <p:spPr>
          <a:xfrm>
            <a:off x="16035299" y="-12647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9" name="Title 1">
            <a:extLst>
              <a:ext uri="{FF2B5EF4-FFF2-40B4-BE49-F238E27FC236}">
                <a16:creationId xmlns:a16="http://schemas.microsoft.com/office/drawing/2014/main" id="{46807B1A-5024-DD8F-CE28-6AE3A7E12E6B}"/>
              </a:ext>
            </a:extLst>
          </p:cNvPr>
          <p:cNvSpPr txBox="1">
            <a:spLocks/>
          </p:cNvSpPr>
          <p:nvPr/>
        </p:nvSpPr>
        <p:spPr>
          <a:xfrm>
            <a:off x="2390384" y="471334"/>
            <a:ext cx="13507232"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3800" b="1" dirty="0">
                <a:solidFill>
                  <a:schemeClr val="accent6">
                    <a:lumMod val="75000"/>
                  </a:schemeClr>
                </a:solidFill>
                <a:latin typeface="UVN Banh Mi" pitchFamily="2" charset="0"/>
                <a:ea typeface="LNTH-LuoLuoNotangYuanTi 1" pitchFamily="2" charset="-128"/>
                <a:cs typeface="LNTH-LuoLuoNotangYuanTi 1" pitchFamily="2" charset="-128"/>
              </a:rPr>
              <a:t>Trình bày trước lớp</a:t>
            </a:r>
          </a:p>
        </p:txBody>
      </p:sp>
      <p:grpSp>
        <p:nvGrpSpPr>
          <p:cNvPr id="60" name="Group 59"/>
          <p:cNvGrpSpPr/>
          <p:nvPr/>
        </p:nvGrpSpPr>
        <p:grpSpPr>
          <a:xfrm>
            <a:off x="1817581" y="3550865"/>
            <a:ext cx="7265778" cy="3295717"/>
            <a:chOff x="1817581" y="3550865"/>
            <a:chExt cx="7265778" cy="3295717"/>
          </a:xfrm>
        </p:grpSpPr>
        <p:grpSp>
          <p:nvGrpSpPr>
            <p:cNvPr id="41" name="Group 40"/>
            <p:cNvGrpSpPr/>
            <p:nvPr/>
          </p:nvGrpSpPr>
          <p:grpSpPr>
            <a:xfrm>
              <a:off x="1817581" y="3550865"/>
              <a:ext cx="7265778" cy="3295717"/>
              <a:chOff x="1817581" y="3550865"/>
              <a:chExt cx="7265778" cy="3295717"/>
            </a:xfrm>
          </p:grpSpPr>
          <p:sp>
            <p:nvSpPr>
              <p:cNvPr id="37" name="Freeform 10"/>
              <p:cNvSpPr/>
              <p:nvPr/>
            </p:nvSpPr>
            <p:spPr>
              <a:xfrm>
                <a:off x="3286140"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1">
                      <a:tint val="45000"/>
                      <a:satMod val="400000"/>
                    </a:schemeClr>
                  </a:duotone>
                  <a:extLst>
                    <a:ext uri="{96DAC541-7B7A-43D3-8B79-37D633B846F1}">
                      <asvg:svgBlip xmlns:asvg="http://schemas.microsoft.com/office/drawing/2016/SVG/main" r:embed="rId16"/>
                    </a:ext>
                  </a:extLst>
                </a:blip>
                <a:srcRect/>
                <a:stretch>
                  <a:fillRect l="-62802" t="2" r="2" b="-88719"/>
                </a:stretch>
              </a:blipFill>
            </p:spPr>
            <p:txBody>
              <a:bodyPr/>
              <a:lstStyle/>
              <a:p>
                <a:endParaRPr lang="vi-VN"/>
              </a:p>
            </p:txBody>
          </p:sp>
          <p:sp>
            <p:nvSpPr>
              <p:cNvPr id="38" name="Freeform 23"/>
              <p:cNvSpPr/>
              <p:nvPr/>
            </p:nvSpPr>
            <p:spPr>
              <a:xfrm>
                <a:off x="1817581"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2" name="Oval 21"/>
              <p:cNvSpPr/>
              <p:nvPr/>
            </p:nvSpPr>
            <p:spPr>
              <a:xfrm>
                <a:off x="2375977"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17">
              <a:extLst>
                <a:ext uri="{28A0092B-C50C-407E-A947-70E740481C1C}">
                  <a14:useLocalDpi xmlns:a14="http://schemas.microsoft.com/office/drawing/2010/main" val="0"/>
                </a:ext>
              </a:extLst>
            </a:blip>
            <a:srcRect l="75125" t="49381" b="34185"/>
            <a:stretch/>
          </p:blipFill>
          <p:spPr>
            <a:xfrm>
              <a:off x="2409544" y="4975413"/>
              <a:ext cx="1818044" cy="1201092"/>
            </a:xfrm>
            <a:prstGeom prst="rect">
              <a:avLst/>
            </a:prstGeom>
          </p:spPr>
        </p:pic>
        <p:sp>
          <p:nvSpPr>
            <p:cNvPr id="57" name="Title 1">
              <a:extLst>
                <a:ext uri="{FF2B5EF4-FFF2-40B4-BE49-F238E27FC236}">
                  <a16:creationId xmlns:a16="http://schemas.microsoft.com/office/drawing/2014/main" id="{52202437-AA90-4383-2605-81C2C8B814C2}"/>
                </a:ext>
              </a:extLst>
            </p:cNvPr>
            <p:cNvSpPr txBox="1">
              <a:spLocks/>
            </p:cNvSpPr>
            <p:nvPr/>
          </p:nvSpPr>
          <p:spPr>
            <a:xfrm>
              <a:off x="4535824"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Mắt</a:t>
              </a: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dõi</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1" name="Group 60"/>
          <p:cNvGrpSpPr/>
          <p:nvPr/>
        </p:nvGrpSpPr>
        <p:grpSpPr>
          <a:xfrm>
            <a:off x="9506187" y="3550865"/>
            <a:ext cx="7265778" cy="3295717"/>
            <a:chOff x="9506187" y="3550865"/>
            <a:chExt cx="7265778" cy="3295717"/>
          </a:xfrm>
        </p:grpSpPr>
        <p:grpSp>
          <p:nvGrpSpPr>
            <p:cNvPr id="46" name="Group 45"/>
            <p:cNvGrpSpPr/>
            <p:nvPr/>
          </p:nvGrpSpPr>
          <p:grpSpPr>
            <a:xfrm>
              <a:off x="9506187" y="3550865"/>
              <a:ext cx="7265778" cy="3295717"/>
              <a:chOff x="9506187" y="3550865"/>
              <a:chExt cx="7265778" cy="3295717"/>
            </a:xfrm>
          </p:grpSpPr>
          <p:sp>
            <p:nvSpPr>
              <p:cNvPr id="43" name="Freeform 10"/>
              <p:cNvSpPr/>
              <p:nvPr/>
            </p:nvSpPr>
            <p:spPr>
              <a:xfrm>
                <a:off x="10974746"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3">
                      <a:tint val="45000"/>
                      <a:satMod val="400000"/>
                    </a:schemeClr>
                  </a:duotone>
                  <a:extLst>
                    <a:ext uri="{96DAC541-7B7A-43D3-8B79-37D633B846F1}">
                      <asvg:svgBlip xmlns:asvg="http://schemas.microsoft.com/office/drawing/2016/SVG/main" r:embed="rId16"/>
                    </a:ext>
                  </a:extLst>
                </a:blip>
                <a:srcRect/>
                <a:stretch>
                  <a:fillRect l="-62802" t="2" r="2" b="-88719"/>
                </a:stretch>
              </a:blipFill>
            </p:spPr>
            <p:txBody>
              <a:bodyPr/>
              <a:lstStyle/>
              <a:p>
                <a:endParaRPr lang="vi-VN"/>
              </a:p>
            </p:txBody>
          </p:sp>
          <p:sp>
            <p:nvSpPr>
              <p:cNvPr id="44" name="Freeform 23"/>
              <p:cNvSpPr/>
              <p:nvPr/>
            </p:nvSpPr>
            <p:spPr>
              <a:xfrm>
                <a:off x="9506187"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45" name="Oval 44"/>
              <p:cNvSpPr/>
              <p:nvPr/>
            </p:nvSpPr>
            <p:spPr>
              <a:xfrm>
                <a:off x="10064583"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58305" y="4842403"/>
              <a:ext cx="1466712" cy="1466712"/>
            </a:xfrm>
            <a:prstGeom prst="rect">
              <a:avLst/>
            </a:prstGeom>
          </p:spPr>
        </p:pic>
        <p:sp>
          <p:nvSpPr>
            <p:cNvPr id="58" name="Title 1">
              <a:extLst>
                <a:ext uri="{FF2B5EF4-FFF2-40B4-BE49-F238E27FC236}">
                  <a16:creationId xmlns:a16="http://schemas.microsoft.com/office/drawing/2014/main" id="{D0F0A77C-997D-6D0E-454A-0CBC037EAF36}"/>
                </a:ext>
              </a:extLst>
            </p:cNvPr>
            <p:cNvSpPr txBox="1">
              <a:spLocks/>
            </p:cNvSpPr>
            <p:nvPr/>
          </p:nvSpPr>
          <p:spPr>
            <a:xfrm>
              <a:off x="12378728"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Tai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nghe</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5815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down)">
                                      <p:cBhvr>
                                        <p:cTn id="19" dur="580">
                                          <p:stCondLst>
                                            <p:cond delay="0"/>
                                          </p:stCondLst>
                                        </p:cTn>
                                        <p:tgtEl>
                                          <p:spTgt spid="60"/>
                                        </p:tgtEl>
                                      </p:cBhvr>
                                    </p:animEffect>
                                    <p:anim calcmode="lin" valueType="num">
                                      <p:cBhvr>
                                        <p:cTn id="2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25" dur="26">
                                          <p:stCondLst>
                                            <p:cond delay="650"/>
                                          </p:stCondLst>
                                        </p:cTn>
                                        <p:tgtEl>
                                          <p:spTgt spid="60"/>
                                        </p:tgtEl>
                                      </p:cBhvr>
                                      <p:to x="100000" y="60000"/>
                                    </p:animScale>
                                    <p:animScale>
                                      <p:cBhvr>
                                        <p:cTn id="26" dur="166" decel="50000">
                                          <p:stCondLst>
                                            <p:cond delay="676"/>
                                          </p:stCondLst>
                                        </p:cTn>
                                        <p:tgtEl>
                                          <p:spTgt spid="60"/>
                                        </p:tgtEl>
                                      </p:cBhvr>
                                      <p:to x="100000" y="100000"/>
                                    </p:animScale>
                                    <p:animScale>
                                      <p:cBhvr>
                                        <p:cTn id="27" dur="26">
                                          <p:stCondLst>
                                            <p:cond delay="1312"/>
                                          </p:stCondLst>
                                        </p:cTn>
                                        <p:tgtEl>
                                          <p:spTgt spid="60"/>
                                        </p:tgtEl>
                                      </p:cBhvr>
                                      <p:to x="100000" y="80000"/>
                                    </p:animScale>
                                    <p:animScale>
                                      <p:cBhvr>
                                        <p:cTn id="28" dur="166" decel="50000">
                                          <p:stCondLst>
                                            <p:cond delay="1338"/>
                                          </p:stCondLst>
                                        </p:cTn>
                                        <p:tgtEl>
                                          <p:spTgt spid="60"/>
                                        </p:tgtEl>
                                      </p:cBhvr>
                                      <p:to x="100000" y="100000"/>
                                    </p:animScale>
                                    <p:animScale>
                                      <p:cBhvr>
                                        <p:cTn id="29" dur="26">
                                          <p:stCondLst>
                                            <p:cond delay="1642"/>
                                          </p:stCondLst>
                                        </p:cTn>
                                        <p:tgtEl>
                                          <p:spTgt spid="60"/>
                                        </p:tgtEl>
                                      </p:cBhvr>
                                      <p:to x="100000" y="90000"/>
                                    </p:animScale>
                                    <p:animScale>
                                      <p:cBhvr>
                                        <p:cTn id="30" dur="166" decel="50000">
                                          <p:stCondLst>
                                            <p:cond delay="1668"/>
                                          </p:stCondLst>
                                        </p:cTn>
                                        <p:tgtEl>
                                          <p:spTgt spid="60"/>
                                        </p:tgtEl>
                                      </p:cBhvr>
                                      <p:to x="100000" y="100000"/>
                                    </p:animScale>
                                    <p:animScale>
                                      <p:cBhvr>
                                        <p:cTn id="31" dur="26">
                                          <p:stCondLst>
                                            <p:cond delay="1808"/>
                                          </p:stCondLst>
                                        </p:cTn>
                                        <p:tgtEl>
                                          <p:spTgt spid="60"/>
                                        </p:tgtEl>
                                      </p:cBhvr>
                                      <p:to x="100000" y="95000"/>
                                    </p:animScale>
                                    <p:animScale>
                                      <p:cBhvr>
                                        <p:cTn id="32" dur="166" decel="50000">
                                          <p:stCondLst>
                                            <p:cond delay="1834"/>
                                          </p:stCondLst>
                                        </p:cTn>
                                        <p:tgtEl>
                                          <p:spTgt spid="60"/>
                                        </p:tgtEl>
                                      </p:cBhvr>
                                      <p:to x="100000" y="100000"/>
                                    </p:animScale>
                                  </p:childTnLst>
                                </p:cTn>
                              </p:par>
                            </p:childTnLst>
                          </p:cTn>
                        </p:par>
                        <p:par>
                          <p:cTn id="33" fill="hold">
                            <p:stCondLst>
                              <p:cond delay="2000"/>
                            </p:stCondLst>
                            <p:childTnLst>
                              <p:par>
                                <p:cTn id="34" presetID="32" presetClass="emph" presetSubtype="0" fill="hold" nodeType="afterEffect">
                                  <p:stCondLst>
                                    <p:cond delay="0"/>
                                  </p:stCondLst>
                                  <p:childTnLst>
                                    <p:animRot by="120000">
                                      <p:cBhvr>
                                        <p:cTn id="35" dur="100" fill="hold">
                                          <p:stCondLst>
                                            <p:cond delay="0"/>
                                          </p:stCondLst>
                                        </p:cTn>
                                        <p:tgtEl>
                                          <p:spTgt spid="60"/>
                                        </p:tgtEl>
                                        <p:attrNameLst>
                                          <p:attrName>r</p:attrName>
                                        </p:attrNameLst>
                                      </p:cBhvr>
                                    </p:animRot>
                                    <p:animRot by="-240000">
                                      <p:cBhvr>
                                        <p:cTn id="36" dur="200" fill="hold">
                                          <p:stCondLst>
                                            <p:cond delay="200"/>
                                          </p:stCondLst>
                                        </p:cTn>
                                        <p:tgtEl>
                                          <p:spTgt spid="60"/>
                                        </p:tgtEl>
                                        <p:attrNameLst>
                                          <p:attrName>r</p:attrName>
                                        </p:attrNameLst>
                                      </p:cBhvr>
                                    </p:animRot>
                                    <p:animRot by="240000">
                                      <p:cBhvr>
                                        <p:cTn id="37" dur="200" fill="hold">
                                          <p:stCondLst>
                                            <p:cond delay="400"/>
                                          </p:stCondLst>
                                        </p:cTn>
                                        <p:tgtEl>
                                          <p:spTgt spid="60"/>
                                        </p:tgtEl>
                                        <p:attrNameLst>
                                          <p:attrName>r</p:attrName>
                                        </p:attrNameLst>
                                      </p:cBhvr>
                                    </p:animRot>
                                    <p:animRot by="-240000">
                                      <p:cBhvr>
                                        <p:cTn id="38" dur="200" fill="hold">
                                          <p:stCondLst>
                                            <p:cond delay="600"/>
                                          </p:stCondLst>
                                        </p:cTn>
                                        <p:tgtEl>
                                          <p:spTgt spid="60"/>
                                        </p:tgtEl>
                                        <p:attrNameLst>
                                          <p:attrName>r</p:attrName>
                                        </p:attrNameLst>
                                      </p:cBhvr>
                                    </p:animRot>
                                    <p:animRot by="120000">
                                      <p:cBhvr>
                                        <p:cTn id="39" dur="200" fill="hold">
                                          <p:stCondLst>
                                            <p:cond delay="800"/>
                                          </p:stCondLst>
                                        </p:cTn>
                                        <p:tgtEl>
                                          <p:spTgt spid="60"/>
                                        </p:tgtEl>
                                        <p:attrNameLst>
                                          <p:attrName>r</p:attrName>
                                        </p:attrNameLst>
                                      </p:cBhvr>
                                    </p:animRot>
                                  </p:childTnLst>
                                </p:cTn>
                              </p:par>
                              <p:par>
                                <p:cTn id="40" presetID="26" presetClass="entr" presetSubtype="0"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down)">
                                      <p:cBhvr>
                                        <p:cTn id="42" dur="580">
                                          <p:stCondLst>
                                            <p:cond delay="0"/>
                                          </p:stCondLst>
                                        </p:cTn>
                                        <p:tgtEl>
                                          <p:spTgt spid="61"/>
                                        </p:tgtEl>
                                      </p:cBhvr>
                                    </p:animEffect>
                                    <p:anim calcmode="lin" valueType="num">
                                      <p:cBhvr>
                                        <p:cTn id="43"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8" dur="26">
                                          <p:stCondLst>
                                            <p:cond delay="650"/>
                                          </p:stCondLst>
                                        </p:cTn>
                                        <p:tgtEl>
                                          <p:spTgt spid="61"/>
                                        </p:tgtEl>
                                      </p:cBhvr>
                                      <p:to x="100000" y="60000"/>
                                    </p:animScale>
                                    <p:animScale>
                                      <p:cBhvr>
                                        <p:cTn id="49" dur="166" decel="50000">
                                          <p:stCondLst>
                                            <p:cond delay="676"/>
                                          </p:stCondLst>
                                        </p:cTn>
                                        <p:tgtEl>
                                          <p:spTgt spid="61"/>
                                        </p:tgtEl>
                                      </p:cBhvr>
                                      <p:to x="100000" y="100000"/>
                                    </p:animScale>
                                    <p:animScale>
                                      <p:cBhvr>
                                        <p:cTn id="50" dur="26">
                                          <p:stCondLst>
                                            <p:cond delay="1312"/>
                                          </p:stCondLst>
                                        </p:cTn>
                                        <p:tgtEl>
                                          <p:spTgt spid="61"/>
                                        </p:tgtEl>
                                      </p:cBhvr>
                                      <p:to x="100000" y="80000"/>
                                    </p:animScale>
                                    <p:animScale>
                                      <p:cBhvr>
                                        <p:cTn id="51" dur="166" decel="50000">
                                          <p:stCondLst>
                                            <p:cond delay="1338"/>
                                          </p:stCondLst>
                                        </p:cTn>
                                        <p:tgtEl>
                                          <p:spTgt spid="61"/>
                                        </p:tgtEl>
                                      </p:cBhvr>
                                      <p:to x="100000" y="100000"/>
                                    </p:animScale>
                                    <p:animScale>
                                      <p:cBhvr>
                                        <p:cTn id="52" dur="26">
                                          <p:stCondLst>
                                            <p:cond delay="1642"/>
                                          </p:stCondLst>
                                        </p:cTn>
                                        <p:tgtEl>
                                          <p:spTgt spid="61"/>
                                        </p:tgtEl>
                                      </p:cBhvr>
                                      <p:to x="100000" y="90000"/>
                                    </p:animScale>
                                    <p:animScale>
                                      <p:cBhvr>
                                        <p:cTn id="53" dur="166" decel="50000">
                                          <p:stCondLst>
                                            <p:cond delay="1668"/>
                                          </p:stCondLst>
                                        </p:cTn>
                                        <p:tgtEl>
                                          <p:spTgt spid="61"/>
                                        </p:tgtEl>
                                      </p:cBhvr>
                                      <p:to x="100000" y="100000"/>
                                    </p:animScale>
                                    <p:animScale>
                                      <p:cBhvr>
                                        <p:cTn id="54" dur="26">
                                          <p:stCondLst>
                                            <p:cond delay="1808"/>
                                          </p:stCondLst>
                                        </p:cTn>
                                        <p:tgtEl>
                                          <p:spTgt spid="61"/>
                                        </p:tgtEl>
                                      </p:cBhvr>
                                      <p:to x="100000" y="95000"/>
                                    </p:animScale>
                                    <p:animScale>
                                      <p:cBhvr>
                                        <p:cTn id="55" dur="166" decel="50000">
                                          <p:stCondLst>
                                            <p:cond delay="1834"/>
                                          </p:stCondLst>
                                        </p:cTn>
                                        <p:tgtEl>
                                          <p:spTgt spid="61"/>
                                        </p:tgtEl>
                                      </p:cBhvr>
                                      <p:to x="100000" y="100000"/>
                                    </p:animScale>
                                  </p:childTnLst>
                                </p:cTn>
                              </p:par>
                            </p:childTnLst>
                          </p:cTn>
                        </p:par>
                        <p:par>
                          <p:cTn id="56" fill="hold">
                            <p:stCondLst>
                              <p:cond delay="4000"/>
                            </p:stCondLst>
                            <p:childTnLst>
                              <p:par>
                                <p:cTn id="57" presetID="32" presetClass="emph" presetSubtype="0" fill="hold" nodeType="afterEffect">
                                  <p:stCondLst>
                                    <p:cond delay="0"/>
                                  </p:stCondLst>
                                  <p:childTnLst>
                                    <p:animRot by="120000">
                                      <p:cBhvr>
                                        <p:cTn id="58" dur="100" fill="hold">
                                          <p:stCondLst>
                                            <p:cond delay="0"/>
                                          </p:stCondLst>
                                        </p:cTn>
                                        <p:tgtEl>
                                          <p:spTgt spid="61"/>
                                        </p:tgtEl>
                                        <p:attrNameLst>
                                          <p:attrName>r</p:attrName>
                                        </p:attrNameLst>
                                      </p:cBhvr>
                                    </p:animRot>
                                    <p:animRot by="-240000">
                                      <p:cBhvr>
                                        <p:cTn id="59" dur="200" fill="hold">
                                          <p:stCondLst>
                                            <p:cond delay="200"/>
                                          </p:stCondLst>
                                        </p:cTn>
                                        <p:tgtEl>
                                          <p:spTgt spid="61"/>
                                        </p:tgtEl>
                                        <p:attrNameLst>
                                          <p:attrName>r</p:attrName>
                                        </p:attrNameLst>
                                      </p:cBhvr>
                                    </p:animRot>
                                    <p:animRot by="240000">
                                      <p:cBhvr>
                                        <p:cTn id="60" dur="200" fill="hold">
                                          <p:stCondLst>
                                            <p:cond delay="400"/>
                                          </p:stCondLst>
                                        </p:cTn>
                                        <p:tgtEl>
                                          <p:spTgt spid="61"/>
                                        </p:tgtEl>
                                        <p:attrNameLst>
                                          <p:attrName>r</p:attrName>
                                        </p:attrNameLst>
                                      </p:cBhvr>
                                    </p:animRot>
                                    <p:animRot by="-240000">
                                      <p:cBhvr>
                                        <p:cTn id="61" dur="200" fill="hold">
                                          <p:stCondLst>
                                            <p:cond delay="600"/>
                                          </p:stCondLst>
                                        </p:cTn>
                                        <p:tgtEl>
                                          <p:spTgt spid="61"/>
                                        </p:tgtEl>
                                        <p:attrNameLst>
                                          <p:attrName>r</p:attrName>
                                        </p:attrNameLst>
                                      </p:cBhvr>
                                    </p:animRot>
                                    <p:animRot by="120000">
                                      <p:cBhvr>
                                        <p:cTn id="62" dur="200" fill="hold">
                                          <p:stCondLst>
                                            <p:cond delay="8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0" name="Group 29"/>
          <p:cNvGrpSpPr/>
          <p:nvPr/>
        </p:nvGrpSpPr>
        <p:grpSpPr>
          <a:xfrm>
            <a:off x="3327265" y="273148"/>
            <a:ext cx="11785871" cy="5486750"/>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4097222" y="705123"/>
              <a:ext cx="10063497"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3800" b="1" dirty="0" err="1">
                  <a:solidFill>
                    <a:srgbClr val="C00000"/>
                  </a:solidFill>
                  <a:latin typeface="UVN Banh Mi" pitchFamily="2" charset="0"/>
                  <a:ea typeface="LNTH-LuoLuoNotangYuanTi 1" pitchFamily="2" charset="-128"/>
                  <a:cs typeface="LNTH-LuoLuoNotangYuanTi 1" pitchFamily="2" charset="-128"/>
                </a:rPr>
                <a:t>Cùng</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nhau</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nhận</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xét</a:t>
              </a:r>
              <a:endParaRPr lang="vi-VN" sz="13800" b="1" dirty="0">
                <a:solidFill>
                  <a:srgbClr val="C00000"/>
                </a:solidFill>
                <a:latin typeface="LNTH-LuoLuoNotangYuanTi 1" pitchFamily="2" charset="-128"/>
                <a:ea typeface="LNTH-LuoLuoNotangYuanTi 1" pitchFamily="2" charset="-128"/>
                <a:cs typeface="LNTH-LuoLuoNotangYuanTi 1" pitchFamily="2" charset="-128"/>
              </a:endParaRPr>
            </a:p>
          </p:txBody>
        </p:sp>
      </p:grpSp>
      <p:sp>
        <p:nvSpPr>
          <p:cNvPr id="34" name="Freeform 6"/>
          <p:cNvSpPr/>
          <p:nvPr/>
        </p:nvSpPr>
        <p:spPr>
          <a:xfrm>
            <a:off x="5162322" y="6182099"/>
            <a:ext cx="7315200" cy="3750703"/>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a:p>
        </p:txBody>
      </p:sp>
    </p:spTree>
    <p:extLst>
      <p:ext uri="{BB962C8B-B14F-4D97-AF65-F5344CB8AC3E}">
        <p14:creationId xmlns:p14="http://schemas.microsoft.com/office/powerpoint/2010/main" val="133844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4"/>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5"/>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7"/>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8"/>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9"/>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6"/>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9"/>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0"/>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1"/>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2"/>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3"/>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4"/>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5"/>
            <a:stretch>
              <a:fillRect/>
            </a:stretch>
          </a:blipFill>
        </p:spPr>
        <p:txBody>
          <a:bodyPr/>
          <a:lstStyle/>
          <a:p>
            <a:endParaRPr lang="vi-VN"/>
          </a:p>
        </p:txBody>
      </p:sp>
      <p:sp>
        <p:nvSpPr>
          <p:cNvPr id="29" name="Freeform 29"/>
          <p:cNvSpPr/>
          <p:nvPr/>
        </p:nvSpPr>
        <p:spPr>
          <a:xfrm>
            <a:off x="-228078" y="1896470"/>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6"/>
            <a:stretch>
              <a:fillRect/>
            </a:stretch>
          </a:blipFill>
        </p:spPr>
        <p:txBody>
          <a:bodyPr/>
          <a:lstStyle/>
          <a:p>
            <a:endParaRPr lang="vi-VN"/>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7"/>
            <a:stretch>
              <a:fillRect/>
            </a:stretch>
          </a:blipFill>
        </p:spPr>
        <p:txBody>
          <a:bodyPr/>
          <a:lstStyle/>
          <a:p>
            <a:endParaRPr lang="vi-VN"/>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8"/>
            <a:stretch>
              <a:fillRect/>
            </a:stretch>
          </a:blipFill>
        </p:spPr>
        <p:txBody>
          <a:bodyPr/>
          <a:lstStyle/>
          <a:p>
            <a:endParaRPr lang="vi-VN"/>
          </a:p>
        </p:txBody>
      </p:sp>
      <p:sp>
        <p:nvSpPr>
          <p:cNvPr id="30" name="Freeform 11"/>
          <p:cNvSpPr/>
          <p:nvPr/>
        </p:nvSpPr>
        <p:spPr>
          <a:xfrm>
            <a:off x="-1057568" y="3977612"/>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19"/>
            <a:stretch>
              <a:fillRect b="-8839"/>
            </a:stretch>
          </a:blipFill>
        </p:spPr>
        <p:txBody>
          <a:bodyPr/>
          <a:lstStyle/>
          <a:p>
            <a:endParaRPr lang="vi-VN"/>
          </a:p>
        </p:txBody>
      </p:sp>
      <p:sp>
        <p:nvSpPr>
          <p:cNvPr id="31" name="Freeform 11"/>
          <p:cNvSpPr/>
          <p:nvPr/>
        </p:nvSpPr>
        <p:spPr>
          <a:xfrm>
            <a:off x="15092113" y="3824220"/>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19"/>
            <a:stretch>
              <a:fillRect b="-8839"/>
            </a:stretch>
          </a:blipFill>
        </p:spPr>
        <p:txBody>
          <a:bodyPr/>
          <a:lstStyle/>
          <a:p>
            <a:endParaRPr lang="vi-VN"/>
          </a:p>
        </p:txBody>
      </p:sp>
      <p:grpSp>
        <p:nvGrpSpPr>
          <p:cNvPr id="3" name="Group 2"/>
          <p:cNvGrpSpPr/>
          <p:nvPr/>
        </p:nvGrpSpPr>
        <p:grpSpPr>
          <a:xfrm>
            <a:off x="546168" y="2839260"/>
            <a:ext cx="4264541" cy="2262361"/>
            <a:chOff x="546168" y="2839260"/>
            <a:chExt cx="4264541" cy="2262361"/>
          </a:xfrm>
        </p:grpSpPr>
        <p:grpSp>
          <p:nvGrpSpPr>
            <p:cNvPr id="33" name="Group 4"/>
            <p:cNvGrpSpPr/>
            <p:nvPr/>
          </p:nvGrpSpPr>
          <p:grpSpPr>
            <a:xfrm>
              <a:off x="546168" y="2839260"/>
              <a:ext cx="4264541" cy="2262361"/>
              <a:chOff x="0" y="0"/>
              <a:chExt cx="1351092" cy="1462813"/>
            </a:xfrm>
          </p:grpSpPr>
          <p:sp>
            <p:nvSpPr>
              <p:cNvPr id="35" name="Freeform 5"/>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EEDAA"/>
              </a:solidFill>
            </p:spPr>
            <p:txBody>
              <a:bodyPr/>
              <a:lstStyle/>
              <a:p>
                <a:endParaRPr lang="vi-VN"/>
              </a:p>
            </p:txBody>
          </p:sp>
          <p:sp>
            <p:nvSpPr>
              <p:cNvPr id="3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7" name="Freeform 13"/>
            <p:cNvSpPr/>
            <p:nvPr/>
          </p:nvSpPr>
          <p:spPr>
            <a:xfrm>
              <a:off x="717941" y="3089253"/>
              <a:ext cx="4055112" cy="1782435"/>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38" name="Title 1">
              <a:extLst>
                <a:ext uri="{FF2B5EF4-FFF2-40B4-BE49-F238E27FC236}">
                  <a16:creationId xmlns:a16="http://schemas.microsoft.com/office/drawing/2014/main" id="{B28CE2E5-3FD6-58ED-A487-F36B079CED1F}"/>
                </a:ext>
              </a:extLst>
            </p:cNvPr>
            <p:cNvSpPr txBox="1">
              <a:spLocks/>
            </p:cNvSpPr>
            <p:nvPr/>
          </p:nvSpPr>
          <p:spPr>
            <a:xfrm>
              <a:off x="983586" y="2874101"/>
              <a:ext cx="3523821"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6600" b="1" dirty="0">
                  <a:solidFill>
                    <a:schemeClr val="accent2"/>
                  </a:solidFill>
                  <a:latin typeface="Calibri" panose="020F0502020204030204" pitchFamily="34" charset="0"/>
                  <a:ea typeface="Calibri" panose="020F0502020204030204" pitchFamily="34" charset="0"/>
                  <a:cs typeface="Calibri" panose="020F0502020204030204" pitchFamily="34" charset="0"/>
                </a:rPr>
                <a:t>Thân cây</a:t>
              </a:r>
            </a:p>
          </p:txBody>
        </p:sp>
      </p:grpSp>
      <p:grpSp>
        <p:nvGrpSpPr>
          <p:cNvPr id="5" name="Group 4"/>
          <p:cNvGrpSpPr/>
          <p:nvPr/>
        </p:nvGrpSpPr>
        <p:grpSpPr>
          <a:xfrm>
            <a:off x="5979377" y="2839260"/>
            <a:ext cx="4264541" cy="2262361"/>
            <a:chOff x="5979377" y="2839260"/>
            <a:chExt cx="4264541" cy="2262361"/>
          </a:xfrm>
        </p:grpSpPr>
        <p:grpSp>
          <p:nvGrpSpPr>
            <p:cNvPr id="39" name="Group 4"/>
            <p:cNvGrpSpPr/>
            <p:nvPr/>
          </p:nvGrpSpPr>
          <p:grpSpPr>
            <a:xfrm>
              <a:off x="5979377" y="2839260"/>
              <a:ext cx="4264541" cy="2262361"/>
              <a:chOff x="0" y="0"/>
              <a:chExt cx="1351092" cy="1462813"/>
            </a:xfrm>
          </p:grpSpPr>
          <p:sp>
            <p:nvSpPr>
              <p:cNvPr id="40" name="Freeform 5"/>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EEDAA"/>
              </a:solidFill>
            </p:spPr>
            <p:txBody>
              <a:bodyPr/>
              <a:lstStyle/>
              <a:p>
                <a:endParaRPr lang="vi-VN"/>
              </a:p>
            </p:txBody>
          </p:sp>
          <p:sp>
            <p:nvSpPr>
              <p:cNvPr id="41"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2" name="Freeform 13"/>
            <p:cNvSpPr/>
            <p:nvPr/>
          </p:nvSpPr>
          <p:spPr>
            <a:xfrm>
              <a:off x="6151150" y="3089253"/>
              <a:ext cx="4055112" cy="1782435"/>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43" name="Title 1">
              <a:extLst>
                <a:ext uri="{FF2B5EF4-FFF2-40B4-BE49-F238E27FC236}">
                  <a16:creationId xmlns:a16="http://schemas.microsoft.com/office/drawing/2014/main" id="{B28CE2E5-3FD6-58ED-A487-F36B079CED1F}"/>
                </a:ext>
              </a:extLst>
            </p:cNvPr>
            <p:cNvSpPr txBox="1">
              <a:spLocks/>
            </p:cNvSpPr>
            <p:nvPr/>
          </p:nvSpPr>
          <p:spPr>
            <a:xfrm>
              <a:off x="6648396" y="2874101"/>
              <a:ext cx="3523821"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6600" b="1" dirty="0">
                  <a:solidFill>
                    <a:schemeClr val="accent2"/>
                  </a:solidFill>
                  <a:latin typeface="Calibri" panose="020F0502020204030204" pitchFamily="34" charset="0"/>
                  <a:ea typeface="Calibri" panose="020F0502020204030204" pitchFamily="34" charset="0"/>
                  <a:cs typeface="Calibri" panose="020F0502020204030204" pitchFamily="34" charset="0"/>
                </a:rPr>
                <a:t>Cành, lá</a:t>
              </a:r>
            </a:p>
          </p:txBody>
        </p:sp>
      </p:grpSp>
      <p:grpSp>
        <p:nvGrpSpPr>
          <p:cNvPr id="6" name="Group 5"/>
          <p:cNvGrpSpPr/>
          <p:nvPr/>
        </p:nvGrpSpPr>
        <p:grpSpPr>
          <a:xfrm>
            <a:off x="11375123" y="2839260"/>
            <a:ext cx="2720348" cy="2262361"/>
            <a:chOff x="11375123" y="2839260"/>
            <a:chExt cx="2720348" cy="2262361"/>
          </a:xfrm>
        </p:grpSpPr>
        <p:grpSp>
          <p:nvGrpSpPr>
            <p:cNvPr id="44" name="Group 4"/>
            <p:cNvGrpSpPr/>
            <p:nvPr/>
          </p:nvGrpSpPr>
          <p:grpSpPr>
            <a:xfrm>
              <a:off x="11375123" y="2839260"/>
              <a:ext cx="2720348" cy="2262361"/>
              <a:chOff x="0" y="0"/>
              <a:chExt cx="1351092" cy="1462813"/>
            </a:xfrm>
          </p:grpSpPr>
          <p:sp>
            <p:nvSpPr>
              <p:cNvPr id="45" name="Freeform 5"/>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EEDAA"/>
              </a:solidFill>
            </p:spPr>
            <p:txBody>
              <a:bodyPr/>
              <a:lstStyle/>
              <a:p>
                <a:endParaRPr lang="vi-VN"/>
              </a:p>
            </p:txBody>
          </p:sp>
          <p:sp>
            <p:nvSpPr>
              <p:cNvPr id="4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7" name="Freeform 13"/>
            <p:cNvSpPr/>
            <p:nvPr/>
          </p:nvSpPr>
          <p:spPr>
            <a:xfrm>
              <a:off x="11495648" y="3089253"/>
              <a:ext cx="2586753" cy="1782435"/>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48" name="Title 1">
              <a:extLst>
                <a:ext uri="{FF2B5EF4-FFF2-40B4-BE49-F238E27FC236}">
                  <a16:creationId xmlns:a16="http://schemas.microsoft.com/office/drawing/2014/main" id="{B28CE2E5-3FD6-58ED-A487-F36B079CED1F}"/>
                </a:ext>
              </a:extLst>
            </p:cNvPr>
            <p:cNvSpPr txBox="1">
              <a:spLocks/>
            </p:cNvSpPr>
            <p:nvPr/>
          </p:nvSpPr>
          <p:spPr>
            <a:xfrm>
              <a:off x="11945519" y="2849282"/>
              <a:ext cx="1953852"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6600" b="1" dirty="0">
                  <a:solidFill>
                    <a:schemeClr val="accent2"/>
                  </a:solidFill>
                  <a:latin typeface="Calibri" panose="020F0502020204030204" pitchFamily="34" charset="0"/>
                  <a:ea typeface="Calibri" panose="020F0502020204030204" pitchFamily="34" charset="0"/>
                  <a:cs typeface="Calibri" panose="020F0502020204030204" pitchFamily="34" charset="0"/>
                </a:rPr>
                <a:t>Hoa</a:t>
              </a:r>
            </a:p>
          </p:txBody>
        </p:sp>
      </p:grpSp>
      <p:grpSp>
        <p:nvGrpSpPr>
          <p:cNvPr id="7" name="Group 6"/>
          <p:cNvGrpSpPr/>
          <p:nvPr/>
        </p:nvGrpSpPr>
        <p:grpSpPr>
          <a:xfrm>
            <a:off x="15139969" y="2809744"/>
            <a:ext cx="2824586" cy="2262361"/>
            <a:chOff x="15139969" y="2809744"/>
            <a:chExt cx="2824586" cy="2262361"/>
          </a:xfrm>
        </p:grpSpPr>
        <p:grpSp>
          <p:nvGrpSpPr>
            <p:cNvPr id="49" name="Group 4"/>
            <p:cNvGrpSpPr/>
            <p:nvPr/>
          </p:nvGrpSpPr>
          <p:grpSpPr>
            <a:xfrm>
              <a:off x="15139969" y="2809744"/>
              <a:ext cx="2824586" cy="2262361"/>
              <a:chOff x="0" y="0"/>
              <a:chExt cx="1351092" cy="1462813"/>
            </a:xfrm>
          </p:grpSpPr>
          <p:sp>
            <p:nvSpPr>
              <p:cNvPr id="50" name="Freeform 5"/>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EEDAA"/>
              </a:solidFill>
            </p:spPr>
            <p:txBody>
              <a:bodyPr/>
              <a:lstStyle/>
              <a:p>
                <a:endParaRPr lang="vi-VN"/>
              </a:p>
            </p:txBody>
          </p:sp>
          <p:sp>
            <p:nvSpPr>
              <p:cNvPr id="51"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2" name="Freeform 13"/>
            <p:cNvSpPr/>
            <p:nvPr/>
          </p:nvSpPr>
          <p:spPr>
            <a:xfrm>
              <a:off x="15241026" y="3059737"/>
              <a:ext cx="2685872" cy="1782435"/>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53" name="Title 1">
              <a:extLst>
                <a:ext uri="{FF2B5EF4-FFF2-40B4-BE49-F238E27FC236}">
                  <a16:creationId xmlns:a16="http://schemas.microsoft.com/office/drawing/2014/main" id="{B28CE2E5-3FD6-58ED-A487-F36B079CED1F}"/>
                </a:ext>
              </a:extLst>
            </p:cNvPr>
            <p:cNvSpPr txBox="1">
              <a:spLocks/>
            </p:cNvSpPr>
            <p:nvPr/>
          </p:nvSpPr>
          <p:spPr>
            <a:xfrm>
              <a:off x="15722408" y="2874101"/>
              <a:ext cx="1839213"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6600" b="1">
                  <a:solidFill>
                    <a:schemeClr val="accent2"/>
                  </a:solidFill>
                  <a:latin typeface="Calibri" panose="020F0502020204030204" pitchFamily="34" charset="0"/>
                  <a:ea typeface="Calibri" panose="020F0502020204030204" pitchFamily="34" charset="0"/>
                  <a:cs typeface="Calibri" panose="020F0502020204030204" pitchFamily="34" charset="0"/>
                </a:rPr>
                <a:t>Quả</a:t>
              </a:r>
              <a:endParaRPr lang="vi-VN" sz="66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54" name="Title 1">
            <a:extLst>
              <a:ext uri="{FF2B5EF4-FFF2-40B4-BE49-F238E27FC236}">
                <a16:creationId xmlns:a16="http://schemas.microsoft.com/office/drawing/2014/main" id="{2C7A7998-273C-C663-0A94-1B44603CFDCC}"/>
              </a:ext>
            </a:extLst>
          </p:cNvPr>
          <p:cNvSpPr txBox="1">
            <a:spLocks/>
          </p:cNvSpPr>
          <p:nvPr/>
        </p:nvSpPr>
        <p:spPr>
          <a:xfrm>
            <a:off x="4962703" y="2952572"/>
            <a:ext cx="1526544"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55" name="Title 1">
            <a:extLst>
              <a:ext uri="{FF2B5EF4-FFF2-40B4-BE49-F238E27FC236}">
                <a16:creationId xmlns:a16="http://schemas.microsoft.com/office/drawing/2014/main" id="{2C7A7998-273C-C663-0A94-1B44603CFDCC}"/>
              </a:ext>
            </a:extLst>
          </p:cNvPr>
          <p:cNvSpPr txBox="1">
            <a:spLocks/>
          </p:cNvSpPr>
          <p:nvPr/>
        </p:nvSpPr>
        <p:spPr>
          <a:xfrm>
            <a:off x="10378200" y="2952572"/>
            <a:ext cx="1526544"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56" name="Title 1">
            <a:extLst>
              <a:ext uri="{FF2B5EF4-FFF2-40B4-BE49-F238E27FC236}">
                <a16:creationId xmlns:a16="http://schemas.microsoft.com/office/drawing/2014/main" id="{2C7A7998-273C-C663-0A94-1B44603CFDCC}"/>
              </a:ext>
            </a:extLst>
          </p:cNvPr>
          <p:cNvSpPr txBox="1">
            <a:spLocks/>
          </p:cNvSpPr>
          <p:nvPr/>
        </p:nvSpPr>
        <p:spPr>
          <a:xfrm>
            <a:off x="14201283" y="2952572"/>
            <a:ext cx="1526544"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58" name="Title 1">
            <a:extLst>
              <a:ext uri="{FF2B5EF4-FFF2-40B4-BE49-F238E27FC236}">
                <a16:creationId xmlns:a16="http://schemas.microsoft.com/office/drawing/2014/main" id="{B28CE2E5-3FD6-58ED-A487-F36B079CED1F}"/>
              </a:ext>
            </a:extLst>
          </p:cNvPr>
          <p:cNvSpPr txBox="1">
            <a:spLocks/>
          </p:cNvSpPr>
          <p:nvPr/>
        </p:nvSpPr>
        <p:spPr>
          <a:xfrm>
            <a:off x="1563957" y="856888"/>
            <a:ext cx="14527741"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p:cNvGrpSpPr/>
          <p:nvPr/>
        </p:nvGrpSpPr>
        <p:grpSpPr>
          <a:xfrm>
            <a:off x="2775383" y="941136"/>
            <a:ext cx="12465643" cy="848767"/>
            <a:chOff x="2775383" y="941136"/>
            <a:chExt cx="12465643" cy="848767"/>
          </a:xfrm>
        </p:grpSpPr>
        <p:sp>
          <p:nvSpPr>
            <p:cNvPr id="60" name="Rounded Rectangle 59"/>
            <p:cNvSpPr/>
            <p:nvPr/>
          </p:nvSpPr>
          <p:spPr>
            <a:xfrm>
              <a:off x="2775383" y="941136"/>
              <a:ext cx="12465643" cy="84876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108113" y="966385"/>
              <a:ext cx="11786368" cy="769441"/>
            </a:xfrm>
            <a:prstGeom prst="rect">
              <a:avLst/>
            </a:prstGeom>
          </p:spPr>
          <p:txBody>
            <a:bodyPr wrap="none">
              <a:spAutoFit/>
            </a:bodyPr>
            <a:lstStyle/>
            <a:p>
              <a:pPr algn="just">
                <a:lnSpc>
                  <a:spcPct val="100000"/>
                </a:lnSpc>
              </a:pP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b. T</a:t>
              </a: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ác giả miêu tả những bộ phận nào của cây na</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732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left)">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left)">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par>
                          <p:cTn id="53" fill="hold">
                            <p:stCondLst>
                              <p:cond delay="500"/>
                            </p:stCondLst>
                            <p:childTnLst>
                              <p:par>
                                <p:cTn id="54" presetID="6" presetClass="entr" presetSubtype="16" fill="hold" grpId="0" nodeType="afterEffect" nodePh="1">
                                  <p:stCondLst>
                                    <p:cond delay="0"/>
                                  </p:stCondLst>
                                  <p:endCondLst>
                                    <p:cond evt="begin" delay="0">
                                      <p:tn val="54"/>
                                    </p:cond>
                                  </p:endCondLst>
                                  <p:childTnLst>
                                    <p:set>
                                      <p:cBhvr>
                                        <p:cTn id="55" dur="1" fill="hold">
                                          <p:stCondLst>
                                            <p:cond delay="0"/>
                                          </p:stCondLst>
                                        </p:cTn>
                                        <p:tgtEl>
                                          <p:spTgt spid="58"/>
                                        </p:tgtEl>
                                        <p:attrNameLst>
                                          <p:attrName>style.visibility</p:attrName>
                                        </p:attrNameLst>
                                      </p:cBhvr>
                                      <p:to>
                                        <p:strVal val="visible"/>
                                      </p:to>
                                    </p:set>
                                    <p:animEffect transition="in" filter="circle(in)">
                                      <p:cBhvr>
                                        <p:cTn id="56"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rot="-162773" flipH="1">
            <a:off x="-2412654" y="8310079"/>
            <a:ext cx="24395033" cy="9453075"/>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endParaRPr lang="vi-VN"/>
          </a:p>
        </p:txBody>
      </p:sp>
      <p:sp>
        <p:nvSpPr>
          <p:cNvPr id="12" name="Freeform 12"/>
          <p:cNvSpPr/>
          <p:nvPr/>
        </p:nvSpPr>
        <p:spPr>
          <a:xfrm>
            <a:off x="788290" y="3399747"/>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endParaRPr lang="vi-VN"/>
          </a:p>
        </p:txBody>
      </p:sp>
      <p:sp>
        <p:nvSpPr>
          <p:cNvPr id="13" name="Freeform 13"/>
          <p:cNvSpPr/>
          <p:nvPr/>
        </p:nvSpPr>
        <p:spPr>
          <a:xfrm>
            <a:off x="17096370" y="2490344"/>
            <a:ext cx="960304" cy="552175"/>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endParaRPr lang="vi-VN"/>
          </a:p>
        </p:txBody>
      </p:sp>
      <p:grpSp>
        <p:nvGrpSpPr>
          <p:cNvPr id="47" name="Group 46"/>
          <p:cNvGrpSpPr/>
          <p:nvPr/>
        </p:nvGrpSpPr>
        <p:grpSpPr>
          <a:xfrm>
            <a:off x="4142250" y="270486"/>
            <a:ext cx="10021904" cy="2656380"/>
            <a:chOff x="4142250" y="270486"/>
            <a:chExt cx="10021904" cy="2656380"/>
          </a:xfrm>
        </p:grpSpPr>
        <p:grpSp>
          <p:nvGrpSpPr>
            <p:cNvPr id="4" name="Group 4"/>
            <p:cNvGrpSpPr/>
            <p:nvPr/>
          </p:nvGrpSpPr>
          <p:grpSpPr>
            <a:xfrm>
              <a:off x="4294650" y="637007"/>
              <a:ext cx="9869504" cy="2289859"/>
              <a:chOff x="0" y="0"/>
              <a:chExt cx="2187652" cy="894539"/>
            </a:xfrm>
          </p:grpSpPr>
          <p:sp>
            <p:nvSpPr>
              <p:cNvPr id="5" name="Freeform 5"/>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42250" y="484607"/>
              <a:ext cx="9869504" cy="2281825"/>
              <a:chOff x="0" y="0"/>
              <a:chExt cx="2187652" cy="891400"/>
            </a:xfrm>
          </p:grpSpPr>
          <p:sp>
            <p:nvSpPr>
              <p:cNvPr id="8" name="Freeform 8"/>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7822908" y="270486"/>
              <a:ext cx="2699407" cy="61973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6"/>
              <a:stretch>
                <a:fillRect/>
              </a:stretch>
            </a:blipFill>
          </p:spPr>
          <p:txBody>
            <a:bodyPr/>
            <a:lstStyle/>
            <a:p>
              <a:endParaRPr lang="vi-VN"/>
            </a:p>
          </p:txBody>
        </p:sp>
        <p:sp>
          <p:nvSpPr>
            <p:cNvPr id="26" name="Title 1">
              <a:extLst>
                <a:ext uri="{FF2B5EF4-FFF2-40B4-BE49-F238E27FC236}">
                  <a16:creationId xmlns:a16="http://schemas.microsoft.com/office/drawing/2014/main" id="{AE34BE61-83AC-9D96-C8A4-71AEF38EF9B0}"/>
                </a:ext>
              </a:extLst>
            </p:cNvPr>
            <p:cNvSpPr txBox="1">
              <a:spLocks/>
            </p:cNvSpPr>
            <p:nvPr/>
          </p:nvSpPr>
          <p:spPr>
            <a:xfrm>
              <a:off x="4661654" y="679148"/>
              <a:ext cx="9135496"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dirty="0" err="1">
                  <a:solidFill>
                    <a:srgbClr val="FF0000"/>
                  </a:solidFill>
                  <a:latin typeface="UVN Banh Mi" pitchFamily="2" charset="0"/>
                  <a:ea typeface="LNTH-LuoLuoNotangYuanTi 1" pitchFamily="2" charset="-128"/>
                  <a:cs typeface="LNTH-LuoLuoNotangYuanTi 1" pitchFamily="2" charset="-128"/>
                </a:rPr>
                <a:t>Cùng</a:t>
              </a:r>
              <a:r>
                <a:rPr lang="en-US" sz="8800" b="1" dirty="0">
                  <a:solidFill>
                    <a:srgbClr val="FF0000"/>
                  </a:solidFill>
                  <a:latin typeface="UVN Banh Mi" pitchFamily="2" charset="0"/>
                  <a:ea typeface="LNTH-LuoLuoNotangYuanTi 1" pitchFamily="2" charset="-128"/>
                  <a:cs typeface="LNTH-LuoLuoNotangYuanTi 1" pitchFamily="2" charset="-128"/>
                </a:rPr>
                <a:t> </a:t>
              </a:r>
              <a:r>
                <a:rPr lang="en-US" sz="8800" b="1" dirty="0" err="1">
                  <a:solidFill>
                    <a:srgbClr val="FF0000"/>
                  </a:solidFill>
                  <a:latin typeface="UVN Banh Mi" pitchFamily="2" charset="0"/>
                  <a:ea typeface="LNTH-LuoLuoNotangYuanTi 1" pitchFamily="2" charset="-128"/>
                  <a:cs typeface="LNTH-LuoLuoNotangYuanTi 1" pitchFamily="2" charset="-128"/>
                </a:rPr>
                <a:t>nêu</a:t>
              </a:r>
              <a:r>
                <a:rPr lang="en-US" sz="8800" b="1" dirty="0">
                  <a:solidFill>
                    <a:srgbClr val="FF0000"/>
                  </a:solidFill>
                  <a:latin typeface="UVN Banh Mi" pitchFamily="2" charset="0"/>
                  <a:ea typeface="LNTH-LuoLuoNotangYuanTi 1" pitchFamily="2" charset="-128"/>
                  <a:cs typeface="LNTH-LuoLuoNotangYuanTi 1" pitchFamily="2" charset="-128"/>
                </a:rPr>
                <a:t> </a:t>
              </a:r>
              <a:r>
                <a:rPr lang="en-US" sz="8800" b="1" dirty="0" err="1">
                  <a:solidFill>
                    <a:srgbClr val="FF0000"/>
                  </a:solidFill>
                  <a:latin typeface="UVN Banh Mi" pitchFamily="2" charset="0"/>
                  <a:ea typeface="LNTH-LuoLuoNotangYuanTi 1" pitchFamily="2" charset="-128"/>
                  <a:cs typeface="LNTH-LuoLuoNotangYuanTi 1" pitchFamily="2" charset="-128"/>
                </a:rPr>
                <a:t>cảm</a:t>
              </a:r>
              <a:r>
                <a:rPr lang="en-US" sz="8800" b="1" dirty="0">
                  <a:solidFill>
                    <a:srgbClr val="FF0000"/>
                  </a:solidFill>
                  <a:latin typeface="UVN Banh Mi" pitchFamily="2" charset="0"/>
                  <a:ea typeface="LNTH-LuoLuoNotangYuanTi 1" pitchFamily="2" charset="-128"/>
                  <a:cs typeface="LNTH-LuoLuoNotangYuanTi 1" pitchFamily="2" charset="-128"/>
                </a:rPr>
                <a:t> </a:t>
              </a:r>
              <a:r>
                <a:rPr lang="en-US" sz="8800" b="1" dirty="0" err="1">
                  <a:solidFill>
                    <a:srgbClr val="FF0000"/>
                  </a:solidFill>
                  <a:latin typeface="UVN Banh Mi" pitchFamily="2" charset="0"/>
                  <a:ea typeface="LNTH-LuoLuoNotangYuanTi 1" pitchFamily="2" charset="-128"/>
                  <a:cs typeface="LNTH-LuoLuoNotangYuanTi 1" pitchFamily="2" charset="-128"/>
                </a:rPr>
                <a:t>nhận</a:t>
              </a:r>
              <a:endParaRPr lang="vi-VN" sz="8800" b="1" dirty="0">
                <a:solidFill>
                  <a:srgbClr val="FF0000"/>
                </a:solidFill>
                <a:latin typeface="LNTH-LuoLuoNotangYuanTi 1" pitchFamily="2" charset="-128"/>
                <a:ea typeface="LNTH-LuoLuoNotangYuanTi 1" pitchFamily="2" charset="-128"/>
                <a:cs typeface="LNTH-LuoLuoNotangYuanTi 1" pitchFamily="2" charset="-128"/>
              </a:endParaRPr>
            </a:p>
          </p:txBody>
        </p:sp>
      </p:grpSp>
      <p:grpSp>
        <p:nvGrpSpPr>
          <p:cNvPr id="48" name="Group 47"/>
          <p:cNvGrpSpPr/>
          <p:nvPr/>
        </p:nvGrpSpPr>
        <p:grpSpPr>
          <a:xfrm>
            <a:off x="788291" y="2818133"/>
            <a:ext cx="16657339" cy="2190928"/>
            <a:chOff x="788291" y="2818133"/>
            <a:chExt cx="16657339" cy="2190928"/>
          </a:xfrm>
        </p:grpSpPr>
        <p:grpSp>
          <p:nvGrpSpPr>
            <p:cNvPr id="17" name="Group 17"/>
            <p:cNvGrpSpPr/>
            <p:nvPr/>
          </p:nvGrpSpPr>
          <p:grpSpPr>
            <a:xfrm>
              <a:off x="788291" y="3163548"/>
              <a:ext cx="16657339" cy="1500673"/>
              <a:chOff x="-177537" y="-38100"/>
              <a:chExt cx="2516954" cy="850900"/>
            </a:xfrm>
          </p:grpSpPr>
          <p:sp>
            <p:nvSpPr>
              <p:cNvPr id="18" name="Freeform 18"/>
              <p:cNvSpPr/>
              <p:nvPr/>
            </p:nvSpPr>
            <p:spPr>
              <a:xfrm>
                <a:off x="-177537" y="0"/>
                <a:ext cx="2516954" cy="738915"/>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7" name="Title 1">
              <a:extLst>
                <a:ext uri="{FF2B5EF4-FFF2-40B4-BE49-F238E27FC236}">
                  <a16:creationId xmlns:a16="http://schemas.microsoft.com/office/drawing/2014/main" id="{6058E924-70CB-ECA2-5B5C-288F2CE37756}"/>
                </a:ext>
              </a:extLst>
            </p:cNvPr>
            <p:cNvSpPr txBox="1">
              <a:spLocks/>
            </p:cNvSpPr>
            <p:nvPr/>
          </p:nvSpPr>
          <p:spPr>
            <a:xfrm>
              <a:off x="1269751" y="2818133"/>
              <a:ext cx="16175879"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latin typeface="Calibri" panose="020F0502020204030204" pitchFamily="34" charset="0"/>
                  <a:ea typeface="Calibri" panose="020F0502020204030204" pitchFamily="34" charset="0"/>
                  <a:cs typeface="Calibri" panose="020F0502020204030204" pitchFamily="34" charset="0"/>
                </a:rPr>
                <a:t>c. Theo em, tác giả có thể viết thêm vào bài văn điều gì?</a:t>
              </a:r>
            </a:p>
          </p:txBody>
        </p:sp>
      </p:grpSp>
      <p:grpSp>
        <p:nvGrpSpPr>
          <p:cNvPr id="49" name="Group 48"/>
          <p:cNvGrpSpPr/>
          <p:nvPr/>
        </p:nvGrpSpPr>
        <p:grpSpPr>
          <a:xfrm>
            <a:off x="113320" y="5011203"/>
            <a:ext cx="5358582" cy="3405673"/>
            <a:chOff x="113320" y="5011203"/>
            <a:chExt cx="5358582" cy="3405673"/>
          </a:xfrm>
        </p:grpSpPr>
        <p:grpSp>
          <p:nvGrpSpPr>
            <p:cNvPr id="33" name="Group 32"/>
            <p:cNvGrpSpPr/>
            <p:nvPr/>
          </p:nvGrpSpPr>
          <p:grpSpPr>
            <a:xfrm>
              <a:off x="113320" y="5011203"/>
              <a:ext cx="5358582" cy="3405673"/>
              <a:chOff x="113320" y="5011203"/>
              <a:chExt cx="5358582" cy="3405673"/>
            </a:xfrm>
          </p:grpSpPr>
          <p:sp>
            <p:nvSpPr>
              <p:cNvPr id="29" name="Freeform 11"/>
              <p:cNvSpPr/>
              <p:nvPr/>
            </p:nvSpPr>
            <p:spPr>
              <a:xfrm>
                <a:off x="113320" y="5155360"/>
                <a:ext cx="5075580" cy="326151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rgbClr val="D9C3A5">
                      <a:tint val="50000"/>
                      <a:satMod val="180000"/>
                    </a:srgbClr>
                  </a:duotone>
                  <a:extLst>
                    <a:ext uri="{96DAC541-7B7A-43D3-8B79-37D633B846F1}">
                      <asvg:svgBlip xmlns:asvg="http://schemas.microsoft.com/office/drawing/2016/SVG/main" r:embed="rId8"/>
                    </a:ext>
                  </a:extLst>
                </a:blip>
                <a:stretch>
                  <a:fillRect/>
                </a:stretch>
              </a:blipFill>
            </p:spPr>
            <p:txBody>
              <a:bodyPr/>
              <a:lstStyle/>
              <a:p>
                <a:r>
                  <a:rPr lang="vi-VN" dirty="0">
                    <a:solidFill>
                      <a:srgbClr val="FFFF00"/>
                    </a:solidFill>
                  </a:rPr>
                  <a:t> </a:t>
                </a:r>
                <a:endParaRPr lang="en-US" dirty="0">
                  <a:solidFill>
                    <a:srgbClr val="FFFF00"/>
                  </a:solidFill>
                </a:endParaRPr>
              </a:p>
            </p:txBody>
          </p:sp>
          <p:sp>
            <p:nvSpPr>
              <p:cNvPr id="32" name="Freeform 11"/>
              <p:cNvSpPr/>
              <p:nvPr/>
            </p:nvSpPr>
            <p:spPr>
              <a:xfrm>
                <a:off x="396322" y="5011203"/>
                <a:ext cx="5075580" cy="326151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2">
                      <a:tint val="45000"/>
                      <a:satMod val="400000"/>
                    </a:schemeClr>
                  </a:duotone>
                  <a:extLst>
                    <a:ext uri="{96DAC541-7B7A-43D3-8B79-37D633B846F1}">
                      <asvg:svgBlip xmlns:asvg="http://schemas.microsoft.com/office/drawing/2016/SVG/main" r:embed="rId8"/>
                    </a:ext>
                  </a:extLst>
                </a:blip>
                <a:stretch>
                  <a:fillRect/>
                </a:stretch>
              </a:blipFill>
            </p:spPr>
            <p:txBody>
              <a:bodyPr/>
              <a:lstStyle/>
              <a:p>
                <a:r>
                  <a:rPr lang="vi-VN" dirty="0">
                    <a:solidFill>
                      <a:srgbClr val="FFFF00"/>
                    </a:solidFill>
                  </a:rPr>
                  <a:t> </a:t>
                </a:r>
                <a:endParaRPr lang="en-US" dirty="0">
                  <a:solidFill>
                    <a:srgbClr val="FFFF00"/>
                  </a:solidFill>
                </a:endParaRPr>
              </a:p>
            </p:txBody>
          </p:sp>
        </p:grpSp>
        <p:sp>
          <p:nvSpPr>
            <p:cNvPr id="40" name="Title 1">
              <a:extLst>
                <a:ext uri="{FF2B5EF4-FFF2-40B4-BE49-F238E27FC236}">
                  <a16:creationId xmlns:a16="http://schemas.microsoft.com/office/drawing/2014/main" id="{CC862EA3-8CE1-14AF-E121-C32E4A2056DE}"/>
                </a:ext>
              </a:extLst>
            </p:cNvPr>
            <p:cNvSpPr txBox="1">
              <a:spLocks/>
            </p:cNvSpPr>
            <p:nvPr/>
          </p:nvSpPr>
          <p:spPr>
            <a:xfrm>
              <a:off x="1430568" y="5586707"/>
              <a:ext cx="3000400"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5400" b="1" dirty="0">
                  <a:solidFill>
                    <a:schemeClr val="bg1"/>
                  </a:solidFill>
                  <a:latin typeface="Calibri" panose="020F0502020204030204" pitchFamily="34" charset="0"/>
                  <a:ea typeface="Calibri" panose="020F0502020204030204" pitchFamily="34" charset="0"/>
                  <a:cs typeface="Calibri" panose="020F0502020204030204" pitchFamily="34" charset="0"/>
                </a:rPr>
                <a:t>Tình cảm, cảm xúc</a:t>
              </a:r>
            </a:p>
          </p:txBody>
        </p:sp>
      </p:grpSp>
      <p:grpSp>
        <p:nvGrpSpPr>
          <p:cNvPr id="50" name="Group 49"/>
          <p:cNvGrpSpPr/>
          <p:nvPr/>
        </p:nvGrpSpPr>
        <p:grpSpPr>
          <a:xfrm>
            <a:off x="6139830" y="5011203"/>
            <a:ext cx="5358582" cy="3405673"/>
            <a:chOff x="6139830" y="5011203"/>
            <a:chExt cx="5358582" cy="3405673"/>
          </a:xfrm>
        </p:grpSpPr>
        <p:grpSp>
          <p:nvGrpSpPr>
            <p:cNvPr id="34" name="Group 33"/>
            <p:cNvGrpSpPr/>
            <p:nvPr/>
          </p:nvGrpSpPr>
          <p:grpSpPr>
            <a:xfrm>
              <a:off x="6139830" y="5011203"/>
              <a:ext cx="5358582" cy="3405673"/>
              <a:chOff x="113320" y="5011203"/>
              <a:chExt cx="5358582" cy="3405673"/>
            </a:xfrm>
          </p:grpSpPr>
          <p:sp>
            <p:nvSpPr>
              <p:cNvPr id="35" name="Freeform 11"/>
              <p:cNvSpPr/>
              <p:nvPr/>
            </p:nvSpPr>
            <p:spPr>
              <a:xfrm>
                <a:off x="113320" y="5155360"/>
                <a:ext cx="5075580" cy="326151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rgbClr val="D9C3A5">
                      <a:tint val="50000"/>
                      <a:satMod val="180000"/>
                    </a:srgbClr>
                  </a:duotone>
                  <a:extLst>
                    <a:ext uri="{96DAC541-7B7A-43D3-8B79-37D633B846F1}">
                      <asvg:svgBlip xmlns:asvg="http://schemas.microsoft.com/office/drawing/2016/SVG/main" r:embed="rId8"/>
                    </a:ext>
                  </a:extLst>
                </a:blip>
                <a:stretch>
                  <a:fillRect/>
                </a:stretch>
              </a:blipFill>
            </p:spPr>
            <p:txBody>
              <a:bodyPr/>
              <a:lstStyle/>
              <a:p>
                <a:r>
                  <a:rPr lang="vi-VN" dirty="0">
                    <a:solidFill>
                      <a:srgbClr val="FFFF00"/>
                    </a:solidFill>
                  </a:rPr>
                  <a:t> </a:t>
                </a:r>
                <a:endParaRPr lang="en-US" dirty="0">
                  <a:solidFill>
                    <a:srgbClr val="FFFF00"/>
                  </a:solidFill>
                </a:endParaRPr>
              </a:p>
            </p:txBody>
          </p:sp>
          <p:sp>
            <p:nvSpPr>
              <p:cNvPr id="36" name="Freeform 11"/>
              <p:cNvSpPr/>
              <p:nvPr/>
            </p:nvSpPr>
            <p:spPr>
              <a:xfrm>
                <a:off x="396322" y="5011203"/>
                <a:ext cx="5075580" cy="326151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2">
                      <a:tint val="45000"/>
                      <a:satMod val="400000"/>
                    </a:schemeClr>
                  </a:duotone>
                  <a:extLst>
                    <a:ext uri="{96DAC541-7B7A-43D3-8B79-37D633B846F1}">
                      <asvg:svgBlip xmlns:asvg="http://schemas.microsoft.com/office/drawing/2016/SVG/main" r:embed="rId8"/>
                    </a:ext>
                  </a:extLst>
                </a:blip>
                <a:stretch>
                  <a:fillRect/>
                </a:stretch>
              </a:blipFill>
            </p:spPr>
            <p:txBody>
              <a:bodyPr/>
              <a:lstStyle/>
              <a:p>
                <a:r>
                  <a:rPr lang="vi-VN" dirty="0">
                    <a:solidFill>
                      <a:srgbClr val="FFFF00"/>
                    </a:solidFill>
                  </a:rPr>
                  <a:t> </a:t>
                </a:r>
                <a:endParaRPr lang="en-US" dirty="0">
                  <a:solidFill>
                    <a:srgbClr val="FFFF00"/>
                  </a:solidFill>
                </a:endParaRPr>
              </a:p>
            </p:txBody>
          </p:sp>
        </p:grpSp>
        <p:sp>
          <p:nvSpPr>
            <p:cNvPr id="41" name="Title 1">
              <a:extLst>
                <a:ext uri="{FF2B5EF4-FFF2-40B4-BE49-F238E27FC236}">
                  <a16:creationId xmlns:a16="http://schemas.microsoft.com/office/drawing/2014/main" id="{1F54B471-8F02-7100-1584-AEB42A37A807}"/>
                </a:ext>
              </a:extLst>
            </p:cNvPr>
            <p:cNvSpPr txBox="1">
              <a:spLocks/>
            </p:cNvSpPr>
            <p:nvPr/>
          </p:nvSpPr>
          <p:spPr>
            <a:xfrm>
              <a:off x="7427975" y="5654751"/>
              <a:ext cx="3065293"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5400" b="1" dirty="0">
                  <a:solidFill>
                    <a:schemeClr val="bg1"/>
                  </a:solidFill>
                  <a:latin typeface="Calibri" panose="020F0502020204030204" pitchFamily="34" charset="0"/>
                  <a:ea typeface="Calibri" panose="020F0502020204030204" pitchFamily="34" charset="0"/>
                  <a:cs typeface="Calibri" panose="020F0502020204030204" pitchFamily="34" charset="0"/>
                </a:rPr>
                <a:t>Ấn tượng đặc biệt</a:t>
              </a:r>
            </a:p>
          </p:txBody>
        </p:sp>
      </p:grpSp>
      <p:grpSp>
        <p:nvGrpSpPr>
          <p:cNvPr id="51" name="Group 50"/>
          <p:cNvGrpSpPr/>
          <p:nvPr/>
        </p:nvGrpSpPr>
        <p:grpSpPr>
          <a:xfrm>
            <a:off x="12133941" y="5011203"/>
            <a:ext cx="5358582" cy="3405673"/>
            <a:chOff x="12133941" y="5011203"/>
            <a:chExt cx="5358582" cy="3405673"/>
          </a:xfrm>
        </p:grpSpPr>
        <p:grpSp>
          <p:nvGrpSpPr>
            <p:cNvPr id="37" name="Group 36"/>
            <p:cNvGrpSpPr/>
            <p:nvPr/>
          </p:nvGrpSpPr>
          <p:grpSpPr>
            <a:xfrm>
              <a:off x="12133941" y="5011203"/>
              <a:ext cx="5358582" cy="3405673"/>
              <a:chOff x="113320" y="5011203"/>
              <a:chExt cx="5358582" cy="3405673"/>
            </a:xfrm>
          </p:grpSpPr>
          <p:sp>
            <p:nvSpPr>
              <p:cNvPr id="38" name="Freeform 11"/>
              <p:cNvSpPr/>
              <p:nvPr/>
            </p:nvSpPr>
            <p:spPr>
              <a:xfrm>
                <a:off x="113320" y="5155360"/>
                <a:ext cx="5075580" cy="326151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rgbClr val="D9C3A5">
                      <a:tint val="50000"/>
                      <a:satMod val="180000"/>
                    </a:srgbClr>
                  </a:duotone>
                  <a:extLst>
                    <a:ext uri="{96DAC541-7B7A-43D3-8B79-37D633B846F1}">
                      <asvg:svgBlip xmlns:asvg="http://schemas.microsoft.com/office/drawing/2016/SVG/main" r:embed="rId8"/>
                    </a:ext>
                  </a:extLst>
                </a:blip>
                <a:stretch>
                  <a:fillRect/>
                </a:stretch>
              </a:blipFill>
            </p:spPr>
            <p:txBody>
              <a:bodyPr/>
              <a:lstStyle/>
              <a:p>
                <a:r>
                  <a:rPr lang="vi-VN" dirty="0">
                    <a:solidFill>
                      <a:srgbClr val="FFFF00"/>
                    </a:solidFill>
                  </a:rPr>
                  <a:t> </a:t>
                </a:r>
                <a:endParaRPr lang="en-US" dirty="0">
                  <a:solidFill>
                    <a:srgbClr val="FFFF00"/>
                  </a:solidFill>
                </a:endParaRPr>
              </a:p>
            </p:txBody>
          </p:sp>
          <p:sp>
            <p:nvSpPr>
              <p:cNvPr id="39" name="Freeform 11"/>
              <p:cNvSpPr/>
              <p:nvPr/>
            </p:nvSpPr>
            <p:spPr>
              <a:xfrm>
                <a:off x="396322" y="5011203"/>
                <a:ext cx="5075580" cy="326151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2">
                      <a:tint val="45000"/>
                      <a:satMod val="400000"/>
                    </a:schemeClr>
                  </a:duotone>
                  <a:extLst>
                    <a:ext uri="{96DAC541-7B7A-43D3-8B79-37D633B846F1}">
                      <asvg:svgBlip xmlns:asvg="http://schemas.microsoft.com/office/drawing/2016/SVG/main" r:embed="rId8"/>
                    </a:ext>
                  </a:extLst>
                </a:blip>
                <a:stretch>
                  <a:fillRect/>
                </a:stretch>
              </a:blipFill>
            </p:spPr>
            <p:txBody>
              <a:bodyPr/>
              <a:lstStyle/>
              <a:p>
                <a:r>
                  <a:rPr lang="vi-VN" dirty="0">
                    <a:solidFill>
                      <a:srgbClr val="FFFF00"/>
                    </a:solidFill>
                  </a:rPr>
                  <a:t> </a:t>
                </a:r>
                <a:endParaRPr lang="en-US" dirty="0">
                  <a:solidFill>
                    <a:srgbClr val="FFFF00"/>
                  </a:solidFill>
                </a:endParaRPr>
              </a:p>
            </p:txBody>
          </p:sp>
        </p:grpSp>
        <p:sp>
          <p:nvSpPr>
            <p:cNvPr id="46" name="Title 1">
              <a:extLst>
                <a:ext uri="{FF2B5EF4-FFF2-40B4-BE49-F238E27FC236}">
                  <a16:creationId xmlns:a16="http://schemas.microsoft.com/office/drawing/2014/main" id="{1F54B471-8F02-7100-1584-AEB42A37A807}"/>
                </a:ext>
              </a:extLst>
            </p:cNvPr>
            <p:cNvSpPr txBox="1">
              <a:spLocks/>
            </p:cNvSpPr>
            <p:nvPr/>
          </p:nvSpPr>
          <p:spPr>
            <a:xfrm>
              <a:off x="13422086" y="5543666"/>
              <a:ext cx="3065293"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5400" b="1" dirty="0">
                  <a:solidFill>
                    <a:schemeClr val="bg1"/>
                  </a:solidFill>
                  <a:latin typeface="Calibri" panose="020F0502020204030204" pitchFamily="34" charset="0"/>
                  <a:ea typeface="Calibri" panose="020F0502020204030204" pitchFamily="34" charset="0"/>
                  <a:cs typeface="Calibri" panose="020F0502020204030204" pitchFamily="34" charset="0"/>
                </a:rPr>
                <a:t>Kỉ niệm</a:t>
              </a:r>
            </a:p>
          </p:txBody>
        </p:sp>
      </p:grpSp>
    </p:spTree>
    <p:extLst>
      <p:ext uri="{BB962C8B-B14F-4D97-AF65-F5344CB8AC3E}">
        <p14:creationId xmlns:p14="http://schemas.microsoft.com/office/powerpoint/2010/main" val="208201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 calcmode="lin" valueType="num">
                                      <p:cBhvr>
                                        <p:cTn id="9" dur="1000" fill="hold"/>
                                        <p:tgtEl>
                                          <p:spTgt spid="47"/>
                                        </p:tgtEl>
                                        <p:attrNameLst>
                                          <p:attrName>style.rotation</p:attrName>
                                        </p:attrNameLst>
                                      </p:cBhvr>
                                      <p:tavLst>
                                        <p:tav tm="0">
                                          <p:val>
                                            <p:fltVal val="90"/>
                                          </p:val>
                                        </p:tav>
                                        <p:tav tm="100000">
                                          <p:val>
                                            <p:fltVal val="0"/>
                                          </p:val>
                                        </p:tav>
                                      </p:tavLst>
                                    </p:anim>
                                    <p:animEffect transition="in" filter="fade">
                                      <p:cBhvr>
                                        <p:cTn id="10" dur="10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down)">
                                      <p:cBhvr>
                                        <p:cTn id="20" dur="580">
                                          <p:stCondLst>
                                            <p:cond delay="0"/>
                                          </p:stCondLst>
                                        </p:cTn>
                                        <p:tgtEl>
                                          <p:spTgt spid="49"/>
                                        </p:tgtEl>
                                      </p:cBhvr>
                                    </p:animEffect>
                                    <p:anim calcmode="lin" valueType="num">
                                      <p:cBhvr>
                                        <p:cTn id="21"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6" dur="26">
                                          <p:stCondLst>
                                            <p:cond delay="650"/>
                                          </p:stCondLst>
                                        </p:cTn>
                                        <p:tgtEl>
                                          <p:spTgt spid="49"/>
                                        </p:tgtEl>
                                      </p:cBhvr>
                                      <p:to x="100000" y="60000"/>
                                    </p:animScale>
                                    <p:animScale>
                                      <p:cBhvr>
                                        <p:cTn id="27" dur="166" decel="50000">
                                          <p:stCondLst>
                                            <p:cond delay="676"/>
                                          </p:stCondLst>
                                        </p:cTn>
                                        <p:tgtEl>
                                          <p:spTgt spid="49"/>
                                        </p:tgtEl>
                                      </p:cBhvr>
                                      <p:to x="100000" y="100000"/>
                                    </p:animScale>
                                    <p:animScale>
                                      <p:cBhvr>
                                        <p:cTn id="28" dur="26">
                                          <p:stCondLst>
                                            <p:cond delay="1312"/>
                                          </p:stCondLst>
                                        </p:cTn>
                                        <p:tgtEl>
                                          <p:spTgt spid="49"/>
                                        </p:tgtEl>
                                      </p:cBhvr>
                                      <p:to x="100000" y="80000"/>
                                    </p:animScale>
                                    <p:animScale>
                                      <p:cBhvr>
                                        <p:cTn id="29" dur="166" decel="50000">
                                          <p:stCondLst>
                                            <p:cond delay="1338"/>
                                          </p:stCondLst>
                                        </p:cTn>
                                        <p:tgtEl>
                                          <p:spTgt spid="49"/>
                                        </p:tgtEl>
                                      </p:cBhvr>
                                      <p:to x="100000" y="100000"/>
                                    </p:animScale>
                                    <p:animScale>
                                      <p:cBhvr>
                                        <p:cTn id="30" dur="26">
                                          <p:stCondLst>
                                            <p:cond delay="1642"/>
                                          </p:stCondLst>
                                        </p:cTn>
                                        <p:tgtEl>
                                          <p:spTgt spid="49"/>
                                        </p:tgtEl>
                                      </p:cBhvr>
                                      <p:to x="100000" y="90000"/>
                                    </p:animScale>
                                    <p:animScale>
                                      <p:cBhvr>
                                        <p:cTn id="31" dur="166" decel="50000">
                                          <p:stCondLst>
                                            <p:cond delay="1668"/>
                                          </p:stCondLst>
                                        </p:cTn>
                                        <p:tgtEl>
                                          <p:spTgt spid="49"/>
                                        </p:tgtEl>
                                      </p:cBhvr>
                                      <p:to x="100000" y="100000"/>
                                    </p:animScale>
                                    <p:animScale>
                                      <p:cBhvr>
                                        <p:cTn id="32" dur="26">
                                          <p:stCondLst>
                                            <p:cond delay="1808"/>
                                          </p:stCondLst>
                                        </p:cTn>
                                        <p:tgtEl>
                                          <p:spTgt spid="49"/>
                                        </p:tgtEl>
                                      </p:cBhvr>
                                      <p:to x="100000" y="95000"/>
                                    </p:animScale>
                                    <p:animScale>
                                      <p:cBhvr>
                                        <p:cTn id="33" dur="166" decel="50000">
                                          <p:stCondLst>
                                            <p:cond delay="1834"/>
                                          </p:stCondLst>
                                        </p:cTn>
                                        <p:tgtEl>
                                          <p:spTgt spid="49"/>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down)">
                                      <p:cBhvr>
                                        <p:cTn id="38" dur="580">
                                          <p:stCondLst>
                                            <p:cond delay="0"/>
                                          </p:stCondLst>
                                        </p:cTn>
                                        <p:tgtEl>
                                          <p:spTgt spid="50"/>
                                        </p:tgtEl>
                                      </p:cBhvr>
                                    </p:animEffect>
                                    <p:anim calcmode="lin" valueType="num">
                                      <p:cBhvr>
                                        <p:cTn id="39"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44" dur="26">
                                          <p:stCondLst>
                                            <p:cond delay="650"/>
                                          </p:stCondLst>
                                        </p:cTn>
                                        <p:tgtEl>
                                          <p:spTgt spid="50"/>
                                        </p:tgtEl>
                                      </p:cBhvr>
                                      <p:to x="100000" y="60000"/>
                                    </p:animScale>
                                    <p:animScale>
                                      <p:cBhvr>
                                        <p:cTn id="45" dur="166" decel="50000">
                                          <p:stCondLst>
                                            <p:cond delay="676"/>
                                          </p:stCondLst>
                                        </p:cTn>
                                        <p:tgtEl>
                                          <p:spTgt spid="50"/>
                                        </p:tgtEl>
                                      </p:cBhvr>
                                      <p:to x="100000" y="100000"/>
                                    </p:animScale>
                                    <p:animScale>
                                      <p:cBhvr>
                                        <p:cTn id="46" dur="26">
                                          <p:stCondLst>
                                            <p:cond delay="1312"/>
                                          </p:stCondLst>
                                        </p:cTn>
                                        <p:tgtEl>
                                          <p:spTgt spid="50"/>
                                        </p:tgtEl>
                                      </p:cBhvr>
                                      <p:to x="100000" y="80000"/>
                                    </p:animScale>
                                    <p:animScale>
                                      <p:cBhvr>
                                        <p:cTn id="47" dur="166" decel="50000">
                                          <p:stCondLst>
                                            <p:cond delay="1338"/>
                                          </p:stCondLst>
                                        </p:cTn>
                                        <p:tgtEl>
                                          <p:spTgt spid="50"/>
                                        </p:tgtEl>
                                      </p:cBhvr>
                                      <p:to x="100000" y="100000"/>
                                    </p:animScale>
                                    <p:animScale>
                                      <p:cBhvr>
                                        <p:cTn id="48" dur="26">
                                          <p:stCondLst>
                                            <p:cond delay="1642"/>
                                          </p:stCondLst>
                                        </p:cTn>
                                        <p:tgtEl>
                                          <p:spTgt spid="50"/>
                                        </p:tgtEl>
                                      </p:cBhvr>
                                      <p:to x="100000" y="90000"/>
                                    </p:animScale>
                                    <p:animScale>
                                      <p:cBhvr>
                                        <p:cTn id="49" dur="166" decel="50000">
                                          <p:stCondLst>
                                            <p:cond delay="1668"/>
                                          </p:stCondLst>
                                        </p:cTn>
                                        <p:tgtEl>
                                          <p:spTgt spid="50"/>
                                        </p:tgtEl>
                                      </p:cBhvr>
                                      <p:to x="100000" y="100000"/>
                                    </p:animScale>
                                    <p:animScale>
                                      <p:cBhvr>
                                        <p:cTn id="50" dur="26">
                                          <p:stCondLst>
                                            <p:cond delay="1808"/>
                                          </p:stCondLst>
                                        </p:cTn>
                                        <p:tgtEl>
                                          <p:spTgt spid="50"/>
                                        </p:tgtEl>
                                      </p:cBhvr>
                                      <p:to x="100000" y="95000"/>
                                    </p:animScale>
                                    <p:animScale>
                                      <p:cBhvr>
                                        <p:cTn id="51" dur="166" decel="50000">
                                          <p:stCondLst>
                                            <p:cond delay="1834"/>
                                          </p:stCondLst>
                                        </p:cTn>
                                        <p:tgtEl>
                                          <p:spTgt spid="5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down)">
                                      <p:cBhvr>
                                        <p:cTn id="56" dur="580">
                                          <p:stCondLst>
                                            <p:cond delay="0"/>
                                          </p:stCondLst>
                                        </p:cTn>
                                        <p:tgtEl>
                                          <p:spTgt spid="51"/>
                                        </p:tgtEl>
                                      </p:cBhvr>
                                    </p:animEffect>
                                    <p:anim calcmode="lin" valueType="num">
                                      <p:cBhvr>
                                        <p:cTn id="57"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62" dur="26">
                                          <p:stCondLst>
                                            <p:cond delay="650"/>
                                          </p:stCondLst>
                                        </p:cTn>
                                        <p:tgtEl>
                                          <p:spTgt spid="51"/>
                                        </p:tgtEl>
                                      </p:cBhvr>
                                      <p:to x="100000" y="60000"/>
                                    </p:animScale>
                                    <p:animScale>
                                      <p:cBhvr>
                                        <p:cTn id="63" dur="166" decel="50000">
                                          <p:stCondLst>
                                            <p:cond delay="676"/>
                                          </p:stCondLst>
                                        </p:cTn>
                                        <p:tgtEl>
                                          <p:spTgt spid="51"/>
                                        </p:tgtEl>
                                      </p:cBhvr>
                                      <p:to x="100000" y="100000"/>
                                    </p:animScale>
                                    <p:animScale>
                                      <p:cBhvr>
                                        <p:cTn id="64" dur="26">
                                          <p:stCondLst>
                                            <p:cond delay="1312"/>
                                          </p:stCondLst>
                                        </p:cTn>
                                        <p:tgtEl>
                                          <p:spTgt spid="51"/>
                                        </p:tgtEl>
                                      </p:cBhvr>
                                      <p:to x="100000" y="80000"/>
                                    </p:animScale>
                                    <p:animScale>
                                      <p:cBhvr>
                                        <p:cTn id="65" dur="166" decel="50000">
                                          <p:stCondLst>
                                            <p:cond delay="1338"/>
                                          </p:stCondLst>
                                        </p:cTn>
                                        <p:tgtEl>
                                          <p:spTgt spid="51"/>
                                        </p:tgtEl>
                                      </p:cBhvr>
                                      <p:to x="100000" y="100000"/>
                                    </p:animScale>
                                    <p:animScale>
                                      <p:cBhvr>
                                        <p:cTn id="66" dur="26">
                                          <p:stCondLst>
                                            <p:cond delay="1642"/>
                                          </p:stCondLst>
                                        </p:cTn>
                                        <p:tgtEl>
                                          <p:spTgt spid="51"/>
                                        </p:tgtEl>
                                      </p:cBhvr>
                                      <p:to x="100000" y="90000"/>
                                    </p:animScale>
                                    <p:animScale>
                                      <p:cBhvr>
                                        <p:cTn id="67" dur="166" decel="50000">
                                          <p:stCondLst>
                                            <p:cond delay="1668"/>
                                          </p:stCondLst>
                                        </p:cTn>
                                        <p:tgtEl>
                                          <p:spTgt spid="51"/>
                                        </p:tgtEl>
                                      </p:cBhvr>
                                      <p:to x="100000" y="100000"/>
                                    </p:animScale>
                                    <p:animScale>
                                      <p:cBhvr>
                                        <p:cTn id="68" dur="26">
                                          <p:stCondLst>
                                            <p:cond delay="1808"/>
                                          </p:stCondLst>
                                        </p:cTn>
                                        <p:tgtEl>
                                          <p:spTgt spid="51"/>
                                        </p:tgtEl>
                                      </p:cBhvr>
                                      <p:to x="100000" y="95000"/>
                                    </p:animScale>
                                    <p:animScale>
                                      <p:cBhvr>
                                        <p:cTn id="69" dur="166" decel="50000">
                                          <p:stCondLst>
                                            <p:cond delay="1834"/>
                                          </p:stCondLst>
                                        </p:cTn>
                                        <p:tgtEl>
                                          <p:spTgt spid="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endParaRPr lang="vi-VN"/>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endParaRPr lang="vi-VN"/>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endParaRPr lang="vi-VN"/>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32" name="Freeform 11"/>
          <p:cNvSpPr/>
          <p:nvPr/>
        </p:nvSpPr>
        <p:spPr>
          <a:xfrm>
            <a:off x="-3732745" y="2227586"/>
            <a:ext cx="16355214" cy="8223435"/>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r:embed="rId8"/>
                </a:ext>
              </a:extLst>
            </a:blip>
            <a:stretch>
              <a:fillRect/>
            </a:stretch>
          </a:blipFill>
        </p:spPr>
        <p:txBody>
          <a:bodyPr/>
          <a:lstStyle/>
          <a:p>
            <a:r>
              <a:rPr lang="vi-VN" dirty="0">
                <a:solidFill>
                  <a:srgbClr val="FFFF00"/>
                </a:solidFill>
              </a:rPr>
              <a:t> </a:t>
            </a:r>
            <a:endParaRPr lang="en-US" dirty="0">
              <a:solidFill>
                <a:srgbClr val="FFFF00"/>
              </a:solidFill>
            </a:endParaRPr>
          </a:p>
        </p:txBody>
      </p:sp>
      <p:sp>
        <p:nvSpPr>
          <p:cNvPr id="34" name="Title 1">
            <a:extLst>
              <a:ext uri="{FF2B5EF4-FFF2-40B4-BE49-F238E27FC236}">
                <a16:creationId xmlns:a16="http://schemas.microsoft.com/office/drawing/2014/main" id="{B28CE2E5-3FD6-58ED-A487-F36B079CED1F}"/>
              </a:ext>
            </a:extLst>
          </p:cNvPr>
          <p:cNvSpPr txBox="1">
            <a:spLocks/>
          </p:cNvSpPr>
          <p:nvPr/>
        </p:nvSpPr>
        <p:spPr>
          <a:xfrm>
            <a:off x="1650869" y="5437624"/>
            <a:ext cx="6940064"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pic>
        <p:nvPicPr>
          <p:cNvPr id="6146" name="Picture 2" descr="https://o.remove.bg/downloads/e8655d73-b87f-4c79-a517-ea732dcbd59c/image-removebg-preview.png"/>
          <p:cNvPicPr>
            <a:picLocks noChangeAspect="1" noChangeArrowheads="1"/>
          </p:cNvPicPr>
          <p:nvPr/>
        </p:nvPicPr>
        <p:blipFill rotWithShape="1">
          <a:blip r:embed="rId9">
            <a:extLst>
              <a:ext uri="{28A0092B-C50C-407E-A947-70E740481C1C}">
                <a14:useLocalDpi xmlns:a14="http://schemas.microsoft.com/office/drawing/2010/main" val="0"/>
              </a:ext>
            </a:extLst>
          </a:blip>
          <a:srcRect t="26400"/>
          <a:stretch/>
        </p:blipFill>
        <p:spPr bwMode="auto">
          <a:xfrm>
            <a:off x="11784046" y="6471069"/>
            <a:ext cx="6886559" cy="5068508"/>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1">
            <a:extLst>
              <a:ext uri="{FF2B5EF4-FFF2-40B4-BE49-F238E27FC236}">
                <a16:creationId xmlns:a16="http://schemas.microsoft.com/office/drawing/2014/main" id="{239FBCB3-9F56-1430-DAD8-EB9A52689927}"/>
              </a:ext>
            </a:extLst>
          </p:cNvPr>
          <p:cNvSpPr txBox="1">
            <a:spLocks/>
          </p:cNvSpPr>
          <p:nvPr/>
        </p:nvSpPr>
        <p:spPr>
          <a:xfrm>
            <a:off x="1096906" y="3268258"/>
            <a:ext cx="8341974"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4500" b="1" dirty="0">
                <a:solidFill>
                  <a:srgbClr val="FF0000"/>
                </a:solidFill>
                <a:latin typeface="Calibri" panose="020F0502020204030204" pitchFamily="34" charset="0"/>
                <a:ea typeface="Calibri" panose="020F0502020204030204" pitchFamily="34" charset="0"/>
                <a:cs typeface="Calibri" panose="020F0502020204030204" pitchFamily="34" charset="0"/>
              </a:rPr>
              <a:t>a.</a:t>
            </a:r>
            <a:r>
              <a:rPr lang="vi-VN" sz="4500" b="1" dirty="0">
                <a:latin typeface="Calibri" panose="020F0502020204030204" pitchFamily="34" charset="0"/>
                <a:ea typeface="Calibri" panose="020F0502020204030204" pitchFamily="34" charset="0"/>
                <a:cs typeface="Calibri" panose="020F0502020204030204" pitchFamily="34" charset="0"/>
              </a:rPr>
              <a:t> Bài văn miêu tả cây </a:t>
            </a:r>
            <a:r>
              <a:rPr lang="en-US" sz="4500" b="1" dirty="0" err="1">
                <a:latin typeface="Calibri" panose="020F0502020204030204" pitchFamily="34" charset="0"/>
                <a:ea typeface="Calibri" panose="020F0502020204030204" pitchFamily="34" charset="0"/>
                <a:cs typeface="Calibri" panose="020F0502020204030204" pitchFamily="34" charset="0"/>
              </a:rPr>
              <a:t>cối</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thường</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gồm</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những</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phần</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nào</a:t>
            </a:r>
            <a:r>
              <a:rPr lang="en-US" sz="4500" b="1" dirty="0">
                <a:latin typeface="Calibri" panose="020F0502020204030204" pitchFamily="34" charset="0"/>
                <a:ea typeface="Calibri" panose="020F0502020204030204" pitchFamily="34" charset="0"/>
                <a:cs typeface="Calibri" panose="020F0502020204030204" pitchFamily="34" charset="0"/>
              </a:rPr>
              <a:t>?</a:t>
            </a:r>
            <a:endParaRPr lang="vi-VN" sz="4500" b="1" dirty="0">
              <a:latin typeface="Calibri" panose="020F0502020204030204" pitchFamily="34" charset="0"/>
              <a:ea typeface="Calibri" panose="020F0502020204030204" pitchFamily="34" charset="0"/>
              <a:cs typeface="Calibri" panose="020F0502020204030204" pitchFamily="34" charset="0"/>
            </a:endParaRPr>
          </a:p>
        </p:txBody>
      </p:sp>
      <p:sp>
        <p:nvSpPr>
          <p:cNvPr id="36" name="Title 1">
            <a:extLst>
              <a:ext uri="{FF2B5EF4-FFF2-40B4-BE49-F238E27FC236}">
                <a16:creationId xmlns:a16="http://schemas.microsoft.com/office/drawing/2014/main" id="{B417A606-B84D-026B-1716-3C18DE5BEB67}"/>
              </a:ext>
            </a:extLst>
          </p:cNvPr>
          <p:cNvSpPr txBox="1">
            <a:spLocks/>
          </p:cNvSpPr>
          <p:nvPr/>
        </p:nvSpPr>
        <p:spPr>
          <a:xfrm>
            <a:off x="1096906" y="5167373"/>
            <a:ext cx="10775344"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4500" b="1" dirty="0">
                <a:solidFill>
                  <a:srgbClr val="FF0000"/>
                </a:solidFill>
                <a:latin typeface="Calibri" panose="020F0502020204030204" pitchFamily="34" charset="0"/>
                <a:ea typeface="Calibri" panose="020F0502020204030204" pitchFamily="34" charset="0"/>
                <a:cs typeface="Calibri" panose="020F0502020204030204" pitchFamily="34" charset="0"/>
              </a:rPr>
              <a:t>b. </a:t>
            </a:r>
            <a:r>
              <a:rPr lang="en-US" sz="4500" b="1" dirty="0">
                <a:latin typeface="Calibri" panose="020F0502020204030204" pitchFamily="34" charset="0"/>
                <a:ea typeface="Calibri" panose="020F0502020204030204" pitchFamily="34" charset="0"/>
                <a:cs typeface="Calibri" panose="020F0502020204030204" pitchFamily="34" charset="0"/>
              </a:rPr>
              <a:t>Theo </a:t>
            </a:r>
            <a:r>
              <a:rPr lang="en-US" sz="4500" b="1" dirty="0" err="1">
                <a:latin typeface="Calibri" panose="020F0502020204030204" pitchFamily="34" charset="0"/>
                <a:ea typeface="Calibri" panose="020F0502020204030204" pitchFamily="34" charset="0"/>
                <a:cs typeface="Calibri" panose="020F0502020204030204" pitchFamily="34" charset="0"/>
              </a:rPr>
              <a:t>em</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ngoài</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trình</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tự</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miêu</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tả</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như</a:t>
            </a:r>
            <a:r>
              <a:rPr lang="en-US" sz="4500" b="1" dirty="0">
                <a:latin typeface="Calibri" panose="020F0502020204030204" pitchFamily="34" charset="0"/>
                <a:ea typeface="Calibri" panose="020F0502020204030204" pitchFamily="34" charset="0"/>
                <a:cs typeface="Calibri" panose="020F0502020204030204" pitchFamily="34" charset="0"/>
              </a:rPr>
              <a:t> ở </a:t>
            </a:r>
            <a:r>
              <a:rPr lang="en-US" sz="4500" b="1" dirty="0" err="1">
                <a:latin typeface="Calibri" panose="020F0502020204030204" pitchFamily="34" charset="0"/>
                <a:ea typeface="Calibri" panose="020F0502020204030204" pitchFamily="34" charset="0"/>
                <a:cs typeface="Calibri" panose="020F0502020204030204" pitchFamily="34" charset="0"/>
              </a:rPr>
              <a:t>bài</a:t>
            </a:r>
            <a:r>
              <a:rPr lang="en-US" sz="4500" b="1" dirty="0">
                <a:latin typeface="Calibri" panose="020F0502020204030204" pitchFamily="34" charset="0"/>
                <a:ea typeface="Calibri" panose="020F0502020204030204" pitchFamily="34" charset="0"/>
                <a:cs typeface="Calibri" panose="020F0502020204030204" pitchFamily="34" charset="0"/>
              </a:rPr>
              <a:t> “Hoa </a:t>
            </a:r>
            <a:r>
              <a:rPr lang="en-US" sz="4500" b="1" dirty="0" err="1">
                <a:latin typeface="Calibri" panose="020F0502020204030204" pitchFamily="34" charset="0"/>
                <a:ea typeface="Calibri" panose="020F0502020204030204" pitchFamily="34" charset="0"/>
                <a:cs typeface="Calibri" panose="020F0502020204030204" pitchFamily="34" charset="0"/>
              </a:rPr>
              <a:t>xanh</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còn</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có</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thể</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miêu</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tả</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theo</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trình</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tự</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nào</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khác</a:t>
            </a:r>
            <a:r>
              <a:rPr lang="en-US" sz="4500" b="1" dirty="0">
                <a:latin typeface="Calibri" panose="020F0502020204030204" pitchFamily="34" charset="0"/>
                <a:ea typeface="Calibri" panose="020F0502020204030204" pitchFamily="34" charset="0"/>
                <a:cs typeface="Calibri" panose="020F0502020204030204" pitchFamily="34" charset="0"/>
              </a:rPr>
              <a:t>?</a:t>
            </a:r>
            <a:endParaRPr lang="vi-VN" sz="4500" b="1" dirty="0">
              <a:latin typeface="Calibri" panose="020F0502020204030204" pitchFamily="34" charset="0"/>
              <a:ea typeface="Calibri" panose="020F0502020204030204" pitchFamily="34" charset="0"/>
              <a:cs typeface="Calibri" panose="020F0502020204030204" pitchFamily="34" charset="0"/>
            </a:endParaRPr>
          </a:p>
        </p:txBody>
      </p:sp>
      <p:sp>
        <p:nvSpPr>
          <p:cNvPr id="37" name="Title 1">
            <a:extLst>
              <a:ext uri="{FF2B5EF4-FFF2-40B4-BE49-F238E27FC236}">
                <a16:creationId xmlns:a16="http://schemas.microsoft.com/office/drawing/2014/main" id="{FBC928B9-11D7-D302-98C9-3A9FF7EB4E01}"/>
              </a:ext>
            </a:extLst>
          </p:cNvPr>
          <p:cNvSpPr txBox="1">
            <a:spLocks/>
          </p:cNvSpPr>
          <p:nvPr/>
        </p:nvSpPr>
        <p:spPr>
          <a:xfrm>
            <a:off x="1096906" y="7135488"/>
            <a:ext cx="8885294"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4500" b="1" dirty="0">
                <a:solidFill>
                  <a:srgbClr val="FF0000"/>
                </a:solidFill>
                <a:latin typeface="Calibri" panose="020F0502020204030204" pitchFamily="34" charset="0"/>
                <a:ea typeface="Calibri" panose="020F0502020204030204" pitchFamily="34" charset="0"/>
                <a:cs typeface="Calibri" panose="020F0502020204030204" pitchFamily="34" charset="0"/>
              </a:rPr>
              <a:t>c.</a:t>
            </a:r>
            <a:r>
              <a:rPr lang="vi-VN"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Sau</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khi</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tả</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các</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bộ</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phận</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của</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cây</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người</a:t>
            </a:r>
            <a:r>
              <a:rPr lang="en-US" sz="4500" b="1" dirty="0">
                <a:latin typeface="Calibri" panose="020F0502020204030204" pitchFamily="34" charset="0"/>
                <a:ea typeface="Calibri" panose="020F0502020204030204" pitchFamily="34" charset="0"/>
                <a:cs typeface="Calibri" panose="020F0502020204030204" pitchFamily="34" charset="0"/>
              </a:rPr>
              <a:t> ta </a:t>
            </a:r>
            <a:r>
              <a:rPr lang="en-US" sz="4500" b="1" dirty="0" err="1">
                <a:latin typeface="Calibri" panose="020F0502020204030204" pitchFamily="34" charset="0"/>
                <a:ea typeface="Calibri" panose="020F0502020204030204" pitchFamily="34" charset="0"/>
                <a:cs typeface="Calibri" panose="020F0502020204030204" pitchFamily="34" charset="0"/>
              </a:rPr>
              <a:t>có</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thể</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viết</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thêm</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điều</a:t>
            </a:r>
            <a:r>
              <a:rPr lang="en-US" sz="4500" b="1" dirty="0">
                <a:latin typeface="Calibri" panose="020F0502020204030204" pitchFamily="34" charset="0"/>
                <a:ea typeface="Calibri" panose="020F0502020204030204" pitchFamily="34" charset="0"/>
                <a:cs typeface="Calibri" panose="020F0502020204030204" pitchFamily="34" charset="0"/>
              </a:rPr>
              <a:t> </a:t>
            </a:r>
            <a:r>
              <a:rPr lang="en-US" sz="4500" b="1" dirty="0" err="1">
                <a:latin typeface="Calibri" panose="020F0502020204030204" pitchFamily="34" charset="0"/>
                <a:ea typeface="Calibri" panose="020F0502020204030204" pitchFamily="34" charset="0"/>
                <a:cs typeface="Calibri" panose="020F0502020204030204" pitchFamily="34" charset="0"/>
              </a:rPr>
              <a:t>gì</a:t>
            </a:r>
            <a:r>
              <a:rPr lang="en-US" sz="4500" b="1" dirty="0">
                <a:latin typeface="Calibri" panose="020F0502020204030204" pitchFamily="34" charset="0"/>
                <a:ea typeface="Calibri" panose="020F0502020204030204" pitchFamily="34" charset="0"/>
                <a:cs typeface="Calibri" panose="020F0502020204030204" pitchFamily="34" charset="0"/>
              </a:rPr>
              <a:t>?</a:t>
            </a:r>
            <a:endParaRPr lang="vi-VN" sz="45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33" name="Group 32"/>
          <p:cNvGrpSpPr/>
          <p:nvPr/>
        </p:nvGrpSpPr>
        <p:grpSpPr>
          <a:xfrm>
            <a:off x="4292462" y="-61369"/>
            <a:ext cx="9979943" cy="1980687"/>
            <a:chOff x="4292462" y="156838"/>
            <a:chExt cx="9979943" cy="3276619"/>
          </a:xfrm>
        </p:grpSpPr>
        <p:grpSp>
          <p:nvGrpSpPr>
            <p:cNvPr id="5" name="Group 5"/>
            <p:cNvGrpSpPr/>
            <p:nvPr/>
          </p:nvGrpSpPr>
          <p:grpSpPr>
            <a:xfrm>
              <a:off x="4444862" y="630041"/>
              <a:ext cx="9827543" cy="2803416"/>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92462" y="477641"/>
              <a:ext cx="9833403" cy="276086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990363" y="15683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23" name="Title 1">
            <a:extLst>
              <a:ext uri="{FF2B5EF4-FFF2-40B4-BE49-F238E27FC236}">
                <a16:creationId xmlns:a16="http://schemas.microsoft.com/office/drawing/2014/main" id="{AE34BE61-83AC-9D96-C8A4-71AEF38EF9B0}"/>
              </a:ext>
            </a:extLst>
          </p:cNvPr>
          <p:cNvSpPr txBox="1">
            <a:spLocks/>
          </p:cNvSpPr>
          <p:nvPr/>
        </p:nvSpPr>
        <p:spPr>
          <a:xfrm>
            <a:off x="4699632" y="238224"/>
            <a:ext cx="9135496" cy="16722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err="1">
                <a:solidFill>
                  <a:schemeClr val="accent6">
                    <a:lumMod val="75000"/>
                  </a:schemeClr>
                </a:solidFill>
                <a:latin typeface="UVN Banh Mi" pitchFamily="2" charset="0"/>
                <a:ea typeface="LNTH-LuoLuoNotangYuanTi 1" pitchFamily="2" charset="-128"/>
                <a:cs typeface="LNTH-LuoLuoNotangYuanTi 1" pitchFamily="2" charset="-128"/>
              </a:rPr>
              <a:t>Thảo</a:t>
            </a:r>
            <a:r>
              <a:rPr lang="en-US" sz="80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8000" b="1" dirty="0" err="1">
                <a:solidFill>
                  <a:schemeClr val="accent6">
                    <a:lumMod val="75000"/>
                  </a:schemeClr>
                </a:solidFill>
                <a:latin typeface="UVN Banh Mi" pitchFamily="2" charset="0"/>
                <a:ea typeface="LNTH-LuoLuoNotangYuanTi 1" pitchFamily="2" charset="-128"/>
                <a:cs typeface="LNTH-LuoLuoNotangYuanTi 1" pitchFamily="2" charset="-128"/>
              </a:rPr>
              <a:t>luận</a:t>
            </a:r>
            <a:r>
              <a:rPr lang="en-US" sz="80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8000" b="1" dirty="0" err="1">
                <a:solidFill>
                  <a:schemeClr val="accent6">
                    <a:lumMod val="75000"/>
                  </a:schemeClr>
                </a:solidFill>
                <a:latin typeface="UVN Banh Mi" pitchFamily="2" charset="0"/>
                <a:ea typeface="LNTH-LuoLuoNotangYuanTi 1" pitchFamily="2" charset="-128"/>
                <a:cs typeface="LNTH-LuoLuoNotangYuanTi 1" pitchFamily="2" charset="-128"/>
              </a:rPr>
              <a:t>nhóm</a:t>
            </a:r>
            <a:r>
              <a:rPr lang="en-US" sz="80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vi-VN" sz="8000" b="1" dirty="0">
                <a:solidFill>
                  <a:schemeClr val="accent6">
                    <a:lumMod val="75000"/>
                  </a:schemeClr>
                </a:solidFill>
                <a:latin typeface="UVN Banh Mi" pitchFamily="2" charset="0"/>
                <a:ea typeface="LNTH-LuoLuoNotangYuanTi 1" pitchFamily="2" charset="-128"/>
                <a:cs typeface="LNTH-LuoLuoNotangYuanTi 1" pitchFamily="2" charset="-128"/>
              </a:rPr>
              <a:t>4</a:t>
            </a:r>
            <a:endParaRPr lang="vi-VN" sz="8000" b="1" dirty="0">
              <a:solidFill>
                <a:schemeClr val="accent6">
                  <a:lumMod val="75000"/>
                </a:schemeClr>
              </a:solidFill>
              <a:latin typeface="LNTH-LuoLuoNotangYuanTi 1" pitchFamily="2" charset="-128"/>
              <a:ea typeface="LNTH-LuoLuoNotangYuanTi 1" pitchFamily="2" charset="-128"/>
              <a:cs typeface="LNTH-LuoLuoNotangYuanTi 1" pitchFamily="2" charset="-128"/>
            </a:endParaRPr>
          </a:p>
        </p:txBody>
      </p:sp>
      <p:grpSp>
        <p:nvGrpSpPr>
          <p:cNvPr id="27" name="Group 26"/>
          <p:cNvGrpSpPr/>
          <p:nvPr/>
        </p:nvGrpSpPr>
        <p:grpSpPr>
          <a:xfrm>
            <a:off x="397747" y="2198027"/>
            <a:ext cx="5076367" cy="1122509"/>
            <a:chOff x="2775383" y="941136"/>
            <a:chExt cx="8595086" cy="848767"/>
          </a:xfrm>
        </p:grpSpPr>
        <p:sp>
          <p:nvSpPr>
            <p:cNvPr id="28" name="Rounded Rectangle 27"/>
            <p:cNvSpPr/>
            <p:nvPr/>
          </p:nvSpPr>
          <p:spPr>
            <a:xfrm>
              <a:off x="2775383" y="941136"/>
              <a:ext cx="8595086" cy="84876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288537" y="1059020"/>
              <a:ext cx="4557594" cy="581800"/>
            </a:xfrm>
            <a:prstGeom prst="rect">
              <a:avLst/>
            </a:prstGeom>
          </p:spPr>
          <p:txBody>
            <a:bodyPr wrap="none">
              <a:spAutoFit/>
            </a:bodyPr>
            <a:lstStyle/>
            <a:p>
              <a:pPr algn="just">
                <a:lnSpc>
                  <a:spcPct val="100000"/>
                </a:lnSpc>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2. Trao đổi với bạn</a:t>
              </a:r>
            </a:p>
          </p:txBody>
        </p:sp>
      </p:grpSp>
    </p:spTree>
    <p:extLst>
      <p:ext uri="{BB962C8B-B14F-4D97-AF65-F5344CB8AC3E}">
        <p14:creationId xmlns:p14="http://schemas.microsoft.com/office/powerpoint/2010/main" val="338020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out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1000" fill="hold"/>
                                        <p:tgtEl>
                                          <p:spTgt spid="32"/>
                                        </p:tgtEl>
                                        <p:attrNameLst>
                                          <p:attrName>ppt_w</p:attrName>
                                        </p:attrNameLst>
                                      </p:cBhvr>
                                      <p:tavLst>
                                        <p:tav tm="0">
                                          <p:val>
                                            <p:fltVal val="0"/>
                                          </p:val>
                                        </p:tav>
                                        <p:tav tm="100000">
                                          <p:val>
                                            <p:strVal val="#ppt_w"/>
                                          </p:val>
                                        </p:tav>
                                      </p:tavLst>
                                    </p:anim>
                                    <p:anim calcmode="lin" valueType="num">
                                      <p:cBhvr>
                                        <p:cTn id="27" dur="1000" fill="hold"/>
                                        <p:tgtEl>
                                          <p:spTgt spid="32"/>
                                        </p:tgtEl>
                                        <p:attrNameLst>
                                          <p:attrName>ppt_h</p:attrName>
                                        </p:attrNameLst>
                                      </p:cBhvr>
                                      <p:tavLst>
                                        <p:tav tm="0">
                                          <p:val>
                                            <p:fltVal val="0"/>
                                          </p:val>
                                        </p:tav>
                                        <p:tav tm="100000">
                                          <p:val>
                                            <p:strVal val="#ppt_h"/>
                                          </p:val>
                                        </p:tav>
                                      </p:tavLst>
                                    </p:anim>
                                    <p:anim calcmode="lin" valueType="num">
                                      <p:cBhvr>
                                        <p:cTn id="28" dur="1000" fill="hold"/>
                                        <p:tgtEl>
                                          <p:spTgt spid="32"/>
                                        </p:tgtEl>
                                        <p:attrNameLst>
                                          <p:attrName>style.rotation</p:attrName>
                                        </p:attrNameLst>
                                      </p:cBhvr>
                                      <p:tavLst>
                                        <p:tav tm="0">
                                          <p:val>
                                            <p:fltVal val="90"/>
                                          </p:val>
                                        </p:tav>
                                        <p:tav tm="100000">
                                          <p:val>
                                            <p:fltVal val="0"/>
                                          </p:val>
                                        </p:tav>
                                      </p:tavLst>
                                    </p:anim>
                                    <p:animEffect transition="in" filter="fade">
                                      <p:cBhvr>
                                        <p:cTn id="29" dur="10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nodePh="1">
                                  <p:stCondLst>
                                    <p:cond delay="0"/>
                                  </p:stCondLst>
                                  <p:endCondLst>
                                    <p:cond evt="begin" delay="0">
                                      <p:tn val="32"/>
                                    </p:cond>
                                  </p:endCondLst>
                                  <p:childTnLst>
                                    <p:set>
                                      <p:cBhvr>
                                        <p:cTn id="33" dur="1" fill="hold">
                                          <p:stCondLst>
                                            <p:cond delay="0"/>
                                          </p:stCondLst>
                                        </p:cTn>
                                        <p:tgtEl>
                                          <p:spTgt spid="34"/>
                                        </p:tgtEl>
                                        <p:attrNameLst>
                                          <p:attrName>style.visibility</p:attrName>
                                        </p:attrNameLst>
                                      </p:cBhvr>
                                      <p:to>
                                        <p:strVal val="visible"/>
                                      </p:to>
                                    </p:set>
                                    <p:animEffect transition="in" filter="circle(in)">
                                      <p:cBhvr>
                                        <p:cTn id="34" dur="2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outVertic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barn(outVertical)">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outVertical)">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P spid="35" grpId="0"/>
      <p:bldP spid="36" grpId="0"/>
      <p:bldP spid="37"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54" y="-2064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10" name="Freeform 10"/>
          <p:cNvSpPr/>
          <p:nvPr/>
        </p:nvSpPr>
        <p:spPr>
          <a:xfrm>
            <a:off x="246832"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46832"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txBody>
          <a:bodyPr/>
          <a:lstStyle/>
          <a:p>
            <a:endParaRPr lang="vi-VN"/>
          </a:p>
        </p:txBody>
      </p:sp>
      <p:sp>
        <p:nvSpPr>
          <p:cNvPr id="13" name="Freeform 13"/>
          <p:cNvSpPr/>
          <p:nvPr/>
        </p:nvSpPr>
        <p:spPr>
          <a:xfrm>
            <a:off x="60676"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txBody>
          <a:bodyPr/>
          <a:lstStyle/>
          <a:p>
            <a:endParaRPr lang="vi-VN"/>
          </a:p>
        </p:txBody>
      </p:sp>
      <p:grpSp>
        <p:nvGrpSpPr>
          <p:cNvPr id="59" name="Group 58"/>
          <p:cNvGrpSpPr/>
          <p:nvPr/>
        </p:nvGrpSpPr>
        <p:grpSpPr>
          <a:xfrm>
            <a:off x="858006" y="232053"/>
            <a:ext cx="15715197" cy="2518708"/>
            <a:chOff x="858006" y="232053"/>
            <a:chExt cx="15715197" cy="2518708"/>
          </a:xfrm>
        </p:grpSpPr>
        <p:grpSp>
          <p:nvGrpSpPr>
            <p:cNvPr id="20" name="Group 19"/>
            <p:cNvGrpSpPr/>
            <p:nvPr/>
          </p:nvGrpSpPr>
          <p:grpSpPr>
            <a:xfrm>
              <a:off x="1994618" y="310706"/>
              <a:ext cx="14578585" cy="2440055"/>
              <a:chOff x="2097549" y="2102957"/>
              <a:chExt cx="14578585" cy="2440055"/>
            </a:xfrm>
          </p:grpSpPr>
          <p:grpSp>
            <p:nvGrpSpPr>
              <p:cNvPr id="4" name="Group 4"/>
              <p:cNvGrpSpPr/>
              <p:nvPr/>
            </p:nvGrpSpPr>
            <p:grpSpPr>
              <a:xfrm>
                <a:off x="2097549" y="2255358"/>
                <a:ext cx="14239013" cy="2287654"/>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2286631"/>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8" name="Freeform 18"/>
            <p:cNvSpPr/>
            <p:nvPr/>
          </p:nvSpPr>
          <p:spPr>
            <a:xfrm rot="9807132">
              <a:off x="858006" y="232053"/>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txBody>
          <a:bodyPr/>
          <a:lstStyle/>
          <a:p>
            <a:endParaRPr lang="vi-VN"/>
          </a:p>
        </p:txBody>
      </p:sp>
      <p:sp>
        <p:nvSpPr>
          <p:cNvPr id="23" name="Freeform 23"/>
          <p:cNvSpPr/>
          <p:nvPr/>
        </p:nvSpPr>
        <p:spPr>
          <a:xfrm>
            <a:off x="16035299" y="-12647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9" name="Title 1">
            <a:extLst>
              <a:ext uri="{FF2B5EF4-FFF2-40B4-BE49-F238E27FC236}">
                <a16:creationId xmlns:a16="http://schemas.microsoft.com/office/drawing/2014/main" id="{46807B1A-5024-DD8F-CE28-6AE3A7E12E6B}"/>
              </a:ext>
            </a:extLst>
          </p:cNvPr>
          <p:cNvSpPr txBox="1">
            <a:spLocks/>
          </p:cNvSpPr>
          <p:nvPr/>
        </p:nvSpPr>
        <p:spPr>
          <a:xfrm>
            <a:off x="2390384" y="471334"/>
            <a:ext cx="13507232"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3800" b="1" dirty="0">
                <a:solidFill>
                  <a:schemeClr val="accent6">
                    <a:lumMod val="75000"/>
                  </a:schemeClr>
                </a:solidFill>
                <a:latin typeface="UVN Banh Mi" pitchFamily="2" charset="0"/>
                <a:ea typeface="LNTH-LuoLuoNotangYuanTi 1" pitchFamily="2" charset="-128"/>
                <a:cs typeface="LNTH-LuoLuoNotangYuanTi 1" pitchFamily="2" charset="-128"/>
              </a:rPr>
              <a:t>Trình bày trước lớp</a:t>
            </a:r>
          </a:p>
        </p:txBody>
      </p:sp>
      <p:grpSp>
        <p:nvGrpSpPr>
          <p:cNvPr id="60" name="Group 59"/>
          <p:cNvGrpSpPr/>
          <p:nvPr/>
        </p:nvGrpSpPr>
        <p:grpSpPr>
          <a:xfrm>
            <a:off x="1817581" y="3550865"/>
            <a:ext cx="7265778" cy="3295717"/>
            <a:chOff x="1817581" y="3550865"/>
            <a:chExt cx="7265778" cy="3295717"/>
          </a:xfrm>
        </p:grpSpPr>
        <p:grpSp>
          <p:nvGrpSpPr>
            <p:cNvPr id="41" name="Group 40"/>
            <p:cNvGrpSpPr/>
            <p:nvPr/>
          </p:nvGrpSpPr>
          <p:grpSpPr>
            <a:xfrm>
              <a:off x="1817581" y="3550865"/>
              <a:ext cx="7265778" cy="3295717"/>
              <a:chOff x="1817581" y="3550865"/>
              <a:chExt cx="7265778" cy="3295717"/>
            </a:xfrm>
          </p:grpSpPr>
          <p:sp>
            <p:nvSpPr>
              <p:cNvPr id="37" name="Freeform 10"/>
              <p:cNvSpPr/>
              <p:nvPr/>
            </p:nvSpPr>
            <p:spPr>
              <a:xfrm>
                <a:off x="3286140"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1">
                      <a:tint val="45000"/>
                      <a:satMod val="400000"/>
                    </a:schemeClr>
                  </a:duotone>
                  <a:extLst>
                    <a:ext uri="{96DAC541-7B7A-43D3-8B79-37D633B846F1}">
                      <asvg:svgBlip xmlns:asvg="http://schemas.microsoft.com/office/drawing/2016/SVG/main" r:embed="rId16"/>
                    </a:ext>
                  </a:extLst>
                </a:blip>
                <a:srcRect/>
                <a:stretch>
                  <a:fillRect l="-62802" t="2" r="2" b="-88719"/>
                </a:stretch>
              </a:blipFill>
            </p:spPr>
            <p:txBody>
              <a:bodyPr/>
              <a:lstStyle/>
              <a:p>
                <a:endParaRPr lang="vi-VN"/>
              </a:p>
            </p:txBody>
          </p:sp>
          <p:sp>
            <p:nvSpPr>
              <p:cNvPr id="38" name="Freeform 23"/>
              <p:cNvSpPr/>
              <p:nvPr/>
            </p:nvSpPr>
            <p:spPr>
              <a:xfrm>
                <a:off x="1817581"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2" name="Oval 21"/>
              <p:cNvSpPr/>
              <p:nvPr/>
            </p:nvSpPr>
            <p:spPr>
              <a:xfrm>
                <a:off x="2375977"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17">
              <a:extLst>
                <a:ext uri="{28A0092B-C50C-407E-A947-70E740481C1C}">
                  <a14:useLocalDpi xmlns:a14="http://schemas.microsoft.com/office/drawing/2010/main" val="0"/>
                </a:ext>
              </a:extLst>
            </a:blip>
            <a:srcRect l="75125" t="49381" b="34185"/>
            <a:stretch/>
          </p:blipFill>
          <p:spPr>
            <a:xfrm>
              <a:off x="2409544" y="4975413"/>
              <a:ext cx="1818044" cy="1201092"/>
            </a:xfrm>
            <a:prstGeom prst="rect">
              <a:avLst/>
            </a:prstGeom>
          </p:spPr>
        </p:pic>
        <p:sp>
          <p:nvSpPr>
            <p:cNvPr id="57" name="Title 1">
              <a:extLst>
                <a:ext uri="{FF2B5EF4-FFF2-40B4-BE49-F238E27FC236}">
                  <a16:creationId xmlns:a16="http://schemas.microsoft.com/office/drawing/2014/main" id="{52202437-AA90-4383-2605-81C2C8B814C2}"/>
                </a:ext>
              </a:extLst>
            </p:cNvPr>
            <p:cNvSpPr txBox="1">
              <a:spLocks/>
            </p:cNvSpPr>
            <p:nvPr/>
          </p:nvSpPr>
          <p:spPr>
            <a:xfrm>
              <a:off x="4535824"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Mắt</a:t>
              </a: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dõi</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1" name="Group 60"/>
          <p:cNvGrpSpPr/>
          <p:nvPr/>
        </p:nvGrpSpPr>
        <p:grpSpPr>
          <a:xfrm>
            <a:off x="9506187" y="3550865"/>
            <a:ext cx="7265778" cy="3295717"/>
            <a:chOff x="9506187" y="3550865"/>
            <a:chExt cx="7265778" cy="3295717"/>
          </a:xfrm>
        </p:grpSpPr>
        <p:grpSp>
          <p:nvGrpSpPr>
            <p:cNvPr id="46" name="Group 45"/>
            <p:cNvGrpSpPr/>
            <p:nvPr/>
          </p:nvGrpSpPr>
          <p:grpSpPr>
            <a:xfrm>
              <a:off x="9506187" y="3550865"/>
              <a:ext cx="7265778" cy="3295717"/>
              <a:chOff x="9506187" y="3550865"/>
              <a:chExt cx="7265778" cy="3295717"/>
            </a:xfrm>
          </p:grpSpPr>
          <p:sp>
            <p:nvSpPr>
              <p:cNvPr id="43" name="Freeform 10"/>
              <p:cNvSpPr/>
              <p:nvPr/>
            </p:nvSpPr>
            <p:spPr>
              <a:xfrm>
                <a:off x="10974746"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3">
                      <a:tint val="45000"/>
                      <a:satMod val="400000"/>
                    </a:schemeClr>
                  </a:duotone>
                  <a:extLst>
                    <a:ext uri="{96DAC541-7B7A-43D3-8B79-37D633B846F1}">
                      <asvg:svgBlip xmlns:asvg="http://schemas.microsoft.com/office/drawing/2016/SVG/main" r:embed="rId16"/>
                    </a:ext>
                  </a:extLst>
                </a:blip>
                <a:srcRect/>
                <a:stretch>
                  <a:fillRect l="-62802" t="2" r="2" b="-88719"/>
                </a:stretch>
              </a:blipFill>
            </p:spPr>
            <p:txBody>
              <a:bodyPr/>
              <a:lstStyle/>
              <a:p>
                <a:endParaRPr lang="vi-VN"/>
              </a:p>
            </p:txBody>
          </p:sp>
          <p:sp>
            <p:nvSpPr>
              <p:cNvPr id="44" name="Freeform 23"/>
              <p:cNvSpPr/>
              <p:nvPr/>
            </p:nvSpPr>
            <p:spPr>
              <a:xfrm>
                <a:off x="9506187"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45" name="Oval 44"/>
              <p:cNvSpPr/>
              <p:nvPr/>
            </p:nvSpPr>
            <p:spPr>
              <a:xfrm>
                <a:off x="10064583"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58305" y="4842403"/>
              <a:ext cx="1466712" cy="1466712"/>
            </a:xfrm>
            <a:prstGeom prst="rect">
              <a:avLst/>
            </a:prstGeom>
          </p:spPr>
        </p:pic>
        <p:sp>
          <p:nvSpPr>
            <p:cNvPr id="58" name="Title 1">
              <a:extLst>
                <a:ext uri="{FF2B5EF4-FFF2-40B4-BE49-F238E27FC236}">
                  <a16:creationId xmlns:a16="http://schemas.microsoft.com/office/drawing/2014/main" id="{D0F0A77C-997D-6D0E-454A-0CBC037EAF36}"/>
                </a:ext>
              </a:extLst>
            </p:cNvPr>
            <p:cNvSpPr txBox="1">
              <a:spLocks/>
            </p:cNvSpPr>
            <p:nvPr/>
          </p:nvSpPr>
          <p:spPr>
            <a:xfrm>
              <a:off x="12378728"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Tai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nghe</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8427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p:cTn id="19" dur="500" fill="hold"/>
                                        <p:tgtEl>
                                          <p:spTgt spid="60"/>
                                        </p:tgtEl>
                                        <p:attrNameLst>
                                          <p:attrName>ppt_w</p:attrName>
                                        </p:attrNameLst>
                                      </p:cBhvr>
                                      <p:tavLst>
                                        <p:tav tm="0">
                                          <p:val>
                                            <p:fltVal val="0"/>
                                          </p:val>
                                        </p:tav>
                                        <p:tav tm="100000">
                                          <p:val>
                                            <p:strVal val="#ppt_w"/>
                                          </p:val>
                                        </p:tav>
                                      </p:tavLst>
                                    </p:anim>
                                    <p:anim calcmode="lin" valueType="num">
                                      <p:cBhvr>
                                        <p:cTn id="20" dur="500" fill="hold"/>
                                        <p:tgtEl>
                                          <p:spTgt spid="60"/>
                                        </p:tgtEl>
                                        <p:attrNameLst>
                                          <p:attrName>ppt_h</p:attrName>
                                        </p:attrNameLst>
                                      </p:cBhvr>
                                      <p:tavLst>
                                        <p:tav tm="0">
                                          <p:val>
                                            <p:fltVal val="0"/>
                                          </p:val>
                                        </p:tav>
                                        <p:tav tm="100000">
                                          <p:val>
                                            <p:strVal val="#ppt_h"/>
                                          </p:val>
                                        </p:tav>
                                      </p:tavLst>
                                    </p:anim>
                                    <p:animEffect transition="in" filter="fade">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p:cTn id="26" dur="500" fill="hold"/>
                                        <p:tgtEl>
                                          <p:spTgt spid="61"/>
                                        </p:tgtEl>
                                        <p:attrNameLst>
                                          <p:attrName>ppt_w</p:attrName>
                                        </p:attrNameLst>
                                      </p:cBhvr>
                                      <p:tavLst>
                                        <p:tav tm="0">
                                          <p:val>
                                            <p:fltVal val="0"/>
                                          </p:val>
                                        </p:tav>
                                        <p:tav tm="100000">
                                          <p:val>
                                            <p:strVal val="#ppt_w"/>
                                          </p:val>
                                        </p:tav>
                                      </p:tavLst>
                                    </p:anim>
                                    <p:anim calcmode="lin" valueType="num">
                                      <p:cBhvr>
                                        <p:cTn id="27" dur="500" fill="hold"/>
                                        <p:tgtEl>
                                          <p:spTgt spid="61"/>
                                        </p:tgtEl>
                                        <p:attrNameLst>
                                          <p:attrName>ppt_h</p:attrName>
                                        </p:attrNameLst>
                                      </p:cBhvr>
                                      <p:tavLst>
                                        <p:tav tm="0">
                                          <p:val>
                                            <p:fltVal val="0"/>
                                          </p:val>
                                        </p:tav>
                                        <p:tav tm="100000">
                                          <p:val>
                                            <p:strVal val="#ppt_h"/>
                                          </p:val>
                                        </p:tav>
                                      </p:tavLst>
                                    </p:anim>
                                    <p:animEffect transition="in" filter="fade">
                                      <p:cBhvr>
                                        <p:cTn id="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0" name="Group 29"/>
          <p:cNvGrpSpPr/>
          <p:nvPr/>
        </p:nvGrpSpPr>
        <p:grpSpPr>
          <a:xfrm>
            <a:off x="3327265" y="128487"/>
            <a:ext cx="11840018" cy="7064841"/>
            <a:chOff x="3327265" y="128487"/>
            <a:chExt cx="11840018" cy="7064841"/>
          </a:xfrm>
        </p:grpSpPr>
        <p:grpSp>
          <p:nvGrpSpPr>
            <p:cNvPr id="5" name="Group 5"/>
            <p:cNvGrpSpPr/>
            <p:nvPr/>
          </p:nvGrpSpPr>
          <p:grpSpPr>
            <a:xfrm>
              <a:off x="3479665" y="280887"/>
              <a:ext cx="11687618" cy="6912441"/>
              <a:chOff x="0" y="-38100"/>
              <a:chExt cx="3078220" cy="1820561"/>
            </a:xfrm>
          </p:grpSpPr>
          <p:sp>
            <p:nvSpPr>
              <p:cNvPr id="6" name="Freeform 6"/>
              <p:cNvSpPr/>
              <p:nvPr/>
            </p:nvSpPr>
            <p:spPr>
              <a:xfrm>
                <a:off x="14261" y="144537"/>
                <a:ext cx="3063959" cy="1637924"/>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128487"/>
              <a:ext cx="11633471" cy="6736357"/>
              <a:chOff x="0" y="-38100"/>
              <a:chExt cx="3063959" cy="1774185"/>
            </a:xfrm>
          </p:grpSpPr>
          <p:sp>
            <p:nvSpPr>
              <p:cNvPr id="9" name="Freeform 9"/>
              <p:cNvSpPr/>
              <p:nvPr/>
            </p:nvSpPr>
            <p:spPr>
              <a:xfrm>
                <a:off x="0" y="120039"/>
                <a:ext cx="3063959" cy="1616046"/>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4078784" y="1064033"/>
              <a:ext cx="10257467"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8800" b="1" dirty="0">
                  <a:solidFill>
                    <a:srgbClr val="C00000"/>
                  </a:solidFill>
                  <a:latin typeface="UVN Banh Mi" pitchFamily="2" charset="0"/>
                  <a:ea typeface="LNTH-LuoLuoNotangYuanTi 1" pitchFamily="2" charset="-128"/>
                  <a:cs typeface="LNTH-LuoLuoNotangYuanTi 1" pitchFamily="2" charset="-128"/>
                </a:rPr>
                <a:t>Theo em, bài văn kể chuyện thường gồm mấy phần? Mỗi phần có nhiệm vụ gì?</a:t>
              </a:r>
            </a:p>
          </p:txBody>
        </p:sp>
      </p:grpSp>
    </p:spTree>
    <p:extLst>
      <p:ext uri="{BB962C8B-B14F-4D97-AF65-F5344CB8AC3E}">
        <p14:creationId xmlns:p14="http://schemas.microsoft.com/office/powerpoint/2010/main" val="215429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4"/>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5"/>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7"/>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8"/>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9"/>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6"/>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9"/>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0"/>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1"/>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2"/>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3"/>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4"/>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5"/>
            <a:stretch>
              <a:fillRect/>
            </a:stretch>
          </a:blipFill>
        </p:spPr>
        <p:txBody>
          <a:bodyPr/>
          <a:lstStyle/>
          <a:p>
            <a:endParaRPr lang="vi-VN"/>
          </a:p>
        </p:txBody>
      </p:sp>
      <p:sp>
        <p:nvSpPr>
          <p:cNvPr id="29" name="Freeform 29"/>
          <p:cNvSpPr/>
          <p:nvPr/>
        </p:nvSpPr>
        <p:spPr>
          <a:xfrm>
            <a:off x="-228078" y="1896470"/>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6"/>
            <a:stretch>
              <a:fillRect/>
            </a:stretch>
          </a:blipFill>
        </p:spPr>
        <p:txBody>
          <a:bodyPr/>
          <a:lstStyle/>
          <a:p>
            <a:endParaRPr lang="vi-VN"/>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7"/>
            <a:stretch>
              <a:fillRect/>
            </a:stretch>
          </a:blipFill>
        </p:spPr>
        <p:txBody>
          <a:bodyPr/>
          <a:lstStyle/>
          <a:p>
            <a:endParaRPr lang="vi-VN"/>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8"/>
            <a:stretch>
              <a:fillRect/>
            </a:stretch>
          </a:blipFill>
        </p:spPr>
        <p:txBody>
          <a:bodyPr/>
          <a:lstStyle/>
          <a:p>
            <a:endParaRPr lang="vi-VN"/>
          </a:p>
        </p:txBody>
      </p:sp>
      <p:sp>
        <p:nvSpPr>
          <p:cNvPr id="30" name="Freeform 11"/>
          <p:cNvSpPr/>
          <p:nvPr/>
        </p:nvSpPr>
        <p:spPr>
          <a:xfrm>
            <a:off x="-1057568" y="3977612"/>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19"/>
            <a:stretch>
              <a:fillRect b="-8839"/>
            </a:stretch>
          </a:blipFill>
        </p:spPr>
        <p:txBody>
          <a:bodyPr/>
          <a:lstStyle/>
          <a:p>
            <a:endParaRPr lang="vi-VN"/>
          </a:p>
        </p:txBody>
      </p:sp>
      <p:sp>
        <p:nvSpPr>
          <p:cNvPr id="31" name="Freeform 11"/>
          <p:cNvSpPr/>
          <p:nvPr/>
        </p:nvSpPr>
        <p:spPr>
          <a:xfrm>
            <a:off x="15092113" y="3824220"/>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19"/>
            <a:stretch>
              <a:fillRect b="-8839"/>
            </a:stretch>
          </a:blipFill>
        </p:spPr>
        <p:txBody>
          <a:bodyPr/>
          <a:lstStyle/>
          <a:p>
            <a:endParaRPr lang="vi-VN"/>
          </a:p>
        </p:txBody>
      </p:sp>
      <p:sp>
        <p:nvSpPr>
          <p:cNvPr id="58" name="Title 1">
            <a:extLst>
              <a:ext uri="{FF2B5EF4-FFF2-40B4-BE49-F238E27FC236}">
                <a16:creationId xmlns:a16="http://schemas.microsoft.com/office/drawing/2014/main" id="{B28CE2E5-3FD6-58ED-A487-F36B079CED1F}"/>
              </a:ext>
            </a:extLst>
          </p:cNvPr>
          <p:cNvSpPr txBox="1">
            <a:spLocks/>
          </p:cNvSpPr>
          <p:nvPr/>
        </p:nvSpPr>
        <p:spPr>
          <a:xfrm>
            <a:off x="1563957" y="856888"/>
            <a:ext cx="14527741"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sp>
        <p:nvSpPr>
          <p:cNvPr id="59" name="Freeform 13"/>
          <p:cNvSpPr/>
          <p:nvPr/>
        </p:nvSpPr>
        <p:spPr>
          <a:xfrm>
            <a:off x="14250471" y="6910519"/>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10"/>
            <a:stretch>
              <a:fillRect/>
            </a:stretch>
          </a:blipFill>
        </p:spPr>
        <p:txBody>
          <a:bodyPr/>
          <a:lstStyle/>
          <a:p>
            <a:endParaRPr lang="vi-VN"/>
          </a:p>
        </p:txBody>
      </p:sp>
      <p:sp>
        <p:nvSpPr>
          <p:cNvPr id="62" name="Freeform 15"/>
          <p:cNvSpPr/>
          <p:nvPr/>
        </p:nvSpPr>
        <p:spPr>
          <a:xfrm>
            <a:off x="4897572" y="4477927"/>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20"/>
            <a:stretch>
              <a:fillRect/>
            </a:stretch>
          </a:blipFill>
        </p:spPr>
        <p:txBody>
          <a:bodyPr/>
          <a:lstStyle/>
          <a:p>
            <a:endParaRPr lang="vi-VN"/>
          </a:p>
        </p:txBody>
      </p:sp>
      <p:sp>
        <p:nvSpPr>
          <p:cNvPr id="64" name="Title 1">
            <a:extLst>
              <a:ext uri="{FF2B5EF4-FFF2-40B4-BE49-F238E27FC236}">
                <a16:creationId xmlns:a16="http://schemas.microsoft.com/office/drawing/2014/main" id="{B28CE2E5-3FD6-58ED-A487-F36B079CED1F}"/>
              </a:ext>
            </a:extLst>
          </p:cNvPr>
          <p:cNvSpPr txBox="1">
            <a:spLocks/>
          </p:cNvSpPr>
          <p:nvPr/>
        </p:nvSpPr>
        <p:spPr>
          <a:xfrm>
            <a:off x="6462460" y="4253468"/>
            <a:ext cx="6940064"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68" name="Group 67"/>
          <p:cNvGrpSpPr/>
          <p:nvPr/>
        </p:nvGrpSpPr>
        <p:grpSpPr>
          <a:xfrm>
            <a:off x="2541743" y="100160"/>
            <a:ext cx="5076367" cy="1122509"/>
            <a:chOff x="2775383" y="941136"/>
            <a:chExt cx="8595086" cy="848767"/>
          </a:xfrm>
        </p:grpSpPr>
        <p:sp>
          <p:nvSpPr>
            <p:cNvPr id="69" name="Rounded Rectangle 68"/>
            <p:cNvSpPr/>
            <p:nvPr/>
          </p:nvSpPr>
          <p:spPr>
            <a:xfrm>
              <a:off x="2775383" y="941136"/>
              <a:ext cx="8595086" cy="84876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288537" y="1059020"/>
              <a:ext cx="4557594" cy="581800"/>
            </a:xfrm>
            <a:prstGeom prst="rect">
              <a:avLst/>
            </a:prstGeom>
          </p:spPr>
          <p:txBody>
            <a:bodyPr wrap="none">
              <a:spAutoFit/>
            </a:bodyPr>
            <a:lstStyle/>
            <a:p>
              <a:pPr algn="just">
                <a:lnSpc>
                  <a:spcPct val="100000"/>
                </a:lnSpc>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2. Trao đổi với bạn</a:t>
              </a:r>
            </a:p>
          </p:txBody>
        </p:sp>
      </p:grpSp>
      <p:grpSp>
        <p:nvGrpSpPr>
          <p:cNvPr id="71" name="Group 70"/>
          <p:cNvGrpSpPr/>
          <p:nvPr/>
        </p:nvGrpSpPr>
        <p:grpSpPr>
          <a:xfrm>
            <a:off x="-124956" y="1387396"/>
            <a:ext cx="17178725" cy="1046536"/>
            <a:chOff x="1991295" y="273148"/>
            <a:chExt cx="13121841" cy="5486750"/>
          </a:xfrm>
        </p:grpSpPr>
        <p:grpSp>
          <p:nvGrpSpPr>
            <p:cNvPr id="72" name="Group 5"/>
            <p:cNvGrpSpPr/>
            <p:nvPr/>
          </p:nvGrpSpPr>
          <p:grpSpPr>
            <a:xfrm>
              <a:off x="3479665" y="425548"/>
              <a:ext cx="11633471" cy="5334350"/>
              <a:chOff x="0" y="0"/>
              <a:chExt cx="3063959" cy="1404932"/>
            </a:xfrm>
          </p:grpSpPr>
          <p:sp>
            <p:nvSpPr>
              <p:cNvPr id="77"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8"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3" name="Group 8"/>
            <p:cNvGrpSpPr/>
            <p:nvPr/>
          </p:nvGrpSpPr>
          <p:grpSpPr>
            <a:xfrm>
              <a:off x="3327265" y="273148"/>
              <a:ext cx="11633471" cy="5334350"/>
              <a:chOff x="0" y="0"/>
              <a:chExt cx="3063959" cy="1404932"/>
            </a:xfrm>
          </p:grpSpPr>
          <p:sp>
            <p:nvSpPr>
              <p:cNvPr id="75"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76"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4" name="Title 1">
              <a:extLst>
                <a:ext uri="{FF2B5EF4-FFF2-40B4-BE49-F238E27FC236}">
                  <a16:creationId xmlns:a16="http://schemas.microsoft.com/office/drawing/2014/main" id="{3DDD8E4E-95EB-65B8-A637-4C3C516A780D}"/>
                </a:ext>
              </a:extLst>
            </p:cNvPr>
            <p:cNvSpPr txBox="1">
              <a:spLocks/>
            </p:cNvSpPr>
            <p:nvPr/>
          </p:nvSpPr>
          <p:spPr>
            <a:xfrm>
              <a:off x="1991295" y="548582"/>
              <a:ext cx="10063497"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5400" b="1" dirty="0">
                  <a:solidFill>
                    <a:srgbClr val="00B050"/>
                  </a:solidFill>
                  <a:latin typeface="UVN Banh Mi" pitchFamily="2" charset="0"/>
                  <a:ea typeface="LNTH-LuoLuoNotangYuanTi 1" pitchFamily="2" charset="-128"/>
                  <a:cs typeface="LNTH-LuoLuoNotangYuanTi 1" pitchFamily="2" charset="-128"/>
                </a:rPr>
                <a:t>a. Mở bài, Thân bài, Kết bài</a:t>
              </a:r>
              <a:endParaRPr lang="vi-VN" sz="5400" b="1" dirty="0">
                <a:solidFill>
                  <a:srgbClr val="00B050"/>
                </a:solidFill>
                <a:latin typeface="LNTH-LuoLuoNotangYuanTi 1" pitchFamily="2" charset="-128"/>
                <a:ea typeface="LNTH-LuoLuoNotangYuanTi 1" pitchFamily="2" charset="-128"/>
                <a:cs typeface="LNTH-LuoLuoNotangYuanTi 1" pitchFamily="2" charset="-128"/>
              </a:endParaRPr>
            </a:p>
          </p:txBody>
        </p:sp>
      </p:grpSp>
      <p:grpSp>
        <p:nvGrpSpPr>
          <p:cNvPr id="79" name="Group 78"/>
          <p:cNvGrpSpPr/>
          <p:nvPr/>
        </p:nvGrpSpPr>
        <p:grpSpPr>
          <a:xfrm>
            <a:off x="1563958" y="2688259"/>
            <a:ext cx="15489812" cy="2751625"/>
            <a:chOff x="3327265" y="273148"/>
            <a:chExt cx="11785871" cy="5486750"/>
          </a:xfrm>
        </p:grpSpPr>
        <p:grpSp>
          <p:nvGrpSpPr>
            <p:cNvPr id="80" name="Group 5"/>
            <p:cNvGrpSpPr/>
            <p:nvPr/>
          </p:nvGrpSpPr>
          <p:grpSpPr>
            <a:xfrm>
              <a:off x="3479665" y="425548"/>
              <a:ext cx="11633471" cy="5334350"/>
              <a:chOff x="0" y="0"/>
              <a:chExt cx="3063959" cy="1404932"/>
            </a:xfrm>
          </p:grpSpPr>
          <p:sp>
            <p:nvSpPr>
              <p:cNvPr id="85"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86"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1" name="Group 8"/>
            <p:cNvGrpSpPr/>
            <p:nvPr/>
          </p:nvGrpSpPr>
          <p:grpSpPr>
            <a:xfrm>
              <a:off x="3327265" y="273148"/>
              <a:ext cx="11633471" cy="5334350"/>
              <a:chOff x="0" y="0"/>
              <a:chExt cx="3063959" cy="1404932"/>
            </a:xfrm>
          </p:grpSpPr>
          <p:sp>
            <p:nvSpPr>
              <p:cNvPr id="83"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84"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2" name="Title 1">
              <a:extLst>
                <a:ext uri="{FF2B5EF4-FFF2-40B4-BE49-F238E27FC236}">
                  <a16:creationId xmlns:a16="http://schemas.microsoft.com/office/drawing/2014/main" id="{3DDD8E4E-95EB-65B8-A637-4C3C516A780D}"/>
                </a:ext>
              </a:extLst>
            </p:cNvPr>
            <p:cNvSpPr txBox="1">
              <a:spLocks/>
            </p:cNvSpPr>
            <p:nvPr/>
          </p:nvSpPr>
          <p:spPr>
            <a:xfrm>
              <a:off x="4074742" y="343335"/>
              <a:ext cx="9587315"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5400" b="1" dirty="0">
                  <a:solidFill>
                    <a:srgbClr val="00B050"/>
                  </a:solidFill>
                  <a:latin typeface="UVN Banh Mi" pitchFamily="2" charset="0"/>
                  <a:ea typeface="LNTH-LuoLuoNotangYuanTi 1" pitchFamily="2" charset="-128"/>
                  <a:cs typeface="LNTH-LuoLuoNotangYuanTi 1" pitchFamily="2" charset="-128"/>
                </a:rPr>
                <a:t>b. Tả cây theo từng khoảng thời gian cây phát triển hoặc tả bộ phận gây ấn tượng rồi mới miêu tả các bộ phận khác của cây.</a:t>
              </a:r>
            </a:p>
          </p:txBody>
        </p:sp>
      </p:grpSp>
      <p:grpSp>
        <p:nvGrpSpPr>
          <p:cNvPr id="87" name="Group 86"/>
          <p:cNvGrpSpPr/>
          <p:nvPr/>
        </p:nvGrpSpPr>
        <p:grpSpPr>
          <a:xfrm>
            <a:off x="1488743" y="5703564"/>
            <a:ext cx="15565026" cy="2711926"/>
            <a:chOff x="3327265" y="273148"/>
            <a:chExt cx="11785871" cy="5486750"/>
          </a:xfrm>
        </p:grpSpPr>
        <p:grpSp>
          <p:nvGrpSpPr>
            <p:cNvPr id="88" name="Group 5"/>
            <p:cNvGrpSpPr/>
            <p:nvPr/>
          </p:nvGrpSpPr>
          <p:grpSpPr>
            <a:xfrm>
              <a:off x="3479665" y="425548"/>
              <a:ext cx="11633471" cy="5334350"/>
              <a:chOff x="0" y="0"/>
              <a:chExt cx="3063959" cy="1404932"/>
            </a:xfrm>
          </p:grpSpPr>
          <p:sp>
            <p:nvSpPr>
              <p:cNvPr id="93"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94"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9" name="Group 8"/>
            <p:cNvGrpSpPr/>
            <p:nvPr/>
          </p:nvGrpSpPr>
          <p:grpSpPr>
            <a:xfrm>
              <a:off x="3327265" y="273148"/>
              <a:ext cx="11633471" cy="5334350"/>
              <a:chOff x="0" y="0"/>
              <a:chExt cx="3063959" cy="1404932"/>
            </a:xfrm>
          </p:grpSpPr>
          <p:sp>
            <p:nvSpPr>
              <p:cNvPr id="91"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92"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0" name="Title 1">
              <a:extLst>
                <a:ext uri="{FF2B5EF4-FFF2-40B4-BE49-F238E27FC236}">
                  <a16:creationId xmlns:a16="http://schemas.microsoft.com/office/drawing/2014/main" id="{3DDD8E4E-95EB-65B8-A637-4C3C516A780D}"/>
                </a:ext>
              </a:extLst>
            </p:cNvPr>
            <p:cNvSpPr txBox="1">
              <a:spLocks/>
            </p:cNvSpPr>
            <p:nvPr/>
          </p:nvSpPr>
          <p:spPr>
            <a:xfrm>
              <a:off x="4171434" y="382297"/>
              <a:ext cx="10063497" cy="23876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5400" b="1" dirty="0">
                  <a:solidFill>
                    <a:srgbClr val="00B050"/>
                  </a:solidFill>
                  <a:latin typeface="UVN Banh Mi" pitchFamily="2" charset="0"/>
                  <a:ea typeface="LNTH-LuoLuoNotangYuanTi 1" pitchFamily="2" charset="-128"/>
                  <a:cs typeface="LNTH-LuoLuoNotangYuanTi 1" pitchFamily="2" charset="-128"/>
                </a:rPr>
                <a:t>c. Nêu lợi ích của cây, ấn tượng đặc biệt hoặc tình cảm, cảm xúc,... hoặc liên hệ với người, vật, .. có liên quan.</a:t>
              </a:r>
            </a:p>
          </p:txBody>
        </p:sp>
      </p:grpSp>
    </p:spTree>
    <p:extLst>
      <p:ext uri="{BB962C8B-B14F-4D97-AF65-F5344CB8AC3E}">
        <p14:creationId xmlns:p14="http://schemas.microsoft.com/office/powerpoint/2010/main" val="50718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nodePh="1">
                                  <p:stCondLst>
                                    <p:cond delay="0"/>
                                  </p:stCondLst>
                                  <p:endCondLst>
                                    <p:cond evt="begin" delay="0">
                                      <p:tn val="5"/>
                                    </p:cond>
                                  </p:endCondLst>
                                  <p:childTnLst>
                                    <p:set>
                                      <p:cBhvr>
                                        <p:cTn id="6" dur="1" fill="hold">
                                          <p:stCondLst>
                                            <p:cond delay="0"/>
                                          </p:stCondLst>
                                        </p:cTn>
                                        <p:tgtEl>
                                          <p:spTgt spid="58"/>
                                        </p:tgtEl>
                                        <p:attrNameLst>
                                          <p:attrName>style.visibility</p:attrName>
                                        </p:attrNameLst>
                                      </p:cBhvr>
                                      <p:to>
                                        <p:strVal val="visible"/>
                                      </p:to>
                                    </p:set>
                                    <p:animEffect transition="in" filter="circle(in)">
                                      <p:cBhvr>
                                        <p:cTn id="7" dur="2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anim calcmode="lin" valueType="num">
                                      <p:cBhvr>
                                        <p:cTn id="13" dur="1000" fill="hold"/>
                                        <p:tgtEl>
                                          <p:spTgt spid="68"/>
                                        </p:tgtEl>
                                        <p:attrNameLst>
                                          <p:attrName>ppt_x</p:attrName>
                                        </p:attrNameLst>
                                      </p:cBhvr>
                                      <p:tavLst>
                                        <p:tav tm="0">
                                          <p:val>
                                            <p:strVal val="#ppt_x"/>
                                          </p:val>
                                        </p:tav>
                                        <p:tav tm="100000">
                                          <p:val>
                                            <p:strVal val="#ppt_x"/>
                                          </p:val>
                                        </p:tav>
                                      </p:tavLst>
                                    </p:anim>
                                    <p:anim calcmode="lin" valueType="num">
                                      <p:cBhvr>
                                        <p:cTn id="14"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nodePh="1">
                                  <p:stCondLst>
                                    <p:cond delay="0"/>
                                  </p:stCondLst>
                                  <p:endCondLst>
                                    <p:cond evt="begin" delay="0">
                                      <p:tn val="17"/>
                                    </p:cond>
                                  </p:endCondLst>
                                  <p:childTnLst>
                                    <p:set>
                                      <p:cBhvr>
                                        <p:cTn id="18" dur="1" fill="hold">
                                          <p:stCondLst>
                                            <p:cond delay="0"/>
                                          </p:stCondLst>
                                        </p:cTn>
                                        <p:tgtEl>
                                          <p:spTgt spid="64"/>
                                        </p:tgtEl>
                                        <p:attrNameLst>
                                          <p:attrName>style.visibility</p:attrName>
                                        </p:attrNameLst>
                                      </p:cBhvr>
                                      <p:to>
                                        <p:strVal val="visible"/>
                                      </p:to>
                                    </p:set>
                                    <p:animEffect transition="in" filter="circle(in)">
                                      <p:cBhvr>
                                        <p:cTn id="19" dur="20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1"/>
                                        </p:tgtEl>
                                        <p:attrNameLst>
                                          <p:attrName>style.visibility</p:attrName>
                                        </p:attrNameLst>
                                      </p:cBhvr>
                                      <p:to>
                                        <p:strVal val="visible"/>
                                      </p:to>
                                    </p:set>
                                    <p:anim calcmode="lin" valueType="num">
                                      <p:cBhvr>
                                        <p:cTn id="24" dur="1000" fill="hold"/>
                                        <p:tgtEl>
                                          <p:spTgt spid="71"/>
                                        </p:tgtEl>
                                        <p:attrNameLst>
                                          <p:attrName>ppt_w</p:attrName>
                                        </p:attrNameLst>
                                      </p:cBhvr>
                                      <p:tavLst>
                                        <p:tav tm="0">
                                          <p:val>
                                            <p:fltVal val="0"/>
                                          </p:val>
                                        </p:tav>
                                        <p:tav tm="100000">
                                          <p:val>
                                            <p:strVal val="#ppt_w"/>
                                          </p:val>
                                        </p:tav>
                                      </p:tavLst>
                                    </p:anim>
                                    <p:anim calcmode="lin" valueType="num">
                                      <p:cBhvr>
                                        <p:cTn id="25" dur="1000" fill="hold"/>
                                        <p:tgtEl>
                                          <p:spTgt spid="71"/>
                                        </p:tgtEl>
                                        <p:attrNameLst>
                                          <p:attrName>ppt_h</p:attrName>
                                        </p:attrNameLst>
                                      </p:cBhvr>
                                      <p:tavLst>
                                        <p:tav tm="0">
                                          <p:val>
                                            <p:fltVal val="0"/>
                                          </p:val>
                                        </p:tav>
                                        <p:tav tm="100000">
                                          <p:val>
                                            <p:strVal val="#ppt_h"/>
                                          </p:val>
                                        </p:tav>
                                      </p:tavLst>
                                    </p:anim>
                                    <p:anim calcmode="lin" valueType="num">
                                      <p:cBhvr>
                                        <p:cTn id="26" dur="1000" fill="hold"/>
                                        <p:tgtEl>
                                          <p:spTgt spid="71"/>
                                        </p:tgtEl>
                                        <p:attrNameLst>
                                          <p:attrName>style.rotation</p:attrName>
                                        </p:attrNameLst>
                                      </p:cBhvr>
                                      <p:tavLst>
                                        <p:tav tm="0">
                                          <p:val>
                                            <p:fltVal val="90"/>
                                          </p:val>
                                        </p:tav>
                                        <p:tav tm="100000">
                                          <p:val>
                                            <p:fltVal val="0"/>
                                          </p:val>
                                        </p:tav>
                                      </p:tavLst>
                                    </p:anim>
                                    <p:animEffect transition="in" filter="fade">
                                      <p:cBhvr>
                                        <p:cTn id="27" dur="10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79"/>
                                        </p:tgtEl>
                                        <p:attrNameLst>
                                          <p:attrName>style.visibility</p:attrName>
                                        </p:attrNameLst>
                                      </p:cBhvr>
                                      <p:to>
                                        <p:strVal val="visible"/>
                                      </p:to>
                                    </p:set>
                                    <p:anim calcmode="lin" valueType="num">
                                      <p:cBhvr>
                                        <p:cTn id="32" dur="1000" fill="hold"/>
                                        <p:tgtEl>
                                          <p:spTgt spid="79"/>
                                        </p:tgtEl>
                                        <p:attrNameLst>
                                          <p:attrName>ppt_w</p:attrName>
                                        </p:attrNameLst>
                                      </p:cBhvr>
                                      <p:tavLst>
                                        <p:tav tm="0">
                                          <p:val>
                                            <p:fltVal val="0"/>
                                          </p:val>
                                        </p:tav>
                                        <p:tav tm="100000">
                                          <p:val>
                                            <p:strVal val="#ppt_w"/>
                                          </p:val>
                                        </p:tav>
                                      </p:tavLst>
                                    </p:anim>
                                    <p:anim calcmode="lin" valueType="num">
                                      <p:cBhvr>
                                        <p:cTn id="33" dur="1000" fill="hold"/>
                                        <p:tgtEl>
                                          <p:spTgt spid="79"/>
                                        </p:tgtEl>
                                        <p:attrNameLst>
                                          <p:attrName>ppt_h</p:attrName>
                                        </p:attrNameLst>
                                      </p:cBhvr>
                                      <p:tavLst>
                                        <p:tav tm="0">
                                          <p:val>
                                            <p:fltVal val="0"/>
                                          </p:val>
                                        </p:tav>
                                        <p:tav tm="100000">
                                          <p:val>
                                            <p:strVal val="#ppt_h"/>
                                          </p:val>
                                        </p:tav>
                                      </p:tavLst>
                                    </p:anim>
                                    <p:anim calcmode="lin" valueType="num">
                                      <p:cBhvr>
                                        <p:cTn id="34" dur="1000" fill="hold"/>
                                        <p:tgtEl>
                                          <p:spTgt spid="79"/>
                                        </p:tgtEl>
                                        <p:attrNameLst>
                                          <p:attrName>style.rotation</p:attrName>
                                        </p:attrNameLst>
                                      </p:cBhvr>
                                      <p:tavLst>
                                        <p:tav tm="0">
                                          <p:val>
                                            <p:fltVal val="90"/>
                                          </p:val>
                                        </p:tav>
                                        <p:tav tm="100000">
                                          <p:val>
                                            <p:fltVal val="0"/>
                                          </p:val>
                                        </p:tav>
                                      </p:tavLst>
                                    </p:anim>
                                    <p:animEffect transition="in" filter="fade">
                                      <p:cBhvr>
                                        <p:cTn id="35" dur="1000"/>
                                        <p:tgtEl>
                                          <p:spTgt spid="79"/>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7"/>
                                        </p:tgtEl>
                                        <p:attrNameLst>
                                          <p:attrName>style.visibility</p:attrName>
                                        </p:attrNameLst>
                                      </p:cBhvr>
                                      <p:to>
                                        <p:strVal val="visible"/>
                                      </p:to>
                                    </p:set>
                                    <p:anim calcmode="lin" valueType="num">
                                      <p:cBhvr>
                                        <p:cTn id="40" dur="1000" fill="hold"/>
                                        <p:tgtEl>
                                          <p:spTgt spid="87"/>
                                        </p:tgtEl>
                                        <p:attrNameLst>
                                          <p:attrName>ppt_w</p:attrName>
                                        </p:attrNameLst>
                                      </p:cBhvr>
                                      <p:tavLst>
                                        <p:tav tm="0">
                                          <p:val>
                                            <p:fltVal val="0"/>
                                          </p:val>
                                        </p:tav>
                                        <p:tav tm="100000">
                                          <p:val>
                                            <p:strVal val="#ppt_w"/>
                                          </p:val>
                                        </p:tav>
                                      </p:tavLst>
                                    </p:anim>
                                    <p:anim calcmode="lin" valueType="num">
                                      <p:cBhvr>
                                        <p:cTn id="41" dur="1000" fill="hold"/>
                                        <p:tgtEl>
                                          <p:spTgt spid="87"/>
                                        </p:tgtEl>
                                        <p:attrNameLst>
                                          <p:attrName>ppt_h</p:attrName>
                                        </p:attrNameLst>
                                      </p:cBhvr>
                                      <p:tavLst>
                                        <p:tav tm="0">
                                          <p:val>
                                            <p:fltVal val="0"/>
                                          </p:val>
                                        </p:tav>
                                        <p:tav tm="100000">
                                          <p:val>
                                            <p:strVal val="#ppt_h"/>
                                          </p:val>
                                        </p:tav>
                                      </p:tavLst>
                                    </p:anim>
                                    <p:anim calcmode="lin" valueType="num">
                                      <p:cBhvr>
                                        <p:cTn id="42" dur="1000" fill="hold"/>
                                        <p:tgtEl>
                                          <p:spTgt spid="87"/>
                                        </p:tgtEl>
                                        <p:attrNameLst>
                                          <p:attrName>style.rotation</p:attrName>
                                        </p:attrNameLst>
                                      </p:cBhvr>
                                      <p:tavLst>
                                        <p:tav tm="0">
                                          <p:val>
                                            <p:fltVal val="90"/>
                                          </p:val>
                                        </p:tav>
                                        <p:tav tm="100000">
                                          <p:val>
                                            <p:fltVal val="0"/>
                                          </p:val>
                                        </p:tav>
                                      </p:tavLst>
                                    </p:anim>
                                    <p:animEffect transition="in" filter="fade">
                                      <p:cBhvr>
                                        <p:cTn id="43"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grpSp>
        <p:nvGrpSpPr>
          <p:cNvPr id="30" name="Group 29"/>
          <p:cNvGrpSpPr/>
          <p:nvPr/>
        </p:nvGrpSpPr>
        <p:grpSpPr>
          <a:xfrm>
            <a:off x="1661763" y="876125"/>
            <a:ext cx="15712295" cy="7310659"/>
            <a:chOff x="1569870" y="779169"/>
            <a:chExt cx="15712295" cy="7310659"/>
          </a:xfrm>
        </p:grpSpPr>
        <p:grpSp>
          <p:nvGrpSpPr>
            <p:cNvPr id="4" name="Group 4"/>
            <p:cNvGrpSpPr/>
            <p:nvPr/>
          </p:nvGrpSpPr>
          <p:grpSpPr>
            <a:xfrm>
              <a:off x="3623389" y="1316792"/>
              <a:ext cx="12405783" cy="6212687"/>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a:noFill/>
              </a:ln>
            </p:spPr>
            <p:txBody>
              <a:bodyPr/>
              <a:lstStyle/>
              <a:p>
                <a:endParaRPr lang="vi-VN"/>
              </a:p>
            </p:txBody>
          </p:sp>
          <p:sp>
            <p:nvSpPr>
              <p:cNvPr id="6" name="TextBox 6"/>
              <p:cNvSpPr txBox="1"/>
              <p:nvPr/>
            </p:nvSpPr>
            <p:spPr>
              <a:xfrm>
                <a:off x="0" y="-38100"/>
                <a:ext cx="812800" cy="850900"/>
              </a:xfrm>
              <a:prstGeom prst="rect">
                <a:avLst/>
              </a:prstGeom>
            </p:spPr>
            <p:txBody>
              <a:bodyPr lIns="43093" tIns="43093" rIns="43093" bIns="43093" rtlCol="0" anchor="ctr"/>
              <a:lstStyle/>
              <a:p>
                <a:pPr algn="ctr">
                  <a:lnSpc>
                    <a:spcPts val="2660"/>
                  </a:lnSpc>
                  <a:spcBef>
                    <a:spcPct val="0"/>
                  </a:spcBef>
                </a:pPr>
                <a:endParaRPr/>
              </a:p>
            </p:txBody>
          </p:sp>
        </p:grpSp>
        <p:grpSp>
          <p:nvGrpSpPr>
            <p:cNvPr id="7" name="Group 7"/>
            <p:cNvGrpSpPr/>
            <p:nvPr/>
          </p:nvGrpSpPr>
          <p:grpSpPr>
            <a:xfrm>
              <a:off x="2842546" y="800100"/>
              <a:ext cx="12890501" cy="7289728"/>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chemeClr val="accent4">
                  <a:lumMod val="40000"/>
                  <a:lumOff val="60000"/>
                </a:schemeClr>
              </a:solidFill>
              <a:ln>
                <a:noFill/>
              </a:ln>
            </p:spPr>
            <p:txBody>
              <a:bodyPr/>
              <a:lstStyle/>
              <a:p>
                <a:endParaRPr lang="vi-VN" dirty="0"/>
              </a:p>
            </p:txBody>
          </p:sp>
          <p:sp>
            <p:nvSpPr>
              <p:cNvPr id="9" name="TextBox 9"/>
              <p:cNvSpPr txBox="1"/>
              <p:nvPr/>
            </p:nvSpPr>
            <p:spPr>
              <a:xfrm>
                <a:off x="0" y="-38100"/>
                <a:ext cx="812800" cy="850900"/>
              </a:xfrm>
              <a:prstGeom prst="rect">
                <a:avLst/>
              </a:prstGeom>
            </p:spPr>
            <p:txBody>
              <a:bodyPr lIns="43093" tIns="43093" rIns="43093" bIns="43093" rtlCol="0" anchor="ctr"/>
              <a:lstStyle/>
              <a:p>
                <a:pPr algn="ctr">
                  <a:lnSpc>
                    <a:spcPts val="2660"/>
                  </a:lnSpc>
                  <a:spcBef>
                    <a:spcPct val="0"/>
                  </a:spcBef>
                </a:pPr>
                <a:endParaRPr/>
              </a:p>
            </p:txBody>
          </p:sp>
        </p:grpSp>
        <p:sp>
          <p:nvSpPr>
            <p:cNvPr id="13" name="Freeform 13"/>
            <p:cNvSpPr/>
            <p:nvPr/>
          </p:nvSpPr>
          <p:spPr>
            <a:xfrm rot="1582108">
              <a:off x="1569870" y="6100744"/>
              <a:ext cx="2081881" cy="502254"/>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4" name="Freeform 14"/>
            <p:cNvSpPr/>
            <p:nvPr/>
          </p:nvSpPr>
          <p:spPr>
            <a:xfrm rot="1167597">
              <a:off x="12761704" y="779169"/>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sp>
        <p:nvSpPr>
          <p:cNvPr id="15" name="Freeform 15"/>
          <p:cNvSpPr/>
          <p:nvPr/>
        </p:nvSpPr>
        <p:spPr>
          <a:xfrm flipH="1">
            <a:off x="1181288" y="8885615"/>
            <a:ext cx="1026266" cy="1146665"/>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7"/>
            <a:stretch>
              <a:fillRect/>
            </a:stretch>
          </a:blipFill>
        </p:spPr>
        <p:txBody>
          <a:bodyPr/>
          <a:lstStyle/>
          <a:p>
            <a:endParaRPr lang="vi-VN"/>
          </a:p>
        </p:txBody>
      </p:sp>
      <p:sp>
        <p:nvSpPr>
          <p:cNvPr id="16" name="Freeform 16"/>
          <p:cNvSpPr/>
          <p:nvPr/>
        </p:nvSpPr>
        <p:spPr>
          <a:xfrm>
            <a:off x="11207050" y="8243853"/>
            <a:ext cx="1426704" cy="1547960"/>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8"/>
            <a:stretch>
              <a:fillRect/>
            </a:stretch>
          </a:blipFill>
        </p:spPr>
        <p:txBody>
          <a:bodyPr/>
          <a:lstStyle/>
          <a:p>
            <a:endParaRPr lang="vi-VN"/>
          </a:p>
        </p:txBody>
      </p:sp>
      <p:sp>
        <p:nvSpPr>
          <p:cNvPr id="17" name="Freeform 17"/>
          <p:cNvSpPr/>
          <p:nvPr/>
        </p:nvSpPr>
        <p:spPr>
          <a:xfrm>
            <a:off x="14654382" y="4474169"/>
            <a:ext cx="3431542" cy="5130051"/>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9"/>
            <a:stretch>
              <a:fillRect b="-8839"/>
            </a:stretch>
          </a:blipFill>
        </p:spPr>
        <p:txBody>
          <a:bodyPr/>
          <a:lstStyle/>
          <a:p>
            <a:endParaRPr lang="vi-VN"/>
          </a:p>
        </p:txBody>
      </p:sp>
      <p:sp>
        <p:nvSpPr>
          <p:cNvPr id="18" name="Freeform 18"/>
          <p:cNvSpPr/>
          <p:nvPr/>
        </p:nvSpPr>
        <p:spPr>
          <a:xfrm>
            <a:off x="15189255" y="9128995"/>
            <a:ext cx="1902662" cy="734903"/>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10"/>
            <a:stretch>
              <a:fillRect/>
            </a:stretch>
          </a:blipFill>
        </p:spPr>
        <p:txBody>
          <a:bodyPr/>
          <a:lstStyle/>
          <a:p>
            <a:endParaRPr lang="vi-VN"/>
          </a:p>
        </p:txBody>
      </p:sp>
      <p:sp>
        <p:nvSpPr>
          <p:cNvPr id="19" name="Freeform 19"/>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1"/>
            <a:stretch>
              <a:fillRect/>
            </a:stretch>
          </a:blipFill>
        </p:spPr>
        <p:txBody>
          <a:bodyPr/>
          <a:lstStyle/>
          <a:p>
            <a:endParaRPr lang="vi-VN"/>
          </a:p>
        </p:txBody>
      </p:sp>
      <p:sp>
        <p:nvSpPr>
          <p:cNvPr id="20" name="Freeform 20"/>
          <p:cNvSpPr/>
          <p:nvPr/>
        </p:nvSpPr>
        <p:spPr>
          <a:xfrm>
            <a:off x="6723167" y="8512929"/>
            <a:ext cx="1137970" cy="745371"/>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2"/>
            <a:stretch>
              <a:fillRect/>
            </a:stretch>
          </a:blipFill>
        </p:spPr>
        <p:txBody>
          <a:bodyPr/>
          <a:lstStyle/>
          <a:p>
            <a:endParaRPr lang="vi-VN"/>
          </a:p>
        </p:txBody>
      </p:sp>
      <p:sp>
        <p:nvSpPr>
          <p:cNvPr id="21" name="Freeform 21"/>
          <p:cNvSpPr/>
          <p:nvPr/>
        </p:nvSpPr>
        <p:spPr>
          <a:xfrm>
            <a:off x="16695610" y="2790357"/>
            <a:ext cx="1183748" cy="726525"/>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3"/>
            <a:stretch>
              <a:fillRect/>
            </a:stretch>
          </a:blipFill>
        </p:spPr>
        <p:txBody>
          <a:bodyPr/>
          <a:lstStyle/>
          <a:p>
            <a:endParaRPr lang="vi-VN"/>
          </a:p>
        </p:txBody>
      </p:sp>
      <p:sp>
        <p:nvSpPr>
          <p:cNvPr id="22" name="Freeform 22"/>
          <p:cNvSpPr/>
          <p:nvPr/>
        </p:nvSpPr>
        <p:spPr>
          <a:xfrm>
            <a:off x="1323947" y="3559011"/>
            <a:ext cx="740949" cy="457536"/>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4"/>
            <a:stretch>
              <a:fillRect/>
            </a:stretch>
          </a:blipFill>
        </p:spPr>
        <p:txBody>
          <a:bodyPr/>
          <a:lstStyle/>
          <a:p>
            <a:endParaRPr lang="vi-VN"/>
          </a:p>
        </p:txBody>
      </p:sp>
      <p:sp>
        <p:nvSpPr>
          <p:cNvPr id="24" name="Title 1">
            <a:extLst>
              <a:ext uri="{FF2B5EF4-FFF2-40B4-BE49-F238E27FC236}">
                <a16:creationId xmlns:a16="http://schemas.microsoft.com/office/drawing/2014/main" id="{D74A6A34-BCA7-C632-EDC1-6514B9DE43F8}"/>
              </a:ext>
            </a:extLst>
          </p:cNvPr>
          <p:cNvSpPr txBox="1">
            <a:spLocks/>
          </p:cNvSpPr>
          <p:nvPr/>
        </p:nvSpPr>
        <p:spPr>
          <a:xfrm>
            <a:off x="4270204" y="936717"/>
            <a:ext cx="10515600"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err="1">
                <a:latin typeface="UTM Edwardian" panose="02040603050506020204" pitchFamily="18" charset="0"/>
                <a:ea typeface="Calibri" panose="020F0502020204030204" pitchFamily="34" charset="0"/>
                <a:cs typeface="Calibri" panose="020F0502020204030204" pitchFamily="34" charset="0"/>
              </a:rPr>
              <a:t>Thứ</a:t>
            </a:r>
            <a:r>
              <a:rPr lang="en-US" sz="6000" dirty="0">
                <a:latin typeface="UTM Edwardian" panose="02040603050506020204" pitchFamily="18" charset="0"/>
                <a:ea typeface="Calibri" panose="020F0502020204030204" pitchFamily="34" charset="0"/>
                <a:cs typeface="Calibri" panose="020F0502020204030204" pitchFamily="34" charset="0"/>
              </a:rPr>
              <a:t> …. </a:t>
            </a:r>
            <a:r>
              <a:rPr lang="en-US" sz="6000" dirty="0" err="1">
                <a:latin typeface="UTM Edwardian" panose="02040603050506020204" pitchFamily="18" charset="0"/>
                <a:ea typeface="Calibri" panose="020F0502020204030204" pitchFamily="34" charset="0"/>
                <a:cs typeface="Calibri" panose="020F0502020204030204" pitchFamily="34" charset="0"/>
              </a:rPr>
              <a:t>ngày</a:t>
            </a:r>
            <a:r>
              <a:rPr lang="en-US" sz="6000" dirty="0">
                <a:latin typeface="UTM Edwardian" panose="02040603050506020204" pitchFamily="18" charset="0"/>
                <a:ea typeface="Calibri" panose="020F0502020204030204" pitchFamily="34" charset="0"/>
                <a:cs typeface="Calibri" panose="020F0502020204030204" pitchFamily="34" charset="0"/>
              </a:rPr>
              <a:t> …. </a:t>
            </a:r>
            <a:r>
              <a:rPr lang="en-US" sz="6000" dirty="0" err="1">
                <a:latin typeface="UTM Edwardian" panose="02040603050506020204" pitchFamily="18" charset="0"/>
                <a:ea typeface="Calibri" panose="020F0502020204030204" pitchFamily="34" charset="0"/>
                <a:cs typeface="Calibri" panose="020F0502020204030204" pitchFamily="34" charset="0"/>
              </a:rPr>
              <a:t>tháng</a:t>
            </a:r>
            <a:r>
              <a:rPr lang="en-US" sz="6000" dirty="0">
                <a:latin typeface="UTM Edwardian" panose="02040603050506020204" pitchFamily="18" charset="0"/>
                <a:ea typeface="Calibri" panose="020F0502020204030204" pitchFamily="34" charset="0"/>
                <a:cs typeface="Calibri" panose="020F0502020204030204" pitchFamily="34" charset="0"/>
              </a:rPr>
              <a:t> ….</a:t>
            </a:r>
            <a:r>
              <a:rPr lang="en-US" sz="6000" dirty="0" err="1">
                <a:latin typeface="UTM Edwardian" panose="02040603050506020204" pitchFamily="18" charset="0"/>
                <a:ea typeface="Calibri" panose="020F0502020204030204" pitchFamily="34" charset="0"/>
                <a:cs typeface="Calibri" panose="020F0502020204030204" pitchFamily="34" charset="0"/>
              </a:rPr>
              <a:t>năm</a:t>
            </a:r>
            <a:r>
              <a:rPr lang="en-US" sz="6000" dirty="0">
                <a:latin typeface="UTM Edwardian" panose="02040603050506020204" pitchFamily="18" charset="0"/>
                <a:ea typeface="Calibri" panose="020F0502020204030204" pitchFamily="34" charset="0"/>
                <a:cs typeface="Calibri" panose="020F0502020204030204" pitchFamily="34" charset="0"/>
              </a:rPr>
              <a:t> 2023</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sp>
        <p:nvSpPr>
          <p:cNvPr id="25" name="Title 1">
            <a:extLst>
              <a:ext uri="{FF2B5EF4-FFF2-40B4-BE49-F238E27FC236}">
                <a16:creationId xmlns:a16="http://schemas.microsoft.com/office/drawing/2014/main" id="{00BDF71D-32B1-47E4-78D4-B5D89C7D6AFB}"/>
              </a:ext>
            </a:extLst>
          </p:cNvPr>
          <p:cNvSpPr txBox="1">
            <a:spLocks/>
          </p:cNvSpPr>
          <p:nvPr/>
        </p:nvSpPr>
        <p:spPr>
          <a:xfrm>
            <a:off x="7036484" y="4580684"/>
            <a:ext cx="41657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FF0000"/>
                </a:solidFill>
                <a:latin typeface="UTM Edwardian" panose="02040603050506020204" pitchFamily="18" charset="0"/>
                <a:ea typeface="Calibri" panose="020F0502020204030204" pitchFamily="34" charset="0"/>
                <a:cs typeface="Calibri" panose="020F0502020204030204" pitchFamily="34" charset="0"/>
              </a:rPr>
              <a:t>Bài</a:t>
            </a:r>
            <a:r>
              <a:rPr lang="en-US" sz="5400" b="1" dirty="0">
                <a:solidFill>
                  <a:srgbClr val="FF0000"/>
                </a:solidFill>
                <a:latin typeface="UTM Edwardian" panose="02040603050506020204" pitchFamily="18" charset="0"/>
                <a:ea typeface="Calibri" panose="020F0502020204030204" pitchFamily="34" charset="0"/>
                <a:cs typeface="Calibri" panose="020F0502020204030204" pitchFamily="34" charset="0"/>
              </a:rPr>
              <a:t> 1  - </a:t>
            </a:r>
            <a:r>
              <a:rPr lang="en-US" sz="5400" b="1" dirty="0" err="1">
                <a:solidFill>
                  <a:srgbClr val="FF0000"/>
                </a:solidFill>
                <a:latin typeface="UTM Edwardian" panose="02040603050506020204" pitchFamily="18" charset="0"/>
                <a:ea typeface="Calibri" panose="020F0502020204030204" pitchFamily="34" charset="0"/>
                <a:cs typeface="Calibri" panose="020F0502020204030204" pitchFamily="34" charset="0"/>
              </a:rPr>
              <a:t>Tiết</a:t>
            </a:r>
            <a:r>
              <a:rPr lang="en-US" sz="5400" b="1" dirty="0">
                <a:solidFill>
                  <a:srgbClr val="FF0000"/>
                </a:solidFill>
                <a:latin typeface="UTM Edwardian" panose="02040603050506020204" pitchFamily="18" charset="0"/>
                <a:ea typeface="Calibri" panose="020F0502020204030204" pitchFamily="34" charset="0"/>
                <a:cs typeface="Calibri" panose="020F0502020204030204" pitchFamily="34" charset="0"/>
              </a:rPr>
              <a:t> 4</a:t>
            </a:r>
          </a:p>
        </p:txBody>
      </p:sp>
      <p:sp>
        <p:nvSpPr>
          <p:cNvPr id="26" name="Title 1">
            <a:extLst>
              <a:ext uri="{FF2B5EF4-FFF2-40B4-BE49-F238E27FC236}">
                <a16:creationId xmlns:a16="http://schemas.microsoft.com/office/drawing/2014/main" id="{C7F12D4D-52BC-B944-3FEE-1C93D61B55BA}"/>
              </a:ext>
            </a:extLst>
          </p:cNvPr>
          <p:cNvSpPr txBox="1">
            <a:spLocks/>
          </p:cNvSpPr>
          <p:nvPr/>
        </p:nvSpPr>
        <p:spPr>
          <a:xfrm>
            <a:off x="3861562" y="18226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FF0000"/>
                </a:solidFill>
                <a:latin typeface="UTM Edwardian" panose="02040603050506020204" pitchFamily="18" charset="0"/>
                <a:ea typeface="Calibri" panose="020F0502020204030204" pitchFamily="34" charset="0"/>
                <a:cs typeface="Calibri" panose="020F0502020204030204" pitchFamily="34" charset="0"/>
              </a:rPr>
              <a:t>Tiếng</a:t>
            </a:r>
            <a:r>
              <a:rPr lang="en-US" sz="5400" b="1" dirty="0">
                <a:solidFill>
                  <a:srgbClr val="FF0000"/>
                </a:solidFill>
                <a:latin typeface="UTM Edwardian" panose="02040603050506020204" pitchFamily="18" charset="0"/>
                <a:ea typeface="Calibri" panose="020F0502020204030204" pitchFamily="34" charset="0"/>
                <a:cs typeface="Calibri" panose="020F0502020204030204" pitchFamily="34" charset="0"/>
              </a:rPr>
              <a:t> </a:t>
            </a:r>
            <a:r>
              <a:rPr lang="en-US" sz="5400" b="1" dirty="0" err="1">
                <a:solidFill>
                  <a:srgbClr val="FF0000"/>
                </a:solidFill>
                <a:latin typeface="UTM Edwardian" panose="02040603050506020204" pitchFamily="18" charset="0"/>
                <a:ea typeface="Calibri" panose="020F0502020204030204" pitchFamily="34" charset="0"/>
                <a:cs typeface="Calibri" panose="020F0502020204030204" pitchFamily="34" charset="0"/>
              </a:rPr>
              <a:t>Việt</a:t>
            </a:r>
            <a:endParaRPr lang="en-US" sz="5400" b="1" dirty="0">
              <a:solidFill>
                <a:srgbClr val="FF0000"/>
              </a:solidFill>
              <a:latin typeface="UTM Edwardian" panose="02040603050506020204" pitchFamily="18" charset="0"/>
              <a:ea typeface="Calibri" panose="020F0502020204030204" pitchFamily="34" charset="0"/>
              <a:cs typeface="Calibri" panose="020F0502020204030204" pitchFamily="34" charset="0"/>
            </a:endParaRPr>
          </a:p>
        </p:txBody>
      </p:sp>
      <p:sp>
        <p:nvSpPr>
          <p:cNvPr id="28" name="Title 1">
            <a:extLst>
              <a:ext uri="{FF2B5EF4-FFF2-40B4-BE49-F238E27FC236}">
                <a16:creationId xmlns:a16="http://schemas.microsoft.com/office/drawing/2014/main" id="{12FACB6A-C59C-AC1E-255A-D7581EC37967}"/>
              </a:ext>
            </a:extLst>
          </p:cNvPr>
          <p:cNvSpPr txBox="1">
            <a:spLocks/>
          </p:cNvSpPr>
          <p:nvPr/>
        </p:nvSpPr>
        <p:spPr>
          <a:xfrm>
            <a:off x="3861562" y="3178921"/>
            <a:ext cx="10515600" cy="1171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7000" b="1" dirty="0" err="1">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Chủ</a:t>
            </a:r>
            <a:r>
              <a:rPr lang="en-US" sz="7000" b="1" dirty="0">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 </a:t>
            </a:r>
            <a:r>
              <a:rPr lang="en-US" sz="7000" b="1" dirty="0" err="1">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điểm</a:t>
            </a:r>
            <a:r>
              <a:rPr lang="en-US" sz="7000" b="1" dirty="0">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 </a:t>
            </a:r>
            <a:r>
              <a:rPr lang="en-US" sz="7000" b="1" dirty="0" err="1">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cuộc</a:t>
            </a:r>
            <a:r>
              <a:rPr lang="en-US" sz="7000" b="1" dirty="0">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 </a:t>
            </a:r>
            <a:r>
              <a:rPr lang="en-US" sz="7000" b="1" dirty="0" err="1">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sống</a:t>
            </a:r>
            <a:r>
              <a:rPr lang="en-US" sz="7000" b="1" dirty="0">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 </a:t>
            </a:r>
            <a:r>
              <a:rPr lang="en-US" sz="7000" b="1" dirty="0" err="1">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mến</a:t>
            </a:r>
            <a:r>
              <a:rPr lang="en-US" sz="7000" b="1" dirty="0">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 </a:t>
            </a:r>
            <a:r>
              <a:rPr lang="en-US" sz="7000" b="1" dirty="0" err="1">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yêu</a:t>
            </a:r>
            <a:endParaRPr lang="en-US" sz="7000" b="1" dirty="0">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endParaRPr>
          </a:p>
        </p:txBody>
      </p:sp>
      <p:grpSp>
        <p:nvGrpSpPr>
          <p:cNvPr id="31" name="Group 30"/>
          <p:cNvGrpSpPr/>
          <p:nvPr/>
        </p:nvGrpSpPr>
        <p:grpSpPr>
          <a:xfrm>
            <a:off x="3942829" y="6621922"/>
            <a:ext cx="10515600" cy="904488"/>
            <a:chOff x="3185943" y="6005358"/>
            <a:chExt cx="11977857" cy="904488"/>
          </a:xfrm>
        </p:grpSpPr>
        <p:sp>
          <p:nvSpPr>
            <p:cNvPr id="27" name="Title 1">
              <a:extLst>
                <a:ext uri="{FF2B5EF4-FFF2-40B4-BE49-F238E27FC236}">
                  <a16:creationId xmlns:a16="http://schemas.microsoft.com/office/drawing/2014/main" id="{6B5665D0-3EF3-C2A2-74DF-D3C499C5154E}"/>
                </a:ext>
              </a:extLst>
            </p:cNvPr>
            <p:cNvSpPr txBox="1">
              <a:spLocks/>
            </p:cNvSpPr>
            <p:nvPr/>
          </p:nvSpPr>
          <p:spPr>
            <a:xfrm>
              <a:off x="3185943" y="6005358"/>
              <a:ext cx="11905885" cy="85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000" b="1" dirty="0">
                  <a:solidFill>
                    <a:schemeClr val="bg1"/>
                  </a:solidFill>
                  <a:latin typeface="Coiny" panose="02000903060500060000" pitchFamily="2" charset="0"/>
                  <a:ea typeface="Calibri" panose="020F0502020204030204" pitchFamily="34" charset="0"/>
                  <a:cs typeface="Calibri" panose="020F0502020204030204" pitchFamily="34" charset="0"/>
                </a:rPr>
                <a:t>BÀI VĂN MIÊU TẢ CÂY CỐI </a:t>
              </a:r>
            </a:p>
          </p:txBody>
        </p:sp>
        <p:sp>
          <p:nvSpPr>
            <p:cNvPr id="29" name="Title 1">
              <a:extLst>
                <a:ext uri="{FF2B5EF4-FFF2-40B4-BE49-F238E27FC236}">
                  <a16:creationId xmlns:a16="http://schemas.microsoft.com/office/drawing/2014/main" id="{6B5665D0-3EF3-C2A2-74DF-D3C499C5154E}"/>
                </a:ext>
              </a:extLst>
            </p:cNvPr>
            <p:cNvSpPr txBox="1">
              <a:spLocks/>
            </p:cNvSpPr>
            <p:nvPr/>
          </p:nvSpPr>
          <p:spPr>
            <a:xfrm>
              <a:off x="3257915" y="6057900"/>
              <a:ext cx="11905885" cy="85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000" b="1" dirty="0">
                  <a:solidFill>
                    <a:srgbClr val="00B050"/>
                  </a:solidFill>
                  <a:latin typeface="Coiny" panose="02000903060500060000" pitchFamily="2" charset="0"/>
                  <a:ea typeface="Calibri" panose="020F0502020204030204" pitchFamily="34" charset="0"/>
                  <a:cs typeface="Calibri" panose="020F0502020204030204" pitchFamily="34" charset="0"/>
                </a:rPr>
                <a:t>BÀI VĂN MIÊU TẢ CÂY CỐI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1000" fill="hold"/>
                                        <p:tgtEl>
                                          <p:spTgt spid="31"/>
                                        </p:tgtEl>
                                        <p:attrNameLst>
                                          <p:attrName>ppt_w</p:attrName>
                                        </p:attrNameLst>
                                      </p:cBhvr>
                                      <p:tavLst>
                                        <p:tav tm="0">
                                          <p:val>
                                            <p:fltVal val="0"/>
                                          </p:val>
                                        </p:tav>
                                        <p:tav tm="100000">
                                          <p:val>
                                            <p:strVal val="#ppt_w"/>
                                          </p:val>
                                        </p:tav>
                                      </p:tavLst>
                                    </p:anim>
                                    <p:anim calcmode="lin" valueType="num">
                                      <p:cBhvr>
                                        <p:cTn id="36" dur="1000" fill="hold"/>
                                        <p:tgtEl>
                                          <p:spTgt spid="31"/>
                                        </p:tgtEl>
                                        <p:attrNameLst>
                                          <p:attrName>ppt_h</p:attrName>
                                        </p:attrNameLst>
                                      </p:cBhvr>
                                      <p:tavLst>
                                        <p:tav tm="0">
                                          <p:val>
                                            <p:fltVal val="0"/>
                                          </p:val>
                                        </p:tav>
                                        <p:tav tm="100000">
                                          <p:val>
                                            <p:strVal val="#ppt_h"/>
                                          </p:val>
                                        </p:tav>
                                      </p:tavLst>
                                    </p:anim>
                                    <p:anim calcmode="lin" valueType="num">
                                      <p:cBhvr>
                                        <p:cTn id="37" dur="1000" fill="hold"/>
                                        <p:tgtEl>
                                          <p:spTgt spid="31"/>
                                        </p:tgtEl>
                                        <p:attrNameLst>
                                          <p:attrName>style.rotation</p:attrName>
                                        </p:attrNameLst>
                                      </p:cBhvr>
                                      <p:tavLst>
                                        <p:tav tm="0">
                                          <p:val>
                                            <p:fltVal val="90"/>
                                          </p:val>
                                        </p:tav>
                                        <p:tav tm="100000">
                                          <p:val>
                                            <p:fltVal val="0"/>
                                          </p:val>
                                        </p:tav>
                                      </p:tavLst>
                                    </p:anim>
                                    <p:animEffect transition="in" filter="fade">
                                      <p:cBhvr>
                                        <p:cTn id="3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0" name="Group 29"/>
          <p:cNvGrpSpPr/>
          <p:nvPr/>
        </p:nvGrpSpPr>
        <p:grpSpPr>
          <a:xfrm>
            <a:off x="3327265" y="273148"/>
            <a:ext cx="11785871" cy="5486750"/>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4097222" y="705123"/>
              <a:ext cx="10063497"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3800" b="1" dirty="0" err="1">
                  <a:solidFill>
                    <a:srgbClr val="C00000"/>
                  </a:solidFill>
                  <a:latin typeface="UVN Banh Mi" pitchFamily="2" charset="0"/>
                  <a:ea typeface="LNTH-LuoLuoNotangYuanTi 1" pitchFamily="2" charset="-128"/>
                  <a:cs typeface="LNTH-LuoLuoNotangYuanTi 1" pitchFamily="2" charset="-128"/>
                </a:rPr>
                <a:t>Cùng</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nhau</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nhận</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xét</a:t>
              </a:r>
              <a:endParaRPr lang="vi-VN" sz="13800" b="1" dirty="0">
                <a:solidFill>
                  <a:srgbClr val="C00000"/>
                </a:solidFill>
                <a:latin typeface="LNTH-LuoLuoNotangYuanTi 1" pitchFamily="2" charset="-128"/>
                <a:ea typeface="LNTH-LuoLuoNotangYuanTi 1" pitchFamily="2" charset="-128"/>
                <a:cs typeface="LNTH-LuoLuoNotangYuanTi 1" pitchFamily="2" charset="-128"/>
              </a:endParaRPr>
            </a:p>
          </p:txBody>
        </p:sp>
      </p:grpSp>
      <p:sp>
        <p:nvSpPr>
          <p:cNvPr id="34" name="Freeform 6"/>
          <p:cNvSpPr/>
          <p:nvPr/>
        </p:nvSpPr>
        <p:spPr>
          <a:xfrm>
            <a:off x="5162322" y="6182099"/>
            <a:ext cx="7315200" cy="3750703"/>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a:p>
        </p:txBody>
      </p:sp>
    </p:spTree>
    <p:extLst>
      <p:ext uri="{BB962C8B-B14F-4D97-AF65-F5344CB8AC3E}">
        <p14:creationId xmlns:p14="http://schemas.microsoft.com/office/powerpoint/2010/main" val="207308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rot="-162773" flipH="1">
            <a:off x="-2533157" y="8251322"/>
            <a:ext cx="24395033" cy="9453075"/>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endParaRPr lang="vi-VN"/>
          </a:p>
        </p:txBody>
      </p:sp>
      <p:sp>
        <p:nvSpPr>
          <p:cNvPr id="12" name="Freeform 12"/>
          <p:cNvSpPr/>
          <p:nvPr/>
        </p:nvSpPr>
        <p:spPr>
          <a:xfrm>
            <a:off x="788290" y="3399747"/>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endParaRPr lang="vi-VN"/>
          </a:p>
        </p:txBody>
      </p:sp>
      <p:sp>
        <p:nvSpPr>
          <p:cNvPr id="13" name="Freeform 13"/>
          <p:cNvSpPr/>
          <p:nvPr/>
        </p:nvSpPr>
        <p:spPr>
          <a:xfrm>
            <a:off x="2148187" y="471100"/>
            <a:ext cx="960304" cy="552175"/>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endParaRPr lang="vi-VN"/>
          </a:p>
        </p:txBody>
      </p:sp>
      <p:sp>
        <p:nvSpPr>
          <p:cNvPr id="26"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endParaRPr lang="vi-VN"/>
          </a:p>
        </p:txBody>
      </p:sp>
      <p:sp>
        <p:nvSpPr>
          <p:cNvPr id="27"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endParaRPr lang="vi-VN"/>
          </a:p>
        </p:txBody>
      </p:sp>
      <p:sp>
        <p:nvSpPr>
          <p:cNvPr id="28" name="Freeform 24"/>
          <p:cNvSpPr/>
          <p:nvPr/>
        </p:nvSpPr>
        <p:spPr>
          <a:xfrm rot="189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endParaRPr lang="vi-VN"/>
          </a:p>
        </p:txBody>
      </p:sp>
      <p:sp>
        <p:nvSpPr>
          <p:cNvPr id="29" name="Freeform 26"/>
          <p:cNvSpPr/>
          <p:nvPr/>
        </p:nvSpPr>
        <p:spPr>
          <a:xfrm rot="1082476">
            <a:off x="1824833" y="8224504"/>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endParaRPr lang="vi-VN"/>
          </a:p>
        </p:txBody>
      </p:sp>
      <p:sp>
        <p:nvSpPr>
          <p:cNvPr id="30" name="Freeform 27"/>
          <p:cNvSpPr/>
          <p:nvPr/>
        </p:nvSpPr>
        <p:spPr>
          <a:xfrm rot="1923078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9"/>
            <a:stretch>
              <a:fillRect/>
            </a:stretch>
          </a:blipFill>
        </p:spPr>
        <p:txBody>
          <a:bodyPr/>
          <a:lstStyle/>
          <a:p>
            <a:endParaRPr lang="vi-VN"/>
          </a:p>
        </p:txBody>
      </p:sp>
      <p:sp>
        <p:nvSpPr>
          <p:cNvPr id="31" name="Freeform 26"/>
          <p:cNvSpPr/>
          <p:nvPr/>
        </p:nvSpPr>
        <p:spPr>
          <a:xfrm rot="20711191">
            <a:off x="194091" y="8221080"/>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endParaRPr lang="vi-VN"/>
          </a:p>
        </p:txBody>
      </p:sp>
      <p:grpSp>
        <p:nvGrpSpPr>
          <p:cNvPr id="42" name="Group 41"/>
          <p:cNvGrpSpPr/>
          <p:nvPr/>
        </p:nvGrpSpPr>
        <p:grpSpPr>
          <a:xfrm>
            <a:off x="60657" y="977572"/>
            <a:ext cx="17975296" cy="7754919"/>
            <a:chOff x="60657" y="977572"/>
            <a:chExt cx="17975296" cy="7754919"/>
          </a:xfrm>
        </p:grpSpPr>
        <p:grpSp>
          <p:nvGrpSpPr>
            <p:cNvPr id="17" name="Group 17"/>
            <p:cNvGrpSpPr/>
            <p:nvPr/>
          </p:nvGrpSpPr>
          <p:grpSpPr>
            <a:xfrm>
              <a:off x="704127" y="2282715"/>
              <a:ext cx="17331826" cy="6449776"/>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1"/>
            <p:cNvGrpSpPr/>
            <p:nvPr/>
          </p:nvGrpSpPr>
          <p:grpSpPr>
            <a:xfrm>
              <a:off x="60657" y="977572"/>
              <a:ext cx="17822896" cy="7579887"/>
              <a:chOff x="60657" y="977572"/>
              <a:chExt cx="17822896" cy="7579887"/>
            </a:xfrm>
          </p:grpSpPr>
          <p:grpSp>
            <p:nvGrpSpPr>
              <p:cNvPr id="20" name="Group 20"/>
              <p:cNvGrpSpPr/>
              <p:nvPr/>
            </p:nvGrpSpPr>
            <p:grpSpPr>
              <a:xfrm>
                <a:off x="551727" y="2130315"/>
                <a:ext cx="17331826" cy="6427144"/>
                <a:chOff x="0" y="0"/>
                <a:chExt cx="2187652" cy="891400"/>
              </a:xfrm>
            </p:grpSpPr>
            <p:sp>
              <p:nvSpPr>
                <p:cNvPr id="21" name="Freeform 21"/>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endParaRPr lang="vi-VN"/>
                </a:p>
              </p:txBody>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026" name="Picture 2" descr="https://o.remove.bg/downloads/39dac6db-2b5a-4152-980f-b722c14e825d/image-removebg-preview.png"/>
              <p:cNvPicPr>
                <a:picLocks noChangeAspect="1" noChangeArrowheads="1"/>
              </p:cNvPicPr>
              <p:nvPr/>
            </p:nvPicPr>
            <p:blipFill rotWithShape="1">
              <a:blip r:embed="rId10">
                <a:extLst>
                  <a:ext uri="{28A0092B-C50C-407E-A947-70E740481C1C}">
                    <a14:useLocalDpi xmlns:a14="http://schemas.microsoft.com/office/drawing/2010/main" val="0"/>
                  </a:ext>
                </a:extLst>
              </a:blip>
              <a:srcRect l="17456" t="12144" r="16944" b="19056"/>
              <a:stretch/>
            </p:blipFill>
            <p:spPr bwMode="auto">
              <a:xfrm rot="20491894">
                <a:off x="60657" y="977572"/>
                <a:ext cx="1962014" cy="205772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3" name="Title 1">
            <a:extLst>
              <a:ext uri="{FF2B5EF4-FFF2-40B4-BE49-F238E27FC236}">
                <a16:creationId xmlns:a16="http://schemas.microsoft.com/office/drawing/2014/main" id="{AE34BE61-83AC-9D96-C8A4-71AEF38EF9B0}"/>
              </a:ext>
            </a:extLst>
          </p:cNvPr>
          <p:cNvSpPr txBox="1">
            <a:spLocks/>
          </p:cNvSpPr>
          <p:nvPr/>
        </p:nvSpPr>
        <p:spPr>
          <a:xfrm>
            <a:off x="5191266" y="118898"/>
            <a:ext cx="7905468"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b="1" dirty="0" err="1">
                <a:solidFill>
                  <a:schemeClr val="accent6">
                    <a:lumMod val="75000"/>
                  </a:schemeClr>
                </a:solidFill>
                <a:latin typeface="UVN Banh Mi" pitchFamily="2" charset="0"/>
                <a:ea typeface="LNTH-LuoLuoNotangYuanTi 1" pitchFamily="2" charset="-128"/>
                <a:cs typeface="LNTH-LuoLuoNotangYuanTi 1" pitchFamily="2" charset="-128"/>
              </a:rPr>
              <a:t>Ghi</a:t>
            </a:r>
            <a:r>
              <a:rPr lang="en-US" sz="115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1500" b="1" dirty="0" err="1">
                <a:solidFill>
                  <a:schemeClr val="accent6">
                    <a:lumMod val="75000"/>
                  </a:schemeClr>
                </a:solidFill>
                <a:latin typeface="UVN Banh Mi" pitchFamily="2" charset="0"/>
                <a:ea typeface="LNTH-LuoLuoNotangYuanTi 1" pitchFamily="2" charset="-128"/>
                <a:cs typeface="LNTH-LuoLuoNotangYuanTi 1" pitchFamily="2" charset="-128"/>
              </a:rPr>
              <a:t>nhớ</a:t>
            </a:r>
            <a:endParaRPr lang="vi-VN" sz="11500" b="1" dirty="0">
              <a:solidFill>
                <a:schemeClr val="accent6">
                  <a:lumMod val="75000"/>
                </a:schemeClr>
              </a:solidFill>
              <a:latin typeface="LNTH-LuoLuoNotangYuanTi 1" pitchFamily="2" charset="-128"/>
              <a:ea typeface="LNTH-LuoLuoNotangYuanTi 1" pitchFamily="2" charset="-128"/>
              <a:cs typeface="LNTH-LuoLuoNotangYuanTi 1" pitchFamily="2" charset="-128"/>
            </a:endParaRPr>
          </a:p>
        </p:txBody>
      </p:sp>
      <p:sp>
        <p:nvSpPr>
          <p:cNvPr id="37" name="Title 1">
            <a:extLst>
              <a:ext uri="{FF2B5EF4-FFF2-40B4-BE49-F238E27FC236}">
                <a16:creationId xmlns:a16="http://schemas.microsoft.com/office/drawing/2014/main" id="{966E3720-8B23-639C-C848-57B4BCEFDFE9}"/>
              </a:ext>
            </a:extLst>
          </p:cNvPr>
          <p:cNvSpPr txBox="1">
            <a:spLocks/>
          </p:cNvSpPr>
          <p:nvPr/>
        </p:nvSpPr>
        <p:spPr>
          <a:xfrm>
            <a:off x="2040339" y="1752119"/>
            <a:ext cx="14784463"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dirty="0">
                <a:latin typeface="Calibri" panose="020F0502020204030204" pitchFamily="34" charset="0"/>
                <a:ea typeface="Calibri" panose="020F0502020204030204" pitchFamily="34" charset="0"/>
                <a:cs typeface="Calibri" panose="020F0502020204030204" pitchFamily="34" charset="0"/>
              </a:rPr>
              <a:t>Bài văn </a:t>
            </a:r>
            <a:r>
              <a:rPr lang="vi-VN" sz="5400" b="1" dirty="0">
                <a:latin typeface="Calibri" panose="020F0502020204030204" pitchFamily="34" charset="0"/>
                <a:ea typeface="Calibri" panose="020F0502020204030204" pitchFamily="34" charset="0"/>
                <a:cs typeface="Calibri" panose="020F0502020204030204" pitchFamily="34" charset="0"/>
              </a:rPr>
              <a:t>miêu tả cây cối </a:t>
            </a:r>
            <a:r>
              <a:rPr lang="en-US" sz="5400" dirty="0" err="1">
                <a:latin typeface="Calibri" panose="020F0502020204030204" pitchFamily="34" charset="0"/>
                <a:ea typeface="Calibri" panose="020F0502020204030204" pitchFamily="34" charset="0"/>
                <a:cs typeface="Calibri" panose="020F0502020204030204" pitchFamily="34" charset="0"/>
              </a:rPr>
              <a:t>th</a:t>
            </a:r>
            <a:r>
              <a:rPr lang="vi-VN" sz="5400" dirty="0" err="1">
                <a:latin typeface="Calibri" panose="020F0502020204030204" pitchFamily="34" charset="0"/>
                <a:ea typeface="Calibri" panose="020F0502020204030204" pitchFamily="34" charset="0"/>
                <a:cs typeface="Calibri" panose="020F0502020204030204" pitchFamily="34" charset="0"/>
              </a:rPr>
              <a:t>uờng</a:t>
            </a:r>
            <a:r>
              <a:rPr lang="vi-VN" sz="5400" dirty="0">
                <a:latin typeface="Calibri" panose="020F0502020204030204" pitchFamily="34" charset="0"/>
                <a:ea typeface="Calibri" panose="020F0502020204030204" pitchFamily="34" charset="0"/>
                <a:cs typeface="Calibri" panose="020F0502020204030204" pitchFamily="34" charset="0"/>
              </a:rPr>
              <a:t> gồm 3 phần:</a:t>
            </a:r>
          </a:p>
        </p:txBody>
      </p:sp>
      <p:sp>
        <p:nvSpPr>
          <p:cNvPr id="38" name="Title 1">
            <a:extLst>
              <a:ext uri="{FF2B5EF4-FFF2-40B4-BE49-F238E27FC236}">
                <a16:creationId xmlns:a16="http://schemas.microsoft.com/office/drawing/2014/main" id="{6F7C2F3D-3916-2E1F-7DAE-799DBF21DF5C}"/>
              </a:ext>
            </a:extLst>
          </p:cNvPr>
          <p:cNvSpPr txBox="1">
            <a:spLocks/>
          </p:cNvSpPr>
          <p:nvPr/>
        </p:nvSpPr>
        <p:spPr>
          <a:xfrm>
            <a:off x="2040344" y="4303952"/>
            <a:ext cx="15062839"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latin typeface="Calibri" panose="020F0502020204030204" pitchFamily="34" charset="0"/>
                <a:ea typeface="Calibri" panose="020F0502020204030204" pitchFamily="34" charset="0"/>
                <a:cs typeface="Calibri" panose="020F0502020204030204" pitchFamily="34" charset="0"/>
              </a:rPr>
              <a:t>2. Thân bài: </a:t>
            </a:r>
            <a:r>
              <a:rPr lang="en-US" sz="5400" dirty="0" err="1">
                <a:latin typeface="Calibri" panose="020F0502020204030204" pitchFamily="34" charset="0"/>
                <a:ea typeface="Calibri" panose="020F0502020204030204" pitchFamily="34" charset="0"/>
                <a:cs typeface="Calibri" panose="020F0502020204030204" pitchFamily="34" charset="0"/>
              </a:rPr>
              <a:t>Tả</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từng</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bộ</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phận</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của</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cây</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hoặc</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tả</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từng</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thời</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kì</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phát</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triển</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của</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cây</a:t>
            </a:r>
            <a:r>
              <a:rPr lang="en-US" sz="5400" dirty="0">
                <a:latin typeface="Calibri" panose="020F0502020204030204" pitchFamily="34" charset="0"/>
                <a:ea typeface="Calibri" panose="020F0502020204030204" pitchFamily="34" charset="0"/>
                <a:cs typeface="Calibri" panose="020F0502020204030204" pitchFamily="34" charset="0"/>
              </a:rPr>
              <a:t>.</a:t>
            </a:r>
            <a:endParaRPr lang="vi-VN" sz="5400" dirty="0">
              <a:latin typeface="Calibri" panose="020F0502020204030204" pitchFamily="34" charset="0"/>
              <a:ea typeface="Calibri" panose="020F0502020204030204" pitchFamily="34" charset="0"/>
              <a:cs typeface="Calibri" panose="020F0502020204030204" pitchFamily="34" charset="0"/>
            </a:endParaRPr>
          </a:p>
        </p:txBody>
      </p:sp>
      <p:sp>
        <p:nvSpPr>
          <p:cNvPr id="39" name="Title 1">
            <a:extLst>
              <a:ext uri="{FF2B5EF4-FFF2-40B4-BE49-F238E27FC236}">
                <a16:creationId xmlns:a16="http://schemas.microsoft.com/office/drawing/2014/main" id="{6FC588D8-4A21-1F7A-AF31-9281C8266D02}"/>
              </a:ext>
            </a:extLst>
          </p:cNvPr>
          <p:cNvSpPr txBox="1">
            <a:spLocks/>
          </p:cNvSpPr>
          <p:nvPr/>
        </p:nvSpPr>
        <p:spPr>
          <a:xfrm>
            <a:off x="2040344" y="6334731"/>
            <a:ext cx="14839641"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latin typeface="Calibri" panose="020F0502020204030204" pitchFamily="34" charset="0"/>
                <a:ea typeface="Calibri" panose="020F0502020204030204" pitchFamily="34" charset="0"/>
                <a:cs typeface="Calibri" panose="020F0502020204030204" pitchFamily="34" charset="0"/>
              </a:rPr>
              <a:t>3. Kết bài:</a:t>
            </a:r>
            <a:r>
              <a:rPr lang="en-US" sz="5400" b="1"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Bài</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tỏ</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tình</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cảm</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cảm</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xúc</a:t>
            </a:r>
            <a:r>
              <a:rPr lang="en-US" sz="5400" dirty="0">
                <a:latin typeface="Calibri" panose="020F0502020204030204" pitchFamily="34" charset="0"/>
                <a:ea typeface="Calibri" panose="020F0502020204030204" pitchFamily="34" charset="0"/>
                <a:cs typeface="Calibri" panose="020F0502020204030204" pitchFamily="34" charset="0"/>
              </a:rPr>
              <a:t>, ... </a:t>
            </a:r>
            <a:r>
              <a:rPr lang="en-US" sz="5400" dirty="0" err="1">
                <a:latin typeface="Calibri" panose="020F0502020204030204" pitchFamily="34" charset="0"/>
                <a:ea typeface="Calibri" panose="020F0502020204030204" pitchFamily="34" charset="0"/>
                <a:cs typeface="Calibri" panose="020F0502020204030204" pitchFamily="34" charset="0"/>
              </a:rPr>
              <a:t>hoặc</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liên</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hệ</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với</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người</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vật</a:t>
            </a:r>
            <a:r>
              <a:rPr lang="en-US" sz="5400" dirty="0">
                <a:latin typeface="Calibri" panose="020F0502020204030204" pitchFamily="34" charset="0"/>
                <a:ea typeface="Calibri" panose="020F0502020204030204" pitchFamily="34" charset="0"/>
                <a:cs typeface="Calibri" panose="020F0502020204030204" pitchFamily="34" charset="0"/>
              </a:rPr>
              <a:t>, … </a:t>
            </a:r>
            <a:r>
              <a:rPr lang="en-US" sz="5400" dirty="0" err="1">
                <a:latin typeface="Calibri" panose="020F0502020204030204" pitchFamily="34" charset="0"/>
                <a:ea typeface="Calibri" panose="020F0502020204030204" pitchFamily="34" charset="0"/>
                <a:cs typeface="Calibri" panose="020F0502020204030204" pitchFamily="34" charset="0"/>
              </a:rPr>
              <a:t>có</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liên</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quan</a:t>
            </a:r>
            <a:r>
              <a:rPr lang="en-US" sz="5400" dirty="0">
                <a:latin typeface="Calibri" panose="020F0502020204030204" pitchFamily="34" charset="0"/>
                <a:ea typeface="Calibri" panose="020F0502020204030204" pitchFamily="34" charset="0"/>
                <a:cs typeface="Calibri" panose="020F0502020204030204" pitchFamily="34" charset="0"/>
              </a:rPr>
              <a:t>.</a:t>
            </a:r>
            <a:endParaRPr lang="vi-VN" sz="5400" dirty="0">
              <a:latin typeface="Calibri" panose="020F0502020204030204" pitchFamily="34" charset="0"/>
              <a:ea typeface="Calibri" panose="020F0502020204030204" pitchFamily="34" charset="0"/>
              <a:cs typeface="Calibri" panose="020F0502020204030204" pitchFamily="34" charset="0"/>
            </a:endParaRPr>
          </a:p>
        </p:txBody>
      </p:sp>
      <p:sp>
        <p:nvSpPr>
          <p:cNvPr id="40" name="Title 1">
            <a:extLst>
              <a:ext uri="{FF2B5EF4-FFF2-40B4-BE49-F238E27FC236}">
                <a16:creationId xmlns:a16="http://schemas.microsoft.com/office/drawing/2014/main" id="{A110C1F0-6A07-A4F0-538B-1AC6588C1DD1}"/>
              </a:ext>
            </a:extLst>
          </p:cNvPr>
          <p:cNvSpPr txBox="1">
            <a:spLocks/>
          </p:cNvSpPr>
          <p:nvPr/>
        </p:nvSpPr>
        <p:spPr>
          <a:xfrm>
            <a:off x="2092195" y="2789133"/>
            <a:ext cx="14983468"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latin typeface="Calibri" panose="020F0502020204030204" pitchFamily="34" charset="0"/>
                <a:ea typeface="Calibri" panose="020F0502020204030204" pitchFamily="34" charset="0"/>
                <a:cs typeface="Calibri" panose="020F0502020204030204" pitchFamily="34" charset="0"/>
              </a:rPr>
              <a:t>1. Mở bài: </a:t>
            </a:r>
            <a:r>
              <a:rPr lang="en-US" sz="5400" dirty="0" err="1">
                <a:latin typeface="Calibri" panose="020F0502020204030204" pitchFamily="34" charset="0"/>
                <a:ea typeface="Calibri" panose="020F0502020204030204" pitchFamily="34" charset="0"/>
                <a:cs typeface="Calibri" panose="020F0502020204030204" pitchFamily="34" charset="0"/>
              </a:rPr>
              <a:t>Giới</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thiệu</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chung</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về</a:t>
            </a:r>
            <a:r>
              <a:rPr lang="en-US" sz="5400" dirty="0">
                <a:latin typeface="Calibri" panose="020F0502020204030204" pitchFamily="34" charset="0"/>
                <a:ea typeface="Calibri" panose="020F0502020204030204" pitchFamily="34" charset="0"/>
                <a:cs typeface="Calibri" panose="020F0502020204030204" pitchFamily="34" charset="0"/>
              </a:rPr>
              <a:t> </a:t>
            </a:r>
            <a:r>
              <a:rPr lang="en-US" sz="5400" dirty="0" err="1">
                <a:latin typeface="Calibri" panose="020F0502020204030204" pitchFamily="34" charset="0"/>
                <a:ea typeface="Calibri" panose="020F0502020204030204" pitchFamily="34" charset="0"/>
                <a:cs typeface="Calibri" panose="020F0502020204030204" pitchFamily="34" charset="0"/>
              </a:rPr>
              <a:t>cây</a:t>
            </a:r>
            <a:r>
              <a:rPr lang="en-US" sz="5400" dirty="0">
                <a:latin typeface="Calibri" panose="020F0502020204030204" pitchFamily="34" charset="0"/>
                <a:ea typeface="Calibri" panose="020F0502020204030204" pitchFamily="34" charset="0"/>
                <a:cs typeface="Calibri" panose="020F0502020204030204" pitchFamily="34" charset="0"/>
              </a:rPr>
              <a:t>.</a:t>
            </a:r>
            <a:endParaRPr lang="vi-VN" sz="5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483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fltVal val="0"/>
                                          </p:val>
                                        </p:tav>
                                        <p:tav tm="100000">
                                          <p:val>
                                            <p:strVal val="#ppt_w"/>
                                          </p:val>
                                        </p:tav>
                                      </p:tavLst>
                                    </p:anim>
                                    <p:anim calcmode="lin" valueType="num">
                                      <p:cBhvr>
                                        <p:cTn id="13" dur="1000" fill="hold"/>
                                        <p:tgtEl>
                                          <p:spTgt spid="42"/>
                                        </p:tgtEl>
                                        <p:attrNameLst>
                                          <p:attrName>ppt_h</p:attrName>
                                        </p:attrNameLst>
                                      </p:cBhvr>
                                      <p:tavLst>
                                        <p:tav tm="0">
                                          <p:val>
                                            <p:fltVal val="0"/>
                                          </p:val>
                                        </p:tav>
                                        <p:tav tm="100000">
                                          <p:val>
                                            <p:strVal val="#ppt_h"/>
                                          </p:val>
                                        </p:tav>
                                      </p:tavLst>
                                    </p:anim>
                                    <p:anim calcmode="lin" valueType="num">
                                      <p:cBhvr>
                                        <p:cTn id="14" dur="1000" fill="hold"/>
                                        <p:tgtEl>
                                          <p:spTgt spid="42"/>
                                        </p:tgtEl>
                                        <p:attrNameLst>
                                          <p:attrName>style.rotation</p:attrName>
                                        </p:attrNameLst>
                                      </p:cBhvr>
                                      <p:tavLst>
                                        <p:tav tm="0">
                                          <p:val>
                                            <p:fltVal val="90"/>
                                          </p:val>
                                        </p:tav>
                                        <p:tav tm="100000">
                                          <p:val>
                                            <p:fltVal val="0"/>
                                          </p:val>
                                        </p:tav>
                                      </p:tavLst>
                                    </p:anim>
                                    <p:animEffect transition="in" filter="fade">
                                      <p:cBhvr>
                                        <p:cTn id="15" dur="10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left)">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38" grpId="0"/>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5"/>
            <a:stretch>
              <a:fillRect/>
            </a:stretch>
          </a:blipFill>
        </p:spPr>
        <p:txBody>
          <a:bodyPr/>
          <a:lstStyle/>
          <a:p>
            <a:endParaRPr lang="vi-VN"/>
          </a:p>
        </p:txBody>
      </p:sp>
      <p:sp>
        <p:nvSpPr>
          <p:cNvPr id="13" name="Freeform 13"/>
          <p:cNvSpPr/>
          <p:nvPr/>
        </p:nvSpPr>
        <p:spPr>
          <a:xfrm>
            <a:off x="609600"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6"/>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7"/>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8"/>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6"/>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8"/>
            <a:stretch>
              <a:fillRect/>
            </a:stretch>
          </a:blipFill>
        </p:spPr>
        <p:txBody>
          <a:bodyPr/>
          <a:lstStyle/>
          <a:p>
            <a:endParaRPr lang="vi-VN"/>
          </a:p>
        </p:txBody>
      </p:sp>
      <p:grpSp>
        <p:nvGrpSpPr>
          <p:cNvPr id="22" name="Group 21"/>
          <p:cNvGrpSpPr/>
          <p:nvPr/>
        </p:nvGrpSpPr>
        <p:grpSpPr>
          <a:xfrm>
            <a:off x="1025918" y="1755759"/>
            <a:ext cx="15650216" cy="6247081"/>
            <a:chOff x="1025918" y="1755759"/>
            <a:chExt cx="15650216" cy="6247081"/>
          </a:xfrm>
        </p:grpSpPr>
        <p:grpSp>
          <p:nvGrpSpPr>
            <p:cNvPr id="4" name="Group 4"/>
            <p:cNvGrpSpPr/>
            <p:nvPr/>
          </p:nvGrpSpPr>
          <p:grpSpPr>
            <a:xfrm>
              <a:off x="2097549" y="2255357"/>
              <a:ext cx="14239013"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1"/>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2"/>
            <a:stretch>
              <a:fillRect/>
            </a:stretch>
          </a:blipFill>
        </p:spPr>
        <p:txBody>
          <a:bodyPr/>
          <a:lstStyle/>
          <a:p>
            <a:endParaRPr lang="vi-VN"/>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3"/>
            <a:stretch>
              <a:fillRect/>
            </a:stretch>
          </a:blipFill>
        </p:spPr>
        <p:txBody>
          <a:bodyPr/>
          <a:lstStyle/>
          <a:p>
            <a:endParaRPr lang="vi-VN"/>
          </a:p>
        </p:txBody>
      </p:sp>
      <p:sp>
        <p:nvSpPr>
          <p:cNvPr id="24" name="Freeform 3"/>
          <p:cNvSpPr/>
          <p:nvPr/>
        </p:nvSpPr>
        <p:spPr>
          <a:xfrm>
            <a:off x="46007" y="4117720"/>
            <a:ext cx="3274292" cy="5266958"/>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14"/>
            <a:stretch>
              <a:fillRect/>
            </a:stretch>
          </a:blipFill>
        </p:spPr>
        <p:txBody>
          <a:bodyPr/>
          <a:lstStyle/>
          <a:p>
            <a:r>
              <a:rPr lang="vi-VN"/>
              <a:t>z</a:t>
            </a:r>
            <a:endParaRPr lang="en-US" dirty="0"/>
          </a:p>
        </p:txBody>
      </p:sp>
      <p:sp>
        <p:nvSpPr>
          <p:cNvPr id="25" name="Freeform 12"/>
          <p:cNvSpPr/>
          <p:nvPr/>
        </p:nvSpPr>
        <p:spPr>
          <a:xfrm>
            <a:off x="105301" y="7292014"/>
            <a:ext cx="3437871" cy="269872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15"/>
            <a:stretch>
              <a:fillRect/>
            </a:stretch>
          </a:blipFill>
        </p:spPr>
        <p:txBody>
          <a:bodyPr/>
          <a:lstStyle/>
          <a:p>
            <a:endParaRPr lang="vi-VN"/>
          </a:p>
        </p:txBody>
      </p:sp>
      <p:sp>
        <p:nvSpPr>
          <p:cNvPr id="20" name="Rectangle 19"/>
          <p:cNvSpPr/>
          <p:nvPr/>
        </p:nvSpPr>
        <p:spPr>
          <a:xfrm>
            <a:off x="3543172" y="2713255"/>
            <a:ext cx="11582399" cy="4524315"/>
          </a:xfrm>
          <a:prstGeom prst="rect">
            <a:avLst/>
          </a:prstGeom>
        </p:spPr>
        <p:txBody>
          <a:bodyPr wrap="square">
            <a:spAutoFit/>
          </a:bodyPr>
          <a:lstStyle/>
          <a:p>
            <a:pPr algn="ctr"/>
            <a:r>
              <a:rPr lang="en-US" sz="9600" b="1" dirty="0" err="1">
                <a:solidFill>
                  <a:srgbClr val="00B050"/>
                </a:solidFill>
                <a:latin typeface="UVN Banh Mi" pitchFamily="2" charset="0"/>
                <a:ea typeface="LNTH-LuoLuoNotangYuanTi 1" pitchFamily="2" charset="-128"/>
                <a:cs typeface="LNTH-LuoLuoNotangYuanTi 1" pitchFamily="2" charset="-128"/>
              </a:rPr>
              <a:t>Luyện</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tập</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xác</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định</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trình</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tự</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miêu</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tả</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trong</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bài</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văn</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miêu</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tả</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cây</a:t>
            </a:r>
            <a:r>
              <a:rPr lang="en-US" sz="9600" b="1" dirty="0">
                <a:solidFill>
                  <a:srgbClr val="00B050"/>
                </a:solidFill>
                <a:latin typeface="UVN Banh Mi" pitchFamily="2" charset="0"/>
                <a:ea typeface="LNTH-LuoLuoNotangYuanTi 1" pitchFamily="2" charset="-128"/>
                <a:cs typeface="LNTH-LuoLuoNotangYuanTi 1" pitchFamily="2" charset="-128"/>
              </a:rPr>
              <a:t> </a:t>
            </a:r>
            <a:r>
              <a:rPr lang="en-US" sz="9600" b="1" dirty="0" err="1">
                <a:solidFill>
                  <a:srgbClr val="00B050"/>
                </a:solidFill>
                <a:latin typeface="UVN Banh Mi" pitchFamily="2" charset="0"/>
                <a:ea typeface="LNTH-LuoLuoNotangYuanTi 1" pitchFamily="2" charset="-128"/>
                <a:cs typeface="LNTH-LuoLuoNotangYuanTi 1" pitchFamily="2" charset="-128"/>
              </a:rPr>
              <a:t>cối</a:t>
            </a:r>
            <a:endParaRPr lang="vi-VN" sz="9600" b="1" dirty="0">
              <a:solidFill>
                <a:srgbClr val="00B050"/>
              </a:solidFill>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69769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par>
                          <p:cTn id="11" fill="hold">
                            <p:stCondLst>
                              <p:cond delay="1000"/>
                            </p:stCondLst>
                            <p:childTnLst>
                              <p:par>
                                <p:cTn id="12" presetID="26"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80">
                                          <p:stCondLst>
                                            <p:cond delay="0"/>
                                          </p:stCondLst>
                                        </p:cTn>
                                        <p:tgtEl>
                                          <p:spTgt spid="20"/>
                                        </p:tgtEl>
                                      </p:cBhvr>
                                    </p:animEffect>
                                    <p:anim calcmode="lin" valueType="num">
                                      <p:cBhvr>
                                        <p:cTn id="1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0" dur="26">
                                          <p:stCondLst>
                                            <p:cond delay="650"/>
                                          </p:stCondLst>
                                        </p:cTn>
                                        <p:tgtEl>
                                          <p:spTgt spid="20"/>
                                        </p:tgtEl>
                                      </p:cBhvr>
                                      <p:to x="100000" y="60000"/>
                                    </p:animScale>
                                    <p:animScale>
                                      <p:cBhvr>
                                        <p:cTn id="21" dur="166" decel="50000">
                                          <p:stCondLst>
                                            <p:cond delay="676"/>
                                          </p:stCondLst>
                                        </p:cTn>
                                        <p:tgtEl>
                                          <p:spTgt spid="20"/>
                                        </p:tgtEl>
                                      </p:cBhvr>
                                      <p:to x="100000" y="100000"/>
                                    </p:animScale>
                                    <p:animScale>
                                      <p:cBhvr>
                                        <p:cTn id="22" dur="26">
                                          <p:stCondLst>
                                            <p:cond delay="1312"/>
                                          </p:stCondLst>
                                        </p:cTn>
                                        <p:tgtEl>
                                          <p:spTgt spid="20"/>
                                        </p:tgtEl>
                                      </p:cBhvr>
                                      <p:to x="100000" y="80000"/>
                                    </p:animScale>
                                    <p:animScale>
                                      <p:cBhvr>
                                        <p:cTn id="23" dur="166" decel="50000">
                                          <p:stCondLst>
                                            <p:cond delay="1338"/>
                                          </p:stCondLst>
                                        </p:cTn>
                                        <p:tgtEl>
                                          <p:spTgt spid="20"/>
                                        </p:tgtEl>
                                      </p:cBhvr>
                                      <p:to x="100000" y="100000"/>
                                    </p:animScale>
                                    <p:animScale>
                                      <p:cBhvr>
                                        <p:cTn id="24" dur="26">
                                          <p:stCondLst>
                                            <p:cond delay="1642"/>
                                          </p:stCondLst>
                                        </p:cTn>
                                        <p:tgtEl>
                                          <p:spTgt spid="20"/>
                                        </p:tgtEl>
                                      </p:cBhvr>
                                      <p:to x="100000" y="90000"/>
                                    </p:animScale>
                                    <p:animScale>
                                      <p:cBhvr>
                                        <p:cTn id="25" dur="166" decel="50000">
                                          <p:stCondLst>
                                            <p:cond delay="1668"/>
                                          </p:stCondLst>
                                        </p:cTn>
                                        <p:tgtEl>
                                          <p:spTgt spid="20"/>
                                        </p:tgtEl>
                                      </p:cBhvr>
                                      <p:to x="100000" y="100000"/>
                                    </p:animScale>
                                    <p:animScale>
                                      <p:cBhvr>
                                        <p:cTn id="26" dur="26">
                                          <p:stCondLst>
                                            <p:cond delay="1808"/>
                                          </p:stCondLst>
                                        </p:cTn>
                                        <p:tgtEl>
                                          <p:spTgt spid="20"/>
                                        </p:tgtEl>
                                      </p:cBhvr>
                                      <p:to x="100000" y="95000"/>
                                    </p:animScale>
                                    <p:animScale>
                                      <p:cBhvr>
                                        <p:cTn id="27" dur="166" decel="50000">
                                          <p:stCondLst>
                                            <p:cond delay="1834"/>
                                          </p:stCondLst>
                                        </p:cTn>
                                        <p:tgtEl>
                                          <p:spTgt spid="20"/>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endParaRPr lang="vi-VN"/>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5"/>
            <a:stretch>
              <a:fillRect/>
            </a:stretch>
          </a:blipFill>
        </p:spPr>
        <p:txBody>
          <a:bodyPr/>
          <a:lstStyle/>
          <a:p>
            <a:endParaRPr lang="vi-VN"/>
          </a:p>
        </p:txBody>
      </p:sp>
      <p:grpSp>
        <p:nvGrpSpPr>
          <p:cNvPr id="3" name="Group 2"/>
          <p:cNvGrpSpPr/>
          <p:nvPr/>
        </p:nvGrpSpPr>
        <p:grpSpPr>
          <a:xfrm>
            <a:off x="521273" y="1190962"/>
            <a:ext cx="17484226" cy="7212805"/>
            <a:chOff x="521273" y="665785"/>
            <a:chExt cx="17484226" cy="7737983"/>
          </a:xfrm>
        </p:grpSpPr>
        <p:grpSp>
          <p:nvGrpSpPr>
            <p:cNvPr id="30" name="Group 17"/>
            <p:cNvGrpSpPr/>
            <p:nvPr/>
          </p:nvGrpSpPr>
          <p:grpSpPr>
            <a:xfrm>
              <a:off x="673673" y="814186"/>
              <a:ext cx="17331826" cy="7589582"/>
              <a:chOff x="0" y="0"/>
              <a:chExt cx="2187652" cy="894539"/>
            </a:xfrm>
          </p:grpSpPr>
          <p:sp>
            <p:nvSpPr>
              <p:cNvPr id="31"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33"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5" name="Group 20"/>
            <p:cNvGrpSpPr/>
            <p:nvPr/>
          </p:nvGrpSpPr>
          <p:grpSpPr>
            <a:xfrm>
              <a:off x="521273" y="665785"/>
              <a:ext cx="17331826" cy="7562950"/>
              <a:chOff x="0" y="0"/>
              <a:chExt cx="2187652" cy="891400"/>
            </a:xfrm>
          </p:grpSpPr>
          <p:sp>
            <p:nvSpPr>
              <p:cNvPr id="36" name="Freeform 21"/>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endParaRPr lang="vi-VN"/>
              </a:p>
            </p:txBody>
          </p:sp>
          <p:sp>
            <p:nvSpPr>
              <p:cNvPr id="37"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38" name="Title 1">
            <a:extLst>
              <a:ext uri="{FF2B5EF4-FFF2-40B4-BE49-F238E27FC236}">
                <a16:creationId xmlns:a16="http://schemas.microsoft.com/office/drawing/2014/main" id="{53D4367F-19F1-E9E2-9811-2735E5462D15}"/>
              </a:ext>
            </a:extLst>
          </p:cNvPr>
          <p:cNvSpPr txBox="1">
            <a:spLocks/>
          </p:cNvSpPr>
          <p:nvPr/>
        </p:nvSpPr>
        <p:spPr>
          <a:xfrm>
            <a:off x="1396655" y="2203190"/>
            <a:ext cx="15494690" cy="52323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5400" b="1" dirty="0" err="1">
                <a:latin typeface="Calibri" panose="020F0502020204030204" pitchFamily="34" charset="0"/>
                <a:ea typeface="Calibri" panose="020F0502020204030204" pitchFamily="34" charset="0"/>
                <a:cs typeface="Calibri" panose="020F0502020204030204" pitchFamily="34" charset="0"/>
              </a:rPr>
              <a:t>Lá</a:t>
            </a:r>
            <a:r>
              <a:rPr lang="en-US" sz="5400" b="1" dirty="0">
                <a:latin typeface="Calibri" panose="020F0502020204030204" pitchFamily="34" charset="0"/>
                <a:ea typeface="Calibri" panose="020F0502020204030204" pitchFamily="34" charset="0"/>
                <a:cs typeface="Calibri" panose="020F0502020204030204" pitchFamily="34" charset="0"/>
              </a:rPr>
              <a:t> </a:t>
            </a:r>
            <a:r>
              <a:rPr lang="en-US" sz="5400" b="1" dirty="0" err="1">
                <a:latin typeface="Calibri" panose="020F0502020204030204" pitchFamily="34" charset="0"/>
                <a:ea typeface="Calibri" panose="020F0502020204030204" pitchFamily="34" charset="0"/>
                <a:cs typeface="Calibri" panose="020F0502020204030204" pitchFamily="34" charset="0"/>
              </a:rPr>
              <a:t>bàng</a:t>
            </a:r>
            <a:endParaRPr lang="en-US" sz="5400" b="1" dirty="0">
              <a:latin typeface="Calibri" panose="020F0502020204030204" pitchFamily="34" charset="0"/>
              <a:ea typeface="Calibri" panose="020F0502020204030204" pitchFamily="34" charset="0"/>
              <a:cs typeface="Calibri" panose="020F0502020204030204" pitchFamily="34" charset="0"/>
            </a:endParaRPr>
          </a:p>
          <a:p>
            <a:pPr algn="just">
              <a:lnSpc>
                <a:spcPct val="100000"/>
              </a:lnSpc>
            </a:pPr>
            <a:r>
              <a:rPr lang="en-US" dirty="0" err="1">
                <a:latin typeface="Calibri" panose="020F0502020204030204" pitchFamily="34" charset="0"/>
                <a:ea typeface="Calibri" panose="020F0502020204030204" pitchFamily="34" charset="0"/>
                <a:cs typeface="Calibri" panose="020F0502020204030204" pitchFamily="34" charset="0"/>
              </a:rPr>
              <a:t>Có</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những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cây</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mùa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nào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cũng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đẹp</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như</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cây</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bàng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Mùa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xuân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bàng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mới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nảy</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trông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như</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những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ngọn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lửa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xanh</a:t>
            </a:r>
            <a:r>
              <a:rPr lang="en-US" dirty="0">
                <a:latin typeface="Calibri" panose="020F0502020204030204" pitchFamily="34" charset="0"/>
                <a:ea typeface="Calibri" panose="020F0502020204030204" pitchFamily="34" charset="0"/>
                <a:cs typeface="Calibri" panose="020F0502020204030204" pitchFamily="34" charset="0"/>
              </a:rPr>
              <a:t>. Sang </a:t>
            </a:r>
            <a:r>
              <a:rPr lang="en-US" dirty="0" err="1">
                <a:latin typeface="Calibri" panose="020F0502020204030204" pitchFamily="34" charset="0"/>
                <a:ea typeface="Calibri" panose="020F0502020204030204" pitchFamily="34" charset="0"/>
                <a:cs typeface="Calibri" panose="020F0502020204030204" pitchFamily="34" charset="0"/>
              </a:rPr>
              <a:t>hè</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lên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thật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dày</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ánh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sáng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xuyên</a:t>
            </a:r>
            <a:r>
              <a:rPr lang="en-US" dirty="0">
                <a:latin typeface="Calibri" panose="020F0502020204030204" pitchFamily="34" charset="0"/>
                <a:ea typeface="Calibri" panose="020F0502020204030204" pitchFamily="34" charset="0"/>
                <a:cs typeface="Calibri" panose="020F0502020204030204" pitchFamily="34" charset="0"/>
              </a:rPr>
              <a:t> qua </a:t>
            </a:r>
            <a:r>
              <a:rPr lang="en-US" dirty="0" err="1">
                <a:latin typeface="Calibri" panose="020F0502020204030204" pitchFamily="34" charset="0"/>
                <a:ea typeface="Calibri" panose="020F0502020204030204" pitchFamily="34" charset="0"/>
                <a:cs typeface="Calibri" panose="020F0502020204030204" pitchFamily="34" charset="0"/>
              </a:rPr>
              <a:t>chỉ</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còn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là</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màu</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ngọc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bích</a:t>
            </a:r>
            <a:r>
              <a:rPr lang="en-US" dirty="0">
                <a:latin typeface="Calibri" panose="020F0502020204030204" pitchFamily="34" charset="0"/>
                <a:ea typeface="Calibri" panose="020F0502020204030204" pitchFamily="34" charset="0"/>
                <a:cs typeface="Calibri" panose="020F0502020204030204" pitchFamily="34" charset="0"/>
              </a:rPr>
              <a:t>. Khi </a:t>
            </a:r>
            <a:r>
              <a:rPr lang="en-US" dirty="0" err="1">
                <a:latin typeface="Calibri" panose="020F0502020204030204" pitchFamily="34" charset="0"/>
                <a:ea typeface="Calibri" panose="020F0502020204030204" pitchFamily="34" charset="0"/>
                <a:cs typeface="Calibri" panose="020F0502020204030204" pitchFamily="34" charset="0"/>
              </a:rPr>
              <a:t>lá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bàng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ngả</a:t>
            </a:r>
            <a:r>
              <a:rPr lang="en-US" dirty="0">
                <a:latin typeface="Calibri" panose="020F0502020204030204" pitchFamily="34" charset="0"/>
                <a:ea typeface="Calibri" panose="020F0502020204030204" pitchFamily="34" charset="0"/>
                <a:cs typeface="Calibri" panose="020F0502020204030204" pitchFamily="34" charset="0"/>
              </a:rPr>
              <a:t> sang </a:t>
            </a:r>
            <a:r>
              <a:rPr lang="en-US" dirty="0" err="1">
                <a:latin typeface="Calibri" panose="020F0502020204030204" pitchFamily="34" charset="0"/>
                <a:ea typeface="Calibri" panose="020F0502020204030204" pitchFamily="34" charset="0"/>
                <a:cs typeface="Calibri" panose="020F0502020204030204" pitchFamily="34" charset="0"/>
              </a:rPr>
              <a:t>màu</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lục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ấy</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là</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mùa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thu</a:t>
            </a:r>
            <a:r>
              <a:rPr lang="en-US" dirty="0">
                <a:latin typeface="Calibri" panose="020F0502020204030204" pitchFamily="34" charset="0"/>
                <a:ea typeface="Calibri" panose="020F0502020204030204" pitchFamily="34" charset="0"/>
                <a:cs typeface="Calibri" panose="020F0502020204030204" pitchFamily="34" charset="0"/>
              </a:rPr>
              <a:t>. Sang </a:t>
            </a:r>
            <a:r>
              <a:rPr lang="en-US" dirty="0" err="1">
                <a:latin typeface="Calibri" panose="020F0502020204030204" pitchFamily="34" charset="0"/>
                <a:ea typeface="Calibri" panose="020F0502020204030204" pitchFamily="34" charset="0"/>
                <a:cs typeface="Calibri" panose="020F0502020204030204" pitchFamily="34" charset="0"/>
              </a:rPr>
              <a:t>đến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những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ngày</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cuối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đông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mùa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của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rụng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nó</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lại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có</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vẻ</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đẹp</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riêng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Những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bàng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mùa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đông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đỏ</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như</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đồng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ấy</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tôi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có</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thể</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nhìn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cả</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ngày</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không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chán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Năm</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nào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tôi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cũng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chọn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lấy</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mấy</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thật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đẹp</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về</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phủ</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một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lớp</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dầu</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mỏng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bày</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lên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bàn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viết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Bạn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có</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biết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nó</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gợi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lên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chất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liệu</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gì</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không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Chất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sơn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mài</a:t>
            </a:r>
            <a:r>
              <a:rPr lang="en-US" dirty="0">
                <a:latin typeface="Calibri" panose="020F0502020204030204" pitchFamily="34" charset="0"/>
                <a:ea typeface="Calibri" panose="020F0502020204030204" pitchFamily="34" charset="0"/>
                <a:cs typeface="Calibri" panose="020F0502020204030204" pitchFamily="34" charset="0"/>
              </a:rPr>
              <a:t>.</a:t>
            </a:r>
          </a:p>
          <a:p>
            <a:pPr algn="r">
              <a:lnSpc>
                <a:spcPct val="100000"/>
              </a:lnSpc>
            </a:pPr>
            <a:r>
              <a:rPr lang="en-US" dirty="0" err="1">
                <a:latin typeface="Calibri" panose="020F0502020204030204" pitchFamily="34" charset="0"/>
                <a:ea typeface="Calibri" panose="020F0502020204030204" pitchFamily="34" charset="0"/>
                <a:cs typeface="Calibri" panose="020F0502020204030204" pitchFamily="34" charset="0"/>
              </a:rPr>
              <a:t>Đoàn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Giỏi</a:t>
            </a:r>
            <a:endParaRPr lang="vi-VN" dirty="0">
              <a:latin typeface="Calibri" panose="020F0502020204030204" pitchFamily="34" charset="0"/>
              <a:ea typeface="Calibri" panose="020F0502020204030204" pitchFamily="34" charset="0"/>
              <a:cs typeface="Calibri" panose="020F0502020204030204" pitchFamily="34" charset="0"/>
            </a:endParaRPr>
          </a:p>
        </p:txBody>
      </p:sp>
      <p:grpSp>
        <p:nvGrpSpPr>
          <p:cNvPr id="34" name="Group 33"/>
          <p:cNvGrpSpPr/>
          <p:nvPr/>
        </p:nvGrpSpPr>
        <p:grpSpPr>
          <a:xfrm>
            <a:off x="560910" y="180302"/>
            <a:ext cx="10945290" cy="1500021"/>
            <a:chOff x="2775383" y="941136"/>
            <a:chExt cx="9629258" cy="1425350"/>
          </a:xfrm>
        </p:grpSpPr>
        <p:sp>
          <p:nvSpPr>
            <p:cNvPr id="39" name="Rounded Rectangle 38"/>
            <p:cNvSpPr/>
            <p:nvPr/>
          </p:nvSpPr>
          <p:spPr>
            <a:xfrm>
              <a:off x="2775383" y="941136"/>
              <a:ext cx="8595086" cy="84876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029944" y="991945"/>
              <a:ext cx="9374697" cy="1374541"/>
            </a:xfrm>
            <a:prstGeom prst="rect">
              <a:avLst/>
            </a:prstGeom>
          </p:spPr>
          <p:txBody>
            <a:bodyPr wrap="square">
              <a:spAutoFit/>
            </a:bodyPr>
            <a:lstStyle/>
            <a:p>
              <a:pPr algn="just">
                <a:lnSpc>
                  <a:spcPct val="100000"/>
                </a:lnSpc>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3. Đọc đoạn văn sau và trả lời câu hỏi:</a:t>
              </a:r>
            </a:p>
          </p:txBody>
        </p:sp>
      </p:grpSp>
    </p:spTree>
    <p:extLst>
      <p:ext uri="{BB962C8B-B14F-4D97-AF65-F5344CB8AC3E}">
        <p14:creationId xmlns:p14="http://schemas.microsoft.com/office/powerpoint/2010/main" val="220110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randombar(horizontal)">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4" name="Freeform 4"/>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4"/>
            <a:stretch>
              <a:fillRect/>
            </a:stretch>
          </a:blipFill>
        </p:spPr>
        <p:txBody>
          <a:bodyPr/>
          <a:lstStyle/>
          <a:p>
            <a:endParaRPr lang="vi-VN"/>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4"/>
            <a:stretch>
              <a:fillRect/>
            </a:stretch>
          </a:blipFill>
        </p:spPr>
        <p:txBody>
          <a:bodyPr/>
          <a:lstStyle/>
          <a:p>
            <a:endParaRPr lang="vi-VN"/>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5"/>
            <a:stretch>
              <a:fillRect/>
            </a:stretch>
          </a:blipFill>
        </p:spPr>
        <p:txBody>
          <a:bodyPr/>
          <a:lstStyle/>
          <a:p>
            <a:endParaRPr lang="vi-VN"/>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6"/>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7"/>
            <a:stretch>
              <a:fillRect/>
            </a:stretch>
          </a:blipFill>
        </p:spPr>
        <p:txBody>
          <a:bodyPr/>
          <a:lstStyle/>
          <a:p>
            <a:endParaRPr lang="vi-VN"/>
          </a:p>
        </p:txBody>
      </p:sp>
      <p:grpSp>
        <p:nvGrpSpPr>
          <p:cNvPr id="3" name="Group 2"/>
          <p:cNvGrpSpPr/>
          <p:nvPr/>
        </p:nvGrpSpPr>
        <p:grpSpPr>
          <a:xfrm>
            <a:off x="4292462" y="156839"/>
            <a:ext cx="9979943" cy="2834634"/>
            <a:chOff x="4292462" y="156838"/>
            <a:chExt cx="9979943" cy="3276619"/>
          </a:xfrm>
        </p:grpSpPr>
        <p:grpSp>
          <p:nvGrpSpPr>
            <p:cNvPr id="5" name="Group 5"/>
            <p:cNvGrpSpPr/>
            <p:nvPr/>
          </p:nvGrpSpPr>
          <p:grpSpPr>
            <a:xfrm>
              <a:off x="4444862" y="630041"/>
              <a:ext cx="9827543" cy="2803416"/>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92462" y="477641"/>
              <a:ext cx="9833403" cy="276086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990363" y="15683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grpSp>
      <p:sp>
        <p:nvSpPr>
          <p:cNvPr id="23" name="Title 1">
            <a:extLst>
              <a:ext uri="{FF2B5EF4-FFF2-40B4-BE49-F238E27FC236}">
                <a16:creationId xmlns:a16="http://schemas.microsoft.com/office/drawing/2014/main" id="{AE34BE61-83AC-9D96-C8A4-71AEF38EF9B0}"/>
              </a:ext>
            </a:extLst>
          </p:cNvPr>
          <p:cNvSpPr txBox="1">
            <a:spLocks/>
          </p:cNvSpPr>
          <p:nvPr/>
        </p:nvSpPr>
        <p:spPr>
          <a:xfrm>
            <a:off x="4641415" y="811647"/>
            <a:ext cx="9135496"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err="1">
                <a:solidFill>
                  <a:schemeClr val="accent2"/>
                </a:solidFill>
                <a:latin typeface="UVN Banh Mi" pitchFamily="2" charset="0"/>
                <a:ea typeface="LNTH-LuoLuoNotangYuanTi 1" pitchFamily="2" charset="-128"/>
                <a:cs typeface="LNTH-LuoLuoNotangYuanTi 1" pitchFamily="2" charset="-128"/>
              </a:rPr>
              <a:t>Thảo</a:t>
            </a:r>
            <a:r>
              <a:rPr lang="en-US" sz="8000" b="1" dirty="0">
                <a:solidFill>
                  <a:schemeClr val="accent2"/>
                </a:solidFill>
                <a:latin typeface="UVN Banh Mi" pitchFamily="2" charset="0"/>
                <a:ea typeface="LNTH-LuoLuoNotangYuanTi 1" pitchFamily="2" charset="-128"/>
                <a:cs typeface="LNTH-LuoLuoNotangYuanTi 1" pitchFamily="2" charset="-128"/>
              </a:rPr>
              <a:t> </a:t>
            </a:r>
            <a:r>
              <a:rPr lang="en-US" sz="8000" b="1" dirty="0" err="1">
                <a:solidFill>
                  <a:schemeClr val="accent2"/>
                </a:solidFill>
                <a:latin typeface="UVN Banh Mi" pitchFamily="2" charset="0"/>
                <a:ea typeface="LNTH-LuoLuoNotangYuanTi 1" pitchFamily="2" charset="-128"/>
                <a:cs typeface="LNTH-LuoLuoNotangYuanTi 1" pitchFamily="2" charset="-128"/>
              </a:rPr>
              <a:t>luận</a:t>
            </a:r>
            <a:r>
              <a:rPr lang="en-US" sz="8000" b="1" dirty="0">
                <a:solidFill>
                  <a:schemeClr val="accent2"/>
                </a:solidFill>
                <a:latin typeface="UVN Banh Mi" pitchFamily="2" charset="0"/>
                <a:ea typeface="LNTH-LuoLuoNotangYuanTi 1" pitchFamily="2" charset="-128"/>
                <a:cs typeface="LNTH-LuoLuoNotangYuanTi 1" pitchFamily="2" charset="-128"/>
              </a:rPr>
              <a:t> </a:t>
            </a:r>
            <a:r>
              <a:rPr lang="en-US" sz="8000" b="1" dirty="0" err="1">
                <a:solidFill>
                  <a:schemeClr val="accent2"/>
                </a:solidFill>
                <a:latin typeface="UVN Banh Mi" pitchFamily="2" charset="0"/>
                <a:ea typeface="LNTH-LuoLuoNotangYuanTi 1" pitchFamily="2" charset="-128"/>
                <a:cs typeface="LNTH-LuoLuoNotangYuanTi 1" pitchFamily="2" charset="-128"/>
              </a:rPr>
              <a:t>nhóm</a:t>
            </a:r>
            <a:r>
              <a:rPr lang="en-US" sz="8000" b="1" dirty="0">
                <a:solidFill>
                  <a:schemeClr val="accent2"/>
                </a:solidFill>
                <a:latin typeface="UVN Banh Mi" pitchFamily="2" charset="0"/>
                <a:ea typeface="LNTH-LuoLuoNotangYuanTi 1" pitchFamily="2" charset="-128"/>
                <a:cs typeface="LNTH-LuoLuoNotangYuanTi 1" pitchFamily="2" charset="-128"/>
              </a:rPr>
              <a:t> </a:t>
            </a:r>
            <a:r>
              <a:rPr lang="en-US" sz="8000" b="1" dirty="0" err="1">
                <a:solidFill>
                  <a:schemeClr val="accent2"/>
                </a:solidFill>
                <a:latin typeface="UVN Banh Mi" pitchFamily="2" charset="0"/>
                <a:ea typeface="LNTH-LuoLuoNotangYuanTi 1" pitchFamily="2" charset="-128"/>
                <a:cs typeface="LNTH-LuoLuoNotangYuanTi 1" pitchFamily="2" charset="-128"/>
              </a:rPr>
              <a:t>đôi</a:t>
            </a:r>
            <a:endParaRPr lang="vi-VN" sz="8000" b="1" dirty="0">
              <a:solidFill>
                <a:schemeClr val="accent2"/>
              </a:solidFill>
              <a:latin typeface="LNTH-LuoLuoNotangYuanTi 1" pitchFamily="2" charset="-128"/>
              <a:ea typeface="LNTH-LuoLuoNotangYuanTi 1" pitchFamily="2" charset="-128"/>
              <a:cs typeface="LNTH-LuoLuoNotangYuanTi 1" pitchFamily="2" charset="-128"/>
            </a:endParaRPr>
          </a:p>
        </p:txBody>
      </p:sp>
      <p:grpSp>
        <p:nvGrpSpPr>
          <p:cNvPr id="12" name="Group 11"/>
          <p:cNvGrpSpPr/>
          <p:nvPr/>
        </p:nvGrpSpPr>
        <p:grpSpPr>
          <a:xfrm>
            <a:off x="-2884129" y="3044980"/>
            <a:ext cx="13382514" cy="6437506"/>
            <a:chOff x="-2884129" y="3044980"/>
            <a:chExt cx="13382514" cy="6437506"/>
          </a:xfrm>
        </p:grpSpPr>
        <p:sp>
          <p:nvSpPr>
            <p:cNvPr id="25" name="Freeform 11"/>
            <p:cNvSpPr/>
            <p:nvPr/>
          </p:nvSpPr>
          <p:spPr>
            <a:xfrm>
              <a:off x="-2884129" y="3044980"/>
              <a:ext cx="13382514" cy="643750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10">
                <a:duotone>
                  <a:prstClr val="black"/>
                  <a:schemeClr val="accent3">
                    <a:tint val="45000"/>
                    <a:satMod val="400000"/>
                  </a:schemeClr>
                </a:duotone>
                <a:extLst>
                  <a:ext uri="{96DAC541-7B7A-43D3-8B79-37D633B846F1}">
                    <asvg:svgBlip xmlns:asvg="http://schemas.microsoft.com/office/drawing/2016/SVG/main" r:embed="rId11"/>
                  </a:ext>
                </a:extLst>
              </a:blip>
              <a:stretch>
                <a:fillRect/>
              </a:stretch>
            </a:blipFill>
          </p:spPr>
          <p:txBody>
            <a:bodyPr/>
            <a:lstStyle/>
            <a:p>
              <a:r>
                <a:rPr lang="vi-VN" dirty="0">
                  <a:solidFill>
                    <a:srgbClr val="FFFF00"/>
                  </a:solidFill>
                </a:rPr>
                <a:t> </a:t>
              </a:r>
              <a:endParaRPr lang="en-US" dirty="0">
                <a:solidFill>
                  <a:srgbClr val="FFFF00"/>
                </a:solidFill>
              </a:endParaRPr>
            </a:p>
          </p:txBody>
        </p:sp>
        <p:sp>
          <p:nvSpPr>
            <p:cNvPr id="32" name="Title 1">
              <a:extLst>
                <a:ext uri="{FF2B5EF4-FFF2-40B4-BE49-F238E27FC236}">
                  <a16:creationId xmlns:a16="http://schemas.microsoft.com/office/drawing/2014/main" id="{B28CE2E5-3FD6-58ED-A487-F36B079CED1F}"/>
                </a:ext>
              </a:extLst>
            </p:cNvPr>
            <p:cNvSpPr txBox="1">
              <a:spLocks/>
            </p:cNvSpPr>
            <p:nvPr/>
          </p:nvSpPr>
          <p:spPr>
            <a:xfrm>
              <a:off x="652181" y="3862645"/>
              <a:ext cx="6940064"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a. </a:t>
              </a:r>
              <a:r>
                <a:rPr lang="vi-VN" sz="5400" b="1" dirty="0">
                  <a:latin typeface="Calibri" panose="020F0502020204030204" pitchFamily="34" charset="0"/>
                  <a:ea typeface="Calibri" panose="020F0502020204030204" pitchFamily="34" charset="0"/>
                  <a:cs typeface="Calibri" panose="020F0502020204030204" pitchFamily="34" charset="0"/>
                </a:rPr>
                <a:t>Tác giả tả cây bàng theo trình tự nào?</a:t>
              </a:r>
            </a:p>
          </p:txBody>
        </p:sp>
        <p:sp>
          <p:nvSpPr>
            <p:cNvPr id="35" name="Title 1">
              <a:extLst>
                <a:ext uri="{FF2B5EF4-FFF2-40B4-BE49-F238E27FC236}">
                  <a16:creationId xmlns:a16="http://schemas.microsoft.com/office/drawing/2014/main" id="{B28CE2E5-3FD6-58ED-A487-F36B079CED1F}"/>
                </a:ext>
              </a:extLst>
            </p:cNvPr>
            <p:cNvSpPr txBox="1">
              <a:spLocks/>
            </p:cNvSpPr>
            <p:nvPr/>
          </p:nvSpPr>
          <p:spPr>
            <a:xfrm>
              <a:off x="652181" y="6214258"/>
              <a:ext cx="7282023"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b. </a:t>
              </a:r>
              <a:r>
                <a:rPr lang="vi-VN" sz="5400" b="1" dirty="0">
                  <a:latin typeface="Calibri" panose="020F0502020204030204" pitchFamily="34" charset="0"/>
                  <a:ea typeface="Calibri" panose="020F0502020204030204" pitchFamily="34" charset="0"/>
                  <a:cs typeface="Calibri" panose="020F0502020204030204" pitchFamily="34" charset="0"/>
                </a:rPr>
                <a:t>Theo em, trình tự miêu tả ấy có phù hợp để tả lá cây bàng không? Vì sao?</a:t>
              </a:r>
            </a:p>
          </p:txBody>
        </p:sp>
      </p:grpSp>
      <p:grpSp>
        <p:nvGrpSpPr>
          <p:cNvPr id="31" name="Group 30"/>
          <p:cNvGrpSpPr/>
          <p:nvPr/>
        </p:nvGrpSpPr>
        <p:grpSpPr>
          <a:xfrm>
            <a:off x="10300596" y="4965474"/>
            <a:ext cx="8134296" cy="5375034"/>
            <a:chOff x="9803534" y="4306917"/>
            <a:chExt cx="8303180" cy="5486631"/>
          </a:xfrm>
        </p:grpSpPr>
        <p:sp>
          <p:nvSpPr>
            <p:cNvPr id="26" name="Freeform 8"/>
            <p:cNvSpPr/>
            <p:nvPr/>
          </p:nvSpPr>
          <p:spPr>
            <a:xfrm>
              <a:off x="10213513" y="4306917"/>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spTree>
    <p:extLst>
      <p:ext uri="{BB962C8B-B14F-4D97-AF65-F5344CB8AC3E}">
        <p14:creationId xmlns:p14="http://schemas.microsoft.com/office/powerpoint/2010/main" val="366700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outVertical)">
                                      <p:cBhvr>
                                        <p:cTn id="14" dur="500"/>
                                        <p:tgtEl>
                                          <p:spTgt spid="23"/>
                                        </p:tgtEl>
                                      </p:cBhvr>
                                    </p:animEffec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54" y="-2064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10" name="Freeform 10"/>
          <p:cNvSpPr/>
          <p:nvPr/>
        </p:nvSpPr>
        <p:spPr>
          <a:xfrm>
            <a:off x="246832"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46832"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txBody>
          <a:bodyPr/>
          <a:lstStyle/>
          <a:p>
            <a:endParaRPr lang="vi-VN"/>
          </a:p>
        </p:txBody>
      </p:sp>
      <p:sp>
        <p:nvSpPr>
          <p:cNvPr id="13" name="Freeform 13"/>
          <p:cNvSpPr/>
          <p:nvPr/>
        </p:nvSpPr>
        <p:spPr>
          <a:xfrm>
            <a:off x="60676"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txBody>
          <a:bodyPr/>
          <a:lstStyle/>
          <a:p>
            <a:endParaRPr lang="vi-VN"/>
          </a:p>
        </p:txBody>
      </p:sp>
      <p:grpSp>
        <p:nvGrpSpPr>
          <p:cNvPr id="59" name="Group 58"/>
          <p:cNvGrpSpPr/>
          <p:nvPr/>
        </p:nvGrpSpPr>
        <p:grpSpPr>
          <a:xfrm>
            <a:off x="858006" y="232053"/>
            <a:ext cx="15715197" cy="2518708"/>
            <a:chOff x="858006" y="232053"/>
            <a:chExt cx="15715197" cy="2518708"/>
          </a:xfrm>
        </p:grpSpPr>
        <p:grpSp>
          <p:nvGrpSpPr>
            <p:cNvPr id="20" name="Group 19"/>
            <p:cNvGrpSpPr/>
            <p:nvPr/>
          </p:nvGrpSpPr>
          <p:grpSpPr>
            <a:xfrm>
              <a:off x="1994618" y="310706"/>
              <a:ext cx="14578585" cy="2440055"/>
              <a:chOff x="2097549" y="2102957"/>
              <a:chExt cx="14578585" cy="2440055"/>
            </a:xfrm>
          </p:grpSpPr>
          <p:grpSp>
            <p:nvGrpSpPr>
              <p:cNvPr id="4" name="Group 4"/>
              <p:cNvGrpSpPr/>
              <p:nvPr/>
            </p:nvGrpSpPr>
            <p:grpSpPr>
              <a:xfrm>
                <a:off x="2097549" y="2255358"/>
                <a:ext cx="14239013" cy="2287654"/>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2286631"/>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8" name="Freeform 18"/>
            <p:cNvSpPr/>
            <p:nvPr/>
          </p:nvSpPr>
          <p:spPr>
            <a:xfrm rot="9807132">
              <a:off x="858006" y="232053"/>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txBody>
          <a:bodyPr/>
          <a:lstStyle/>
          <a:p>
            <a:endParaRPr lang="vi-VN"/>
          </a:p>
        </p:txBody>
      </p:sp>
      <p:sp>
        <p:nvSpPr>
          <p:cNvPr id="23" name="Freeform 23"/>
          <p:cNvSpPr/>
          <p:nvPr/>
        </p:nvSpPr>
        <p:spPr>
          <a:xfrm>
            <a:off x="16035299" y="-12647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9" name="Title 1">
            <a:extLst>
              <a:ext uri="{FF2B5EF4-FFF2-40B4-BE49-F238E27FC236}">
                <a16:creationId xmlns:a16="http://schemas.microsoft.com/office/drawing/2014/main" id="{46807B1A-5024-DD8F-CE28-6AE3A7E12E6B}"/>
              </a:ext>
            </a:extLst>
          </p:cNvPr>
          <p:cNvSpPr txBox="1">
            <a:spLocks/>
          </p:cNvSpPr>
          <p:nvPr/>
        </p:nvSpPr>
        <p:spPr>
          <a:xfrm>
            <a:off x="2390384" y="471334"/>
            <a:ext cx="13507232"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3800" b="1" dirty="0">
                <a:solidFill>
                  <a:schemeClr val="accent6">
                    <a:lumMod val="75000"/>
                  </a:schemeClr>
                </a:solidFill>
                <a:latin typeface="UVN Banh Mi" pitchFamily="2" charset="0"/>
                <a:ea typeface="LNTH-LuoLuoNotangYuanTi 1" pitchFamily="2" charset="-128"/>
                <a:cs typeface="LNTH-LuoLuoNotangYuanTi 1" pitchFamily="2" charset="-128"/>
              </a:rPr>
              <a:t>Trình bày trước lớp</a:t>
            </a:r>
          </a:p>
        </p:txBody>
      </p:sp>
      <p:grpSp>
        <p:nvGrpSpPr>
          <p:cNvPr id="60" name="Group 59"/>
          <p:cNvGrpSpPr/>
          <p:nvPr/>
        </p:nvGrpSpPr>
        <p:grpSpPr>
          <a:xfrm>
            <a:off x="1817581" y="3550865"/>
            <a:ext cx="7265778" cy="3295717"/>
            <a:chOff x="1817581" y="3550865"/>
            <a:chExt cx="7265778" cy="3295717"/>
          </a:xfrm>
        </p:grpSpPr>
        <p:grpSp>
          <p:nvGrpSpPr>
            <p:cNvPr id="41" name="Group 40"/>
            <p:cNvGrpSpPr/>
            <p:nvPr/>
          </p:nvGrpSpPr>
          <p:grpSpPr>
            <a:xfrm>
              <a:off x="1817581" y="3550865"/>
              <a:ext cx="7265778" cy="3295717"/>
              <a:chOff x="1817581" y="3550865"/>
              <a:chExt cx="7265778" cy="3295717"/>
            </a:xfrm>
          </p:grpSpPr>
          <p:sp>
            <p:nvSpPr>
              <p:cNvPr id="37" name="Freeform 10"/>
              <p:cNvSpPr/>
              <p:nvPr/>
            </p:nvSpPr>
            <p:spPr>
              <a:xfrm>
                <a:off x="3286140"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1">
                      <a:tint val="45000"/>
                      <a:satMod val="400000"/>
                    </a:schemeClr>
                  </a:duotone>
                  <a:extLst>
                    <a:ext uri="{96DAC541-7B7A-43D3-8B79-37D633B846F1}">
                      <asvg:svgBlip xmlns:asvg="http://schemas.microsoft.com/office/drawing/2016/SVG/main" r:embed="rId16"/>
                    </a:ext>
                  </a:extLst>
                </a:blip>
                <a:srcRect/>
                <a:stretch>
                  <a:fillRect l="-62802" t="2" r="2" b="-88719"/>
                </a:stretch>
              </a:blipFill>
            </p:spPr>
            <p:txBody>
              <a:bodyPr/>
              <a:lstStyle/>
              <a:p>
                <a:endParaRPr lang="vi-VN"/>
              </a:p>
            </p:txBody>
          </p:sp>
          <p:sp>
            <p:nvSpPr>
              <p:cNvPr id="38" name="Freeform 23"/>
              <p:cNvSpPr/>
              <p:nvPr/>
            </p:nvSpPr>
            <p:spPr>
              <a:xfrm>
                <a:off x="1817581"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2" name="Oval 21"/>
              <p:cNvSpPr/>
              <p:nvPr/>
            </p:nvSpPr>
            <p:spPr>
              <a:xfrm>
                <a:off x="2375977"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17">
              <a:extLst>
                <a:ext uri="{28A0092B-C50C-407E-A947-70E740481C1C}">
                  <a14:useLocalDpi xmlns:a14="http://schemas.microsoft.com/office/drawing/2010/main" val="0"/>
                </a:ext>
              </a:extLst>
            </a:blip>
            <a:srcRect l="75125" t="49381" b="34185"/>
            <a:stretch/>
          </p:blipFill>
          <p:spPr>
            <a:xfrm>
              <a:off x="2409544" y="4975413"/>
              <a:ext cx="1818044" cy="1201092"/>
            </a:xfrm>
            <a:prstGeom prst="rect">
              <a:avLst/>
            </a:prstGeom>
          </p:spPr>
        </p:pic>
        <p:sp>
          <p:nvSpPr>
            <p:cNvPr id="57" name="Title 1">
              <a:extLst>
                <a:ext uri="{FF2B5EF4-FFF2-40B4-BE49-F238E27FC236}">
                  <a16:creationId xmlns:a16="http://schemas.microsoft.com/office/drawing/2014/main" id="{52202437-AA90-4383-2605-81C2C8B814C2}"/>
                </a:ext>
              </a:extLst>
            </p:cNvPr>
            <p:cNvSpPr txBox="1">
              <a:spLocks/>
            </p:cNvSpPr>
            <p:nvPr/>
          </p:nvSpPr>
          <p:spPr>
            <a:xfrm>
              <a:off x="4535824"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Mắt</a:t>
              </a: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dõi</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1" name="Group 60"/>
          <p:cNvGrpSpPr/>
          <p:nvPr/>
        </p:nvGrpSpPr>
        <p:grpSpPr>
          <a:xfrm>
            <a:off x="9506187" y="3550865"/>
            <a:ext cx="7265778" cy="3295717"/>
            <a:chOff x="9506187" y="3550865"/>
            <a:chExt cx="7265778" cy="3295717"/>
          </a:xfrm>
        </p:grpSpPr>
        <p:grpSp>
          <p:nvGrpSpPr>
            <p:cNvPr id="46" name="Group 45"/>
            <p:cNvGrpSpPr/>
            <p:nvPr/>
          </p:nvGrpSpPr>
          <p:grpSpPr>
            <a:xfrm>
              <a:off x="9506187" y="3550865"/>
              <a:ext cx="7265778" cy="3295717"/>
              <a:chOff x="9506187" y="3550865"/>
              <a:chExt cx="7265778" cy="3295717"/>
            </a:xfrm>
          </p:grpSpPr>
          <p:sp>
            <p:nvSpPr>
              <p:cNvPr id="43" name="Freeform 10"/>
              <p:cNvSpPr/>
              <p:nvPr/>
            </p:nvSpPr>
            <p:spPr>
              <a:xfrm>
                <a:off x="10974746"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3">
                      <a:tint val="45000"/>
                      <a:satMod val="400000"/>
                    </a:schemeClr>
                  </a:duotone>
                  <a:extLst>
                    <a:ext uri="{96DAC541-7B7A-43D3-8B79-37D633B846F1}">
                      <asvg:svgBlip xmlns:asvg="http://schemas.microsoft.com/office/drawing/2016/SVG/main" r:embed="rId16"/>
                    </a:ext>
                  </a:extLst>
                </a:blip>
                <a:srcRect/>
                <a:stretch>
                  <a:fillRect l="-62802" t="2" r="2" b="-88719"/>
                </a:stretch>
              </a:blipFill>
            </p:spPr>
            <p:txBody>
              <a:bodyPr/>
              <a:lstStyle/>
              <a:p>
                <a:endParaRPr lang="vi-VN"/>
              </a:p>
            </p:txBody>
          </p:sp>
          <p:sp>
            <p:nvSpPr>
              <p:cNvPr id="44" name="Freeform 23"/>
              <p:cNvSpPr/>
              <p:nvPr/>
            </p:nvSpPr>
            <p:spPr>
              <a:xfrm>
                <a:off x="9506187"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45" name="Oval 44"/>
              <p:cNvSpPr/>
              <p:nvPr/>
            </p:nvSpPr>
            <p:spPr>
              <a:xfrm>
                <a:off x="10064583"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58305" y="4842403"/>
              <a:ext cx="1466712" cy="1466712"/>
            </a:xfrm>
            <a:prstGeom prst="rect">
              <a:avLst/>
            </a:prstGeom>
          </p:spPr>
        </p:pic>
        <p:sp>
          <p:nvSpPr>
            <p:cNvPr id="58" name="Title 1">
              <a:extLst>
                <a:ext uri="{FF2B5EF4-FFF2-40B4-BE49-F238E27FC236}">
                  <a16:creationId xmlns:a16="http://schemas.microsoft.com/office/drawing/2014/main" id="{D0F0A77C-997D-6D0E-454A-0CBC037EAF36}"/>
                </a:ext>
              </a:extLst>
            </p:cNvPr>
            <p:cNvSpPr txBox="1">
              <a:spLocks/>
            </p:cNvSpPr>
            <p:nvPr/>
          </p:nvSpPr>
          <p:spPr>
            <a:xfrm>
              <a:off x="12378728"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Tai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nghe</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090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down)">
                                      <p:cBhvr>
                                        <p:cTn id="19" dur="580">
                                          <p:stCondLst>
                                            <p:cond delay="0"/>
                                          </p:stCondLst>
                                        </p:cTn>
                                        <p:tgtEl>
                                          <p:spTgt spid="60"/>
                                        </p:tgtEl>
                                      </p:cBhvr>
                                    </p:animEffect>
                                    <p:anim calcmode="lin" valueType="num">
                                      <p:cBhvr>
                                        <p:cTn id="2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25" dur="26">
                                          <p:stCondLst>
                                            <p:cond delay="650"/>
                                          </p:stCondLst>
                                        </p:cTn>
                                        <p:tgtEl>
                                          <p:spTgt spid="60"/>
                                        </p:tgtEl>
                                      </p:cBhvr>
                                      <p:to x="100000" y="60000"/>
                                    </p:animScale>
                                    <p:animScale>
                                      <p:cBhvr>
                                        <p:cTn id="26" dur="166" decel="50000">
                                          <p:stCondLst>
                                            <p:cond delay="676"/>
                                          </p:stCondLst>
                                        </p:cTn>
                                        <p:tgtEl>
                                          <p:spTgt spid="60"/>
                                        </p:tgtEl>
                                      </p:cBhvr>
                                      <p:to x="100000" y="100000"/>
                                    </p:animScale>
                                    <p:animScale>
                                      <p:cBhvr>
                                        <p:cTn id="27" dur="26">
                                          <p:stCondLst>
                                            <p:cond delay="1312"/>
                                          </p:stCondLst>
                                        </p:cTn>
                                        <p:tgtEl>
                                          <p:spTgt spid="60"/>
                                        </p:tgtEl>
                                      </p:cBhvr>
                                      <p:to x="100000" y="80000"/>
                                    </p:animScale>
                                    <p:animScale>
                                      <p:cBhvr>
                                        <p:cTn id="28" dur="166" decel="50000">
                                          <p:stCondLst>
                                            <p:cond delay="1338"/>
                                          </p:stCondLst>
                                        </p:cTn>
                                        <p:tgtEl>
                                          <p:spTgt spid="60"/>
                                        </p:tgtEl>
                                      </p:cBhvr>
                                      <p:to x="100000" y="100000"/>
                                    </p:animScale>
                                    <p:animScale>
                                      <p:cBhvr>
                                        <p:cTn id="29" dur="26">
                                          <p:stCondLst>
                                            <p:cond delay="1642"/>
                                          </p:stCondLst>
                                        </p:cTn>
                                        <p:tgtEl>
                                          <p:spTgt spid="60"/>
                                        </p:tgtEl>
                                      </p:cBhvr>
                                      <p:to x="100000" y="90000"/>
                                    </p:animScale>
                                    <p:animScale>
                                      <p:cBhvr>
                                        <p:cTn id="30" dur="166" decel="50000">
                                          <p:stCondLst>
                                            <p:cond delay="1668"/>
                                          </p:stCondLst>
                                        </p:cTn>
                                        <p:tgtEl>
                                          <p:spTgt spid="60"/>
                                        </p:tgtEl>
                                      </p:cBhvr>
                                      <p:to x="100000" y="100000"/>
                                    </p:animScale>
                                    <p:animScale>
                                      <p:cBhvr>
                                        <p:cTn id="31" dur="26">
                                          <p:stCondLst>
                                            <p:cond delay="1808"/>
                                          </p:stCondLst>
                                        </p:cTn>
                                        <p:tgtEl>
                                          <p:spTgt spid="60"/>
                                        </p:tgtEl>
                                      </p:cBhvr>
                                      <p:to x="100000" y="95000"/>
                                    </p:animScale>
                                    <p:animScale>
                                      <p:cBhvr>
                                        <p:cTn id="32" dur="166" decel="50000">
                                          <p:stCondLst>
                                            <p:cond delay="1834"/>
                                          </p:stCondLst>
                                        </p:cTn>
                                        <p:tgtEl>
                                          <p:spTgt spid="60"/>
                                        </p:tgtEl>
                                      </p:cBhvr>
                                      <p:to x="100000" y="100000"/>
                                    </p:animScale>
                                  </p:childTnLst>
                                </p:cTn>
                              </p:par>
                            </p:childTnLst>
                          </p:cTn>
                        </p:par>
                        <p:par>
                          <p:cTn id="33" fill="hold">
                            <p:stCondLst>
                              <p:cond delay="2000"/>
                            </p:stCondLst>
                            <p:childTnLst>
                              <p:par>
                                <p:cTn id="34" presetID="32" presetClass="emph" presetSubtype="0" fill="hold" nodeType="afterEffect">
                                  <p:stCondLst>
                                    <p:cond delay="0"/>
                                  </p:stCondLst>
                                  <p:childTnLst>
                                    <p:animRot by="120000">
                                      <p:cBhvr>
                                        <p:cTn id="35" dur="100" fill="hold">
                                          <p:stCondLst>
                                            <p:cond delay="0"/>
                                          </p:stCondLst>
                                        </p:cTn>
                                        <p:tgtEl>
                                          <p:spTgt spid="60"/>
                                        </p:tgtEl>
                                        <p:attrNameLst>
                                          <p:attrName>r</p:attrName>
                                        </p:attrNameLst>
                                      </p:cBhvr>
                                    </p:animRot>
                                    <p:animRot by="-240000">
                                      <p:cBhvr>
                                        <p:cTn id="36" dur="200" fill="hold">
                                          <p:stCondLst>
                                            <p:cond delay="200"/>
                                          </p:stCondLst>
                                        </p:cTn>
                                        <p:tgtEl>
                                          <p:spTgt spid="60"/>
                                        </p:tgtEl>
                                        <p:attrNameLst>
                                          <p:attrName>r</p:attrName>
                                        </p:attrNameLst>
                                      </p:cBhvr>
                                    </p:animRot>
                                    <p:animRot by="240000">
                                      <p:cBhvr>
                                        <p:cTn id="37" dur="200" fill="hold">
                                          <p:stCondLst>
                                            <p:cond delay="400"/>
                                          </p:stCondLst>
                                        </p:cTn>
                                        <p:tgtEl>
                                          <p:spTgt spid="60"/>
                                        </p:tgtEl>
                                        <p:attrNameLst>
                                          <p:attrName>r</p:attrName>
                                        </p:attrNameLst>
                                      </p:cBhvr>
                                    </p:animRot>
                                    <p:animRot by="-240000">
                                      <p:cBhvr>
                                        <p:cTn id="38" dur="200" fill="hold">
                                          <p:stCondLst>
                                            <p:cond delay="600"/>
                                          </p:stCondLst>
                                        </p:cTn>
                                        <p:tgtEl>
                                          <p:spTgt spid="60"/>
                                        </p:tgtEl>
                                        <p:attrNameLst>
                                          <p:attrName>r</p:attrName>
                                        </p:attrNameLst>
                                      </p:cBhvr>
                                    </p:animRot>
                                    <p:animRot by="120000">
                                      <p:cBhvr>
                                        <p:cTn id="39" dur="200" fill="hold">
                                          <p:stCondLst>
                                            <p:cond delay="800"/>
                                          </p:stCondLst>
                                        </p:cTn>
                                        <p:tgtEl>
                                          <p:spTgt spid="60"/>
                                        </p:tgtEl>
                                        <p:attrNameLst>
                                          <p:attrName>r</p:attrName>
                                        </p:attrNameLst>
                                      </p:cBhvr>
                                    </p:animRot>
                                  </p:childTnLst>
                                </p:cTn>
                              </p:par>
                              <p:par>
                                <p:cTn id="40" presetID="26" presetClass="entr" presetSubtype="0"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down)">
                                      <p:cBhvr>
                                        <p:cTn id="42" dur="580">
                                          <p:stCondLst>
                                            <p:cond delay="0"/>
                                          </p:stCondLst>
                                        </p:cTn>
                                        <p:tgtEl>
                                          <p:spTgt spid="61"/>
                                        </p:tgtEl>
                                      </p:cBhvr>
                                    </p:animEffect>
                                    <p:anim calcmode="lin" valueType="num">
                                      <p:cBhvr>
                                        <p:cTn id="43"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8" dur="26">
                                          <p:stCondLst>
                                            <p:cond delay="650"/>
                                          </p:stCondLst>
                                        </p:cTn>
                                        <p:tgtEl>
                                          <p:spTgt spid="61"/>
                                        </p:tgtEl>
                                      </p:cBhvr>
                                      <p:to x="100000" y="60000"/>
                                    </p:animScale>
                                    <p:animScale>
                                      <p:cBhvr>
                                        <p:cTn id="49" dur="166" decel="50000">
                                          <p:stCondLst>
                                            <p:cond delay="676"/>
                                          </p:stCondLst>
                                        </p:cTn>
                                        <p:tgtEl>
                                          <p:spTgt spid="61"/>
                                        </p:tgtEl>
                                      </p:cBhvr>
                                      <p:to x="100000" y="100000"/>
                                    </p:animScale>
                                    <p:animScale>
                                      <p:cBhvr>
                                        <p:cTn id="50" dur="26">
                                          <p:stCondLst>
                                            <p:cond delay="1312"/>
                                          </p:stCondLst>
                                        </p:cTn>
                                        <p:tgtEl>
                                          <p:spTgt spid="61"/>
                                        </p:tgtEl>
                                      </p:cBhvr>
                                      <p:to x="100000" y="80000"/>
                                    </p:animScale>
                                    <p:animScale>
                                      <p:cBhvr>
                                        <p:cTn id="51" dur="166" decel="50000">
                                          <p:stCondLst>
                                            <p:cond delay="1338"/>
                                          </p:stCondLst>
                                        </p:cTn>
                                        <p:tgtEl>
                                          <p:spTgt spid="61"/>
                                        </p:tgtEl>
                                      </p:cBhvr>
                                      <p:to x="100000" y="100000"/>
                                    </p:animScale>
                                    <p:animScale>
                                      <p:cBhvr>
                                        <p:cTn id="52" dur="26">
                                          <p:stCondLst>
                                            <p:cond delay="1642"/>
                                          </p:stCondLst>
                                        </p:cTn>
                                        <p:tgtEl>
                                          <p:spTgt spid="61"/>
                                        </p:tgtEl>
                                      </p:cBhvr>
                                      <p:to x="100000" y="90000"/>
                                    </p:animScale>
                                    <p:animScale>
                                      <p:cBhvr>
                                        <p:cTn id="53" dur="166" decel="50000">
                                          <p:stCondLst>
                                            <p:cond delay="1668"/>
                                          </p:stCondLst>
                                        </p:cTn>
                                        <p:tgtEl>
                                          <p:spTgt spid="61"/>
                                        </p:tgtEl>
                                      </p:cBhvr>
                                      <p:to x="100000" y="100000"/>
                                    </p:animScale>
                                    <p:animScale>
                                      <p:cBhvr>
                                        <p:cTn id="54" dur="26">
                                          <p:stCondLst>
                                            <p:cond delay="1808"/>
                                          </p:stCondLst>
                                        </p:cTn>
                                        <p:tgtEl>
                                          <p:spTgt spid="61"/>
                                        </p:tgtEl>
                                      </p:cBhvr>
                                      <p:to x="100000" y="95000"/>
                                    </p:animScale>
                                    <p:animScale>
                                      <p:cBhvr>
                                        <p:cTn id="55" dur="166" decel="50000">
                                          <p:stCondLst>
                                            <p:cond delay="1834"/>
                                          </p:stCondLst>
                                        </p:cTn>
                                        <p:tgtEl>
                                          <p:spTgt spid="61"/>
                                        </p:tgtEl>
                                      </p:cBhvr>
                                      <p:to x="100000" y="100000"/>
                                    </p:animScale>
                                  </p:childTnLst>
                                </p:cTn>
                              </p:par>
                            </p:childTnLst>
                          </p:cTn>
                        </p:par>
                        <p:par>
                          <p:cTn id="56" fill="hold">
                            <p:stCondLst>
                              <p:cond delay="4000"/>
                            </p:stCondLst>
                            <p:childTnLst>
                              <p:par>
                                <p:cTn id="57" presetID="32" presetClass="emph" presetSubtype="0" fill="hold" nodeType="afterEffect">
                                  <p:stCondLst>
                                    <p:cond delay="0"/>
                                  </p:stCondLst>
                                  <p:childTnLst>
                                    <p:animRot by="120000">
                                      <p:cBhvr>
                                        <p:cTn id="58" dur="100" fill="hold">
                                          <p:stCondLst>
                                            <p:cond delay="0"/>
                                          </p:stCondLst>
                                        </p:cTn>
                                        <p:tgtEl>
                                          <p:spTgt spid="61"/>
                                        </p:tgtEl>
                                        <p:attrNameLst>
                                          <p:attrName>r</p:attrName>
                                        </p:attrNameLst>
                                      </p:cBhvr>
                                    </p:animRot>
                                    <p:animRot by="-240000">
                                      <p:cBhvr>
                                        <p:cTn id="59" dur="200" fill="hold">
                                          <p:stCondLst>
                                            <p:cond delay="200"/>
                                          </p:stCondLst>
                                        </p:cTn>
                                        <p:tgtEl>
                                          <p:spTgt spid="61"/>
                                        </p:tgtEl>
                                        <p:attrNameLst>
                                          <p:attrName>r</p:attrName>
                                        </p:attrNameLst>
                                      </p:cBhvr>
                                    </p:animRot>
                                    <p:animRot by="240000">
                                      <p:cBhvr>
                                        <p:cTn id="60" dur="200" fill="hold">
                                          <p:stCondLst>
                                            <p:cond delay="400"/>
                                          </p:stCondLst>
                                        </p:cTn>
                                        <p:tgtEl>
                                          <p:spTgt spid="61"/>
                                        </p:tgtEl>
                                        <p:attrNameLst>
                                          <p:attrName>r</p:attrName>
                                        </p:attrNameLst>
                                      </p:cBhvr>
                                    </p:animRot>
                                    <p:animRot by="-240000">
                                      <p:cBhvr>
                                        <p:cTn id="61" dur="200" fill="hold">
                                          <p:stCondLst>
                                            <p:cond delay="600"/>
                                          </p:stCondLst>
                                        </p:cTn>
                                        <p:tgtEl>
                                          <p:spTgt spid="61"/>
                                        </p:tgtEl>
                                        <p:attrNameLst>
                                          <p:attrName>r</p:attrName>
                                        </p:attrNameLst>
                                      </p:cBhvr>
                                    </p:animRot>
                                    <p:animRot by="120000">
                                      <p:cBhvr>
                                        <p:cTn id="62" dur="200" fill="hold">
                                          <p:stCondLst>
                                            <p:cond delay="8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0" name="Group 29"/>
          <p:cNvGrpSpPr/>
          <p:nvPr/>
        </p:nvGrpSpPr>
        <p:grpSpPr>
          <a:xfrm>
            <a:off x="3327265" y="273148"/>
            <a:ext cx="11785871" cy="5486750"/>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4097222" y="705123"/>
              <a:ext cx="10063497"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3800" b="1" dirty="0" err="1">
                  <a:solidFill>
                    <a:srgbClr val="C00000"/>
                  </a:solidFill>
                  <a:latin typeface="UVN Banh Mi" pitchFamily="2" charset="0"/>
                  <a:ea typeface="LNTH-LuoLuoNotangYuanTi 1" pitchFamily="2" charset="-128"/>
                  <a:cs typeface="LNTH-LuoLuoNotangYuanTi 1" pitchFamily="2" charset="-128"/>
                </a:rPr>
                <a:t>Cùng</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nhau</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nhận</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xét</a:t>
              </a:r>
              <a:endParaRPr lang="vi-VN" sz="13800" b="1" dirty="0">
                <a:solidFill>
                  <a:srgbClr val="C00000"/>
                </a:solidFill>
                <a:latin typeface="LNTH-LuoLuoNotangYuanTi 1" pitchFamily="2" charset="-128"/>
                <a:ea typeface="LNTH-LuoLuoNotangYuanTi 1" pitchFamily="2" charset="-128"/>
                <a:cs typeface="LNTH-LuoLuoNotangYuanTi 1" pitchFamily="2" charset="-128"/>
              </a:endParaRPr>
            </a:p>
          </p:txBody>
        </p:sp>
      </p:grpSp>
      <p:sp>
        <p:nvSpPr>
          <p:cNvPr id="34" name="Freeform 6"/>
          <p:cNvSpPr/>
          <p:nvPr/>
        </p:nvSpPr>
        <p:spPr>
          <a:xfrm>
            <a:off x="5162322" y="6182099"/>
            <a:ext cx="7315200" cy="3750703"/>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a:p>
        </p:txBody>
      </p:sp>
    </p:spTree>
    <p:extLst>
      <p:ext uri="{BB962C8B-B14F-4D97-AF65-F5344CB8AC3E}">
        <p14:creationId xmlns:p14="http://schemas.microsoft.com/office/powerpoint/2010/main" val="870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grpSp>
        <p:nvGrpSpPr>
          <p:cNvPr id="11" name="Group 10"/>
          <p:cNvGrpSpPr/>
          <p:nvPr/>
        </p:nvGrpSpPr>
        <p:grpSpPr>
          <a:xfrm>
            <a:off x="-4883032" y="2489161"/>
            <a:ext cx="11337625" cy="6974738"/>
            <a:chOff x="-4883032" y="2489161"/>
            <a:chExt cx="11337625" cy="6974738"/>
          </a:xfrm>
        </p:grpSpPr>
        <p:sp>
          <p:nvSpPr>
            <p:cNvPr id="71" name="Freeform 11"/>
            <p:cNvSpPr/>
            <p:nvPr/>
          </p:nvSpPr>
          <p:spPr>
            <a:xfrm rot="20017244" flipH="1">
              <a:off x="-4883032" y="2489161"/>
              <a:ext cx="11337625" cy="6974738"/>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2">
                <a:duotone>
                  <a:prstClr val="black"/>
                  <a:schemeClr val="accent6">
                    <a:tint val="45000"/>
                    <a:satMod val="400000"/>
                  </a:schemeClr>
                </a:duotone>
                <a:extLst>
                  <a:ext uri="{96DAC541-7B7A-43D3-8B79-37D633B846F1}">
                    <asvg:svgBlip xmlns:asvg="http://schemas.microsoft.com/office/drawing/2016/SVG/main" r:embed="rId3"/>
                  </a:ext>
                </a:extLst>
              </a:blip>
              <a:stretch>
                <a:fillRect/>
              </a:stretch>
            </a:blipFill>
          </p:spPr>
          <p:txBody>
            <a:bodyPr/>
            <a:lstStyle/>
            <a:p>
              <a:r>
                <a:rPr lang="vi-VN">
                  <a:solidFill>
                    <a:srgbClr val="FFFF00"/>
                  </a:solidFill>
                </a:rPr>
                <a:t> </a:t>
              </a:r>
              <a:endParaRPr lang="en-US" dirty="0">
                <a:solidFill>
                  <a:srgbClr val="FFFF00"/>
                </a:solidFill>
              </a:endParaRPr>
            </a:p>
          </p:txBody>
        </p:sp>
        <p:sp>
          <p:nvSpPr>
            <p:cNvPr id="10" name="Rectangle 9"/>
            <p:cNvSpPr/>
            <p:nvPr/>
          </p:nvSpPr>
          <p:spPr>
            <a:xfrm>
              <a:off x="9315" y="3710347"/>
              <a:ext cx="5066379" cy="3046988"/>
            </a:xfrm>
            <a:prstGeom prst="rect">
              <a:avLst/>
            </a:prstGeom>
          </p:spPr>
          <p:txBody>
            <a:bodyPr wrap="square">
              <a:spAutoFit/>
            </a:bodyPr>
            <a:lstStyle/>
            <a:p>
              <a:pPr lvl="0" algn="just"/>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Tả</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lá</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vi-VN"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bà</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ng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theo</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trình</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tự</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thời</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gian</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theo</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từng</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thời</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kì</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phát</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triển</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của</a:t>
              </a:r>
              <a:r>
                <a:rPr lang="en-US"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 </a:t>
              </a:r>
              <a:r>
                <a:rPr lang="vi-VN" sz="4800" b="1" dirty="0">
                  <a:solidFill>
                    <a:schemeClr val="bg1"/>
                  </a:solidFill>
                  <a:effectLst>
                    <a:glow rad="139700">
                      <a:schemeClr val="accent2">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cây.</a:t>
              </a:r>
            </a:p>
          </p:txBody>
        </p:sp>
      </p:grpSp>
      <p:sp>
        <p:nvSpPr>
          <p:cNvPr id="4" name="Freeform 4"/>
          <p:cNvSpPr/>
          <p:nvPr/>
        </p:nvSpPr>
        <p:spPr>
          <a:xfrm rot="480260">
            <a:off x="-2475646" y="7687682"/>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5"/>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6"/>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7"/>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8"/>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9"/>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8"/>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0"/>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7"/>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0"/>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1"/>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2"/>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7"/>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3"/>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4"/>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5"/>
            <a:stretch>
              <a:fillRect/>
            </a:stretch>
          </a:blipFill>
        </p:spPr>
        <p:txBody>
          <a:bodyPr/>
          <a:lstStyle/>
          <a:p>
            <a:endParaRPr lang="vi-VN"/>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endParaRPr lang="vi-VN"/>
          </a:p>
        </p:txBody>
      </p:sp>
      <p:sp>
        <p:nvSpPr>
          <p:cNvPr id="38" name="Title 1">
            <a:extLst>
              <a:ext uri="{FF2B5EF4-FFF2-40B4-BE49-F238E27FC236}">
                <a16:creationId xmlns:a16="http://schemas.microsoft.com/office/drawing/2014/main" id="{53D4367F-19F1-E9E2-9811-2735E5462D15}"/>
              </a:ext>
            </a:extLst>
          </p:cNvPr>
          <p:cNvSpPr txBox="1">
            <a:spLocks/>
          </p:cNvSpPr>
          <p:nvPr/>
        </p:nvSpPr>
        <p:spPr>
          <a:xfrm>
            <a:off x="1441053" y="1804606"/>
            <a:ext cx="15494690" cy="52323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vi-VN" dirty="0">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p:cNvGrpSpPr/>
          <p:nvPr/>
        </p:nvGrpSpPr>
        <p:grpSpPr>
          <a:xfrm>
            <a:off x="521273" y="109117"/>
            <a:ext cx="17484226" cy="2282693"/>
            <a:chOff x="521273" y="109117"/>
            <a:chExt cx="17484226" cy="2282693"/>
          </a:xfrm>
        </p:grpSpPr>
        <p:grpSp>
          <p:nvGrpSpPr>
            <p:cNvPr id="30" name="Group 17"/>
            <p:cNvGrpSpPr/>
            <p:nvPr/>
          </p:nvGrpSpPr>
          <p:grpSpPr>
            <a:xfrm>
              <a:off x="673673" y="449071"/>
              <a:ext cx="17331826" cy="1942739"/>
              <a:chOff x="0" y="-38100"/>
              <a:chExt cx="2187652" cy="850900"/>
            </a:xfrm>
          </p:grpSpPr>
          <p:sp>
            <p:nvSpPr>
              <p:cNvPr id="31" name="Freeform 18"/>
              <p:cNvSpPr/>
              <p:nvPr/>
            </p:nvSpPr>
            <p:spPr>
              <a:xfrm>
                <a:off x="0" y="0"/>
                <a:ext cx="2187652" cy="675596"/>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33"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5" name="Group 20"/>
            <p:cNvGrpSpPr/>
            <p:nvPr/>
          </p:nvGrpSpPr>
          <p:grpSpPr>
            <a:xfrm>
              <a:off x="521273" y="300493"/>
              <a:ext cx="17331826" cy="1946660"/>
              <a:chOff x="0" y="-38100"/>
              <a:chExt cx="2187652" cy="850900"/>
            </a:xfrm>
          </p:grpSpPr>
          <p:sp>
            <p:nvSpPr>
              <p:cNvPr id="36" name="Freeform 21"/>
              <p:cNvSpPr/>
              <p:nvPr/>
            </p:nvSpPr>
            <p:spPr>
              <a:xfrm>
                <a:off x="0" y="0"/>
                <a:ext cx="2187652" cy="673226"/>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endParaRPr lang="vi-VN"/>
              </a:p>
            </p:txBody>
          </p:sp>
          <p:sp>
            <p:nvSpPr>
              <p:cNvPr id="37"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9" name="Title 1">
              <a:extLst>
                <a:ext uri="{FF2B5EF4-FFF2-40B4-BE49-F238E27FC236}">
                  <a16:creationId xmlns:a16="http://schemas.microsoft.com/office/drawing/2014/main" id="{D63AF1B0-A704-AAB8-E4EF-E8ACE446F88A}"/>
                </a:ext>
              </a:extLst>
            </p:cNvPr>
            <p:cNvSpPr txBox="1">
              <a:spLocks/>
            </p:cNvSpPr>
            <p:nvPr/>
          </p:nvSpPr>
          <p:spPr>
            <a:xfrm>
              <a:off x="3091083" y="109117"/>
              <a:ext cx="14288502"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a. </a:t>
              </a:r>
              <a:r>
                <a:rPr lang="vi-VN" sz="5400" b="1" dirty="0">
                  <a:latin typeface="Calibri" panose="020F0502020204030204" pitchFamily="34" charset="0"/>
                  <a:ea typeface="Calibri" panose="020F0502020204030204" pitchFamily="34" charset="0"/>
                  <a:cs typeface="Calibri" panose="020F0502020204030204" pitchFamily="34" charset="0"/>
                </a:rPr>
                <a:t>Tác giả tả cây bàng theo trình tự nào?</a:t>
              </a:r>
            </a:p>
          </p:txBody>
        </p:sp>
      </p:grpSp>
      <p:grpSp>
        <p:nvGrpSpPr>
          <p:cNvPr id="5" name="Group 4"/>
          <p:cNvGrpSpPr/>
          <p:nvPr/>
        </p:nvGrpSpPr>
        <p:grpSpPr>
          <a:xfrm>
            <a:off x="5241453" y="2890471"/>
            <a:ext cx="6293581" cy="2443692"/>
            <a:chOff x="1927661" y="2938018"/>
            <a:chExt cx="6293581" cy="2443692"/>
          </a:xfrm>
        </p:grpSpPr>
        <p:grpSp>
          <p:nvGrpSpPr>
            <p:cNvPr id="34" name="Group 9"/>
            <p:cNvGrpSpPr/>
            <p:nvPr/>
          </p:nvGrpSpPr>
          <p:grpSpPr>
            <a:xfrm>
              <a:off x="2428135" y="3247918"/>
              <a:ext cx="5793107" cy="2028172"/>
              <a:chOff x="0" y="0"/>
              <a:chExt cx="795276" cy="278427"/>
            </a:xfrm>
          </p:grpSpPr>
          <p:sp>
            <p:nvSpPr>
              <p:cNvPr id="39" name="Freeform 10"/>
              <p:cNvSpPr/>
              <p:nvPr/>
            </p:nvSpPr>
            <p:spPr>
              <a:xfrm>
                <a:off x="0" y="0"/>
                <a:ext cx="795276" cy="278427"/>
              </a:xfrm>
              <a:custGeom>
                <a:avLst/>
                <a:gdLst/>
                <a:ahLst/>
                <a:cxnLst/>
                <a:rect l="l" t="t" r="r" b="b"/>
                <a:pathLst>
                  <a:path w="795276" h="278427">
                    <a:moveTo>
                      <a:pt x="50783" y="0"/>
                    </a:moveTo>
                    <a:lnTo>
                      <a:pt x="744493" y="0"/>
                    </a:lnTo>
                    <a:cubicBezTo>
                      <a:pt x="757961" y="0"/>
                      <a:pt x="770878" y="5350"/>
                      <a:pt x="780402" y="14874"/>
                    </a:cubicBezTo>
                    <a:cubicBezTo>
                      <a:pt x="789926" y="24398"/>
                      <a:pt x="795276" y="37315"/>
                      <a:pt x="795276" y="50783"/>
                    </a:cubicBezTo>
                    <a:lnTo>
                      <a:pt x="795276" y="227644"/>
                    </a:lnTo>
                    <a:cubicBezTo>
                      <a:pt x="795276" y="255690"/>
                      <a:pt x="772539" y="278427"/>
                      <a:pt x="744493" y="278427"/>
                    </a:cubicBezTo>
                    <a:lnTo>
                      <a:pt x="50783" y="278427"/>
                    </a:lnTo>
                    <a:cubicBezTo>
                      <a:pt x="37315" y="278427"/>
                      <a:pt x="24398" y="273076"/>
                      <a:pt x="14874" y="263553"/>
                    </a:cubicBezTo>
                    <a:cubicBezTo>
                      <a:pt x="5350" y="254029"/>
                      <a:pt x="0" y="241112"/>
                      <a:pt x="0" y="227644"/>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a:solidFill>
                  <a:srgbClr val="6FAF07"/>
                </a:solidFill>
              </a:ln>
            </p:spPr>
            <p:txBody>
              <a:bodyPr/>
              <a:lstStyle/>
              <a:p>
                <a:endParaRPr lang="vi-VN"/>
              </a:p>
            </p:txBody>
          </p:sp>
          <p:sp>
            <p:nvSpPr>
              <p:cNvPr id="40" name="TextBox 11"/>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grpSp>
          <p:nvGrpSpPr>
            <p:cNvPr id="41" name="Group 12"/>
            <p:cNvGrpSpPr/>
            <p:nvPr/>
          </p:nvGrpSpPr>
          <p:grpSpPr>
            <a:xfrm>
              <a:off x="1977677" y="2938018"/>
              <a:ext cx="1106455" cy="1011433"/>
              <a:chOff x="0" y="0"/>
              <a:chExt cx="635000" cy="580466"/>
            </a:xfrm>
          </p:grpSpPr>
          <p:sp>
            <p:nvSpPr>
              <p:cNvPr id="42" name="Freeform 13"/>
              <p:cNvSpPr/>
              <p:nvPr/>
            </p:nvSpPr>
            <p:spPr>
              <a:xfrm>
                <a:off x="0" y="0"/>
                <a:ext cx="635000" cy="564751"/>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rgbClr val="FEFFFF"/>
              </a:solidFill>
              <a:ln w="47625">
                <a:solidFill>
                  <a:srgbClr val="6FAF07"/>
                </a:solidFill>
              </a:ln>
            </p:spPr>
            <p:txBody>
              <a:bodyPr/>
              <a:lstStyle/>
              <a:p>
                <a:endParaRPr lang="vi-VN"/>
              </a:p>
            </p:txBody>
          </p:sp>
          <p:sp>
            <p:nvSpPr>
              <p:cNvPr id="43" name="TextBox 14"/>
              <p:cNvSpPr txBox="1"/>
              <p:nvPr/>
            </p:nvSpPr>
            <p:spPr>
              <a:xfrm>
                <a:off x="0" y="-76200"/>
                <a:ext cx="635000" cy="774700"/>
              </a:xfrm>
              <a:prstGeom prst="rect">
                <a:avLst/>
              </a:prstGeom>
            </p:spPr>
            <p:txBody>
              <a:bodyPr lIns="47486" tIns="47486" rIns="47486" bIns="47486" rtlCol="0" anchor="ctr"/>
              <a:lstStyle/>
              <a:p>
                <a:pPr algn="ctr">
                  <a:lnSpc>
                    <a:spcPts val="6020"/>
                  </a:lnSpc>
                </a:pPr>
                <a:endParaRPr/>
              </a:p>
            </p:txBody>
          </p:sp>
        </p:grpSp>
        <p:sp>
          <p:nvSpPr>
            <p:cNvPr id="62" name="TextBox 39"/>
            <p:cNvSpPr txBox="1"/>
            <p:nvPr/>
          </p:nvSpPr>
          <p:spPr>
            <a:xfrm>
              <a:off x="1927661" y="2950608"/>
              <a:ext cx="1206488" cy="796059"/>
            </a:xfrm>
            <a:prstGeom prst="rect">
              <a:avLst/>
            </a:prstGeom>
          </p:spPr>
          <p:txBody>
            <a:bodyPr lIns="0" tIns="0" rIns="0" bIns="0" rtlCol="0" anchor="t">
              <a:spAutoFit/>
            </a:bodyPr>
            <a:lstStyle/>
            <a:p>
              <a:pPr marL="0" lvl="0" indent="0" algn="ctr">
                <a:lnSpc>
                  <a:spcPts val="6531"/>
                </a:lnSpc>
                <a:spcBef>
                  <a:spcPct val="0"/>
                </a:spcBef>
              </a:pPr>
              <a:r>
                <a:rPr lang="en-US" sz="4354" dirty="0">
                  <a:solidFill>
                    <a:srgbClr val="6FAF07"/>
                  </a:solidFill>
                  <a:latin typeface="Genty Sans"/>
                </a:rPr>
                <a:t>1</a:t>
              </a:r>
            </a:p>
          </p:txBody>
        </p:sp>
        <p:sp>
          <p:nvSpPr>
            <p:cNvPr id="66" name="Title 1">
              <a:extLst>
                <a:ext uri="{FF2B5EF4-FFF2-40B4-BE49-F238E27FC236}">
                  <a16:creationId xmlns:a16="http://schemas.microsoft.com/office/drawing/2014/main" id="{821BC98F-019E-0109-DDDD-4A5999AC0359}"/>
                </a:ext>
              </a:extLst>
            </p:cNvPr>
            <p:cNvSpPr txBox="1">
              <a:spLocks/>
            </p:cNvSpPr>
            <p:nvPr/>
          </p:nvSpPr>
          <p:spPr>
            <a:xfrm>
              <a:off x="2941697" y="3190782"/>
              <a:ext cx="5033140"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4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Mùa</a:t>
              </a:r>
              <a:r>
                <a:rPr lang="en-US" sz="4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xuân</a:t>
              </a:r>
              <a:r>
                <a:rPr lang="en-US" sz="4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Lá</a:t>
              </a:r>
              <a:r>
                <a:rPr lang="en-US" sz="4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bàng</a:t>
              </a:r>
              <a:r>
                <a:rPr lang="en-US" sz="4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mới</a:t>
              </a:r>
              <a:r>
                <a:rPr lang="en-US" sz="4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nảy</a:t>
              </a:r>
              <a:r>
                <a:rPr lang="en-US" sz="4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xanh</a:t>
              </a:r>
              <a:r>
                <a:rPr lang="en-US" sz="4200" b="1" dirty="0">
                  <a:solidFill>
                    <a:srgbClr val="FF0000"/>
                  </a:solidFill>
                  <a:latin typeface="Calibri" panose="020F0502020204030204" pitchFamily="34" charset="0"/>
                  <a:ea typeface="Calibri" panose="020F0502020204030204" pitchFamily="34" charset="0"/>
                  <a:cs typeface="Calibri" panose="020F0502020204030204" pitchFamily="34" charset="0"/>
                </a:rPr>
                <a:t> non</a:t>
              </a:r>
              <a:endParaRPr lang="vi-VN" sz="4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 name="Group 5"/>
          <p:cNvGrpSpPr/>
          <p:nvPr/>
        </p:nvGrpSpPr>
        <p:grpSpPr>
          <a:xfrm>
            <a:off x="11733986" y="2890471"/>
            <a:ext cx="6269842" cy="2443692"/>
            <a:chOff x="8539123" y="2938018"/>
            <a:chExt cx="6269842" cy="2443692"/>
          </a:xfrm>
        </p:grpSpPr>
        <p:grpSp>
          <p:nvGrpSpPr>
            <p:cNvPr id="50" name="Group 24"/>
            <p:cNvGrpSpPr/>
            <p:nvPr/>
          </p:nvGrpSpPr>
          <p:grpSpPr>
            <a:xfrm>
              <a:off x="9015858" y="3247918"/>
              <a:ext cx="5793107" cy="2028172"/>
              <a:chOff x="0" y="0"/>
              <a:chExt cx="795276" cy="278427"/>
            </a:xfrm>
          </p:grpSpPr>
          <p:sp>
            <p:nvSpPr>
              <p:cNvPr id="51" name="Freeform 25"/>
              <p:cNvSpPr/>
              <p:nvPr/>
            </p:nvSpPr>
            <p:spPr>
              <a:xfrm>
                <a:off x="0" y="0"/>
                <a:ext cx="795276" cy="278427"/>
              </a:xfrm>
              <a:custGeom>
                <a:avLst/>
                <a:gdLst/>
                <a:ahLst/>
                <a:cxnLst/>
                <a:rect l="l" t="t" r="r" b="b"/>
                <a:pathLst>
                  <a:path w="795276" h="278427">
                    <a:moveTo>
                      <a:pt x="50783" y="0"/>
                    </a:moveTo>
                    <a:lnTo>
                      <a:pt x="744493" y="0"/>
                    </a:lnTo>
                    <a:cubicBezTo>
                      <a:pt x="757961" y="0"/>
                      <a:pt x="770878" y="5350"/>
                      <a:pt x="780402" y="14874"/>
                    </a:cubicBezTo>
                    <a:cubicBezTo>
                      <a:pt x="789926" y="24398"/>
                      <a:pt x="795276" y="37315"/>
                      <a:pt x="795276" y="50783"/>
                    </a:cubicBezTo>
                    <a:lnTo>
                      <a:pt x="795276" y="227644"/>
                    </a:lnTo>
                    <a:cubicBezTo>
                      <a:pt x="795276" y="255690"/>
                      <a:pt x="772539" y="278427"/>
                      <a:pt x="744493" y="278427"/>
                    </a:cubicBezTo>
                    <a:lnTo>
                      <a:pt x="50783" y="278427"/>
                    </a:lnTo>
                    <a:cubicBezTo>
                      <a:pt x="37315" y="278427"/>
                      <a:pt x="24398" y="273076"/>
                      <a:pt x="14874" y="263553"/>
                    </a:cubicBezTo>
                    <a:cubicBezTo>
                      <a:pt x="5350" y="254029"/>
                      <a:pt x="0" y="241112"/>
                      <a:pt x="0" y="227644"/>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a:solidFill>
                  <a:srgbClr val="6FAF07"/>
                </a:solidFill>
              </a:ln>
            </p:spPr>
            <p:txBody>
              <a:bodyPr/>
              <a:lstStyle/>
              <a:p>
                <a:endParaRPr lang="vi-VN"/>
              </a:p>
            </p:txBody>
          </p:sp>
          <p:sp>
            <p:nvSpPr>
              <p:cNvPr id="52" name="TextBox 26"/>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grpSp>
          <p:nvGrpSpPr>
            <p:cNvPr id="53" name="Group 27"/>
            <p:cNvGrpSpPr/>
            <p:nvPr/>
          </p:nvGrpSpPr>
          <p:grpSpPr>
            <a:xfrm>
              <a:off x="8565400" y="2938018"/>
              <a:ext cx="1106455" cy="1011433"/>
              <a:chOff x="0" y="0"/>
              <a:chExt cx="635000" cy="580466"/>
            </a:xfrm>
          </p:grpSpPr>
          <p:sp>
            <p:nvSpPr>
              <p:cNvPr id="54" name="Freeform 28"/>
              <p:cNvSpPr/>
              <p:nvPr/>
            </p:nvSpPr>
            <p:spPr>
              <a:xfrm>
                <a:off x="0" y="0"/>
                <a:ext cx="635000" cy="564751"/>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rgbClr val="FEFFFF"/>
              </a:solidFill>
              <a:ln w="47625">
                <a:solidFill>
                  <a:srgbClr val="6FAF07"/>
                </a:solidFill>
              </a:ln>
            </p:spPr>
            <p:txBody>
              <a:bodyPr/>
              <a:lstStyle/>
              <a:p>
                <a:endParaRPr lang="vi-VN"/>
              </a:p>
            </p:txBody>
          </p:sp>
          <p:sp>
            <p:nvSpPr>
              <p:cNvPr id="55" name="TextBox 29"/>
              <p:cNvSpPr txBox="1"/>
              <p:nvPr/>
            </p:nvSpPr>
            <p:spPr>
              <a:xfrm>
                <a:off x="0" y="-76200"/>
                <a:ext cx="635000" cy="774700"/>
              </a:xfrm>
              <a:prstGeom prst="rect">
                <a:avLst/>
              </a:prstGeom>
            </p:spPr>
            <p:txBody>
              <a:bodyPr lIns="47486" tIns="47486" rIns="47486" bIns="47486" rtlCol="0" anchor="ctr"/>
              <a:lstStyle/>
              <a:p>
                <a:pPr algn="ctr">
                  <a:lnSpc>
                    <a:spcPts val="6020"/>
                  </a:lnSpc>
                </a:pPr>
                <a:endParaRPr/>
              </a:p>
            </p:txBody>
          </p:sp>
        </p:grpSp>
        <p:sp>
          <p:nvSpPr>
            <p:cNvPr id="63" name="TextBox 39"/>
            <p:cNvSpPr txBox="1"/>
            <p:nvPr/>
          </p:nvSpPr>
          <p:spPr>
            <a:xfrm>
              <a:off x="8539123" y="2995930"/>
              <a:ext cx="1206488" cy="764761"/>
            </a:xfrm>
            <a:prstGeom prst="rect">
              <a:avLst/>
            </a:prstGeom>
          </p:spPr>
          <p:txBody>
            <a:bodyPr lIns="0" tIns="0" rIns="0" bIns="0" rtlCol="0" anchor="t">
              <a:spAutoFit/>
            </a:bodyPr>
            <a:lstStyle/>
            <a:p>
              <a:pPr marL="0" lvl="0" indent="0" algn="ctr">
                <a:lnSpc>
                  <a:spcPts val="6531"/>
                </a:lnSpc>
                <a:spcBef>
                  <a:spcPct val="0"/>
                </a:spcBef>
              </a:pPr>
              <a:r>
                <a:rPr lang="vi-VN" sz="4354" dirty="0">
                  <a:solidFill>
                    <a:srgbClr val="6FAF07"/>
                  </a:solidFill>
                  <a:latin typeface="Genty Sans"/>
                </a:rPr>
                <a:t>2</a:t>
              </a:r>
              <a:endParaRPr lang="en-US" sz="4354" dirty="0">
                <a:solidFill>
                  <a:srgbClr val="6FAF07"/>
                </a:solidFill>
                <a:latin typeface="Genty Sans"/>
              </a:endParaRPr>
            </a:p>
          </p:txBody>
        </p:sp>
        <p:sp>
          <p:nvSpPr>
            <p:cNvPr id="67" name="Title 1">
              <a:extLst>
                <a:ext uri="{FF2B5EF4-FFF2-40B4-BE49-F238E27FC236}">
                  <a16:creationId xmlns:a16="http://schemas.microsoft.com/office/drawing/2014/main" id="{821BC98F-019E-0109-DDDD-4A5999AC0359}"/>
                </a:ext>
              </a:extLst>
            </p:cNvPr>
            <p:cNvSpPr txBox="1">
              <a:spLocks/>
            </p:cNvSpPr>
            <p:nvPr/>
          </p:nvSpPr>
          <p:spPr>
            <a:xfrm>
              <a:off x="9595424" y="3190782"/>
              <a:ext cx="5033140"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4200" b="1" dirty="0" err="1">
                  <a:solidFill>
                    <a:srgbClr val="FFC000"/>
                  </a:solidFill>
                  <a:latin typeface="Calibri" panose="020F0502020204030204" pitchFamily="34" charset="0"/>
                  <a:ea typeface="Calibri" panose="020F0502020204030204" pitchFamily="34" charset="0"/>
                  <a:cs typeface="Calibri" panose="020F0502020204030204" pitchFamily="34" charset="0"/>
                </a:rPr>
                <a:t>Mùa</a:t>
              </a:r>
              <a:r>
                <a:rPr lang="en-US" sz="4200" b="1"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C000"/>
                  </a:solidFill>
                  <a:latin typeface="Calibri" panose="020F0502020204030204" pitchFamily="34" charset="0"/>
                  <a:ea typeface="Calibri" panose="020F0502020204030204" pitchFamily="34" charset="0"/>
                  <a:cs typeface="Calibri" panose="020F0502020204030204" pitchFamily="34" charset="0"/>
                </a:rPr>
                <a:t>hè</a:t>
              </a:r>
              <a:r>
                <a:rPr lang="en-US" sz="4200" b="1"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C000"/>
                  </a:solidFill>
                  <a:latin typeface="Calibri" panose="020F0502020204030204" pitchFamily="34" charset="0"/>
                  <a:ea typeface="Calibri" panose="020F0502020204030204" pitchFamily="34" charset="0"/>
                  <a:cs typeface="Calibri" panose="020F0502020204030204" pitchFamily="34" charset="0"/>
                </a:rPr>
                <a:t>lá</a:t>
              </a:r>
              <a:r>
                <a:rPr lang="en-US" sz="4200" b="1"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C000"/>
                  </a:solidFill>
                  <a:latin typeface="Calibri" panose="020F0502020204030204" pitchFamily="34" charset="0"/>
                  <a:ea typeface="Calibri" panose="020F0502020204030204" pitchFamily="34" charset="0"/>
                  <a:cs typeface="Calibri" panose="020F0502020204030204" pitchFamily="34" charset="0"/>
                </a:rPr>
                <a:t>lên</a:t>
              </a:r>
              <a:r>
                <a:rPr lang="en-US" sz="4200" b="1"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C000"/>
                  </a:solidFill>
                  <a:latin typeface="Calibri" panose="020F0502020204030204" pitchFamily="34" charset="0"/>
                  <a:ea typeface="Calibri" panose="020F0502020204030204" pitchFamily="34" charset="0"/>
                  <a:cs typeface="Calibri" panose="020F0502020204030204" pitchFamily="34" charset="0"/>
                </a:rPr>
                <a:t>dày</a:t>
              </a:r>
              <a:r>
                <a:rPr lang="en-US" sz="4200" b="1"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C000"/>
                  </a:solidFill>
                  <a:latin typeface="Calibri" panose="020F0502020204030204" pitchFamily="34" charset="0"/>
                  <a:ea typeface="Calibri" panose="020F0502020204030204" pitchFamily="34" charset="0"/>
                  <a:cs typeface="Calibri" panose="020F0502020204030204" pitchFamily="34" charset="0"/>
                </a:rPr>
                <a:t>xanh</a:t>
              </a:r>
              <a:r>
                <a:rPr lang="en-US" sz="4200" b="1"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C000"/>
                  </a:solidFill>
                  <a:latin typeface="Calibri" panose="020F0502020204030204" pitchFamily="34" charset="0"/>
                  <a:ea typeface="Calibri" panose="020F0502020204030204" pitchFamily="34" charset="0"/>
                  <a:cs typeface="Calibri" panose="020F0502020204030204" pitchFamily="34" charset="0"/>
                </a:rPr>
                <a:t>ngọc</a:t>
              </a:r>
              <a:r>
                <a:rPr lang="en-US" sz="4200" b="1" dirty="0">
                  <a:solidFill>
                    <a:srgbClr val="FFC000"/>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rgbClr val="FFC000"/>
                  </a:solidFill>
                  <a:latin typeface="Calibri" panose="020F0502020204030204" pitchFamily="34" charset="0"/>
                  <a:ea typeface="Calibri" panose="020F0502020204030204" pitchFamily="34" charset="0"/>
                  <a:cs typeface="Calibri" panose="020F0502020204030204" pitchFamily="34" charset="0"/>
                </a:rPr>
                <a:t>bích</a:t>
              </a:r>
              <a:endParaRPr lang="en-US" sz="420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7" name="Group 6"/>
          <p:cNvGrpSpPr/>
          <p:nvPr/>
        </p:nvGrpSpPr>
        <p:grpSpPr>
          <a:xfrm>
            <a:off x="5206735" y="5748668"/>
            <a:ext cx="6334601" cy="2479971"/>
            <a:chOff x="3043112" y="5796215"/>
            <a:chExt cx="6334601" cy="2479971"/>
          </a:xfrm>
        </p:grpSpPr>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7"/>
              <a:stretch>
                <a:fillRect/>
              </a:stretch>
            </a:blipFill>
          </p:spPr>
          <p:txBody>
            <a:bodyPr/>
            <a:lstStyle/>
            <a:p>
              <a:endParaRPr lang="vi-VN"/>
            </a:p>
          </p:txBody>
        </p:sp>
        <p:grpSp>
          <p:nvGrpSpPr>
            <p:cNvPr id="44" name="Group 18"/>
            <p:cNvGrpSpPr/>
            <p:nvPr/>
          </p:nvGrpSpPr>
          <p:grpSpPr>
            <a:xfrm>
              <a:off x="3584606" y="6106115"/>
              <a:ext cx="5793107" cy="2028172"/>
              <a:chOff x="0" y="0"/>
              <a:chExt cx="795276" cy="278427"/>
            </a:xfrm>
          </p:grpSpPr>
          <p:sp>
            <p:nvSpPr>
              <p:cNvPr id="45" name="Freeform 19"/>
              <p:cNvSpPr/>
              <p:nvPr/>
            </p:nvSpPr>
            <p:spPr>
              <a:xfrm>
                <a:off x="0" y="0"/>
                <a:ext cx="795276" cy="278427"/>
              </a:xfrm>
              <a:custGeom>
                <a:avLst/>
                <a:gdLst/>
                <a:ahLst/>
                <a:cxnLst/>
                <a:rect l="l" t="t" r="r" b="b"/>
                <a:pathLst>
                  <a:path w="795276" h="278427">
                    <a:moveTo>
                      <a:pt x="50783" y="0"/>
                    </a:moveTo>
                    <a:lnTo>
                      <a:pt x="744493" y="0"/>
                    </a:lnTo>
                    <a:cubicBezTo>
                      <a:pt x="757961" y="0"/>
                      <a:pt x="770878" y="5350"/>
                      <a:pt x="780402" y="14874"/>
                    </a:cubicBezTo>
                    <a:cubicBezTo>
                      <a:pt x="789926" y="24398"/>
                      <a:pt x="795276" y="37315"/>
                      <a:pt x="795276" y="50783"/>
                    </a:cubicBezTo>
                    <a:lnTo>
                      <a:pt x="795276" y="227644"/>
                    </a:lnTo>
                    <a:cubicBezTo>
                      <a:pt x="795276" y="255690"/>
                      <a:pt x="772539" y="278427"/>
                      <a:pt x="744493" y="278427"/>
                    </a:cubicBezTo>
                    <a:lnTo>
                      <a:pt x="50783" y="278427"/>
                    </a:lnTo>
                    <a:cubicBezTo>
                      <a:pt x="37315" y="278427"/>
                      <a:pt x="24398" y="273076"/>
                      <a:pt x="14874" y="263553"/>
                    </a:cubicBezTo>
                    <a:cubicBezTo>
                      <a:pt x="5350" y="254029"/>
                      <a:pt x="0" y="241112"/>
                      <a:pt x="0" y="227644"/>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a:solidFill>
                  <a:srgbClr val="6FAF07"/>
                </a:solidFill>
              </a:ln>
            </p:spPr>
            <p:txBody>
              <a:bodyPr/>
              <a:lstStyle/>
              <a:p>
                <a:endParaRPr lang="vi-VN"/>
              </a:p>
            </p:txBody>
          </p:sp>
          <p:sp>
            <p:nvSpPr>
              <p:cNvPr id="46" name="TextBox 20"/>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grpSp>
          <p:nvGrpSpPr>
            <p:cNvPr id="47" name="Group 21"/>
            <p:cNvGrpSpPr/>
            <p:nvPr/>
          </p:nvGrpSpPr>
          <p:grpSpPr>
            <a:xfrm>
              <a:off x="3134149" y="5796215"/>
              <a:ext cx="1106455" cy="1011433"/>
              <a:chOff x="0" y="0"/>
              <a:chExt cx="635000" cy="580466"/>
            </a:xfrm>
          </p:grpSpPr>
          <p:sp>
            <p:nvSpPr>
              <p:cNvPr id="48" name="Freeform 22"/>
              <p:cNvSpPr/>
              <p:nvPr/>
            </p:nvSpPr>
            <p:spPr>
              <a:xfrm>
                <a:off x="0" y="0"/>
                <a:ext cx="635000" cy="564751"/>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rgbClr val="FEFFFF"/>
              </a:solidFill>
              <a:ln w="47625">
                <a:solidFill>
                  <a:srgbClr val="6FAF07"/>
                </a:solidFill>
              </a:ln>
            </p:spPr>
            <p:txBody>
              <a:bodyPr/>
              <a:lstStyle/>
              <a:p>
                <a:endParaRPr lang="vi-VN"/>
              </a:p>
            </p:txBody>
          </p:sp>
          <p:sp>
            <p:nvSpPr>
              <p:cNvPr id="49" name="TextBox 23"/>
              <p:cNvSpPr txBox="1"/>
              <p:nvPr/>
            </p:nvSpPr>
            <p:spPr>
              <a:xfrm>
                <a:off x="0" y="-76200"/>
                <a:ext cx="635000" cy="774700"/>
              </a:xfrm>
              <a:prstGeom prst="rect">
                <a:avLst/>
              </a:prstGeom>
            </p:spPr>
            <p:txBody>
              <a:bodyPr lIns="47486" tIns="47486" rIns="47486" bIns="47486" rtlCol="0" anchor="ctr"/>
              <a:lstStyle/>
              <a:p>
                <a:pPr algn="ctr">
                  <a:lnSpc>
                    <a:spcPts val="6020"/>
                  </a:lnSpc>
                </a:pPr>
                <a:endParaRPr/>
              </a:p>
            </p:txBody>
          </p:sp>
        </p:grpSp>
        <p:sp>
          <p:nvSpPr>
            <p:cNvPr id="64" name="TextBox 39"/>
            <p:cNvSpPr txBox="1"/>
            <p:nvPr/>
          </p:nvSpPr>
          <p:spPr>
            <a:xfrm>
              <a:off x="3112950" y="5880143"/>
              <a:ext cx="1206488" cy="764761"/>
            </a:xfrm>
            <a:prstGeom prst="rect">
              <a:avLst/>
            </a:prstGeom>
          </p:spPr>
          <p:txBody>
            <a:bodyPr lIns="0" tIns="0" rIns="0" bIns="0" rtlCol="0" anchor="t">
              <a:spAutoFit/>
            </a:bodyPr>
            <a:lstStyle/>
            <a:p>
              <a:pPr marL="0" lvl="0" indent="0" algn="ctr">
                <a:lnSpc>
                  <a:spcPts val="6531"/>
                </a:lnSpc>
                <a:spcBef>
                  <a:spcPct val="0"/>
                </a:spcBef>
              </a:pPr>
              <a:r>
                <a:rPr lang="vi-VN" sz="4354" dirty="0">
                  <a:solidFill>
                    <a:srgbClr val="6FAF07"/>
                  </a:solidFill>
                  <a:latin typeface="Genty Sans"/>
                </a:rPr>
                <a:t>3</a:t>
              </a:r>
              <a:endParaRPr lang="en-US" sz="4354" dirty="0">
                <a:solidFill>
                  <a:srgbClr val="6FAF07"/>
                </a:solidFill>
                <a:latin typeface="Genty Sans"/>
              </a:endParaRPr>
            </a:p>
          </p:txBody>
        </p:sp>
        <p:sp>
          <p:nvSpPr>
            <p:cNvPr id="68" name="Title 1">
              <a:extLst>
                <a:ext uri="{FF2B5EF4-FFF2-40B4-BE49-F238E27FC236}">
                  <a16:creationId xmlns:a16="http://schemas.microsoft.com/office/drawing/2014/main" id="{821BC98F-019E-0109-DDDD-4A5999AC0359}"/>
                </a:ext>
              </a:extLst>
            </p:cNvPr>
            <p:cNvSpPr txBox="1">
              <a:spLocks/>
            </p:cNvSpPr>
            <p:nvPr/>
          </p:nvSpPr>
          <p:spPr>
            <a:xfrm>
              <a:off x="4129284" y="6006245"/>
              <a:ext cx="5033140"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4200" b="1" dirty="0" err="1">
                  <a:solidFill>
                    <a:schemeClr val="accent3"/>
                  </a:solidFill>
                  <a:latin typeface="Calibri" panose="020F0502020204030204" pitchFamily="34" charset="0"/>
                  <a:ea typeface="Calibri" panose="020F0502020204030204" pitchFamily="34" charset="0"/>
                  <a:cs typeface="Calibri" panose="020F0502020204030204" pitchFamily="34" charset="0"/>
                </a:rPr>
                <a:t>Mùa</a:t>
              </a:r>
              <a:r>
                <a:rPr lang="en-US" sz="4200" b="1"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chemeClr val="accent3"/>
                  </a:solidFill>
                  <a:latin typeface="Calibri" panose="020F0502020204030204" pitchFamily="34" charset="0"/>
                  <a:ea typeface="Calibri" panose="020F0502020204030204" pitchFamily="34" charset="0"/>
                  <a:cs typeface="Calibri" panose="020F0502020204030204" pitchFamily="34" charset="0"/>
                </a:rPr>
                <a:t>thu</a:t>
              </a:r>
              <a:r>
                <a:rPr lang="en-US" sz="4200" b="1"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chemeClr val="accent3"/>
                  </a:solidFill>
                  <a:latin typeface="Calibri" panose="020F0502020204030204" pitchFamily="34" charset="0"/>
                  <a:ea typeface="Calibri" panose="020F0502020204030204" pitchFamily="34" charset="0"/>
                  <a:cs typeface="Calibri" panose="020F0502020204030204" pitchFamily="34" charset="0"/>
                </a:rPr>
                <a:t>lá</a:t>
              </a:r>
              <a:r>
                <a:rPr lang="en-US" sz="4200" b="1"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chemeClr val="accent3"/>
                  </a:solidFill>
                  <a:latin typeface="Calibri" panose="020F0502020204030204" pitchFamily="34" charset="0"/>
                  <a:ea typeface="Calibri" panose="020F0502020204030204" pitchFamily="34" charset="0"/>
                  <a:cs typeface="Calibri" panose="020F0502020204030204" pitchFamily="34" charset="0"/>
                </a:rPr>
                <a:t>màu</a:t>
              </a:r>
              <a:r>
                <a:rPr lang="en-US" sz="4200" b="1"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chemeClr val="accent3"/>
                  </a:solidFill>
                  <a:latin typeface="Calibri" panose="020F0502020204030204" pitchFamily="34" charset="0"/>
                  <a:ea typeface="Calibri" panose="020F0502020204030204" pitchFamily="34" charset="0"/>
                  <a:cs typeface="Calibri" panose="020F0502020204030204" pitchFamily="34" charset="0"/>
                </a:rPr>
                <a:t>lục</a:t>
              </a:r>
              <a:r>
                <a:rPr lang="en-US" sz="4200" b="1"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chemeClr val="accent3"/>
                  </a:solidFill>
                  <a:latin typeface="Calibri" panose="020F0502020204030204" pitchFamily="34" charset="0"/>
                  <a:ea typeface="Calibri" panose="020F0502020204030204" pitchFamily="34" charset="0"/>
                  <a:cs typeface="Calibri" panose="020F0502020204030204" pitchFamily="34" charset="0"/>
                </a:rPr>
                <a:t>xanh</a:t>
              </a:r>
              <a:r>
                <a:rPr lang="en-US" sz="4200" b="1"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sz="4200" b="1" dirty="0" err="1">
                  <a:solidFill>
                    <a:schemeClr val="accent3"/>
                  </a:solidFill>
                  <a:latin typeface="Calibri" panose="020F0502020204030204" pitchFamily="34" charset="0"/>
                  <a:ea typeface="Calibri" panose="020F0502020204030204" pitchFamily="34" charset="0"/>
                  <a:cs typeface="Calibri" panose="020F0502020204030204" pitchFamily="34" charset="0"/>
                </a:rPr>
                <a:t>đậm</a:t>
              </a:r>
              <a:r>
                <a:rPr lang="en-US" sz="4200" b="1" dirty="0">
                  <a:solidFill>
                    <a:schemeClr val="accent3"/>
                  </a:solidFill>
                  <a:latin typeface="Calibri" panose="020F0502020204030204" pitchFamily="34" charset="0"/>
                  <a:ea typeface="Calibri" panose="020F0502020204030204" pitchFamily="34" charset="0"/>
                  <a:cs typeface="Calibri" panose="020F0502020204030204" pitchFamily="34" charset="0"/>
                </a:rPr>
                <a:t>)</a:t>
              </a:r>
            </a:p>
          </p:txBody>
        </p:sp>
      </p:grpSp>
      <p:grpSp>
        <p:nvGrpSpPr>
          <p:cNvPr id="8" name="Group 7"/>
          <p:cNvGrpSpPr/>
          <p:nvPr/>
        </p:nvGrpSpPr>
        <p:grpSpPr>
          <a:xfrm>
            <a:off x="11732238" y="5748668"/>
            <a:ext cx="6279137" cy="2400958"/>
            <a:chOff x="9686299" y="5796215"/>
            <a:chExt cx="6279137" cy="2400958"/>
          </a:xfrm>
        </p:grpSpPr>
        <p:grpSp>
          <p:nvGrpSpPr>
            <p:cNvPr id="56" name="Group 30"/>
            <p:cNvGrpSpPr/>
            <p:nvPr/>
          </p:nvGrpSpPr>
          <p:grpSpPr>
            <a:xfrm>
              <a:off x="10172329" y="6106115"/>
              <a:ext cx="5793107" cy="2028172"/>
              <a:chOff x="0" y="0"/>
              <a:chExt cx="795276" cy="278427"/>
            </a:xfrm>
          </p:grpSpPr>
          <p:sp>
            <p:nvSpPr>
              <p:cNvPr id="57" name="Freeform 31"/>
              <p:cNvSpPr/>
              <p:nvPr/>
            </p:nvSpPr>
            <p:spPr>
              <a:xfrm>
                <a:off x="0" y="0"/>
                <a:ext cx="795276" cy="278427"/>
              </a:xfrm>
              <a:custGeom>
                <a:avLst/>
                <a:gdLst/>
                <a:ahLst/>
                <a:cxnLst/>
                <a:rect l="l" t="t" r="r" b="b"/>
                <a:pathLst>
                  <a:path w="795276" h="278427">
                    <a:moveTo>
                      <a:pt x="50783" y="0"/>
                    </a:moveTo>
                    <a:lnTo>
                      <a:pt x="744493" y="0"/>
                    </a:lnTo>
                    <a:cubicBezTo>
                      <a:pt x="757961" y="0"/>
                      <a:pt x="770878" y="5350"/>
                      <a:pt x="780402" y="14874"/>
                    </a:cubicBezTo>
                    <a:cubicBezTo>
                      <a:pt x="789926" y="24398"/>
                      <a:pt x="795276" y="37315"/>
                      <a:pt x="795276" y="50783"/>
                    </a:cubicBezTo>
                    <a:lnTo>
                      <a:pt x="795276" y="227644"/>
                    </a:lnTo>
                    <a:cubicBezTo>
                      <a:pt x="795276" y="255690"/>
                      <a:pt x="772539" y="278427"/>
                      <a:pt x="744493" y="278427"/>
                    </a:cubicBezTo>
                    <a:lnTo>
                      <a:pt x="50783" y="278427"/>
                    </a:lnTo>
                    <a:cubicBezTo>
                      <a:pt x="37315" y="278427"/>
                      <a:pt x="24398" y="273076"/>
                      <a:pt x="14874" y="263553"/>
                    </a:cubicBezTo>
                    <a:cubicBezTo>
                      <a:pt x="5350" y="254029"/>
                      <a:pt x="0" y="241112"/>
                      <a:pt x="0" y="227644"/>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a:solidFill>
                  <a:srgbClr val="6FAF07"/>
                </a:solidFill>
              </a:ln>
            </p:spPr>
            <p:txBody>
              <a:bodyPr/>
              <a:lstStyle/>
              <a:p>
                <a:endParaRPr lang="vi-VN"/>
              </a:p>
            </p:txBody>
          </p:sp>
          <p:sp>
            <p:nvSpPr>
              <p:cNvPr id="58" name="TextBox 32"/>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grpSp>
          <p:nvGrpSpPr>
            <p:cNvPr id="59" name="Group 33"/>
            <p:cNvGrpSpPr/>
            <p:nvPr/>
          </p:nvGrpSpPr>
          <p:grpSpPr>
            <a:xfrm>
              <a:off x="9721872" y="5796215"/>
              <a:ext cx="1106455" cy="1011433"/>
              <a:chOff x="0" y="0"/>
              <a:chExt cx="635000" cy="580466"/>
            </a:xfrm>
          </p:grpSpPr>
          <p:sp>
            <p:nvSpPr>
              <p:cNvPr id="60" name="Freeform 34"/>
              <p:cNvSpPr/>
              <p:nvPr/>
            </p:nvSpPr>
            <p:spPr>
              <a:xfrm>
                <a:off x="0" y="0"/>
                <a:ext cx="635000" cy="564751"/>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rgbClr val="FEFFFF"/>
              </a:solidFill>
              <a:ln w="47625">
                <a:solidFill>
                  <a:srgbClr val="6FAF07"/>
                </a:solidFill>
              </a:ln>
            </p:spPr>
            <p:txBody>
              <a:bodyPr/>
              <a:lstStyle/>
              <a:p>
                <a:endParaRPr lang="vi-VN"/>
              </a:p>
            </p:txBody>
          </p:sp>
          <p:sp>
            <p:nvSpPr>
              <p:cNvPr id="61" name="TextBox 35"/>
              <p:cNvSpPr txBox="1"/>
              <p:nvPr/>
            </p:nvSpPr>
            <p:spPr>
              <a:xfrm>
                <a:off x="0" y="-76200"/>
                <a:ext cx="635000" cy="774700"/>
              </a:xfrm>
              <a:prstGeom prst="rect">
                <a:avLst/>
              </a:prstGeom>
            </p:spPr>
            <p:txBody>
              <a:bodyPr lIns="47486" tIns="47486" rIns="47486" bIns="47486" rtlCol="0" anchor="ctr"/>
              <a:lstStyle/>
              <a:p>
                <a:pPr algn="ctr">
                  <a:lnSpc>
                    <a:spcPts val="6020"/>
                  </a:lnSpc>
                </a:pPr>
                <a:endParaRPr/>
              </a:p>
            </p:txBody>
          </p:sp>
        </p:grpSp>
        <p:sp>
          <p:nvSpPr>
            <p:cNvPr id="65" name="TextBox 39"/>
            <p:cNvSpPr txBox="1"/>
            <p:nvPr/>
          </p:nvSpPr>
          <p:spPr>
            <a:xfrm>
              <a:off x="9686299" y="5809684"/>
              <a:ext cx="1206488" cy="764761"/>
            </a:xfrm>
            <a:prstGeom prst="rect">
              <a:avLst/>
            </a:prstGeom>
          </p:spPr>
          <p:txBody>
            <a:bodyPr lIns="0" tIns="0" rIns="0" bIns="0" rtlCol="0" anchor="t">
              <a:spAutoFit/>
            </a:bodyPr>
            <a:lstStyle/>
            <a:p>
              <a:pPr marL="0" lvl="0" indent="0" algn="ctr">
                <a:lnSpc>
                  <a:spcPts val="6531"/>
                </a:lnSpc>
                <a:spcBef>
                  <a:spcPct val="0"/>
                </a:spcBef>
              </a:pPr>
              <a:r>
                <a:rPr lang="vi-VN" sz="4354" dirty="0">
                  <a:solidFill>
                    <a:srgbClr val="6FAF07"/>
                  </a:solidFill>
                  <a:latin typeface="Genty Sans"/>
                </a:rPr>
                <a:t>4</a:t>
              </a:r>
              <a:endParaRPr lang="en-US" sz="4354" dirty="0">
                <a:solidFill>
                  <a:srgbClr val="6FAF07"/>
                </a:solidFill>
                <a:latin typeface="Genty Sans"/>
              </a:endParaRPr>
            </a:p>
          </p:txBody>
        </p:sp>
        <p:sp>
          <p:nvSpPr>
            <p:cNvPr id="69" name="Title 1">
              <a:extLst>
                <a:ext uri="{FF2B5EF4-FFF2-40B4-BE49-F238E27FC236}">
                  <a16:creationId xmlns:a16="http://schemas.microsoft.com/office/drawing/2014/main" id="{821BC98F-019E-0109-DDDD-4A5999AC0359}"/>
                </a:ext>
              </a:extLst>
            </p:cNvPr>
            <p:cNvSpPr txBox="1">
              <a:spLocks/>
            </p:cNvSpPr>
            <p:nvPr/>
          </p:nvSpPr>
          <p:spPr>
            <a:xfrm>
              <a:off x="10765498" y="6006245"/>
              <a:ext cx="5033140"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pt-BR" sz="4200" b="1" dirty="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Mùa đông: lá màu đỏ</a:t>
              </a:r>
            </a:p>
          </p:txBody>
        </p:sp>
      </p:grpSp>
    </p:spTree>
    <p:extLst>
      <p:ext uri="{BB962C8B-B14F-4D97-AF65-F5344CB8AC3E}">
        <p14:creationId xmlns:p14="http://schemas.microsoft.com/office/powerpoint/2010/main" val="422788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290">
                                          <p:stCondLst>
                                            <p:cond delay="0"/>
                                          </p:stCondLst>
                                        </p:cTn>
                                        <p:tgtEl>
                                          <p:spTgt spid="5"/>
                                        </p:tgtEl>
                                      </p:cBhvr>
                                    </p:animEffect>
                                    <p:anim calcmode="lin" valueType="num">
                                      <p:cBhvr>
                                        <p:cTn id="2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7" dur="13">
                                          <p:stCondLst>
                                            <p:cond delay="325"/>
                                          </p:stCondLst>
                                        </p:cTn>
                                        <p:tgtEl>
                                          <p:spTgt spid="5"/>
                                        </p:tgtEl>
                                      </p:cBhvr>
                                      <p:to x="100000" y="60000"/>
                                    </p:animScale>
                                    <p:animScale>
                                      <p:cBhvr>
                                        <p:cTn id="28" dur="83" decel="50000">
                                          <p:stCondLst>
                                            <p:cond delay="338"/>
                                          </p:stCondLst>
                                        </p:cTn>
                                        <p:tgtEl>
                                          <p:spTgt spid="5"/>
                                        </p:tgtEl>
                                      </p:cBhvr>
                                      <p:to x="100000" y="100000"/>
                                    </p:animScale>
                                    <p:animScale>
                                      <p:cBhvr>
                                        <p:cTn id="29" dur="13">
                                          <p:stCondLst>
                                            <p:cond delay="656"/>
                                          </p:stCondLst>
                                        </p:cTn>
                                        <p:tgtEl>
                                          <p:spTgt spid="5"/>
                                        </p:tgtEl>
                                      </p:cBhvr>
                                      <p:to x="100000" y="80000"/>
                                    </p:animScale>
                                    <p:animScale>
                                      <p:cBhvr>
                                        <p:cTn id="30" dur="83" decel="50000">
                                          <p:stCondLst>
                                            <p:cond delay="669"/>
                                          </p:stCondLst>
                                        </p:cTn>
                                        <p:tgtEl>
                                          <p:spTgt spid="5"/>
                                        </p:tgtEl>
                                      </p:cBhvr>
                                      <p:to x="100000" y="100000"/>
                                    </p:animScale>
                                    <p:animScale>
                                      <p:cBhvr>
                                        <p:cTn id="31" dur="13">
                                          <p:stCondLst>
                                            <p:cond delay="821"/>
                                          </p:stCondLst>
                                        </p:cTn>
                                        <p:tgtEl>
                                          <p:spTgt spid="5"/>
                                        </p:tgtEl>
                                      </p:cBhvr>
                                      <p:to x="100000" y="90000"/>
                                    </p:animScale>
                                    <p:animScale>
                                      <p:cBhvr>
                                        <p:cTn id="32" dur="83" decel="50000">
                                          <p:stCondLst>
                                            <p:cond delay="834"/>
                                          </p:stCondLst>
                                        </p:cTn>
                                        <p:tgtEl>
                                          <p:spTgt spid="5"/>
                                        </p:tgtEl>
                                      </p:cBhvr>
                                      <p:to x="100000" y="100000"/>
                                    </p:animScale>
                                    <p:animScale>
                                      <p:cBhvr>
                                        <p:cTn id="33" dur="13">
                                          <p:stCondLst>
                                            <p:cond delay="904"/>
                                          </p:stCondLst>
                                        </p:cTn>
                                        <p:tgtEl>
                                          <p:spTgt spid="5"/>
                                        </p:tgtEl>
                                      </p:cBhvr>
                                      <p:to x="100000" y="95000"/>
                                    </p:animScale>
                                    <p:animScale>
                                      <p:cBhvr>
                                        <p:cTn id="34" dur="83" decel="50000">
                                          <p:stCondLst>
                                            <p:cond delay="917"/>
                                          </p:stCondLst>
                                        </p:cTn>
                                        <p:tgtEl>
                                          <p:spTgt spid="5"/>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290">
                                          <p:stCondLst>
                                            <p:cond delay="0"/>
                                          </p:stCondLst>
                                        </p:cTn>
                                        <p:tgtEl>
                                          <p:spTgt spid="6"/>
                                        </p:tgtEl>
                                      </p:cBhvr>
                                    </p:animEffect>
                                    <p:anim calcmode="lin" valueType="num">
                                      <p:cBhvr>
                                        <p:cTn id="40"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45" dur="13">
                                          <p:stCondLst>
                                            <p:cond delay="325"/>
                                          </p:stCondLst>
                                        </p:cTn>
                                        <p:tgtEl>
                                          <p:spTgt spid="6"/>
                                        </p:tgtEl>
                                      </p:cBhvr>
                                      <p:to x="100000" y="60000"/>
                                    </p:animScale>
                                    <p:animScale>
                                      <p:cBhvr>
                                        <p:cTn id="46" dur="83" decel="50000">
                                          <p:stCondLst>
                                            <p:cond delay="338"/>
                                          </p:stCondLst>
                                        </p:cTn>
                                        <p:tgtEl>
                                          <p:spTgt spid="6"/>
                                        </p:tgtEl>
                                      </p:cBhvr>
                                      <p:to x="100000" y="100000"/>
                                    </p:animScale>
                                    <p:animScale>
                                      <p:cBhvr>
                                        <p:cTn id="47" dur="13">
                                          <p:stCondLst>
                                            <p:cond delay="656"/>
                                          </p:stCondLst>
                                        </p:cTn>
                                        <p:tgtEl>
                                          <p:spTgt spid="6"/>
                                        </p:tgtEl>
                                      </p:cBhvr>
                                      <p:to x="100000" y="80000"/>
                                    </p:animScale>
                                    <p:animScale>
                                      <p:cBhvr>
                                        <p:cTn id="48" dur="83" decel="50000">
                                          <p:stCondLst>
                                            <p:cond delay="669"/>
                                          </p:stCondLst>
                                        </p:cTn>
                                        <p:tgtEl>
                                          <p:spTgt spid="6"/>
                                        </p:tgtEl>
                                      </p:cBhvr>
                                      <p:to x="100000" y="100000"/>
                                    </p:animScale>
                                    <p:animScale>
                                      <p:cBhvr>
                                        <p:cTn id="49" dur="13">
                                          <p:stCondLst>
                                            <p:cond delay="821"/>
                                          </p:stCondLst>
                                        </p:cTn>
                                        <p:tgtEl>
                                          <p:spTgt spid="6"/>
                                        </p:tgtEl>
                                      </p:cBhvr>
                                      <p:to x="100000" y="90000"/>
                                    </p:animScale>
                                    <p:animScale>
                                      <p:cBhvr>
                                        <p:cTn id="50" dur="83" decel="50000">
                                          <p:stCondLst>
                                            <p:cond delay="834"/>
                                          </p:stCondLst>
                                        </p:cTn>
                                        <p:tgtEl>
                                          <p:spTgt spid="6"/>
                                        </p:tgtEl>
                                      </p:cBhvr>
                                      <p:to x="100000" y="100000"/>
                                    </p:animScale>
                                    <p:animScale>
                                      <p:cBhvr>
                                        <p:cTn id="51" dur="13">
                                          <p:stCondLst>
                                            <p:cond delay="904"/>
                                          </p:stCondLst>
                                        </p:cTn>
                                        <p:tgtEl>
                                          <p:spTgt spid="6"/>
                                        </p:tgtEl>
                                      </p:cBhvr>
                                      <p:to x="100000" y="95000"/>
                                    </p:animScale>
                                    <p:animScale>
                                      <p:cBhvr>
                                        <p:cTn id="52" dur="83" decel="50000">
                                          <p:stCondLst>
                                            <p:cond delay="917"/>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290">
                                          <p:stCondLst>
                                            <p:cond delay="0"/>
                                          </p:stCondLst>
                                        </p:cTn>
                                        <p:tgtEl>
                                          <p:spTgt spid="7"/>
                                        </p:tgtEl>
                                      </p:cBhvr>
                                    </p:animEffect>
                                    <p:anim calcmode="lin" valueType="num">
                                      <p:cBhvr>
                                        <p:cTn id="5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6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6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63" dur="13">
                                          <p:stCondLst>
                                            <p:cond delay="325"/>
                                          </p:stCondLst>
                                        </p:cTn>
                                        <p:tgtEl>
                                          <p:spTgt spid="7"/>
                                        </p:tgtEl>
                                      </p:cBhvr>
                                      <p:to x="100000" y="60000"/>
                                    </p:animScale>
                                    <p:animScale>
                                      <p:cBhvr>
                                        <p:cTn id="64" dur="83" decel="50000">
                                          <p:stCondLst>
                                            <p:cond delay="338"/>
                                          </p:stCondLst>
                                        </p:cTn>
                                        <p:tgtEl>
                                          <p:spTgt spid="7"/>
                                        </p:tgtEl>
                                      </p:cBhvr>
                                      <p:to x="100000" y="100000"/>
                                    </p:animScale>
                                    <p:animScale>
                                      <p:cBhvr>
                                        <p:cTn id="65" dur="13">
                                          <p:stCondLst>
                                            <p:cond delay="656"/>
                                          </p:stCondLst>
                                        </p:cTn>
                                        <p:tgtEl>
                                          <p:spTgt spid="7"/>
                                        </p:tgtEl>
                                      </p:cBhvr>
                                      <p:to x="100000" y="80000"/>
                                    </p:animScale>
                                    <p:animScale>
                                      <p:cBhvr>
                                        <p:cTn id="66" dur="83" decel="50000">
                                          <p:stCondLst>
                                            <p:cond delay="669"/>
                                          </p:stCondLst>
                                        </p:cTn>
                                        <p:tgtEl>
                                          <p:spTgt spid="7"/>
                                        </p:tgtEl>
                                      </p:cBhvr>
                                      <p:to x="100000" y="100000"/>
                                    </p:animScale>
                                    <p:animScale>
                                      <p:cBhvr>
                                        <p:cTn id="67" dur="13">
                                          <p:stCondLst>
                                            <p:cond delay="821"/>
                                          </p:stCondLst>
                                        </p:cTn>
                                        <p:tgtEl>
                                          <p:spTgt spid="7"/>
                                        </p:tgtEl>
                                      </p:cBhvr>
                                      <p:to x="100000" y="90000"/>
                                    </p:animScale>
                                    <p:animScale>
                                      <p:cBhvr>
                                        <p:cTn id="68" dur="83" decel="50000">
                                          <p:stCondLst>
                                            <p:cond delay="834"/>
                                          </p:stCondLst>
                                        </p:cTn>
                                        <p:tgtEl>
                                          <p:spTgt spid="7"/>
                                        </p:tgtEl>
                                      </p:cBhvr>
                                      <p:to x="100000" y="100000"/>
                                    </p:animScale>
                                    <p:animScale>
                                      <p:cBhvr>
                                        <p:cTn id="69" dur="13">
                                          <p:stCondLst>
                                            <p:cond delay="904"/>
                                          </p:stCondLst>
                                        </p:cTn>
                                        <p:tgtEl>
                                          <p:spTgt spid="7"/>
                                        </p:tgtEl>
                                      </p:cBhvr>
                                      <p:to x="100000" y="95000"/>
                                    </p:animScale>
                                    <p:animScale>
                                      <p:cBhvr>
                                        <p:cTn id="70" dur="83" decel="50000">
                                          <p:stCondLst>
                                            <p:cond delay="917"/>
                                          </p:stCondLst>
                                        </p:cTn>
                                        <p:tgtEl>
                                          <p:spTgt spid="7"/>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290">
                                          <p:stCondLst>
                                            <p:cond delay="0"/>
                                          </p:stCondLst>
                                        </p:cTn>
                                        <p:tgtEl>
                                          <p:spTgt spid="8"/>
                                        </p:tgtEl>
                                      </p:cBhvr>
                                    </p:animEffect>
                                    <p:anim calcmode="lin" valueType="num">
                                      <p:cBhvr>
                                        <p:cTn id="7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81" dur="13">
                                          <p:stCondLst>
                                            <p:cond delay="325"/>
                                          </p:stCondLst>
                                        </p:cTn>
                                        <p:tgtEl>
                                          <p:spTgt spid="8"/>
                                        </p:tgtEl>
                                      </p:cBhvr>
                                      <p:to x="100000" y="60000"/>
                                    </p:animScale>
                                    <p:animScale>
                                      <p:cBhvr>
                                        <p:cTn id="82" dur="83" decel="50000">
                                          <p:stCondLst>
                                            <p:cond delay="338"/>
                                          </p:stCondLst>
                                        </p:cTn>
                                        <p:tgtEl>
                                          <p:spTgt spid="8"/>
                                        </p:tgtEl>
                                      </p:cBhvr>
                                      <p:to x="100000" y="100000"/>
                                    </p:animScale>
                                    <p:animScale>
                                      <p:cBhvr>
                                        <p:cTn id="83" dur="13">
                                          <p:stCondLst>
                                            <p:cond delay="656"/>
                                          </p:stCondLst>
                                        </p:cTn>
                                        <p:tgtEl>
                                          <p:spTgt spid="8"/>
                                        </p:tgtEl>
                                      </p:cBhvr>
                                      <p:to x="100000" y="80000"/>
                                    </p:animScale>
                                    <p:animScale>
                                      <p:cBhvr>
                                        <p:cTn id="84" dur="83" decel="50000">
                                          <p:stCondLst>
                                            <p:cond delay="669"/>
                                          </p:stCondLst>
                                        </p:cTn>
                                        <p:tgtEl>
                                          <p:spTgt spid="8"/>
                                        </p:tgtEl>
                                      </p:cBhvr>
                                      <p:to x="100000" y="100000"/>
                                    </p:animScale>
                                    <p:animScale>
                                      <p:cBhvr>
                                        <p:cTn id="85" dur="13">
                                          <p:stCondLst>
                                            <p:cond delay="821"/>
                                          </p:stCondLst>
                                        </p:cTn>
                                        <p:tgtEl>
                                          <p:spTgt spid="8"/>
                                        </p:tgtEl>
                                      </p:cBhvr>
                                      <p:to x="100000" y="90000"/>
                                    </p:animScale>
                                    <p:animScale>
                                      <p:cBhvr>
                                        <p:cTn id="86" dur="83" decel="50000">
                                          <p:stCondLst>
                                            <p:cond delay="834"/>
                                          </p:stCondLst>
                                        </p:cTn>
                                        <p:tgtEl>
                                          <p:spTgt spid="8"/>
                                        </p:tgtEl>
                                      </p:cBhvr>
                                      <p:to x="100000" y="100000"/>
                                    </p:animScale>
                                    <p:animScale>
                                      <p:cBhvr>
                                        <p:cTn id="87" dur="13">
                                          <p:stCondLst>
                                            <p:cond delay="904"/>
                                          </p:stCondLst>
                                        </p:cTn>
                                        <p:tgtEl>
                                          <p:spTgt spid="8"/>
                                        </p:tgtEl>
                                      </p:cBhvr>
                                      <p:to x="100000" y="95000"/>
                                    </p:animScale>
                                    <p:animScale>
                                      <p:cBhvr>
                                        <p:cTn id="88" dur="83" decel="50000">
                                          <p:stCondLst>
                                            <p:cond delay="917"/>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5"/>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6"/>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7"/>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8"/>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9"/>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8"/>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0"/>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7"/>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0"/>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1"/>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2"/>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7"/>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3"/>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4"/>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5"/>
            <a:stretch>
              <a:fillRect/>
            </a:stretch>
          </a:blipFill>
        </p:spPr>
        <p:txBody>
          <a:bodyPr/>
          <a:lstStyle/>
          <a:p>
            <a:endParaRPr lang="vi-VN"/>
          </a:p>
        </p:txBody>
      </p:sp>
      <p:sp>
        <p:nvSpPr>
          <p:cNvPr id="28" name="Freeform 28"/>
          <p:cNvSpPr/>
          <p:nvPr/>
        </p:nvSpPr>
        <p:spPr>
          <a:xfrm>
            <a:off x="2935123" y="7605286"/>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6"/>
            <a:stretch>
              <a:fillRect/>
            </a:stretch>
          </a:blipFill>
        </p:spPr>
        <p:txBody>
          <a:bodyPr/>
          <a:lstStyle/>
          <a:p>
            <a:endParaRPr lang="vi-VN"/>
          </a:p>
        </p:txBody>
      </p:sp>
      <p:sp>
        <p:nvSpPr>
          <p:cNvPr id="32" name="Freeform 32"/>
          <p:cNvSpPr/>
          <p:nvPr/>
        </p:nvSpPr>
        <p:spPr>
          <a:xfrm>
            <a:off x="17512687" y="2401112"/>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7"/>
            <a:stretch>
              <a:fillRect/>
            </a:stretch>
          </a:blipFill>
        </p:spPr>
        <p:txBody>
          <a:bodyPr/>
          <a:lstStyle/>
          <a:p>
            <a:pPr algn="just"/>
            <a:endParaRPr lang="vi-VN" sz="8000"/>
          </a:p>
        </p:txBody>
      </p:sp>
      <p:grpSp>
        <p:nvGrpSpPr>
          <p:cNvPr id="3" name="Group 2"/>
          <p:cNvGrpSpPr/>
          <p:nvPr/>
        </p:nvGrpSpPr>
        <p:grpSpPr>
          <a:xfrm>
            <a:off x="559800" y="2865272"/>
            <a:ext cx="17484226" cy="5478628"/>
            <a:chOff x="521273" y="665785"/>
            <a:chExt cx="17484226" cy="7737983"/>
          </a:xfrm>
        </p:grpSpPr>
        <p:grpSp>
          <p:nvGrpSpPr>
            <p:cNvPr id="30" name="Group 17"/>
            <p:cNvGrpSpPr/>
            <p:nvPr/>
          </p:nvGrpSpPr>
          <p:grpSpPr>
            <a:xfrm>
              <a:off x="673673" y="780036"/>
              <a:ext cx="17331826" cy="7623732"/>
              <a:chOff x="0" y="-4025"/>
              <a:chExt cx="2187652" cy="898564"/>
            </a:xfrm>
            <a:solidFill>
              <a:schemeClr val="accent1"/>
            </a:solidFill>
          </p:grpSpPr>
          <p:sp>
            <p:nvSpPr>
              <p:cNvPr id="31"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grpFill/>
            </p:spPr>
            <p:txBody>
              <a:bodyPr/>
              <a:lstStyle/>
              <a:p>
                <a:endParaRPr lang="vi-VN"/>
              </a:p>
            </p:txBody>
          </p:sp>
          <p:sp>
            <p:nvSpPr>
              <p:cNvPr id="33" name="TextBox 19"/>
              <p:cNvSpPr txBox="1"/>
              <p:nvPr/>
            </p:nvSpPr>
            <p:spPr>
              <a:xfrm>
                <a:off x="0" y="-4025"/>
                <a:ext cx="812800" cy="850900"/>
              </a:xfrm>
              <a:prstGeom prst="rect">
                <a:avLst/>
              </a:prstGeom>
              <a:grpFill/>
            </p:spPr>
            <p:txBody>
              <a:bodyPr lIns="50800" tIns="50800" rIns="50800" bIns="50800" rtlCol="0" anchor="ctr"/>
              <a:lstStyle/>
              <a:p>
                <a:pPr algn="ctr">
                  <a:lnSpc>
                    <a:spcPts val="2659"/>
                  </a:lnSpc>
                </a:pPr>
                <a:endParaRPr/>
              </a:p>
            </p:txBody>
          </p:sp>
        </p:grpSp>
        <p:grpSp>
          <p:nvGrpSpPr>
            <p:cNvPr id="35" name="Group 20"/>
            <p:cNvGrpSpPr/>
            <p:nvPr/>
          </p:nvGrpSpPr>
          <p:grpSpPr>
            <a:xfrm>
              <a:off x="521273" y="665785"/>
              <a:ext cx="17331826" cy="7562950"/>
              <a:chOff x="0" y="0"/>
              <a:chExt cx="2187652" cy="891400"/>
            </a:xfrm>
            <a:solidFill>
              <a:schemeClr val="accent5">
                <a:lumMod val="60000"/>
                <a:lumOff val="40000"/>
              </a:schemeClr>
            </a:solidFill>
          </p:grpSpPr>
          <p:sp>
            <p:nvSpPr>
              <p:cNvPr id="36" name="Freeform 21"/>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grpFill/>
            </p:spPr>
            <p:txBody>
              <a:bodyPr/>
              <a:lstStyle/>
              <a:p>
                <a:endParaRPr lang="vi-VN"/>
              </a:p>
            </p:txBody>
          </p:sp>
          <p:sp>
            <p:nvSpPr>
              <p:cNvPr id="37" name="TextBox 22"/>
              <p:cNvSpPr txBox="1"/>
              <p:nvPr/>
            </p:nvSpPr>
            <p:spPr>
              <a:xfrm>
                <a:off x="20642" y="4485"/>
                <a:ext cx="812800" cy="850900"/>
              </a:xfrm>
              <a:prstGeom prst="rect">
                <a:avLst/>
              </a:prstGeom>
              <a:grpFill/>
            </p:spPr>
            <p:txBody>
              <a:bodyPr lIns="50800" tIns="50800" rIns="50800" bIns="50800" rtlCol="0" anchor="ctr"/>
              <a:lstStyle/>
              <a:p>
                <a:pPr algn="ctr">
                  <a:lnSpc>
                    <a:spcPts val="2659"/>
                  </a:lnSpc>
                </a:pPr>
                <a:endParaRPr/>
              </a:p>
            </p:txBody>
          </p:sp>
        </p:grpSp>
      </p:grpSp>
      <p:sp>
        <p:nvSpPr>
          <p:cNvPr id="29" name="Title 1">
            <a:extLst>
              <a:ext uri="{FF2B5EF4-FFF2-40B4-BE49-F238E27FC236}">
                <a16:creationId xmlns:a16="http://schemas.microsoft.com/office/drawing/2014/main" id="{53D4367F-19F1-E9E2-9811-2735E5462D15}"/>
              </a:ext>
            </a:extLst>
          </p:cNvPr>
          <p:cNvSpPr txBox="1">
            <a:spLocks/>
          </p:cNvSpPr>
          <p:nvPr/>
        </p:nvSpPr>
        <p:spPr>
          <a:xfrm>
            <a:off x="1663476" y="2971062"/>
            <a:ext cx="15266322" cy="52323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8000" b="1" dirty="0">
                <a:ln w="254000">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Trình tự hoàn toàn phù hợp để tả lá bàng vì tả theo từng thời kì sẽ nêu được điểm độc đáo của lá cây bàng so với những cây khác.</a:t>
            </a:r>
          </a:p>
        </p:txBody>
      </p:sp>
      <p:sp>
        <p:nvSpPr>
          <p:cNvPr id="38" name="Title 1">
            <a:extLst>
              <a:ext uri="{FF2B5EF4-FFF2-40B4-BE49-F238E27FC236}">
                <a16:creationId xmlns:a16="http://schemas.microsoft.com/office/drawing/2014/main" id="{53D4367F-19F1-E9E2-9811-2735E5462D15}"/>
              </a:ext>
            </a:extLst>
          </p:cNvPr>
          <p:cNvSpPr txBox="1">
            <a:spLocks/>
          </p:cNvSpPr>
          <p:nvPr/>
        </p:nvSpPr>
        <p:spPr>
          <a:xfrm>
            <a:off x="1663476" y="2986065"/>
            <a:ext cx="15237894" cy="52323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8000" b="1" dirty="0">
                <a:solidFill>
                  <a:schemeClr val="accent2">
                    <a:lumMod val="60000"/>
                    <a:lumOff val="40000"/>
                  </a:schemeClr>
                </a:solidFill>
                <a:latin typeface="Calibri" panose="020F0502020204030204" pitchFamily="34" charset="0"/>
                <a:ea typeface="Calibri" panose="020F0502020204030204" pitchFamily="34" charset="0"/>
                <a:cs typeface="Calibri" panose="020F0502020204030204" pitchFamily="34" charset="0"/>
              </a:rPr>
              <a:t>Trình tự hoàn toàn phù hợp để tả lá bàng vì tả theo từng thời kì sẽ nêu được điểm độc đáo của lá cây bàng so với những cây khác.</a:t>
            </a:r>
          </a:p>
        </p:txBody>
      </p:sp>
      <p:grpSp>
        <p:nvGrpSpPr>
          <p:cNvPr id="39" name="Group 38"/>
          <p:cNvGrpSpPr/>
          <p:nvPr/>
        </p:nvGrpSpPr>
        <p:grpSpPr>
          <a:xfrm>
            <a:off x="521273" y="112188"/>
            <a:ext cx="17484226" cy="2279622"/>
            <a:chOff x="521273" y="112188"/>
            <a:chExt cx="17484226" cy="2279622"/>
          </a:xfrm>
        </p:grpSpPr>
        <p:grpSp>
          <p:nvGrpSpPr>
            <p:cNvPr id="40" name="Group 17"/>
            <p:cNvGrpSpPr/>
            <p:nvPr/>
          </p:nvGrpSpPr>
          <p:grpSpPr>
            <a:xfrm>
              <a:off x="673673" y="449071"/>
              <a:ext cx="17331826" cy="1942739"/>
              <a:chOff x="0" y="-38100"/>
              <a:chExt cx="2187652" cy="850900"/>
            </a:xfrm>
          </p:grpSpPr>
          <p:sp>
            <p:nvSpPr>
              <p:cNvPr id="45" name="Freeform 18"/>
              <p:cNvSpPr/>
              <p:nvPr/>
            </p:nvSpPr>
            <p:spPr>
              <a:xfrm>
                <a:off x="0" y="0"/>
                <a:ext cx="2187652" cy="675596"/>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46"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1" name="Group 20"/>
            <p:cNvGrpSpPr/>
            <p:nvPr/>
          </p:nvGrpSpPr>
          <p:grpSpPr>
            <a:xfrm>
              <a:off x="521273" y="300493"/>
              <a:ext cx="17331826" cy="1946660"/>
              <a:chOff x="0" y="-38100"/>
              <a:chExt cx="2187652" cy="850900"/>
            </a:xfrm>
          </p:grpSpPr>
          <p:sp>
            <p:nvSpPr>
              <p:cNvPr id="43" name="Freeform 21"/>
              <p:cNvSpPr/>
              <p:nvPr/>
            </p:nvSpPr>
            <p:spPr>
              <a:xfrm>
                <a:off x="0" y="0"/>
                <a:ext cx="2187652" cy="673226"/>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endParaRPr lang="vi-VN"/>
              </a:p>
            </p:txBody>
          </p:sp>
          <p:sp>
            <p:nvSpPr>
              <p:cNvPr id="44"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2" name="Title 1">
              <a:extLst>
                <a:ext uri="{FF2B5EF4-FFF2-40B4-BE49-F238E27FC236}">
                  <a16:creationId xmlns:a16="http://schemas.microsoft.com/office/drawing/2014/main" id="{D63AF1B0-A704-AAB8-E4EF-E8ACE446F88A}"/>
                </a:ext>
              </a:extLst>
            </p:cNvPr>
            <p:cNvSpPr txBox="1">
              <a:spLocks/>
            </p:cNvSpPr>
            <p:nvPr/>
          </p:nvSpPr>
          <p:spPr>
            <a:xfrm>
              <a:off x="1245044" y="112188"/>
              <a:ext cx="14431728"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b. </a:t>
              </a:r>
              <a:r>
                <a:rPr lang="vi-VN" sz="5400" b="1" dirty="0">
                  <a:latin typeface="Calibri" panose="020F0502020204030204" pitchFamily="34" charset="0"/>
                  <a:ea typeface="Calibri" panose="020F0502020204030204" pitchFamily="34" charset="0"/>
                  <a:cs typeface="Calibri" panose="020F0502020204030204" pitchFamily="34" charset="0"/>
                </a:rPr>
                <a:t>Theo em, trình tự miêu tả ấy có phù hợp để tả lá cây bàng không? Vì sao?</a:t>
              </a:r>
            </a:p>
          </p:txBody>
        </p:sp>
      </p:grpSp>
    </p:spTree>
    <p:extLst>
      <p:ext uri="{BB962C8B-B14F-4D97-AF65-F5344CB8AC3E}">
        <p14:creationId xmlns:p14="http://schemas.microsoft.com/office/powerpoint/2010/main" val="177182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randombar(horizontal)">
                                      <p:cBhvr>
                                        <p:cTn id="21" dur="500"/>
                                        <p:tgtEl>
                                          <p:spTgt spid="3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2" presetID="14"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grpSp>
        <p:nvGrpSpPr>
          <p:cNvPr id="5" name="Group 4"/>
          <p:cNvGrpSpPr/>
          <p:nvPr/>
        </p:nvGrpSpPr>
        <p:grpSpPr>
          <a:xfrm>
            <a:off x="2011667" y="1828622"/>
            <a:ext cx="5184648" cy="8051207"/>
            <a:chOff x="2011667" y="1828622"/>
            <a:chExt cx="5184648" cy="8051207"/>
          </a:xfrm>
        </p:grpSpPr>
        <p:sp>
          <p:nvSpPr>
            <p:cNvPr id="10" name="Freeform 10"/>
            <p:cNvSpPr/>
            <p:nvPr/>
          </p:nvSpPr>
          <p:spPr>
            <a:xfrm>
              <a:off x="2011667" y="1828622"/>
              <a:ext cx="4898394" cy="7775229"/>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5"/>
              <a:stretch>
                <a:fillRect/>
              </a:stretch>
            </a:blipFill>
          </p:spPr>
          <p:txBody>
            <a:bodyPr/>
            <a:lstStyle/>
            <a:p>
              <a:endParaRPr lang="vi-VN"/>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6"/>
              <a:stretch>
                <a:fillRect/>
              </a:stretch>
            </a:blipFill>
          </p:spPr>
          <p:txBody>
            <a:bodyPr/>
            <a:lstStyle/>
            <a:p>
              <a:endParaRPr lang="vi-VN"/>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7"/>
              <a:stretch>
                <a:fillRect/>
              </a:stretch>
            </a:blipFill>
          </p:spPr>
          <p:txBody>
            <a:bodyPr/>
            <a:lstStyle/>
            <a:p>
              <a:endParaRPr lang="vi-VN"/>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8"/>
              <a:stretch>
                <a:fillRect/>
              </a:stretch>
            </a:blipFill>
          </p:spPr>
          <p:txBody>
            <a:bodyPr/>
            <a:lstStyle/>
            <a:p>
              <a:endParaRPr lang="vi-VN"/>
            </a:p>
          </p:txBody>
        </p:sp>
      </p:gr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9"/>
            <a:stretch>
              <a:fillRect/>
            </a:stretch>
          </a:blipFill>
        </p:spPr>
        <p:txBody>
          <a:bodyPr/>
          <a:lstStyle/>
          <a:p>
            <a:endParaRPr lang="vi-VN"/>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10"/>
            <a:stretch>
              <a:fillRect/>
            </a:stretch>
          </a:blipFill>
        </p:spPr>
        <p:txBody>
          <a:bodyPr/>
          <a:lstStyle/>
          <a:p>
            <a:endParaRPr lang="vi-VN"/>
          </a:p>
        </p:txBody>
      </p:sp>
      <p:grpSp>
        <p:nvGrpSpPr>
          <p:cNvPr id="4" name="Group 3"/>
          <p:cNvGrpSpPr/>
          <p:nvPr/>
        </p:nvGrpSpPr>
        <p:grpSpPr>
          <a:xfrm>
            <a:off x="6587276" y="224084"/>
            <a:ext cx="12445354" cy="8915400"/>
            <a:chOff x="6587276" y="224084"/>
            <a:chExt cx="12445354" cy="8915400"/>
          </a:xfrm>
        </p:grpSpPr>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11">
                <a:duotone>
                  <a:prstClr val="black"/>
                  <a:schemeClr val="tx2">
                    <a:tint val="45000"/>
                    <a:satMod val="400000"/>
                  </a:schemeClr>
                </a:duotone>
                <a:extLst>
                  <a:ext uri="{96DAC541-7B7A-43D3-8B79-37D633B846F1}">
                    <asvg:svgBlip xmlns:asvg="http://schemas.microsoft.com/office/drawing/2016/SVG/main" r:embed="rId12"/>
                  </a:ext>
                </a:extLst>
              </a:blip>
              <a:stretch>
                <a:fillRect/>
              </a:stretch>
            </a:blipFill>
          </p:spPr>
          <p:txBody>
            <a:bodyPr/>
            <a:lstStyle/>
            <a:p>
              <a:r>
                <a:rPr lang="vi-VN" dirty="0"/>
                <a:t> </a:t>
              </a:r>
              <a:endParaRPr lang="en-US" dirty="0"/>
            </a:p>
          </p:txBody>
        </p:sp>
        <p:sp>
          <p:nvSpPr>
            <p:cNvPr id="21" name="Title 1">
              <a:extLst>
                <a:ext uri="{FF2B5EF4-FFF2-40B4-BE49-F238E27FC236}">
                  <a16:creationId xmlns:a16="http://schemas.microsoft.com/office/drawing/2014/main" id="{9C9700BE-EFA4-0DA3-8DAA-38521356C162}"/>
                </a:ext>
              </a:extLst>
            </p:cNvPr>
            <p:cNvSpPr txBox="1">
              <a:spLocks/>
            </p:cNvSpPr>
            <p:nvPr/>
          </p:nvSpPr>
          <p:spPr>
            <a:xfrm>
              <a:off x="7196315" y="2917571"/>
              <a:ext cx="11080788"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0800" b="1" dirty="0">
                  <a:solidFill>
                    <a:srgbClr val="FF0000"/>
                  </a:solidFill>
                  <a:latin typeface="LNTH-Dinomiko" panose="02000500000000000000" pitchFamily="2" charset="0"/>
                </a:rPr>
                <a:t>VẬN DỤNG</a:t>
              </a:r>
              <a:endParaRPr lang="vi-VN" sz="20800" dirty="0">
                <a:solidFill>
                  <a:srgbClr val="FF0000"/>
                </a:solidFill>
              </a:endParaRPr>
            </a:p>
          </p:txBody>
        </p:sp>
      </p:grpSp>
    </p:spTree>
    <p:extLst>
      <p:ext uri="{BB962C8B-B14F-4D97-AF65-F5344CB8AC3E}">
        <p14:creationId xmlns:p14="http://schemas.microsoft.com/office/powerpoint/2010/main" val="8023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500"/>
                            </p:stCondLst>
                            <p:childTnLst>
                              <p:par>
                                <p:cTn id="17" presetID="32" presetClass="emph" presetSubtype="0" fill="hold" nodeType="after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0" name="Freeform 10"/>
          <p:cNvSpPr/>
          <p:nvPr/>
        </p:nvSpPr>
        <p:spPr>
          <a:xfrm>
            <a:off x="795756"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3"/>
            <a:stretch>
              <a:fillRect/>
            </a:stretch>
          </a:blipFill>
        </p:spPr>
        <p:txBody>
          <a:bodyPr/>
          <a:lstStyle/>
          <a:p>
            <a:endParaRPr lang="vi-VN"/>
          </a:p>
        </p:txBody>
      </p:sp>
      <p:sp>
        <p:nvSpPr>
          <p:cNvPr id="11" name="Freeform 11"/>
          <p:cNvSpPr/>
          <p:nvPr/>
        </p:nvSpPr>
        <p:spPr>
          <a:xfrm flipH="1">
            <a:off x="795756"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4"/>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5"/>
            <a:stretch>
              <a:fillRect/>
            </a:stretch>
          </a:blipFill>
        </p:spPr>
        <p:txBody>
          <a:bodyPr/>
          <a:lstStyle/>
          <a:p>
            <a:endParaRPr lang="vi-VN"/>
          </a:p>
        </p:txBody>
      </p:sp>
      <p:sp>
        <p:nvSpPr>
          <p:cNvPr id="13" name="Freeform 13"/>
          <p:cNvSpPr/>
          <p:nvPr/>
        </p:nvSpPr>
        <p:spPr>
          <a:xfrm>
            <a:off x="609600"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6"/>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7"/>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8"/>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6"/>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8"/>
            <a:stretch>
              <a:fillRect/>
            </a:stretch>
          </a:blipFill>
        </p:spPr>
        <p:txBody>
          <a:bodyPr/>
          <a:lstStyle/>
          <a:p>
            <a:endParaRPr lang="vi-VN"/>
          </a:p>
        </p:txBody>
      </p:sp>
      <p:grpSp>
        <p:nvGrpSpPr>
          <p:cNvPr id="29" name="Group 28"/>
          <p:cNvGrpSpPr/>
          <p:nvPr/>
        </p:nvGrpSpPr>
        <p:grpSpPr>
          <a:xfrm>
            <a:off x="1025918" y="1755759"/>
            <a:ext cx="15650216" cy="6247081"/>
            <a:chOff x="1025918" y="1755759"/>
            <a:chExt cx="15650216" cy="6247081"/>
          </a:xfrm>
        </p:grpSpPr>
        <p:grpSp>
          <p:nvGrpSpPr>
            <p:cNvPr id="4" name="Group 4"/>
            <p:cNvGrpSpPr/>
            <p:nvPr/>
          </p:nvGrpSpPr>
          <p:grpSpPr>
            <a:xfrm>
              <a:off x="2097549" y="2255357"/>
              <a:ext cx="14239013"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1"/>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2"/>
            <a:stretch>
              <a:fillRect/>
            </a:stretch>
          </a:blipFill>
        </p:spPr>
        <p:txBody>
          <a:bodyPr/>
          <a:lstStyle/>
          <a:p>
            <a:endParaRPr lang="vi-VN"/>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3"/>
            <a:stretch>
              <a:fillRect/>
            </a:stretch>
          </a:blipFill>
        </p:spPr>
        <p:txBody>
          <a:bodyPr/>
          <a:lstStyle/>
          <a:p>
            <a:endParaRPr lang="vi-VN"/>
          </a:p>
        </p:txBody>
      </p:sp>
      <p:sp>
        <p:nvSpPr>
          <p:cNvPr id="24" name="Title 1">
            <a:extLst>
              <a:ext uri="{FF2B5EF4-FFF2-40B4-BE49-F238E27FC236}">
                <a16:creationId xmlns:a16="http://schemas.microsoft.com/office/drawing/2014/main" id="{9C9700BE-EFA4-0DA3-8DAA-38521356C162}"/>
              </a:ext>
            </a:extLst>
          </p:cNvPr>
          <p:cNvSpPr txBox="1">
            <a:spLocks/>
          </p:cNvSpPr>
          <p:nvPr/>
        </p:nvSpPr>
        <p:spPr>
          <a:xfrm>
            <a:off x="4888995" y="506725"/>
            <a:ext cx="8510009"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dirty="0">
                <a:solidFill>
                  <a:srgbClr val="FF0000"/>
                </a:solidFill>
                <a:latin typeface="LNTH-Dinomiko" panose="02000500000000000000" pitchFamily="2" charset="0"/>
              </a:rPr>
              <a:t>YÊU CẦU CẦN ĐẠT</a:t>
            </a:r>
            <a:endParaRPr lang="vi-VN" sz="8800" dirty="0">
              <a:solidFill>
                <a:srgbClr val="FF0000"/>
              </a:solidFill>
            </a:endParaRPr>
          </a:p>
        </p:txBody>
      </p:sp>
      <p:pic>
        <p:nvPicPr>
          <p:cNvPr id="25" name="Picture 24" descr="A red and white target with a arrow in the center&#10;&#10;Description automatically generated">
            <a:extLst>
              <a:ext uri="{FF2B5EF4-FFF2-40B4-BE49-F238E27FC236}">
                <a16:creationId xmlns:a16="http://schemas.microsoft.com/office/drawing/2014/main" id="{B398C274-B194-5590-80F6-993ADCD376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26623" y="2209253"/>
            <a:ext cx="1046089" cy="1046089"/>
          </a:xfrm>
          <a:prstGeom prst="rect">
            <a:avLst/>
          </a:prstGeom>
        </p:spPr>
      </p:pic>
      <p:pic>
        <p:nvPicPr>
          <p:cNvPr id="26" name="Picture 25" descr="A red and white target with a arrow in the center&#10;&#10;Description automatically generated">
            <a:extLst>
              <a:ext uri="{FF2B5EF4-FFF2-40B4-BE49-F238E27FC236}">
                <a16:creationId xmlns:a16="http://schemas.microsoft.com/office/drawing/2014/main" id="{065B5889-9C55-AF97-DD0A-E402A7FA8AC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26623" y="4994512"/>
            <a:ext cx="1046089" cy="1046089"/>
          </a:xfrm>
          <a:prstGeom prst="rect">
            <a:avLst/>
          </a:prstGeom>
        </p:spPr>
      </p:pic>
      <p:sp>
        <p:nvSpPr>
          <p:cNvPr id="27" name="Title 1">
            <a:extLst>
              <a:ext uri="{FF2B5EF4-FFF2-40B4-BE49-F238E27FC236}">
                <a16:creationId xmlns:a16="http://schemas.microsoft.com/office/drawing/2014/main" id="{6E5A87D8-A4C6-1166-A2E9-07714175939E}"/>
              </a:ext>
            </a:extLst>
          </p:cNvPr>
          <p:cNvSpPr txBox="1">
            <a:spLocks/>
          </p:cNvSpPr>
          <p:nvPr/>
        </p:nvSpPr>
        <p:spPr>
          <a:xfrm>
            <a:off x="3672712" y="2430223"/>
            <a:ext cx="12101086" cy="23081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5400" b="1" dirty="0">
                <a:latin typeface="+mn-lt"/>
              </a:rPr>
              <a:t>Nhận diện được cấu tạo bài văn miêu tả cây cối, biết được trình tự miêu tả cây cối.</a:t>
            </a:r>
          </a:p>
        </p:txBody>
      </p:sp>
      <p:sp>
        <p:nvSpPr>
          <p:cNvPr id="28" name="Title 1">
            <a:extLst>
              <a:ext uri="{FF2B5EF4-FFF2-40B4-BE49-F238E27FC236}">
                <a16:creationId xmlns:a16="http://schemas.microsoft.com/office/drawing/2014/main" id="{3D93CB1A-EDD5-AC6F-330A-76B4C541BCA7}"/>
              </a:ext>
            </a:extLst>
          </p:cNvPr>
          <p:cNvSpPr txBox="1">
            <a:spLocks/>
          </p:cNvSpPr>
          <p:nvPr/>
        </p:nvSpPr>
        <p:spPr>
          <a:xfrm>
            <a:off x="3672712" y="5092366"/>
            <a:ext cx="12115560" cy="2538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5400" b="1" dirty="0">
                <a:latin typeface="+mn-lt"/>
              </a:rPr>
              <a:t>Cùng bạn đóng vai bồ công anh, những chú dế, hoa lá và giọt sương để chào hỏi, làm quen.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5"/>
            <a:stretch>
              <a:fillRect/>
            </a:stretch>
          </a:blipFill>
        </p:spPr>
        <p:txBody>
          <a:bodyPr/>
          <a:lstStyle/>
          <a:p>
            <a:endParaRPr lang="vi-VN"/>
          </a:p>
        </p:txBody>
      </p:sp>
      <p:sp>
        <p:nvSpPr>
          <p:cNvPr id="13" name="Freeform 13"/>
          <p:cNvSpPr/>
          <p:nvPr/>
        </p:nvSpPr>
        <p:spPr>
          <a:xfrm>
            <a:off x="609600"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6"/>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7"/>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8"/>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6"/>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8"/>
            <a:stretch>
              <a:fillRect/>
            </a:stretch>
          </a:blipFill>
        </p:spPr>
        <p:txBody>
          <a:bodyPr/>
          <a:lstStyle/>
          <a:p>
            <a:endParaRPr lang="vi-VN"/>
          </a:p>
        </p:txBody>
      </p:sp>
      <p:grpSp>
        <p:nvGrpSpPr>
          <p:cNvPr id="10" name="Group 9"/>
          <p:cNvGrpSpPr/>
          <p:nvPr/>
        </p:nvGrpSpPr>
        <p:grpSpPr>
          <a:xfrm>
            <a:off x="1025918" y="1755759"/>
            <a:ext cx="15650216" cy="6247081"/>
            <a:chOff x="1025918" y="1755759"/>
            <a:chExt cx="15650216" cy="6247081"/>
          </a:xfrm>
        </p:grpSpPr>
        <p:grpSp>
          <p:nvGrpSpPr>
            <p:cNvPr id="4" name="Group 4"/>
            <p:cNvGrpSpPr/>
            <p:nvPr/>
          </p:nvGrpSpPr>
          <p:grpSpPr>
            <a:xfrm>
              <a:off x="2097549" y="2255357"/>
              <a:ext cx="14239013"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1"/>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2"/>
            <a:stretch>
              <a:fillRect/>
            </a:stretch>
          </a:blipFill>
        </p:spPr>
        <p:txBody>
          <a:bodyPr/>
          <a:lstStyle/>
          <a:p>
            <a:endParaRPr lang="vi-VN"/>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3"/>
            <a:stretch>
              <a:fillRect/>
            </a:stretch>
          </a:blipFill>
        </p:spPr>
        <p:txBody>
          <a:bodyPr/>
          <a:lstStyle/>
          <a:p>
            <a:endParaRPr lang="vi-VN"/>
          </a:p>
        </p:txBody>
      </p:sp>
      <p:sp>
        <p:nvSpPr>
          <p:cNvPr id="24" name="Freeform 3"/>
          <p:cNvSpPr/>
          <p:nvPr/>
        </p:nvSpPr>
        <p:spPr>
          <a:xfrm>
            <a:off x="46007" y="4117720"/>
            <a:ext cx="3274292" cy="5266958"/>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14"/>
            <a:stretch>
              <a:fillRect/>
            </a:stretch>
          </a:blipFill>
        </p:spPr>
        <p:txBody>
          <a:bodyPr/>
          <a:lstStyle/>
          <a:p>
            <a:r>
              <a:rPr lang="vi-VN"/>
              <a:t>z</a:t>
            </a:r>
            <a:endParaRPr lang="en-US" dirty="0"/>
          </a:p>
        </p:txBody>
      </p:sp>
      <p:sp>
        <p:nvSpPr>
          <p:cNvPr id="25" name="Freeform 12"/>
          <p:cNvSpPr/>
          <p:nvPr/>
        </p:nvSpPr>
        <p:spPr>
          <a:xfrm>
            <a:off x="105301" y="7292014"/>
            <a:ext cx="3437871" cy="269872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15"/>
            <a:stretch>
              <a:fillRect/>
            </a:stretch>
          </a:blipFill>
        </p:spPr>
        <p:txBody>
          <a:bodyPr/>
          <a:lstStyle/>
          <a:p>
            <a:endParaRPr lang="vi-VN"/>
          </a:p>
        </p:txBody>
      </p:sp>
      <p:sp>
        <p:nvSpPr>
          <p:cNvPr id="20" name="Rectangle 19"/>
          <p:cNvSpPr/>
          <p:nvPr/>
        </p:nvSpPr>
        <p:spPr>
          <a:xfrm>
            <a:off x="2869175" y="3174403"/>
            <a:ext cx="13377252" cy="3770263"/>
          </a:xfrm>
          <a:prstGeom prst="rect">
            <a:avLst/>
          </a:prstGeom>
        </p:spPr>
        <p:txBody>
          <a:bodyPr wrap="none">
            <a:spAutoFit/>
          </a:bodyPr>
          <a:lstStyle/>
          <a:p>
            <a:r>
              <a:rPr lang="en-US" sz="23000" b="1" dirty="0" err="1">
                <a:solidFill>
                  <a:srgbClr val="00B050"/>
                </a:solidFill>
                <a:latin typeface="LNTH-Dinomiko" panose="02000500000000000000" pitchFamily="2" charset="0"/>
              </a:rPr>
              <a:t>Em</a:t>
            </a:r>
            <a:r>
              <a:rPr lang="en-US" sz="23000" b="1" dirty="0">
                <a:solidFill>
                  <a:srgbClr val="00B050"/>
                </a:solidFill>
                <a:latin typeface="LNTH-Dinomiko" panose="02000500000000000000" pitchFamily="2" charset="0"/>
              </a:rPr>
              <a:t> </a:t>
            </a:r>
            <a:r>
              <a:rPr lang="en-US" sz="23000" b="1" dirty="0" err="1">
                <a:solidFill>
                  <a:srgbClr val="00B050"/>
                </a:solidFill>
                <a:latin typeface="LNTH-Dinomiko" panose="02000500000000000000" pitchFamily="2" charset="0"/>
              </a:rPr>
              <a:t>sắm</a:t>
            </a:r>
            <a:r>
              <a:rPr lang="en-US" sz="23000" b="1" dirty="0">
                <a:solidFill>
                  <a:srgbClr val="00B050"/>
                </a:solidFill>
                <a:latin typeface="LNTH-Dinomiko" panose="02000500000000000000" pitchFamily="2" charset="0"/>
              </a:rPr>
              <a:t> </a:t>
            </a:r>
            <a:r>
              <a:rPr lang="en-US" sz="23000" b="1" dirty="0" err="1">
                <a:solidFill>
                  <a:srgbClr val="00B050"/>
                </a:solidFill>
                <a:latin typeface="LNTH-Dinomiko" panose="02000500000000000000" pitchFamily="2" charset="0"/>
              </a:rPr>
              <a:t>vai</a:t>
            </a:r>
            <a:endParaRPr lang="en-US" sz="23000" dirty="0">
              <a:solidFill>
                <a:srgbClr val="00B050"/>
              </a:solidFill>
            </a:endParaRPr>
          </a:p>
        </p:txBody>
      </p:sp>
    </p:spTree>
    <p:extLst>
      <p:ext uri="{BB962C8B-B14F-4D97-AF65-F5344CB8AC3E}">
        <p14:creationId xmlns:p14="http://schemas.microsoft.com/office/powerpoint/2010/main" val="38918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a:off x="11727438" y="2504800"/>
            <a:ext cx="4461164" cy="7176135"/>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r>
              <a:rPr lang="vi-VN"/>
              <a:t>z</a:t>
            </a:r>
            <a:endParaRPr lang="en-US" dirty="0"/>
          </a:p>
        </p:txBody>
      </p:sp>
      <p:sp>
        <p:nvSpPr>
          <p:cNvPr id="4" name="Freeform 4"/>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endParaRPr lang="vi-VN"/>
          </a:p>
        </p:txBody>
      </p:sp>
      <p:sp>
        <p:nvSpPr>
          <p:cNvPr id="12" name="Freeform 12"/>
          <p:cNvSpPr/>
          <p:nvPr/>
        </p:nvSpPr>
        <p:spPr>
          <a:xfrm>
            <a:off x="11727438" y="6610031"/>
            <a:ext cx="4684037" cy="367696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endParaRPr lang="vi-VN"/>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endParaRPr lang="vi-VN"/>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endParaRPr lang="vi-VN"/>
          </a:p>
        </p:txBody>
      </p:sp>
      <p:sp>
        <p:nvSpPr>
          <p:cNvPr id="15" name="Freeform 15"/>
          <p:cNvSpPr/>
          <p:nvPr/>
        </p:nvSpPr>
        <p:spPr>
          <a:xfrm>
            <a:off x="11203616" y="1028700"/>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endParaRPr lang="vi-VN"/>
          </a:p>
        </p:txBody>
      </p:sp>
      <p:grpSp>
        <p:nvGrpSpPr>
          <p:cNvPr id="26" name="Group 25"/>
          <p:cNvGrpSpPr/>
          <p:nvPr/>
        </p:nvGrpSpPr>
        <p:grpSpPr>
          <a:xfrm>
            <a:off x="990600" y="667881"/>
            <a:ext cx="9979943" cy="8702802"/>
            <a:chOff x="1028700" y="707898"/>
            <a:chExt cx="9979943" cy="8702802"/>
          </a:xfrm>
        </p:grpSpPr>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pic>
        <p:nvPicPr>
          <p:cNvPr id="2050" name="Picture 2" descr="https://o.remove.bg/downloads/2fbe6a18-374a-4910-9e3c-73bf17c6f0fb/image-removebg-preview.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4510" y="1732994"/>
            <a:ext cx="10599106" cy="321362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066800" y="5405378"/>
            <a:ext cx="9595829" cy="286232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err="1">
                <a:ln>
                  <a:noFill/>
                </a:ln>
                <a:solidFill>
                  <a:prstClr val="black"/>
                </a:solidFill>
                <a:effectLst/>
                <a:uLnTx/>
                <a:uFillTx/>
              </a:rPr>
              <a:t>Đóng</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vai</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bồ</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công</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anh</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những</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chú</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dế</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hoa</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lá</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và</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giọt</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sương</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để</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chào</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hỏi</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làm</a:t>
            </a:r>
            <a:r>
              <a:rPr kumimoji="0" lang="en-US" sz="6000" b="1" i="0" u="none" strike="noStrike" kern="0" cap="none" spc="0" normalizeH="0" baseline="0" noProof="0" dirty="0">
                <a:ln>
                  <a:noFill/>
                </a:ln>
                <a:solidFill>
                  <a:prstClr val="black"/>
                </a:solidFill>
                <a:effectLst/>
                <a:uLnTx/>
                <a:uFillTx/>
              </a:rPr>
              <a:t> </a:t>
            </a:r>
            <a:r>
              <a:rPr kumimoji="0" lang="en-US" sz="6000" b="1" i="0" u="none" strike="noStrike" kern="0" cap="none" spc="0" normalizeH="0" baseline="0" noProof="0" dirty="0" err="1">
                <a:ln>
                  <a:noFill/>
                </a:ln>
                <a:solidFill>
                  <a:prstClr val="black"/>
                </a:solidFill>
                <a:effectLst/>
                <a:uLnTx/>
                <a:uFillTx/>
              </a:rPr>
              <a:t>quen</a:t>
            </a:r>
            <a:r>
              <a:rPr kumimoji="0" lang="en-US" sz="6000" b="1" i="0" u="none" strike="noStrike" kern="0" cap="none" spc="0" normalizeH="0" baseline="0" noProof="0" dirty="0">
                <a:ln>
                  <a:noFill/>
                </a:ln>
                <a:solidFill>
                  <a:prstClr val="black"/>
                </a:solidFill>
                <a:effectLst/>
                <a:uLnTx/>
                <a:uFillTx/>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up)">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0" name="Freeform 10"/>
          <p:cNvSpPr/>
          <p:nvPr/>
        </p:nvSpPr>
        <p:spPr>
          <a:xfrm>
            <a:off x="2098175" y="5489051"/>
            <a:ext cx="4910267" cy="4143463"/>
          </a:xfrm>
          <a:custGeom>
            <a:avLst/>
            <a:gdLst/>
            <a:ahLst/>
            <a:cxnLst/>
            <a:rect l="l" t="t" r="r" b="b"/>
            <a:pathLst>
              <a:path w="4910267" h="4143463">
                <a:moveTo>
                  <a:pt x="0" y="0"/>
                </a:moveTo>
                <a:lnTo>
                  <a:pt x="4910267" y="0"/>
                </a:lnTo>
                <a:lnTo>
                  <a:pt x="4910267" y="4143463"/>
                </a:lnTo>
                <a:lnTo>
                  <a:pt x="0" y="4143463"/>
                </a:lnTo>
                <a:lnTo>
                  <a:pt x="0" y="0"/>
                </a:lnTo>
                <a:close/>
              </a:path>
            </a:pathLst>
          </a:custGeom>
          <a:blipFill>
            <a:blip r:embed="rId5"/>
            <a:stretch>
              <a:fillRect l="-21780"/>
            </a:stretch>
          </a:blipFill>
        </p:spPr>
        <p:txBody>
          <a:bodyPr/>
          <a:lstStyle/>
          <a:p>
            <a:endParaRPr lang="vi-VN"/>
          </a:p>
        </p:txBody>
      </p:sp>
      <p:sp>
        <p:nvSpPr>
          <p:cNvPr id="11" name="Freeform 11"/>
          <p:cNvSpPr/>
          <p:nvPr/>
        </p:nvSpPr>
        <p:spPr>
          <a:xfrm flipH="1">
            <a:off x="633273" y="7540087"/>
            <a:ext cx="3231299" cy="2298261"/>
          </a:xfrm>
          <a:custGeom>
            <a:avLst/>
            <a:gdLst/>
            <a:ahLst/>
            <a:cxnLst/>
            <a:rect l="l" t="t" r="r" b="b"/>
            <a:pathLst>
              <a:path w="3231299" h="2298261">
                <a:moveTo>
                  <a:pt x="3231299" y="0"/>
                </a:moveTo>
                <a:lnTo>
                  <a:pt x="0" y="0"/>
                </a:lnTo>
                <a:lnTo>
                  <a:pt x="0" y="2298261"/>
                </a:lnTo>
                <a:lnTo>
                  <a:pt x="3231299" y="2298261"/>
                </a:lnTo>
                <a:lnTo>
                  <a:pt x="3231299" y="0"/>
                </a:lnTo>
                <a:close/>
              </a:path>
            </a:pathLst>
          </a:custGeom>
          <a:blipFill>
            <a:blip r:embed="rId6"/>
            <a:stretch>
              <a:fillRect/>
            </a:stretch>
          </a:blipFill>
        </p:spPr>
        <p:txBody>
          <a:bodyPr/>
          <a:lstStyle/>
          <a:p>
            <a:endParaRPr lang="vi-VN"/>
          </a:p>
        </p:txBody>
      </p:sp>
      <p:sp>
        <p:nvSpPr>
          <p:cNvPr id="12" name="Freeform 12"/>
          <p:cNvSpPr/>
          <p:nvPr/>
        </p:nvSpPr>
        <p:spPr>
          <a:xfrm>
            <a:off x="1467651" y="782342"/>
            <a:ext cx="2072515" cy="1424854"/>
          </a:xfrm>
          <a:custGeom>
            <a:avLst/>
            <a:gdLst/>
            <a:ahLst/>
            <a:cxnLst/>
            <a:rect l="l" t="t" r="r" b="b"/>
            <a:pathLst>
              <a:path w="2072515" h="1424854">
                <a:moveTo>
                  <a:pt x="0" y="0"/>
                </a:moveTo>
                <a:lnTo>
                  <a:pt x="2072515" y="0"/>
                </a:lnTo>
                <a:lnTo>
                  <a:pt x="2072515" y="1424854"/>
                </a:lnTo>
                <a:lnTo>
                  <a:pt x="0" y="1424854"/>
                </a:lnTo>
                <a:lnTo>
                  <a:pt x="0" y="0"/>
                </a:lnTo>
                <a:close/>
              </a:path>
            </a:pathLst>
          </a:custGeom>
          <a:blipFill>
            <a:blip r:embed="rId7"/>
            <a:stretch>
              <a:fillRect/>
            </a:stretch>
          </a:blipFill>
        </p:spPr>
        <p:txBody>
          <a:bodyPr/>
          <a:lstStyle/>
          <a:p>
            <a:endParaRPr lang="vi-VN"/>
          </a:p>
        </p:txBody>
      </p:sp>
      <p:sp>
        <p:nvSpPr>
          <p:cNvPr id="13" name="Freeform 13"/>
          <p:cNvSpPr/>
          <p:nvPr/>
        </p:nvSpPr>
        <p:spPr>
          <a:xfrm>
            <a:off x="6074453" y="1975844"/>
            <a:ext cx="1471679" cy="908762"/>
          </a:xfrm>
          <a:custGeom>
            <a:avLst/>
            <a:gdLst/>
            <a:ahLst/>
            <a:cxnLst/>
            <a:rect l="l" t="t" r="r" b="b"/>
            <a:pathLst>
              <a:path w="1471679" h="908762">
                <a:moveTo>
                  <a:pt x="0" y="0"/>
                </a:moveTo>
                <a:lnTo>
                  <a:pt x="1471679" y="0"/>
                </a:lnTo>
                <a:lnTo>
                  <a:pt x="1471679" y="908762"/>
                </a:lnTo>
                <a:lnTo>
                  <a:pt x="0" y="908762"/>
                </a:lnTo>
                <a:lnTo>
                  <a:pt x="0" y="0"/>
                </a:lnTo>
                <a:close/>
              </a:path>
            </a:pathLst>
          </a:custGeom>
          <a:blipFill>
            <a:blip r:embed="rId8"/>
            <a:stretch>
              <a:fillRect/>
            </a:stretch>
          </a:blipFill>
        </p:spPr>
        <p:txBody>
          <a:bodyPr/>
          <a:lstStyle/>
          <a:p>
            <a:endParaRPr lang="vi-VN"/>
          </a:p>
        </p:txBody>
      </p:sp>
      <p:sp>
        <p:nvSpPr>
          <p:cNvPr id="14" name="Freeform 14"/>
          <p:cNvSpPr/>
          <p:nvPr/>
        </p:nvSpPr>
        <p:spPr>
          <a:xfrm>
            <a:off x="2319767" y="3151306"/>
            <a:ext cx="4278073" cy="4675489"/>
          </a:xfrm>
          <a:custGeom>
            <a:avLst/>
            <a:gdLst/>
            <a:ahLst/>
            <a:cxnLst/>
            <a:rect l="l" t="t" r="r" b="b"/>
            <a:pathLst>
              <a:path w="4278073" h="4675489">
                <a:moveTo>
                  <a:pt x="0" y="0"/>
                </a:moveTo>
                <a:lnTo>
                  <a:pt x="4278073" y="0"/>
                </a:lnTo>
                <a:lnTo>
                  <a:pt x="4278073" y="4675489"/>
                </a:lnTo>
                <a:lnTo>
                  <a:pt x="0" y="4675489"/>
                </a:lnTo>
                <a:lnTo>
                  <a:pt x="0" y="0"/>
                </a:lnTo>
                <a:close/>
              </a:path>
            </a:pathLst>
          </a:custGeom>
          <a:blipFill>
            <a:blip r:embed="rId9"/>
            <a:stretch>
              <a:fillRect/>
            </a:stretch>
          </a:blipFill>
        </p:spPr>
        <p:txBody>
          <a:bodyPr/>
          <a:lstStyle/>
          <a:p>
            <a:endParaRPr lang="vi-VN"/>
          </a:p>
        </p:txBody>
      </p:sp>
      <p:sp>
        <p:nvSpPr>
          <p:cNvPr id="15" name="Freeform 15"/>
          <p:cNvSpPr/>
          <p:nvPr/>
        </p:nvSpPr>
        <p:spPr>
          <a:xfrm>
            <a:off x="1703323" y="8096161"/>
            <a:ext cx="2425010" cy="1763184"/>
          </a:xfrm>
          <a:custGeom>
            <a:avLst/>
            <a:gdLst/>
            <a:ahLst/>
            <a:cxnLst/>
            <a:rect l="l" t="t" r="r" b="b"/>
            <a:pathLst>
              <a:path w="2425010" h="1763184">
                <a:moveTo>
                  <a:pt x="0" y="0"/>
                </a:moveTo>
                <a:lnTo>
                  <a:pt x="2425010" y="0"/>
                </a:lnTo>
                <a:lnTo>
                  <a:pt x="2425010" y="1763184"/>
                </a:lnTo>
                <a:lnTo>
                  <a:pt x="0" y="1763184"/>
                </a:lnTo>
                <a:lnTo>
                  <a:pt x="0" y="0"/>
                </a:lnTo>
                <a:close/>
              </a:path>
            </a:pathLst>
          </a:custGeom>
          <a:blipFill>
            <a:blip r:embed="rId10"/>
            <a:stretch>
              <a:fillRect/>
            </a:stretch>
          </a:blipFill>
        </p:spPr>
        <p:txBody>
          <a:bodyPr/>
          <a:lstStyle/>
          <a:p>
            <a:endParaRPr lang="vi-VN"/>
          </a:p>
        </p:txBody>
      </p:sp>
      <p:sp>
        <p:nvSpPr>
          <p:cNvPr id="16" name="Freeform 16"/>
          <p:cNvSpPr/>
          <p:nvPr/>
        </p:nvSpPr>
        <p:spPr>
          <a:xfrm>
            <a:off x="4769793" y="8096161"/>
            <a:ext cx="2549836" cy="1853943"/>
          </a:xfrm>
          <a:custGeom>
            <a:avLst/>
            <a:gdLst/>
            <a:ahLst/>
            <a:cxnLst/>
            <a:rect l="l" t="t" r="r" b="b"/>
            <a:pathLst>
              <a:path w="2549836" h="1853943">
                <a:moveTo>
                  <a:pt x="0" y="0"/>
                </a:moveTo>
                <a:lnTo>
                  <a:pt x="2549835" y="0"/>
                </a:lnTo>
                <a:lnTo>
                  <a:pt x="2549835" y="1853943"/>
                </a:lnTo>
                <a:lnTo>
                  <a:pt x="0" y="1853943"/>
                </a:lnTo>
                <a:lnTo>
                  <a:pt x="0" y="0"/>
                </a:lnTo>
                <a:close/>
              </a:path>
            </a:pathLst>
          </a:custGeom>
          <a:blipFill>
            <a:blip r:embed="rId10"/>
            <a:stretch>
              <a:fillRect/>
            </a:stretch>
          </a:blipFill>
        </p:spPr>
        <p:txBody>
          <a:bodyPr/>
          <a:lstStyle/>
          <a:p>
            <a:endParaRPr lang="vi-VN"/>
          </a:p>
        </p:txBody>
      </p:sp>
      <p:sp>
        <p:nvSpPr>
          <p:cNvPr id="17" name="Freeform 17"/>
          <p:cNvSpPr/>
          <p:nvPr/>
        </p:nvSpPr>
        <p:spPr>
          <a:xfrm flipH="1">
            <a:off x="3318972" y="7581478"/>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1"/>
            <a:stretch>
              <a:fillRect/>
            </a:stretch>
          </a:blipFill>
        </p:spPr>
        <p:txBody>
          <a:bodyPr/>
          <a:lstStyle/>
          <a:p>
            <a:endParaRPr lang="vi-VN"/>
          </a:p>
        </p:txBody>
      </p:sp>
      <p:sp>
        <p:nvSpPr>
          <p:cNvPr id="18" name="Freeform 18"/>
          <p:cNvSpPr/>
          <p:nvPr/>
        </p:nvSpPr>
        <p:spPr>
          <a:xfrm>
            <a:off x="4553308" y="7581478"/>
            <a:ext cx="3330230" cy="2368626"/>
          </a:xfrm>
          <a:custGeom>
            <a:avLst/>
            <a:gdLst/>
            <a:ahLst/>
            <a:cxnLst/>
            <a:rect l="l" t="t" r="r" b="b"/>
            <a:pathLst>
              <a:path w="3330230" h="2368626">
                <a:moveTo>
                  <a:pt x="0" y="0"/>
                </a:moveTo>
                <a:lnTo>
                  <a:pt x="3330231" y="0"/>
                </a:lnTo>
                <a:lnTo>
                  <a:pt x="3330231" y="2368626"/>
                </a:lnTo>
                <a:lnTo>
                  <a:pt x="0" y="2368626"/>
                </a:lnTo>
                <a:lnTo>
                  <a:pt x="0" y="0"/>
                </a:lnTo>
                <a:close/>
              </a:path>
            </a:pathLst>
          </a:custGeom>
          <a:blipFill>
            <a:blip r:embed="rId6"/>
            <a:stretch>
              <a:fillRect/>
            </a:stretch>
          </a:blipFill>
        </p:spPr>
        <p:txBody>
          <a:bodyPr/>
          <a:lstStyle/>
          <a:p>
            <a:endParaRPr lang="vi-VN"/>
          </a:p>
        </p:txBody>
      </p:sp>
      <p:grpSp>
        <p:nvGrpSpPr>
          <p:cNvPr id="23" name="Group 22"/>
          <p:cNvGrpSpPr/>
          <p:nvPr/>
        </p:nvGrpSpPr>
        <p:grpSpPr>
          <a:xfrm>
            <a:off x="8188978" y="999021"/>
            <a:ext cx="9346749" cy="8604830"/>
            <a:chOff x="8188978" y="999021"/>
            <a:chExt cx="9346749" cy="8604830"/>
          </a:xfrm>
        </p:grpSpPr>
        <p:grpSp>
          <p:nvGrpSpPr>
            <p:cNvPr id="4" name="Group 4"/>
            <p:cNvGrpSpPr/>
            <p:nvPr/>
          </p:nvGrpSpPr>
          <p:grpSpPr>
            <a:xfrm>
              <a:off x="8521714" y="1655305"/>
              <a:ext cx="9014013" cy="7948546"/>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8188978" y="1494769"/>
              <a:ext cx="9070322" cy="7915931"/>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grpSp>
      <p:sp>
        <p:nvSpPr>
          <p:cNvPr id="22" name="Rectangle 21"/>
          <p:cNvSpPr/>
          <p:nvPr/>
        </p:nvSpPr>
        <p:spPr>
          <a:xfrm>
            <a:off x="8646427" y="2884606"/>
            <a:ext cx="8101917" cy="5401479"/>
          </a:xfrm>
          <a:prstGeom prst="rect">
            <a:avLst/>
          </a:prstGeom>
        </p:spPr>
        <p:txBody>
          <a:bodyPr wrap="square">
            <a:spAutoFit/>
          </a:bodyPr>
          <a:lstStyle/>
          <a:p>
            <a:pPr lvl="0" algn="ctr"/>
            <a:r>
              <a:rPr lang="en-US" sz="11500" b="1" dirty="0" err="1">
                <a:solidFill>
                  <a:schemeClr val="accent6">
                    <a:lumMod val="75000"/>
                  </a:schemeClr>
                </a:solidFill>
                <a:latin typeface="UVN Banh Mi" pitchFamily="2" charset="0"/>
                <a:ea typeface="LNTH-LuoLuoNotangYuanTi 1" pitchFamily="2" charset="-128"/>
                <a:cs typeface="LNTH-LuoLuoNotangYuanTi 1" pitchFamily="2" charset="-128"/>
              </a:rPr>
              <a:t>Thực</a:t>
            </a:r>
            <a:r>
              <a:rPr lang="en-US" sz="115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1500" b="1" dirty="0" err="1">
                <a:solidFill>
                  <a:schemeClr val="accent6">
                    <a:lumMod val="75000"/>
                  </a:schemeClr>
                </a:solidFill>
                <a:latin typeface="UVN Banh Mi" pitchFamily="2" charset="0"/>
                <a:ea typeface="LNTH-LuoLuoNotangYuanTi 1" pitchFamily="2" charset="-128"/>
                <a:cs typeface="LNTH-LuoLuoNotangYuanTi 1" pitchFamily="2" charset="-128"/>
              </a:rPr>
              <a:t>hiện</a:t>
            </a:r>
            <a:r>
              <a:rPr lang="en-US" sz="115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1500" b="1" dirty="0" err="1">
                <a:solidFill>
                  <a:schemeClr val="accent6">
                    <a:lumMod val="75000"/>
                  </a:schemeClr>
                </a:solidFill>
                <a:latin typeface="UVN Banh Mi" pitchFamily="2" charset="0"/>
                <a:ea typeface="LNTH-LuoLuoNotangYuanTi 1" pitchFamily="2" charset="-128"/>
                <a:cs typeface="LNTH-LuoLuoNotangYuanTi 1" pitchFamily="2" charset="-128"/>
              </a:rPr>
              <a:t>sắm</a:t>
            </a:r>
            <a:r>
              <a:rPr lang="en-US" sz="115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1500" b="1" dirty="0" err="1">
                <a:solidFill>
                  <a:schemeClr val="accent6">
                    <a:lumMod val="75000"/>
                  </a:schemeClr>
                </a:solidFill>
                <a:latin typeface="UVN Banh Mi" pitchFamily="2" charset="0"/>
                <a:ea typeface="LNTH-LuoLuoNotangYuanTi 1" pitchFamily="2" charset="-128"/>
                <a:cs typeface="LNTH-LuoLuoNotangYuanTi 1" pitchFamily="2" charset="-128"/>
              </a:rPr>
              <a:t>vai</a:t>
            </a:r>
            <a:r>
              <a:rPr lang="en-US" sz="115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1500" b="1" dirty="0" err="1">
                <a:solidFill>
                  <a:schemeClr val="accent6">
                    <a:lumMod val="75000"/>
                  </a:schemeClr>
                </a:solidFill>
                <a:latin typeface="UVN Banh Mi" pitchFamily="2" charset="0"/>
                <a:ea typeface="LNTH-LuoLuoNotangYuanTi 1" pitchFamily="2" charset="-128"/>
                <a:cs typeface="LNTH-LuoLuoNotangYuanTi 1" pitchFamily="2" charset="-128"/>
              </a:rPr>
              <a:t>trong</a:t>
            </a:r>
            <a:r>
              <a:rPr lang="en-US" sz="115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1500" b="1" dirty="0" err="1">
                <a:solidFill>
                  <a:schemeClr val="accent6">
                    <a:lumMod val="75000"/>
                  </a:schemeClr>
                </a:solidFill>
                <a:latin typeface="UVN Banh Mi" pitchFamily="2" charset="0"/>
                <a:ea typeface="LNTH-LuoLuoNotangYuanTi 1" pitchFamily="2" charset="-128"/>
                <a:cs typeface="LNTH-LuoLuoNotangYuanTi 1" pitchFamily="2" charset="-128"/>
              </a:rPr>
              <a:t>nhóm</a:t>
            </a:r>
            <a:r>
              <a:rPr lang="en-US" sz="11500" b="1" dirty="0">
                <a:solidFill>
                  <a:schemeClr val="accent6">
                    <a:lumMod val="75000"/>
                  </a:schemeClr>
                </a:solidFill>
                <a:latin typeface="UVN Banh Mi" pitchFamily="2" charset="0"/>
                <a:ea typeface="LNTH-LuoLuoNotangYuanTi 1" pitchFamily="2" charset="-128"/>
                <a:cs typeface="LNTH-LuoLuoNotangYuanTi 1" pitchFamily="2" charset="-128"/>
              </a:rPr>
              <a:t> 4</a:t>
            </a:r>
            <a:endParaRPr lang="vi-VN" sz="11500" b="1" dirty="0">
              <a:solidFill>
                <a:schemeClr val="accent6">
                  <a:lumMod val="75000"/>
                </a:schemeClr>
              </a:solidFill>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1603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par>
                          <p:cTn id="17" fill="hold">
                            <p:stCondLst>
                              <p:cond delay="1500"/>
                            </p:stCondLst>
                            <p:childTnLst>
                              <p:par>
                                <p:cTn id="18" presetID="32" presetClass="emph" presetSubtype="0" fill="hold" grpId="1" nodeType="afterEffect">
                                  <p:stCondLst>
                                    <p:cond delay="0"/>
                                  </p:stCondLst>
                                  <p:childTnLst>
                                    <p:animRot by="120000">
                                      <p:cBhvr>
                                        <p:cTn id="19" dur="100" fill="hold">
                                          <p:stCondLst>
                                            <p:cond delay="0"/>
                                          </p:stCondLst>
                                        </p:cTn>
                                        <p:tgtEl>
                                          <p:spTgt spid="22"/>
                                        </p:tgtEl>
                                        <p:attrNameLst>
                                          <p:attrName>r</p:attrName>
                                        </p:attrNameLst>
                                      </p:cBhvr>
                                    </p:animRot>
                                    <p:animRot by="-240000">
                                      <p:cBhvr>
                                        <p:cTn id="20" dur="200" fill="hold">
                                          <p:stCondLst>
                                            <p:cond delay="200"/>
                                          </p:stCondLst>
                                        </p:cTn>
                                        <p:tgtEl>
                                          <p:spTgt spid="22"/>
                                        </p:tgtEl>
                                        <p:attrNameLst>
                                          <p:attrName>r</p:attrName>
                                        </p:attrNameLst>
                                      </p:cBhvr>
                                    </p:animRot>
                                    <p:animRot by="240000">
                                      <p:cBhvr>
                                        <p:cTn id="21" dur="200" fill="hold">
                                          <p:stCondLst>
                                            <p:cond delay="400"/>
                                          </p:stCondLst>
                                        </p:cTn>
                                        <p:tgtEl>
                                          <p:spTgt spid="22"/>
                                        </p:tgtEl>
                                        <p:attrNameLst>
                                          <p:attrName>r</p:attrName>
                                        </p:attrNameLst>
                                      </p:cBhvr>
                                    </p:animRot>
                                    <p:animRot by="-240000">
                                      <p:cBhvr>
                                        <p:cTn id="22" dur="200" fill="hold">
                                          <p:stCondLst>
                                            <p:cond delay="600"/>
                                          </p:stCondLst>
                                        </p:cTn>
                                        <p:tgtEl>
                                          <p:spTgt spid="22"/>
                                        </p:tgtEl>
                                        <p:attrNameLst>
                                          <p:attrName>r</p:attrName>
                                        </p:attrNameLst>
                                      </p:cBhvr>
                                    </p:animRot>
                                    <p:animRot by="120000">
                                      <p:cBhvr>
                                        <p:cTn id="23" dur="200" fill="hold">
                                          <p:stCondLst>
                                            <p:cond delay="800"/>
                                          </p:stCondLst>
                                        </p:cTn>
                                        <p:tgtEl>
                                          <p:spTgt spid="2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54" y="-2064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10" name="Freeform 10"/>
          <p:cNvSpPr/>
          <p:nvPr/>
        </p:nvSpPr>
        <p:spPr>
          <a:xfrm>
            <a:off x="246832"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46832"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txBody>
          <a:bodyPr/>
          <a:lstStyle/>
          <a:p>
            <a:endParaRPr lang="vi-VN"/>
          </a:p>
        </p:txBody>
      </p:sp>
      <p:sp>
        <p:nvSpPr>
          <p:cNvPr id="13" name="Freeform 13"/>
          <p:cNvSpPr/>
          <p:nvPr/>
        </p:nvSpPr>
        <p:spPr>
          <a:xfrm>
            <a:off x="60676"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txBody>
          <a:bodyPr/>
          <a:lstStyle/>
          <a:p>
            <a:endParaRPr lang="vi-VN"/>
          </a:p>
        </p:txBody>
      </p:sp>
      <p:grpSp>
        <p:nvGrpSpPr>
          <p:cNvPr id="59" name="Group 58"/>
          <p:cNvGrpSpPr/>
          <p:nvPr/>
        </p:nvGrpSpPr>
        <p:grpSpPr>
          <a:xfrm>
            <a:off x="858006" y="232053"/>
            <a:ext cx="15715197" cy="2518708"/>
            <a:chOff x="858006" y="232053"/>
            <a:chExt cx="15715197" cy="2518708"/>
          </a:xfrm>
        </p:grpSpPr>
        <p:grpSp>
          <p:nvGrpSpPr>
            <p:cNvPr id="20" name="Group 19"/>
            <p:cNvGrpSpPr/>
            <p:nvPr/>
          </p:nvGrpSpPr>
          <p:grpSpPr>
            <a:xfrm>
              <a:off x="1994618" y="310706"/>
              <a:ext cx="14578585" cy="2440055"/>
              <a:chOff x="2097549" y="2102957"/>
              <a:chExt cx="14578585" cy="2440055"/>
            </a:xfrm>
          </p:grpSpPr>
          <p:grpSp>
            <p:nvGrpSpPr>
              <p:cNvPr id="4" name="Group 4"/>
              <p:cNvGrpSpPr/>
              <p:nvPr/>
            </p:nvGrpSpPr>
            <p:grpSpPr>
              <a:xfrm>
                <a:off x="2097549" y="2255358"/>
                <a:ext cx="14239013" cy="2287654"/>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2286631"/>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8" name="Freeform 18"/>
            <p:cNvSpPr/>
            <p:nvPr/>
          </p:nvSpPr>
          <p:spPr>
            <a:xfrm rot="9807132">
              <a:off x="858006" y="232053"/>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txBody>
          <a:bodyPr/>
          <a:lstStyle/>
          <a:p>
            <a:endParaRPr lang="vi-VN"/>
          </a:p>
        </p:txBody>
      </p:sp>
      <p:sp>
        <p:nvSpPr>
          <p:cNvPr id="23" name="Freeform 23"/>
          <p:cNvSpPr/>
          <p:nvPr/>
        </p:nvSpPr>
        <p:spPr>
          <a:xfrm>
            <a:off x="16035299" y="-12647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9" name="Title 1">
            <a:extLst>
              <a:ext uri="{FF2B5EF4-FFF2-40B4-BE49-F238E27FC236}">
                <a16:creationId xmlns:a16="http://schemas.microsoft.com/office/drawing/2014/main" id="{46807B1A-5024-DD8F-CE28-6AE3A7E12E6B}"/>
              </a:ext>
            </a:extLst>
          </p:cNvPr>
          <p:cNvSpPr txBox="1">
            <a:spLocks/>
          </p:cNvSpPr>
          <p:nvPr/>
        </p:nvSpPr>
        <p:spPr>
          <a:xfrm>
            <a:off x="2390384" y="471334"/>
            <a:ext cx="13507232"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3800" b="1" dirty="0">
                <a:solidFill>
                  <a:schemeClr val="accent6">
                    <a:lumMod val="75000"/>
                  </a:schemeClr>
                </a:solidFill>
                <a:latin typeface="UVN Banh Mi" pitchFamily="2" charset="0"/>
                <a:ea typeface="LNTH-LuoLuoNotangYuanTi 1" pitchFamily="2" charset="-128"/>
                <a:cs typeface="LNTH-LuoLuoNotangYuanTi 1" pitchFamily="2" charset="-128"/>
              </a:rPr>
              <a:t>Trình bày trước lớp</a:t>
            </a:r>
          </a:p>
        </p:txBody>
      </p:sp>
      <p:grpSp>
        <p:nvGrpSpPr>
          <p:cNvPr id="60" name="Group 59"/>
          <p:cNvGrpSpPr/>
          <p:nvPr/>
        </p:nvGrpSpPr>
        <p:grpSpPr>
          <a:xfrm>
            <a:off x="1817581" y="3550865"/>
            <a:ext cx="7265778" cy="3295717"/>
            <a:chOff x="1817581" y="3550865"/>
            <a:chExt cx="7265778" cy="3295717"/>
          </a:xfrm>
        </p:grpSpPr>
        <p:grpSp>
          <p:nvGrpSpPr>
            <p:cNvPr id="41" name="Group 40"/>
            <p:cNvGrpSpPr/>
            <p:nvPr/>
          </p:nvGrpSpPr>
          <p:grpSpPr>
            <a:xfrm>
              <a:off x="1817581" y="3550865"/>
              <a:ext cx="7265778" cy="3295717"/>
              <a:chOff x="1817581" y="3550865"/>
              <a:chExt cx="7265778" cy="3295717"/>
            </a:xfrm>
          </p:grpSpPr>
          <p:sp>
            <p:nvSpPr>
              <p:cNvPr id="37" name="Freeform 10"/>
              <p:cNvSpPr/>
              <p:nvPr/>
            </p:nvSpPr>
            <p:spPr>
              <a:xfrm>
                <a:off x="3286140"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1">
                      <a:tint val="45000"/>
                      <a:satMod val="400000"/>
                    </a:schemeClr>
                  </a:duotone>
                  <a:extLst>
                    <a:ext uri="{96DAC541-7B7A-43D3-8B79-37D633B846F1}">
                      <asvg:svgBlip xmlns:asvg="http://schemas.microsoft.com/office/drawing/2016/SVG/main" r:embed="rId16"/>
                    </a:ext>
                  </a:extLst>
                </a:blip>
                <a:srcRect/>
                <a:stretch>
                  <a:fillRect l="-62802" t="2" r="2" b="-88719"/>
                </a:stretch>
              </a:blipFill>
            </p:spPr>
            <p:txBody>
              <a:bodyPr/>
              <a:lstStyle/>
              <a:p>
                <a:endParaRPr lang="vi-VN"/>
              </a:p>
            </p:txBody>
          </p:sp>
          <p:sp>
            <p:nvSpPr>
              <p:cNvPr id="38" name="Freeform 23"/>
              <p:cNvSpPr/>
              <p:nvPr/>
            </p:nvSpPr>
            <p:spPr>
              <a:xfrm>
                <a:off x="1817581"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2" name="Oval 21"/>
              <p:cNvSpPr/>
              <p:nvPr/>
            </p:nvSpPr>
            <p:spPr>
              <a:xfrm>
                <a:off x="2375977"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17">
              <a:extLst>
                <a:ext uri="{28A0092B-C50C-407E-A947-70E740481C1C}">
                  <a14:useLocalDpi xmlns:a14="http://schemas.microsoft.com/office/drawing/2010/main" val="0"/>
                </a:ext>
              </a:extLst>
            </a:blip>
            <a:srcRect l="75125" t="49381" b="34185"/>
            <a:stretch/>
          </p:blipFill>
          <p:spPr>
            <a:xfrm>
              <a:off x="2409544" y="4975413"/>
              <a:ext cx="1818044" cy="1201092"/>
            </a:xfrm>
            <a:prstGeom prst="rect">
              <a:avLst/>
            </a:prstGeom>
          </p:spPr>
        </p:pic>
        <p:sp>
          <p:nvSpPr>
            <p:cNvPr id="57" name="Title 1">
              <a:extLst>
                <a:ext uri="{FF2B5EF4-FFF2-40B4-BE49-F238E27FC236}">
                  <a16:creationId xmlns:a16="http://schemas.microsoft.com/office/drawing/2014/main" id="{52202437-AA90-4383-2605-81C2C8B814C2}"/>
                </a:ext>
              </a:extLst>
            </p:cNvPr>
            <p:cNvSpPr txBox="1">
              <a:spLocks/>
            </p:cNvSpPr>
            <p:nvPr/>
          </p:nvSpPr>
          <p:spPr>
            <a:xfrm>
              <a:off x="4535824"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Mắt</a:t>
              </a: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dõi</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1" name="Group 60"/>
          <p:cNvGrpSpPr/>
          <p:nvPr/>
        </p:nvGrpSpPr>
        <p:grpSpPr>
          <a:xfrm>
            <a:off x="9506187" y="3550865"/>
            <a:ext cx="7265778" cy="3295717"/>
            <a:chOff x="9506187" y="3550865"/>
            <a:chExt cx="7265778" cy="3295717"/>
          </a:xfrm>
        </p:grpSpPr>
        <p:grpSp>
          <p:nvGrpSpPr>
            <p:cNvPr id="46" name="Group 45"/>
            <p:cNvGrpSpPr/>
            <p:nvPr/>
          </p:nvGrpSpPr>
          <p:grpSpPr>
            <a:xfrm>
              <a:off x="9506187" y="3550865"/>
              <a:ext cx="7265778" cy="3295717"/>
              <a:chOff x="9506187" y="3550865"/>
              <a:chExt cx="7265778" cy="3295717"/>
            </a:xfrm>
          </p:grpSpPr>
          <p:sp>
            <p:nvSpPr>
              <p:cNvPr id="43" name="Freeform 10"/>
              <p:cNvSpPr/>
              <p:nvPr/>
            </p:nvSpPr>
            <p:spPr>
              <a:xfrm>
                <a:off x="10974746"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3">
                      <a:tint val="45000"/>
                      <a:satMod val="400000"/>
                    </a:schemeClr>
                  </a:duotone>
                  <a:extLst>
                    <a:ext uri="{96DAC541-7B7A-43D3-8B79-37D633B846F1}">
                      <asvg:svgBlip xmlns:asvg="http://schemas.microsoft.com/office/drawing/2016/SVG/main" r:embed="rId16"/>
                    </a:ext>
                  </a:extLst>
                </a:blip>
                <a:srcRect/>
                <a:stretch>
                  <a:fillRect l="-62802" t="2" r="2" b="-88719"/>
                </a:stretch>
              </a:blipFill>
            </p:spPr>
            <p:txBody>
              <a:bodyPr/>
              <a:lstStyle/>
              <a:p>
                <a:endParaRPr lang="vi-VN"/>
              </a:p>
            </p:txBody>
          </p:sp>
          <p:sp>
            <p:nvSpPr>
              <p:cNvPr id="44" name="Freeform 23"/>
              <p:cNvSpPr/>
              <p:nvPr/>
            </p:nvSpPr>
            <p:spPr>
              <a:xfrm>
                <a:off x="9506187"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45" name="Oval 44"/>
              <p:cNvSpPr/>
              <p:nvPr/>
            </p:nvSpPr>
            <p:spPr>
              <a:xfrm>
                <a:off x="10064583"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58305" y="4842403"/>
              <a:ext cx="1466712" cy="1466712"/>
            </a:xfrm>
            <a:prstGeom prst="rect">
              <a:avLst/>
            </a:prstGeom>
          </p:spPr>
        </p:pic>
        <p:sp>
          <p:nvSpPr>
            <p:cNvPr id="58" name="Title 1">
              <a:extLst>
                <a:ext uri="{FF2B5EF4-FFF2-40B4-BE49-F238E27FC236}">
                  <a16:creationId xmlns:a16="http://schemas.microsoft.com/office/drawing/2014/main" id="{D0F0A77C-997D-6D0E-454A-0CBC037EAF36}"/>
                </a:ext>
              </a:extLst>
            </p:cNvPr>
            <p:cNvSpPr txBox="1">
              <a:spLocks/>
            </p:cNvSpPr>
            <p:nvPr/>
          </p:nvSpPr>
          <p:spPr>
            <a:xfrm>
              <a:off x="12378728"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Tai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nghe</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468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down)">
                                      <p:cBhvr>
                                        <p:cTn id="19" dur="580">
                                          <p:stCondLst>
                                            <p:cond delay="0"/>
                                          </p:stCondLst>
                                        </p:cTn>
                                        <p:tgtEl>
                                          <p:spTgt spid="60"/>
                                        </p:tgtEl>
                                      </p:cBhvr>
                                    </p:animEffect>
                                    <p:anim calcmode="lin" valueType="num">
                                      <p:cBhvr>
                                        <p:cTn id="2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25" dur="26">
                                          <p:stCondLst>
                                            <p:cond delay="650"/>
                                          </p:stCondLst>
                                        </p:cTn>
                                        <p:tgtEl>
                                          <p:spTgt spid="60"/>
                                        </p:tgtEl>
                                      </p:cBhvr>
                                      <p:to x="100000" y="60000"/>
                                    </p:animScale>
                                    <p:animScale>
                                      <p:cBhvr>
                                        <p:cTn id="26" dur="166" decel="50000">
                                          <p:stCondLst>
                                            <p:cond delay="676"/>
                                          </p:stCondLst>
                                        </p:cTn>
                                        <p:tgtEl>
                                          <p:spTgt spid="60"/>
                                        </p:tgtEl>
                                      </p:cBhvr>
                                      <p:to x="100000" y="100000"/>
                                    </p:animScale>
                                    <p:animScale>
                                      <p:cBhvr>
                                        <p:cTn id="27" dur="26">
                                          <p:stCondLst>
                                            <p:cond delay="1312"/>
                                          </p:stCondLst>
                                        </p:cTn>
                                        <p:tgtEl>
                                          <p:spTgt spid="60"/>
                                        </p:tgtEl>
                                      </p:cBhvr>
                                      <p:to x="100000" y="80000"/>
                                    </p:animScale>
                                    <p:animScale>
                                      <p:cBhvr>
                                        <p:cTn id="28" dur="166" decel="50000">
                                          <p:stCondLst>
                                            <p:cond delay="1338"/>
                                          </p:stCondLst>
                                        </p:cTn>
                                        <p:tgtEl>
                                          <p:spTgt spid="60"/>
                                        </p:tgtEl>
                                      </p:cBhvr>
                                      <p:to x="100000" y="100000"/>
                                    </p:animScale>
                                    <p:animScale>
                                      <p:cBhvr>
                                        <p:cTn id="29" dur="26">
                                          <p:stCondLst>
                                            <p:cond delay="1642"/>
                                          </p:stCondLst>
                                        </p:cTn>
                                        <p:tgtEl>
                                          <p:spTgt spid="60"/>
                                        </p:tgtEl>
                                      </p:cBhvr>
                                      <p:to x="100000" y="90000"/>
                                    </p:animScale>
                                    <p:animScale>
                                      <p:cBhvr>
                                        <p:cTn id="30" dur="166" decel="50000">
                                          <p:stCondLst>
                                            <p:cond delay="1668"/>
                                          </p:stCondLst>
                                        </p:cTn>
                                        <p:tgtEl>
                                          <p:spTgt spid="60"/>
                                        </p:tgtEl>
                                      </p:cBhvr>
                                      <p:to x="100000" y="100000"/>
                                    </p:animScale>
                                    <p:animScale>
                                      <p:cBhvr>
                                        <p:cTn id="31" dur="26">
                                          <p:stCondLst>
                                            <p:cond delay="1808"/>
                                          </p:stCondLst>
                                        </p:cTn>
                                        <p:tgtEl>
                                          <p:spTgt spid="60"/>
                                        </p:tgtEl>
                                      </p:cBhvr>
                                      <p:to x="100000" y="95000"/>
                                    </p:animScale>
                                    <p:animScale>
                                      <p:cBhvr>
                                        <p:cTn id="32" dur="166" decel="50000">
                                          <p:stCondLst>
                                            <p:cond delay="1834"/>
                                          </p:stCondLst>
                                        </p:cTn>
                                        <p:tgtEl>
                                          <p:spTgt spid="60"/>
                                        </p:tgtEl>
                                      </p:cBhvr>
                                      <p:to x="100000" y="100000"/>
                                    </p:animScale>
                                  </p:childTnLst>
                                </p:cTn>
                              </p:par>
                            </p:childTnLst>
                          </p:cTn>
                        </p:par>
                        <p:par>
                          <p:cTn id="33" fill="hold">
                            <p:stCondLst>
                              <p:cond delay="2000"/>
                            </p:stCondLst>
                            <p:childTnLst>
                              <p:par>
                                <p:cTn id="34" presetID="32" presetClass="emph" presetSubtype="0" fill="hold" nodeType="afterEffect">
                                  <p:stCondLst>
                                    <p:cond delay="0"/>
                                  </p:stCondLst>
                                  <p:childTnLst>
                                    <p:animRot by="120000">
                                      <p:cBhvr>
                                        <p:cTn id="35" dur="100" fill="hold">
                                          <p:stCondLst>
                                            <p:cond delay="0"/>
                                          </p:stCondLst>
                                        </p:cTn>
                                        <p:tgtEl>
                                          <p:spTgt spid="60"/>
                                        </p:tgtEl>
                                        <p:attrNameLst>
                                          <p:attrName>r</p:attrName>
                                        </p:attrNameLst>
                                      </p:cBhvr>
                                    </p:animRot>
                                    <p:animRot by="-240000">
                                      <p:cBhvr>
                                        <p:cTn id="36" dur="200" fill="hold">
                                          <p:stCondLst>
                                            <p:cond delay="200"/>
                                          </p:stCondLst>
                                        </p:cTn>
                                        <p:tgtEl>
                                          <p:spTgt spid="60"/>
                                        </p:tgtEl>
                                        <p:attrNameLst>
                                          <p:attrName>r</p:attrName>
                                        </p:attrNameLst>
                                      </p:cBhvr>
                                    </p:animRot>
                                    <p:animRot by="240000">
                                      <p:cBhvr>
                                        <p:cTn id="37" dur="200" fill="hold">
                                          <p:stCondLst>
                                            <p:cond delay="400"/>
                                          </p:stCondLst>
                                        </p:cTn>
                                        <p:tgtEl>
                                          <p:spTgt spid="60"/>
                                        </p:tgtEl>
                                        <p:attrNameLst>
                                          <p:attrName>r</p:attrName>
                                        </p:attrNameLst>
                                      </p:cBhvr>
                                    </p:animRot>
                                    <p:animRot by="-240000">
                                      <p:cBhvr>
                                        <p:cTn id="38" dur="200" fill="hold">
                                          <p:stCondLst>
                                            <p:cond delay="600"/>
                                          </p:stCondLst>
                                        </p:cTn>
                                        <p:tgtEl>
                                          <p:spTgt spid="60"/>
                                        </p:tgtEl>
                                        <p:attrNameLst>
                                          <p:attrName>r</p:attrName>
                                        </p:attrNameLst>
                                      </p:cBhvr>
                                    </p:animRot>
                                    <p:animRot by="120000">
                                      <p:cBhvr>
                                        <p:cTn id="39" dur="200" fill="hold">
                                          <p:stCondLst>
                                            <p:cond delay="800"/>
                                          </p:stCondLst>
                                        </p:cTn>
                                        <p:tgtEl>
                                          <p:spTgt spid="60"/>
                                        </p:tgtEl>
                                        <p:attrNameLst>
                                          <p:attrName>r</p:attrName>
                                        </p:attrNameLst>
                                      </p:cBhvr>
                                    </p:animRot>
                                  </p:childTnLst>
                                </p:cTn>
                              </p:par>
                              <p:par>
                                <p:cTn id="40" presetID="26" presetClass="entr" presetSubtype="0"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down)">
                                      <p:cBhvr>
                                        <p:cTn id="42" dur="580">
                                          <p:stCondLst>
                                            <p:cond delay="0"/>
                                          </p:stCondLst>
                                        </p:cTn>
                                        <p:tgtEl>
                                          <p:spTgt spid="61"/>
                                        </p:tgtEl>
                                      </p:cBhvr>
                                    </p:animEffect>
                                    <p:anim calcmode="lin" valueType="num">
                                      <p:cBhvr>
                                        <p:cTn id="43"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8" dur="26">
                                          <p:stCondLst>
                                            <p:cond delay="650"/>
                                          </p:stCondLst>
                                        </p:cTn>
                                        <p:tgtEl>
                                          <p:spTgt spid="61"/>
                                        </p:tgtEl>
                                      </p:cBhvr>
                                      <p:to x="100000" y="60000"/>
                                    </p:animScale>
                                    <p:animScale>
                                      <p:cBhvr>
                                        <p:cTn id="49" dur="166" decel="50000">
                                          <p:stCondLst>
                                            <p:cond delay="676"/>
                                          </p:stCondLst>
                                        </p:cTn>
                                        <p:tgtEl>
                                          <p:spTgt spid="61"/>
                                        </p:tgtEl>
                                      </p:cBhvr>
                                      <p:to x="100000" y="100000"/>
                                    </p:animScale>
                                    <p:animScale>
                                      <p:cBhvr>
                                        <p:cTn id="50" dur="26">
                                          <p:stCondLst>
                                            <p:cond delay="1312"/>
                                          </p:stCondLst>
                                        </p:cTn>
                                        <p:tgtEl>
                                          <p:spTgt spid="61"/>
                                        </p:tgtEl>
                                      </p:cBhvr>
                                      <p:to x="100000" y="80000"/>
                                    </p:animScale>
                                    <p:animScale>
                                      <p:cBhvr>
                                        <p:cTn id="51" dur="166" decel="50000">
                                          <p:stCondLst>
                                            <p:cond delay="1338"/>
                                          </p:stCondLst>
                                        </p:cTn>
                                        <p:tgtEl>
                                          <p:spTgt spid="61"/>
                                        </p:tgtEl>
                                      </p:cBhvr>
                                      <p:to x="100000" y="100000"/>
                                    </p:animScale>
                                    <p:animScale>
                                      <p:cBhvr>
                                        <p:cTn id="52" dur="26">
                                          <p:stCondLst>
                                            <p:cond delay="1642"/>
                                          </p:stCondLst>
                                        </p:cTn>
                                        <p:tgtEl>
                                          <p:spTgt spid="61"/>
                                        </p:tgtEl>
                                      </p:cBhvr>
                                      <p:to x="100000" y="90000"/>
                                    </p:animScale>
                                    <p:animScale>
                                      <p:cBhvr>
                                        <p:cTn id="53" dur="166" decel="50000">
                                          <p:stCondLst>
                                            <p:cond delay="1668"/>
                                          </p:stCondLst>
                                        </p:cTn>
                                        <p:tgtEl>
                                          <p:spTgt spid="61"/>
                                        </p:tgtEl>
                                      </p:cBhvr>
                                      <p:to x="100000" y="100000"/>
                                    </p:animScale>
                                    <p:animScale>
                                      <p:cBhvr>
                                        <p:cTn id="54" dur="26">
                                          <p:stCondLst>
                                            <p:cond delay="1808"/>
                                          </p:stCondLst>
                                        </p:cTn>
                                        <p:tgtEl>
                                          <p:spTgt spid="61"/>
                                        </p:tgtEl>
                                      </p:cBhvr>
                                      <p:to x="100000" y="95000"/>
                                    </p:animScale>
                                    <p:animScale>
                                      <p:cBhvr>
                                        <p:cTn id="55" dur="166" decel="50000">
                                          <p:stCondLst>
                                            <p:cond delay="1834"/>
                                          </p:stCondLst>
                                        </p:cTn>
                                        <p:tgtEl>
                                          <p:spTgt spid="61"/>
                                        </p:tgtEl>
                                      </p:cBhvr>
                                      <p:to x="100000" y="100000"/>
                                    </p:animScale>
                                  </p:childTnLst>
                                </p:cTn>
                              </p:par>
                            </p:childTnLst>
                          </p:cTn>
                        </p:par>
                        <p:par>
                          <p:cTn id="56" fill="hold">
                            <p:stCondLst>
                              <p:cond delay="4000"/>
                            </p:stCondLst>
                            <p:childTnLst>
                              <p:par>
                                <p:cTn id="57" presetID="32" presetClass="emph" presetSubtype="0" fill="hold" nodeType="afterEffect">
                                  <p:stCondLst>
                                    <p:cond delay="0"/>
                                  </p:stCondLst>
                                  <p:childTnLst>
                                    <p:animRot by="120000">
                                      <p:cBhvr>
                                        <p:cTn id="58" dur="100" fill="hold">
                                          <p:stCondLst>
                                            <p:cond delay="0"/>
                                          </p:stCondLst>
                                        </p:cTn>
                                        <p:tgtEl>
                                          <p:spTgt spid="61"/>
                                        </p:tgtEl>
                                        <p:attrNameLst>
                                          <p:attrName>r</p:attrName>
                                        </p:attrNameLst>
                                      </p:cBhvr>
                                    </p:animRot>
                                    <p:animRot by="-240000">
                                      <p:cBhvr>
                                        <p:cTn id="59" dur="200" fill="hold">
                                          <p:stCondLst>
                                            <p:cond delay="200"/>
                                          </p:stCondLst>
                                        </p:cTn>
                                        <p:tgtEl>
                                          <p:spTgt spid="61"/>
                                        </p:tgtEl>
                                        <p:attrNameLst>
                                          <p:attrName>r</p:attrName>
                                        </p:attrNameLst>
                                      </p:cBhvr>
                                    </p:animRot>
                                    <p:animRot by="240000">
                                      <p:cBhvr>
                                        <p:cTn id="60" dur="200" fill="hold">
                                          <p:stCondLst>
                                            <p:cond delay="400"/>
                                          </p:stCondLst>
                                        </p:cTn>
                                        <p:tgtEl>
                                          <p:spTgt spid="61"/>
                                        </p:tgtEl>
                                        <p:attrNameLst>
                                          <p:attrName>r</p:attrName>
                                        </p:attrNameLst>
                                      </p:cBhvr>
                                    </p:animRot>
                                    <p:animRot by="-240000">
                                      <p:cBhvr>
                                        <p:cTn id="61" dur="200" fill="hold">
                                          <p:stCondLst>
                                            <p:cond delay="600"/>
                                          </p:stCondLst>
                                        </p:cTn>
                                        <p:tgtEl>
                                          <p:spTgt spid="61"/>
                                        </p:tgtEl>
                                        <p:attrNameLst>
                                          <p:attrName>r</p:attrName>
                                        </p:attrNameLst>
                                      </p:cBhvr>
                                    </p:animRot>
                                    <p:animRot by="120000">
                                      <p:cBhvr>
                                        <p:cTn id="62" dur="200" fill="hold">
                                          <p:stCondLst>
                                            <p:cond delay="8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63241"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0" name="Group 29"/>
          <p:cNvGrpSpPr/>
          <p:nvPr/>
        </p:nvGrpSpPr>
        <p:grpSpPr>
          <a:xfrm>
            <a:off x="3327265" y="273148"/>
            <a:ext cx="11785871" cy="5486750"/>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4097222" y="705123"/>
              <a:ext cx="10063497"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3800" b="1" dirty="0" err="1">
                  <a:solidFill>
                    <a:srgbClr val="C00000"/>
                  </a:solidFill>
                  <a:latin typeface="UVN Banh Mi" pitchFamily="2" charset="0"/>
                  <a:ea typeface="LNTH-LuoLuoNotangYuanTi 1" pitchFamily="2" charset="-128"/>
                  <a:cs typeface="LNTH-LuoLuoNotangYuanTi 1" pitchFamily="2" charset="-128"/>
                </a:rPr>
                <a:t>Cùng</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nhau</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nhận</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xét</a:t>
              </a:r>
              <a:endParaRPr lang="vi-VN" sz="13800" b="1" dirty="0">
                <a:solidFill>
                  <a:srgbClr val="C00000"/>
                </a:solidFill>
                <a:latin typeface="LNTH-LuoLuoNotangYuanTi 1" pitchFamily="2" charset="-128"/>
                <a:ea typeface="LNTH-LuoLuoNotangYuanTi 1" pitchFamily="2" charset="-128"/>
                <a:cs typeface="LNTH-LuoLuoNotangYuanTi 1" pitchFamily="2" charset="-128"/>
              </a:endParaRPr>
            </a:p>
          </p:txBody>
        </p:sp>
      </p:grpSp>
      <p:sp>
        <p:nvSpPr>
          <p:cNvPr id="34" name="Freeform 6"/>
          <p:cNvSpPr/>
          <p:nvPr/>
        </p:nvSpPr>
        <p:spPr>
          <a:xfrm>
            <a:off x="5162322" y="6182099"/>
            <a:ext cx="7315200" cy="3750703"/>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a:p>
        </p:txBody>
      </p:sp>
    </p:spTree>
    <p:extLst>
      <p:ext uri="{BB962C8B-B14F-4D97-AF65-F5344CB8AC3E}">
        <p14:creationId xmlns:p14="http://schemas.microsoft.com/office/powerpoint/2010/main" val="217962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4"/>
            <a:stretch>
              <a:fillRect/>
            </a:stretch>
          </a:blipFill>
        </p:spPr>
        <p:txBody>
          <a:bodyPr/>
          <a:lstStyle/>
          <a:p>
            <a:endParaRPr lang="vi-VN"/>
          </a:p>
        </p:txBody>
      </p:sp>
      <p:sp>
        <p:nvSpPr>
          <p:cNvPr id="16" name="Freeform 16"/>
          <p:cNvSpPr/>
          <p:nvPr/>
        </p:nvSpPr>
        <p:spPr>
          <a:xfrm>
            <a:off x="568070" y="-31174"/>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5"/>
            <a:stretch>
              <a:fillRect/>
            </a:stretch>
          </a:blipFill>
        </p:spPr>
        <p:txBody>
          <a:bodyPr/>
          <a:lstStyle/>
          <a:p>
            <a:endParaRPr lang="vi-VN" dirty="0"/>
          </a:p>
        </p:txBody>
      </p:sp>
      <p:sp>
        <p:nvSpPr>
          <p:cNvPr id="17" name="Freeform 17"/>
          <p:cNvSpPr/>
          <p:nvPr/>
        </p:nvSpPr>
        <p:spPr>
          <a:xfrm>
            <a:off x="15665559" y="1150897"/>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18" name="Freeform 18"/>
          <p:cNvSpPr/>
          <p:nvPr/>
        </p:nvSpPr>
        <p:spPr>
          <a:xfrm>
            <a:off x="14173200" y="9078506"/>
            <a:ext cx="1223088" cy="1493848"/>
          </a:xfrm>
          <a:custGeom>
            <a:avLst/>
            <a:gdLst/>
            <a:ahLst/>
            <a:cxnLst/>
            <a:rect l="l" t="t" r="r" b="b"/>
            <a:pathLst>
              <a:path w="1223088" h="1493848">
                <a:moveTo>
                  <a:pt x="0" y="0"/>
                </a:moveTo>
                <a:lnTo>
                  <a:pt x="1223088" y="0"/>
                </a:lnTo>
                <a:lnTo>
                  <a:pt x="1223088" y="1493848"/>
                </a:lnTo>
                <a:lnTo>
                  <a:pt x="0" y="1493848"/>
                </a:lnTo>
                <a:lnTo>
                  <a:pt x="0" y="0"/>
                </a:lnTo>
                <a:close/>
              </a:path>
            </a:pathLst>
          </a:custGeom>
          <a:blipFill>
            <a:blip r:embed="rId7"/>
            <a:stretch>
              <a:fillRect/>
            </a:stretch>
          </a:blipFill>
        </p:spPr>
        <p:txBody>
          <a:bodyPr/>
          <a:lstStyle/>
          <a:p>
            <a:endParaRPr lang="vi-VN"/>
          </a:p>
        </p:txBody>
      </p:sp>
      <p:sp>
        <p:nvSpPr>
          <p:cNvPr id="19" name="Freeform 19"/>
          <p:cNvSpPr/>
          <p:nvPr/>
        </p:nvSpPr>
        <p:spPr>
          <a:xfrm>
            <a:off x="568070" y="4426983"/>
            <a:ext cx="846931" cy="643667"/>
          </a:xfrm>
          <a:custGeom>
            <a:avLst/>
            <a:gdLst/>
            <a:ahLst/>
            <a:cxnLst/>
            <a:rect l="l" t="t" r="r" b="b"/>
            <a:pathLst>
              <a:path w="846931" h="643667">
                <a:moveTo>
                  <a:pt x="0" y="0"/>
                </a:moveTo>
                <a:lnTo>
                  <a:pt x="846931" y="0"/>
                </a:lnTo>
                <a:lnTo>
                  <a:pt x="846931" y="643667"/>
                </a:lnTo>
                <a:lnTo>
                  <a:pt x="0" y="643667"/>
                </a:lnTo>
                <a:lnTo>
                  <a:pt x="0" y="0"/>
                </a:lnTo>
                <a:close/>
              </a:path>
            </a:pathLst>
          </a:custGeom>
          <a:blipFill>
            <a:blip r:embed="rId8"/>
            <a:stretch>
              <a:fillRect/>
            </a:stretch>
          </a:blipFill>
        </p:spPr>
        <p:txBody>
          <a:bodyPr/>
          <a:lstStyle/>
          <a:p>
            <a:endParaRPr lang="vi-VN"/>
          </a:p>
        </p:txBody>
      </p:sp>
      <p:sp>
        <p:nvSpPr>
          <p:cNvPr id="20" name="Freeform 20"/>
          <p:cNvSpPr/>
          <p:nvPr/>
        </p:nvSpPr>
        <p:spPr>
          <a:xfrm>
            <a:off x="2993500" y="9094997"/>
            <a:ext cx="1373718" cy="1493848"/>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9"/>
            <a:stretch>
              <a:fillRect/>
            </a:stretch>
          </a:blipFill>
        </p:spPr>
        <p:txBody>
          <a:bodyPr/>
          <a:lstStyle/>
          <a:p>
            <a:endParaRPr lang="vi-VN"/>
          </a:p>
        </p:txBody>
      </p:sp>
      <p:sp>
        <p:nvSpPr>
          <p:cNvPr id="21" name="Freeform 21"/>
          <p:cNvSpPr/>
          <p:nvPr/>
        </p:nvSpPr>
        <p:spPr>
          <a:xfrm>
            <a:off x="8478598" y="9143243"/>
            <a:ext cx="1454729" cy="1398965"/>
          </a:xfrm>
          <a:custGeom>
            <a:avLst/>
            <a:gdLst/>
            <a:ahLst/>
            <a:cxnLst/>
            <a:rect l="l" t="t" r="r" b="b"/>
            <a:pathLst>
              <a:path w="1454729" h="1398965">
                <a:moveTo>
                  <a:pt x="0" y="0"/>
                </a:moveTo>
                <a:lnTo>
                  <a:pt x="1454730" y="0"/>
                </a:lnTo>
                <a:lnTo>
                  <a:pt x="1454730" y="1398964"/>
                </a:lnTo>
                <a:lnTo>
                  <a:pt x="0" y="1398964"/>
                </a:lnTo>
                <a:lnTo>
                  <a:pt x="0" y="0"/>
                </a:lnTo>
                <a:close/>
              </a:path>
            </a:pathLst>
          </a:custGeom>
          <a:blipFill>
            <a:blip r:embed="rId10"/>
            <a:stretch>
              <a:fillRect/>
            </a:stretch>
          </a:blipFill>
        </p:spPr>
        <p:txBody>
          <a:bodyPr/>
          <a:lstStyle/>
          <a:p>
            <a:endParaRPr lang="vi-VN"/>
          </a:p>
        </p:txBody>
      </p:sp>
      <p:grpSp>
        <p:nvGrpSpPr>
          <p:cNvPr id="33" name="Group 32"/>
          <p:cNvGrpSpPr/>
          <p:nvPr/>
        </p:nvGrpSpPr>
        <p:grpSpPr>
          <a:xfrm>
            <a:off x="6159356" y="-66102"/>
            <a:ext cx="7536988" cy="2332709"/>
            <a:chOff x="3728306" y="128853"/>
            <a:chExt cx="10678987" cy="2881047"/>
          </a:xfrm>
        </p:grpSpPr>
        <p:grpSp>
          <p:nvGrpSpPr>
            <p:cNvPr id="7" name="Group 7"/>
            <p:cNvGrpSpPr/>
            <p:nvPr/>
          </p:nvGrpSpPr>
          <p:grpSpPr>
            <a:xfrm>
              <a:off x="5486400" y="450263"/>
              <a:ext cx="7010400" cy="2559637"/>
              <a:chOff x="0" y="0"/>
              <a:chExt cx="1351092" cy="1462813"/>
            </a:xfrm>
          </p:grpSpPr>
          <p:sp>
            <p:nvSpPr>
              <p:cNvPr id="8" name="Freeform 8"/>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6096000" y="983625"/>
              <a:ext cx="5943600" cy="1492912"/>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24" name="Freeform 24"/>
            <p:cNvSpPr/>
            <p:nvPr/>
          </p:nvSpPr>
          <p:spPr>
            <a:xfrm rot="362496">
              <a:off x="8157136" y="128853"/>
              <a:ext cx="1971736" cy="46335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32" name="Title 1">
              <a:extLst>
                <a:ext uri="{FF2B5EF4-FFF2-40B4-BE49-F238E27FC236}">
                  <a16:creationId xmlns:a16="http://schemas.microsoft.com/office/drawing/2014/main" id="{B28CE2E5-3FD6-58ED-A487-F36B079CED1F}"/>
                </a:ext>
              </a:extLst>
            </p:cNvPr>
            <p:cNvSpPr txBox="1">
              <a:spLocks/>
            </p:cNvSpPr>
            <p:nvPr/>
          </p:nvSpPr>
          <p:spPr>
            <a:xfrm>
              <a:off x="3728306" y="634617"/>
              <a:ext cx="1067898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000" b="1" dirty="0" err="1">
                  <a:latin typeface="Calibri" panose="020F0502020204030204" pitchFamily="34" charset="0"/>
                  <a:ea typeface="Calibri" panose="020F0502020204030204" pitchFamily="34" charset="0"/>
                  <a:cs typeface="Calibri" panose="020F0502020204030204" pitchFamily="34" charset="0"/>
                </a:rPr>
                <a:t>Dặn</a:t>
              </a:r>
              <a:r>
                <a:rPr lang="en-US" sz="8000" b="1" dirty="0">
                  <a:latin typeface="Calibri" panose="020F0502020204030204" pitchFamily="34" charset="0"/>
                  <a:ea typeface="Calibri" panose="020F0502020204030204" pitchFamily="34" charset="0"/>
                  <a:cs typeface="Calibri" panose="020F0502020204030204" pitchFamily="34" charset="0"/>
                </a:rPr>
                <a:t> </a:t>
              </a:r>
              <a:r>
                <a:rPr lang="en-US" sz="8000" b="1" dirty="0" err="1">
                  <a:latin typeface="Calibri" panose="020F0502020204030204" pitchFamily="34" charset="0"/>
                  <a:ea typeface="Calibri" panose="020F0502020204030204" pitchFamily="34" charset="0"/>
                  <a:cs typeface="Calibri" panose="020F0502020204030204" pitchFamily="34" charset="0"/>
                </a:rPr>
                <a:t>dò</a:t>
              </a:r>
              <a:endParaRPr lang="vi-VN" sz="80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8B8B9A11-E3ED-DE81-D692-36CB027B1D7B}"/>
              </a:ext>
            </a:extLst>
          </p:cNvPr>
          <p:cNvGrpSpPr>
            <a:grpSpLocks noGrp="1" noUngrp="1" noRot="1" noMove="1" noResize="1"/>
          </p:cNvGrpSpPr>
          <p:nvPr/>
        </p:nvGrpSpPr>
        <p:grpSpPr>
          <a:xfrm>
            <a:off x="568070" y="2630171"/>
            <a:ext cx="17526000" cy="6448335"/>
            <a:chOff x="3327265" y="273148"/>
            <a:chExt cx="11785871" cy="5486750"/>
          </a:xfrm>
        </p:grpSpPr>
        <p:grpSp>
          <p:nvGrpSpPr>
            <p:cNvPr id="5" name="Group 5">
              <a:extLst>
                <a:ext uri="{FF2B5EF4-FFF2-40B4-BE49-F238E27FC236}">
                  <a16:creationId xmlns:a16="http://schemas.microsoft.com/office/drawing/2014/main" id="{14CF90C3-BDB9-B8BA-FD3C-A74DA20C658A}"/>
                </a:ext>
              </a:extLst>
            </p:cNvPr>
            <p:cNvGrpSpPr>
              <a:grpSpLocks noGrp="1" noUngrp="1" noRot="1" noMove="1" noResize="1"/>
            </p:cNvGrpSpPr>
            <p:nvPr/>
          </p:nvGrpSpPr>
          <p:grpSpPr>
            <a:xfrm>
              <a:off x="3479665" y="425548"/>
              <a:ext cx="11633471" cy="5334350"/>
              <a:chOff x="0" y="0"/>
              <a:chExt cx="3063959" cy="1404932"/>
            </a:xfrm>
          </p:grpSpPr>
          <p:sp>
            <p:nvSpPr>
              <p:cNvPr id="13" name="Freeform 6">
                <a:extLst>
                  <a:ext uri="{FF2B5EF4-FFF2-40B4-BE49-F238E27FC236}">
                    <a16:creationId xmlns:a16="http://schemas.microsoft.com/office/drawing/2014/main" id="{55AB716D-0FA0-AA76-760A-2E9FCAFC35F9}"/>
                  </a:ext>
                </a:extLst>
              </p:cNvPr>
              <p:cNvSpPr>
                <a:spLocks noGrp="1" noRot="1" noMove="1" noResize="1" noEditPoints="1" noAdjustHandles="1" noChangeArrowheads="1" noChangeShapeType="1"/>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15" name="TextBox 7">
                <a:extLst>
                  <a:ext uri="{FF2B5EF4-FFF2-40B4-BE49-F238E27FC236}">
                    <a16:creationId xmlns:a16="http://schemas.microsoft.com/office/drawing/2014/main" id="{68412687-69BB-F558-21E5-C87B570F9141}"/>
                  </a:ext>
                </a:extLst>
              </p:cNvPr>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8">
              <a:extLst>
                <a:ext uri="{FF2B5EF4-FFF2-40B4-BE49-F238E27FC236}">
                  <a16:creationId xmlns:a16="http://schemas.microsoft.com/office/drawing/2014/main" id="{991E2DD9-E18C-E95B-BE2A-6211D5718692}"/>
                </a:ext>
              </a:extLst>
            </p:cNvPr>
            <p:cNvGrpSpPr>
              <a:grpSpLocks noGrp="1" noUngrp="1" noRot="1" noMove="1" noResize="1"/>
            </p:cNvGrpSpPr>
            <p:nvPr/>
          </p:nvGrpSpPr>
          <p:grpSpPr>
            <a:xfrm>
              <a:off x="3327265" y="273148"/>
              <a:ext cx="11633471" cy="5334350"/>
              <a:chOff x="0" y="0"/>
              <a:chExt cx="3063959" cy="1404932"/>
            </a:xfrm>
          </p:grpSpPr>
          <p:sp>
            <p:nvSpPr>
              <p:cNvPr id="11" name="Freeform 9">
                <a:extLst>
                  <a:ext uri="{FF2B5EF4-FFF2-40B4-BE49-F238E27FC236}">
                    <a16:creationId xmlns:a16="http://schemas.microsoft.com/office/drawing/2014/main" id="{3B334380-D97A-6518-6212-CB1ADF0EAB06}"/>
                  </a:ext>
                </a:extLst>
              </p:cNvPr>
              <p:cNvSpPr>
                <a:spLocks noGrp="1" noRot="1" noMove="1" noResize="1" noEditPoints="1" noAdjustHandles="1" noChangeArrowheads="1" noChangeShapeType="1"/>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2" name="TextBox 10">
                <a:extLst>
                  <a:ext uri="{FF2B5EF4-FFF2-40B4-BE49-F238E27FC236}">
                    <a16:creationId xmlns:a16="http://schemas.microsoft.com/office/drawing/2014/main" id="{F8D40D42-9C8A-A7BA-65CC-0088C6478E3B}"/>
                  </a:ext>
                </a:extLst>
              </p:cNvPr>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22" name="Rectangle 21">
            <a:extLst>
              <a:ext uri="{FF2B5EF4-FFF2-40B4-BE49-F238E27FC236}">
                <a16:creationId xmlns:a16="http://schemas.microsoft.com/office/drawing/2014/main" id="{53B1C8DA-D856-FBCF-3ECB-BE5DF6C5262D}"/>
              </a:ext>
            </a:extLst>
          </p:cNvPr>
          <p:cNvSpPr/>
          <p:nvPr/>
        </p:nvSpPr>
        <p:spPr>
          <a:xfrm>
            <a:off x="2262109" y="3368215"/>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23" name="Freeform 17">
            <a:extLst>
              <a:ext uri="{FF2B5EF4-FFF2-40B4-BE49-F238E27FC236}">
                <a16:creationId xmlns:a16="http://schemas.microsoft.com/office/drawing/2014/main" id="{5CEAECC5-72C0-7B8A-C09B-48148BDC9B59}"/>
              </a:ext>
            </a:extLst>
          </p:cNvPr>
          <p:cNvSpPr/>
          <p:nvPr/>
        </p:nvSpPr>
        <p:spPr>
          <a:xfrm>
            <a:off x="917607" y="3424775"/>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5" name="Rectangle 24">
            <a:extLst>
              <a:ext uri="{FF2B5EF4-FFF2-40B4-BE49-F238E27FC236}">
                <a16:creationId xmlns:a16="http://schemas.microsoft.com/office/drawing/2014/main" id="{D99919ED-3787-5009-42A6-F0F7AD2BAD7E}"/>
              </a:ext>
            </a:extLst>
          </p:cNvPr>
          <p:cNvSpPr/>
          <p:nvPr/>
        </p:nvSpPr>
        <p:spPr>
          <a:xfrm>
            <a:off x="2243256" y="4678541"/>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26" name="Freeform 17">
            <a:extLst>
              <a:ext uri="{FF2B5EF4-FFF2-40B4-BE49-F238E27FC236}">
                <a16:creationId xmlns:a16="http://schemas.microsoft.com/office/drawing/2014/main" id="{4FFED4A7-6A69-A3EE-E5C8-D423D96CE218}"/>
              </a:ext>
            </a:extLst>
          </p:cNvPr>
          <p:cNvSpPr/>
          <p:nvPr/>
        </p:nvSpPr>
        <p:spPr>
          <a:xfrm>
            <a:off x="898754" y="4735101"/>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7" name="Rectangle 26">
            <a:extLst>
              <a:ext uri="{FF2B5EF4-FFF2-40B4-BE49-F238E27FC236}">
                <a16:creationId xmlns:a16="http://schemas.microsoft.com/office/drawing/2014/main" id="{CF22D4BB-4F6C-A875-1DFA-076BA564B220}"/>
              </a:ext>
            </a:extLst>
          </p:cNvPr>
          <p:cNvSpPr/>
          <p:nvPr/>
        </p:nvSpPr>
        <p:spPr>
          <a:xfrm>
            <a:off x="2262109" y="6101988"/>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28" name="Freeform 17">
            <a:extLst>
              <a:ext uri="{FF2B5EF4-FFF2-40B4-BE49-F238E27FC236}">
                <a16:creationId xmlns:a16="http://schemas.microsoft.com/office/drawing/2014/main" id="{B5C2188B-6FC5-B075-8FBB-AB401B09C276}"/>
              </a:ext>
            </a:extLst>
          </p:cNvPr>
          <p:cNvSpPr/>
          <p:nvPr/>
        </p:nvSpPr>
        <p:spPr>
          <a:xfrm>
            <a:off x="917607" y="6158548"/>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9" name="Rectangle 28">
            <a:extLst>
              <a:ext uri="{FF2B5EF4-FFF2-40B4-BE49-F238E27FC236}">
                <a16:creationId xmlns:a16="http://schemas.microsoft.com/office/drawing/2014/main" id="{6478C386-B16F-E56E-A7D0-FDAA01C6E3DD}"/>
              </a:ext>
            </a:extLst>
          </p:cNvPr>
          <p:cNvSpPr/>
          <p:nvPr/>
        </p:nvSpPr>
        <p:spPr>
          <a:xfrm>
            <a:off x="2243256" y="7412314"/>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30" name="Freeform 17">
            <a:extLst>
              <a:ext uri="{FF2B5EF4-FFF2-40B4-BE49-F238E27FC236}">
                <a16:creationId xmlns:a16="http://schemas.microsoft.com/office/drawing/2014/main" id="{2C73AFBE-C36A-AA6B-12E5-728D83D89D4D}"/>
              </a:ext>
            </a:extLst>
          </p:cNvPr>
          <p:cNvSpPr/>
          <p:nvPr/>
        </p:nvSpPr>
        <p:spPr>
          <a:xfrm>
            <a:off x="898754" y="7468874"/>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up)">
                                      <p:cBhvr>
                                        <p:cTn id="46" dur="500"/>
                                        <p:tgtEl>
                                          <p:spTgt spid="3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5" grpId="0"/>
      <p:bldP spid="26" grpId="0" animBg="1"/>
      <p:bldP spid="27" grpId="0"/>
      <p:bldP spid="28" grpId="0" animBg="1"/>
      <p:bldP spid="29" grpId="0"/>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19"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3"/>
            <a:stretch>
              <a:fillRect/>
            </a:stretch>
          </a:blipFill>
        </p:spPr>
        <p:txBody>
          <a:bodyPr/>
          <a:lstStyle/>
          <a:p>
            <a:endParaRPr lang="vi-VN"/>
          </a:p>
        </p:txBody>
      </p:sp>
      <p:grpSp>
        <p:nvGrpSpPr>
          <p:cNvPr id="3" name="Group 3"/>
          <p:cNvGrpSpPr/>
          <p:nvPr/>
        </p:nvGrpSpPr>
        <p:grpSpPr>
          <a:xfrm>
            <a:off x="1644766" y="1028700"/>
            <a:ext cx="15098773" cy="7498499"/>
            <a:chOff x="0" y="0"/>
            <a:chExt cx="3976632" cy="1974913"/>
          </a:xfrm>
        </p:grpSpPr>
        <p:sp>
          <p:nvSpPr>
            <p:cNvPr id="4" name="Freeform 4"/>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a:noFill/>
            </a:ln>
          </p:spPr>
          <p:txBody>
            <a:bodyPr/>
            <a:lstStyle/>
            <a:p>
              <a:endParaRPr lang="vi-VN"/>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33072" y="1453638"/>
            <a:ext cx="14322160" cy="6573515"/>
            <a:chOff x="0" y="0"/>
            <a:chExt cx="3772091" cy="1731296"/>
          </a:xfrm>
        </p:grpSpPr>
        <p:sp>
          <p:nvSpPr>
            <p:cNvPr id="7" name="Freeform 7"/>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a:solidFill>
                <a:srgbClr val="6FAF07"/>
              </a:solidFill>
            </a:ln>
          </p:spPr>
          <p:txBody>
            <a:bodyPr/>
            <a:lstStyle/>
            <a:p>
              <a:endParaRPr lang="vi-VN"/>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614184">
            <a:off x="6910" y="510646"/>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25" name="Group 24"/>
          <p:cNvGrpSpPr/>
          <p:nvPr/>
        </p:nvGrpSpPr>
        <p:grpSpPr>
          <a:xfrm>
            <a:off x="2900427" y="1777796"/>
            <a:ext cx="11418620" cy="5584125"/>
            <a:chOff x="2900427" y="1777796"/>
            <a:chExt cx="11418620" cy="5584125"/>
          </a:xfrm>
        </p:grpSpPr>
        <p:sp>
          <p:nvSpPr>
            <p:cNvPr id="11" name="Freeform 11"/>
            <p:cNvSpPr/>
            <p:nvPr/>
          </p:nvSpPr>
          <p:spPr>
            <a:xfrm flipH="1">
              <a:off x="2900427" y="1777796"/>
              <a:ext cx="1215727" cy="1348934"/>
            </a:xfrm>
            <a:custGeom>
              <a:avLst/>
              <a:gdLst/>
              <a:ahLst/>
              <a:cxnLst/>
              <a:rect l="l" t="t" r="r" b="b"/>
              <a:pathLst>
                <a:path w="1031168" h="1144153">
                  <a:moveTo>
                    <a:pt x="1031168" y="0"/>
                  </a:moveTo>
                  <a:lnTo>
                    <a:pt x="0" y="0"/>
                  </a:lnTo>
                  <a:lnTo>
                    <a:pt x="0" y="1144153"/>
                  </a:lnTo>
                  <a:lnTo>
                    <a:pt x="1031168" y="1144153"/>
                  </a:lnTo>
                  <a:lnTo>
                    <a:pt x="10311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3" name="TextBox 13"/>
            <p:cNvSpPr txBox="1"/>
            <p:nvPr/>
          </p:nvSpPr>
          <p:spPr>
            <a:xfrm>
              <a:off x="3968952" y="2252830"/>
              <a:ext cx="10350095" cy="5109091"/>
            </a:xfrm>
            <a:prstGeom prst="rect">
              <a:avLst/>
            </a:prstGeom>
          </p:spPr>
          <p:txBody>
            <a:bodyPr wrap="square" lIns="0" tIns="0" rIns="0" bIns="0" rtlCol="0" anchor="t">
              <a:spAutoFit/>
            </a:bodyPr>
            <a:lstStyle/>
            <a:p>
              <a:pPr algn="ctr">
                <a:lnSpc>
                  <a:spcPct val="100000"/>
                </a:lnSpc>
              </a:pP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Tạm</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biệt</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và</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hẹn</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gặp</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lại</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a:t>
              </a:r>
              <a:endParaRPr lang="vi-VN" sz="16600" b="1" dirty="0">
                <a:solidFill>
                  <a:srgbClr val="6FAF07"/>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6" name="Freeform 16"/>
          <p:cNvSpPr/>
          <p:nvPr/>
        </p:nvSpPr>
        <p:spPr>
          <a:xfrm>
            <a:off x="6206905" y="-10177"/>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7" name="Freeform 17"/>
          <p:cNvSpPr/>
          <p:nvPr/>
        </p:nvSpPr>
        <p:spPr>
          <a:xfrm rot="879877">
            <a:off x="12446721" y="710243"/>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0" name="Freeform 27"/>
          <p:cNvSpPr/>
          <p:nvPr/>
        </p:nvSpPr>
        <p:spPr>
          <a:xfrm>
            <a:off x="9624754"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8"/>
            <a:stretch>
              <a:fillRect r="-11157" b="-117256"/>
            </a:stretch>
          </a:blipFill>
        </p:spPr>
        <p:txBody>
          <a:bodyPr/>
          <a:lstStyle/>
          <a:p>
            <a:endParaRPr lang="vi-VN"/>
          </a:p>
        </p:txBody>
      </p:sp>
      <p:sp>
        <p:nvSpPr>
          <p:cNvPr id="21" name="Freeform 28"/>
          <p:cNvSpPr/>
          <p:nvPr/>
        </p:nvSpPr>
        <p:spPr>
          <a:xfrm>
            <a:off x="4511013"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8"/>
            <a:stretch>
              <a:fillRect r="-11157" b="-117256"/>
            </a:stretch>
          </a:blipFill>
        </p:spPr>
        <p:txBody>
          <a:bodyPr/>
          <a:lstStyle/>
          <a:p>
            <a:endParaRPr lang="vi-VN"/>
          </a:p>
        </p:txBody>
      </p:sp>
      <p:sp>
        <p:nvSpPr>
          <p:cNvPr id="22" name="Freeform 29"/>
          <p:cNvSpPr/>
          <p:nvPr/>
        </p:nvSpPr>
        <p:spPr>
          <a:xfrm>
            <a:off x="15809969" y="8402241"/>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9"/>
            <a:stretch>
              <a:fillRect b="-80241"/>
            </a:stretch>
          </a:blipFill>
        </p:spPr>
        <p:txBody>
          <a:bodyPr/>
          <a:lstStyle/>
          <a:p>
            <a:endParaRPr lang="vi-VN"/>
          </a:p>
        </p:txBody>
      </p:sp>
      <p:sp>
        <p:nvSpPr>
          <p:cNvPr id="23" name="Freeform 36"/>
          <p:cNvSpPr/>
          <p:nvPr/>
        </p:nvSpPr>
        <p:spPr>
          <a:xfrm>
            <a:off x="444228" y="8338587"/>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9"/>
            <a:stretch>
              <a:fillRect b="-80241"/>
            </a:stretch>
          </a:blipFill>
        </p:spPr>
        <p:txBody>
          <a:bodyPr/>
          <a:lstStyle/>
          <a:p>
            <a:endParaRPr lang="vi-VN"/>
          </a:p>
        </p:txBody>
      </p:sp>
      <p:sp>
        <p:nvSpPr>
          <p:cNvPr id="24" name="Title 1">
            <a:extLst>
              <a:ext uri="{FF2B5EF4-FFF2-40B4-BE49-F238E27FC236}">
                <a16:creationId xmlns:a16="http://schemas.microsoft.com/office/drawing/2014/main" id="{B28CE2E5-3FD6-58ED-A487-F36B079CED1F}"/>
              </a:ext>
            </a:extLst>
          </p:cNvPr>
          <p:cNvSpPr txBox="1">
            <a:spLocks/>
          </p:cNvSpPr>
          <p:nvPr/>
        </p:nvSpPr>
        <p:spPr>
          <a:xfrm>
            <a:off x="757231" y="3782965"/>
            <a:ext cx="1067898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62022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26" presetClass="emph" presetSubtype="0" fill="hold" nodeType="withEffect">
                                  <p:stCondLst>
                                    <p:cond delay="0"/>
                                  </p:stCondLst>
                                  <p:childTnLst>
                                    <p:animEffect transition="out" filter="fade">
                                      <p:cBhvr>
                                        <p:cTn id="15" dur="500" tmFilter="0, 0; .2, .5; .8, .5; 1, 0"/>
                                        <p:tgtEl>
                                          <p:spTgt spid="25"/>
                                        </p:tgtEl>
                                      </p:cBhvr>
                                    </p:animEffect>
                                    <p:animScale>
                                      <p:cBhvr>
                                        <p:cTn id="16"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78162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txBody>
          <a:bodyPr/>
          <a:lstStyle/>
          <a:p>
            <a:endParaRPr lang="vi-VN"/>
          </a:p>
        </p:txBody>
      </p:sp>
      <p:sp>
        <p:nvSpPr>
          <p:cNvPr id="11" name="Freeform 11"/>
          <p:cNvSpPr/>
          <p:nvPr/>
        </p:nvSpPr>
        <p:spPr>
          <a:xfrm flipH="1">
            <a:off x="10336913" y="2050430"/>
            <a:ext cx="6873646" cy="7840660"/>
          </a:xfrm>
          <a:custGeom>
            <a:avLst/>
            <a:gdLst/>
            <a:ahLst/>
            <a:cxnLst/>
            <a:rect l="l" t="t" r="r" b="b"/>
            <a:pathLst>
              <a:path w="6873646" h="7840660">
                <a:moveTo>
                  <a:pt x="6873646" y="0"/>
                </a:moveTo>
                <a:lnTo>
                  <a:pt x="0" y="0"/>
                </a:lnTo>
                <a:lnTo>
                  <a:pt x="0" y="7840660"/>
                </a:lnTo>
                <a:lnTo>
                  <a:pt x="6873646" y="7840660"/>
                </a:lnTo>
                <a:lnTo>
                  <a:pt x="6873646" y="0"/>
                </a:lnTo>
                <a:close/>
              </a:path>
            </a:pathLst>
          </a:custGeom>
          <a:blipFill>
            <a:blip r:embed="rId4"/>
            <a:stretch>
              <a:fillRect/>
            </a:stretch>
          </a:blipFill>
        </p:spPr>
        <p:txBody>
          <a:bodyPr/>
          <a:lstStyle/>
          <a:p>
            <a:endParaRPr lang="vi-VN"/>
          </a:p>
        </p:txBody>
      </p:sp>
      <p:sp>
        <p:nvSpPr>
          <p:cNvPr id="12" name="Freeform 12"/>
          <p:cNvSpPr/>
          <p:nvPr/>
        </p:nvSpPr>
        <p:spPr>
          <a:xfrm>
            <a:off x="11745465" y="8195426"/>
            <a:ext cx="2384063" cy="1695664"/>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5"/>
            <a:stretch>
              <a:fillRect/>
            </a:stretch>
          </a:blipFill>
        </p:spPr>
        <p:txBody>
          <a:bodyPr/>
          <a:lstStyle/>
          <a:p>
            <a:endParaRPr lang="vi-VN"/>
          </a:p>
        </p:txBody>
      </p:sp>
      <p:sp>
        <p:nvSpPr>
          <p:cNvPr id="13" name="Freeform 13"/>
          <p:cNvSpPr/>
          <p:nvPr/>
        </p:nvSpPr>
        <p:spPr>
          <a:xfrm>
            <a:off x="10843099" y="1028700"/>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endParaRPr lang="vi-VN"/>
          </a:p>
        </p:txBody>
      </p:sp>
      <p:sp>
        <p:nvSpPr>
          <p:cNvPr id="14" name="Freeform 14"/>
          <p:cNvSpPr/>
          <p:nvPr/>
        </p:nvSpPr>
        <p:spPr>
          <a:xfrm>
            <a:off x="16233697" y="3919126"/>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7"/>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8"/>
            <a:stretch>
              <a:fillRect/>
            </a:stretch>
          </a:blipFill>
        </p:spPr>
        <p:txBody>
          <a:bodyPr/>
          <a:lstStyle/>
          <a:p>
            <a:endParaRPr lang="vi-VN"/>
          </a:p>
        </p:txBody>
      </p:sp>
      <p:grpSp>
        <p:nvGrpSpPr>
          <p:cNvPr id="21" name="Group 20"/>
          <p:cNvGrpSpPr/>
          <p:nvPr/>
        </p:nvGrpSpPr>
        <p:grpSpPr>
          <a:xfrm>
            <a:off x="-451226" y="630040"/>
            <a:ext cx="12445354" cy="8915400"/>
            <a:chOff x="-451226" y="630040"/>
            <a:chExt cx="12445354" cy="8915400"/>
          </a:xfrm>
        </p:grpSpPr>
        <p:sp>
          <p:nvSpPr>
            <p:cNvPr id="19" name="Freeform 11"/>
            <p:cNvSpPr/>
            <p:nvPr/>
          </p:nvSpPr>
          <p:spPr>
            <a:xfrm>
              <a:off x="-451226" y="630040"/>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r>
                <a:rPr lang="vi-VN" dirty="0"/>
                <a:t> </a:t>
              </a:r>
              <a:endParaRPr lang="en-US" dirty="0"/>
            </a:p>
          </p:txBody>
        </p:sp>
        <p:sp>
          <p:nvSpPr>
            <p:cNvPr id="20" name="Title 1">
              <a:extLst>
                <a:ext uri="{FF2B5EF4-FFF2-40B4-BE49-F238E27FC236}">
                  <a16:creationId xmlns:a16="http://schemas.microsoft.com/office/drawing/2014/main" id="{9C9700BE-EFA4-0DA3-8DAA-38521356C162}"/>
                </a:ext>
              </a:extLst>
            </p:cNvPr>
            <p:cNvSpPr txBox="1">
              <a:spLocks/>
            </p:cNvSpPr>
            <p:nvPr/>
          </p:nvSpPr>
          <p:spPr>
            <a:xfrm>
              <a:off x="678808" y="3011075"/>
              <a:ext cx="10751766"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800" b="1" dirty="0" err="1">
                  <a:solidFill>
                    <a:srgbClr val="FF0000"/>
                  </a:solidFill>
                  <a:latin typeface="LNTH-Dinomiko" panose="02000500000000000000" pitchFamily="2" charset="0"/>
                </a:rPr>
                <a:t>Khởi</a:t>
              </a:r>
              <a:r>
                <a:rPr lang="en-US" sz="20800" b="1" dirty="0">
                  <a:solidFill>
                    <a:srgbClr val="FF0000"/>
                  </a:solidFill>
                  <a:latin typeface="LNTH-Dinomiko" panose="02000500000000000000" pitchFamily="2" charset="0"/>
                </a:rPr>
                <a:t> </a:t>
              </a:r>
              <a:r>
                <a:rPr lang="en-US" sz="20800" b="1" dirty="0" err="1">
                  <a:solidFill>
                    <a:srgbClr val="FF0000"/>
                  </a:solidFill>
                  <a:latin typeface="LNTH-Dinomiko" panose="02000500000000000000" pitchFamily="2" charset="0"/>
                </a:rPr>
                <a:t>động</a:t>
              </a:r>
              <a:endParaRPr lang="vi-VN" sz="20800" b="1" dirty="0">
                <a:solidFill>
                  <a:srgbClr val="FF0000"/>
                </a:solidFill>
                <a:latin typeface="MTD Summer Show"/>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1"/>
                                        </p:tgtEl>
                                        <p:attrNameLst>
                                          <p:attrName>r</p:attrName>
                                        </p:attrNameLst>
                                      </p:cBhvr>
                                    </p:animRot>
                                    <p:animRot by="-240000">
                                      <p:cBhvr>
                                        <p:cTn id="14" dur="200" fill="hold">
                                          <p:stCondLst>
                                            <p:cond delay="200"/>
                                          </p:stCondLst>
                                        </p:cTn>
                                        <p:tgtEl>
                                          <p:spTgt spid="21"/>
                                        </p:tgtEl>
                                        <p:attrNameLst>
                                          <p:attrName>r</p:attrName>
                                        </p:attrNameLst>
                                      </p:cBhvr>
                                    </p:animRot>
                                    <p:animRot by="240000">
                                      <p:cBhvr>
                                        <p:cTn id="15" dur="200" fill="hold">
                                          <p:stCondLst>
                                            <p:cond delay="400"/>
                                          </p:stCondLst>
                                        </p:cTn>
                                        <p:tgtEl>
                                          <p:spTgt spid="21"/>
                                        </p:tgtEl>
                                        <p:attrNameLst>
                                          <p:attrName>r</p:attrName>
                                        </p:attrNameLst>
                                      </p:cBhvr>
                                    </p:animRot>
                                    <p:animRot by="-240000">
                                      <p:cBhvr>
                                        <p:cTn id="16" dur="200" fill="hold">
                                          <p:stCondLst>
                                            <p:cond delay="600"/>
                                          </p:stCondLst>
                                        </p:cTn>
                                        <p:tgtEl>
                                          <p:spTgt spid="21"/>
                                        </p:tgtEl>
                                        <p:attrNameLst>
                                          <p:attrName>r</p:attrName>
                                        </p:attrNameLst>
                                      </p:cBhvr>
                                    </p:animRot>
                                    <p:animRot by="120000">
                                      <p:cBhvr>
                                        <p:cTn id="17"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0" name="Freeform 4"/>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22" name="Freeform 15"/>
          <p:cNvSpPr/>
          <p:nvPr/>
        </p:nvSpPr>
        <p:spPr>
          <a:xfrm>
            <a:off x="11203616" y="1028700"/>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endParaRPr lang="vi-VN"/>
          </a:p>
        </p:txBody>
      </p:sp>
      <p:grpSp>
        <p:nvGrpSpPr>
          <p:cNvPr id="3" name="Group 3"/>
          <p:cNvGrpSpPr/>
          <p:nvPr/>
        </p:nvGrpSpPr>
        <p:grpSpPr>
          <a:xfrm>
            <a:off x="1644766" y="723901"/>
            <a:ext cx="15098773" cy="9120762"/>
            <a:chOff x="0" y="0"/>
            <a:chExt cx="3976632" cy="1974913"/>
          </a:xfrm>
        </p:grpSpPr>
        <p:sp>
          <p:nvSpPr>
            <p:cNvPr id="4" name="Freeform 4"/>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a:noFill/>
            </a:ln>
          </p:spPr>
          <p:txBody>
            <a:bodyPr/>
            <a:lstStyle/>
            <a:p>
              <a:endParaRPr lang="vi-VN"/>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33072" y="1186438"/>
            <a:ext cx="14322160" cy="7995662"/>
            <a:chOff x="0" y="0"/>
            <a:chExt cx="3772091" cy="1731296"/>
          </a:xfrm>
        </p:grpSpPr>
        <p:sp>
          <p:nvSpPr>
            <p:cNvPr id="7" name="Freeform 7"/>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a:solidFill>
                <a:srgbClr val="6FAF07"/>
              </a:solidFill>
            </a:ln>
          </p:spPr>
          <p:txBody>
            <a:bodyPr/>
            <a:lstStyle/>
            <a:p>
              <a:endParaRPr lang="vi-VN"/>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614184">
            <a:off x="6910" y="510646"/>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6" name="Freeform 16"/>
          <p:cNvSpPr/>
          <p:nvPr/>
        </p:nvSpPr>
        <p:spPr>
          <a:xfrm>
            <a:off x="6206905" y="-10177"/>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7" name="Freeform 17"/>
          <p:cNvSpPr/>
          <p:nvPr/>
        </p:nvSpPr>
        <p:spPr>
          <a:xfrm rot="879877">
            <a:off x="12609622" y="545729"/>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9" name="Freeform 3"/>
          <p:cNvSpPr/>
          <p:nvPr/>
        </p:nvSpPr>
        <p:spPr>
          <a:xfrm>
            <a:off x="14325630" y="2259213"/>
            <a:ext cx="5468720" cy="8796868"/>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8"/>
            <a:stretch>
              <a:fillRect/>
            </a:stretch>
          </a:blipFill>
        </p:spPr>
        <p:txBody>
          <a:bodyPr/>
          <a:lstStyle/>
          <a:p>
            <a:endParaRPr lang="en-US" dirty="0"/>
          </a:p>
        </p:txBody>
      </p:sp>
      <p:sp>
        <p:nvSpPr>
          <p:cNvPr id="24" name="Freeform 3"/>
          <p:cNvSpPr/>
          <p:nvPr/>
        </p:nvSpPr>
        <p:spPr>
          <a:xfrm>
            <a:off x="-1516886" y="2273178"/>
            <a:ext cx="5468720" cy="8796868"/>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8"/>
            <a:stretch>
              <a:fillRect/>
            </a:stretch>
          </a:blipFill>
        </p:spPr>
        <p:txBody>
          <a:bodyPr/>
          <a:lstStyle/>
          <a:p>
            <a:r>
              <a:rPr lang="vi-VN"/>
              <a:t>z</a:t>
            </a:r>
            <a:endParaRPr lang="en-US" dirty="0"/>
          </a:p>
        </p:txBody>
      </p:sp>
      <p:grpSp>
        <p:nvGrpSpPr>
          <p:cNvPr id="27" name="Group 26"/>
          <p:cNvGrpSpPr/>
          <p:nvPr/>
        </p:nvGrpSpPr>
        <p:grpSpPr>
          <a:xfrm>
            <a:off x="4184865" y="1015267"/>
            <a:ext cx="9586781" cy="1987463"/>
            <a:chOff x="4184865" y="1015267"/>
            <a:chExt cx="9586781" cy="1987463"/>
          </a:xfrm>
        </p:grpSpPr>
        <p:sp>
          <p:nvSpPr>
            <p:cNvPr id="11" name="Freeform 11"/>
            <p:cNvSpPr/>
            <p:nvPr/>
          </p:nvSpPr>
          <p:spPr>
            <a:xfrm rot="916814" flipH="1">
              <a:off x="4184865" y="1015267"/>
              <a:ext cx="1031168" cy="1144153"/>
            </a:xfrm>
            <a:custGeom>
              <a:avLst/>
              <a:gdLst/>
              <a:ahLst/>
              <a:cxnLst/>
              <a:rect l="l" t="t" r="r" b="b"/>
              <a:pathLst>
                <a:path w="1031168" h="1144153">
                  <a:moveTo>
                    <a:pt x="1031168" y="0"/>
                  </a:moveTo>
                  <a:lnTo>
                    <a:pt x="0" y="0"/>
                  </a:lnTo>
                  <a:lnTo>
                    <a:pt x="0" y="1144153"/>
                  </a:lnTo>
                  <a:lnTo>
                    <a:pt x="1031168" y="1144153"/>
                  </a:lnTo>
                  <a:lnTo>
                    <a:pt x="103116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5" name="Title 1">
              <a:extLst>
                <a:ext uri="{FF2B5EF4-FFF2-40B4-BE49-F238E27FC236}">
                  <a16:creationId xmlns:a16="http://schemas.microsoft.com/office/drawing/2014/main" id="{FCFFABB7-1F08-4A73-3A37-C3AED967E16E}"/>
                </a:ext>
              </a:extLst>
            </p:cNvPr>
            <p:cNvSpPr txBox="1">
              <a:spLocks/>
            </p:cNvSpPr>
            <p:nvPr/>
          </p:nvSpPr>
          <p:spPr>
            <a:xfrm>
              <a:off x="4730866" y="1677167"/>
              <a:ext cx="904078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rgbClr val="71B307"/>
                  </a:solidFill>
                  <a:latin typeface="iCiel Pony" panose="02000000000000000000" pitchFamily="2" charset="-93"/>
                </a:rPr>
                <a:t>Ai </a:t>
              </a:r>
              <a:r>
                <a:rPr lang="en-US" sz="8800" dirty="0" err="1">
                  <a:solidFill>
                    <a:srgbClr val="71B307"/>
                  </a:solidFill>
                  <a:latin typeface="iCiel Pony" panose="02000000000000000000" pitchFamily="2" charset="-93"/>
                </a:rPr>
                <a:t>nhiều</a:t>
              </a:r>
              <a:r>
                <a:rPr lang="en-US" sz="8800" dirty="0">
                  <a:solidFill>
                    <a:srgbClr val="71B307"/>
                  </a:solidFill>
                  <a:latin typeface="iCiel Pony" panose="02000000000000000000" pitchFamily="2" charset="-93"/>
                </a:rPr>
                <a:t> </a:t>
              </a:r>
              <a:r>
                <a:rPr lang="en-US" sz="8800" dirty="0" err="1">
                  <a:solidFill>
                    <a:srgbClr val="71B307"/>
                  </a:solidFill>
                  <a:latin typeface="iCiel Pony" panose="02000000000000000000" pitchFamily="2" charset="-93"/>
                </a:rPr>
                <a:t>nhất</a:t>
              </a:r>
              <a:r>
                <a:rPr lang="en-US" sz="8800" dirty="0">
                  <a:solidFill>
                    <a:srgbClr val="71B307"/>
                  </a:solidFill>
                  <a:latin typeface="iCiel Pony" panose="02000000000000000000" pitchFamily="2" charset="-93"/>
                </a:rPr>
                <a:t> ?</a:t>
              </a:r>
              <a:endParaRPr lang="vi-VN" sz="8800" dirty="0">
                <a:solidFill>
                  <a:srgbClr val="71B307"/>
                </a:solidFill>
                <a:latin typeface="iCiel Pony" panose="02000000000000000000" pitchFamily="2" charset="-93"/>
              </a:endParaRPr>
            </a:p>
          </p:txBody>
        </p:sp>
      </p:grpSp>
      <p:sp>
        <p:nvSpPr>
          <p:cNvPr id="26" name="Title 1">
            <a:extLst>
              <a:ext uri="{FF2B5EF4-FFF2-40B4-BE49-F238E27FC236}">
                <a16:creationId xmlns:a16="http://schemas.microsoft.com/office/drawing/2014/main" id="{BC3B5EE3-926E-C8F7-69E1-077FF08B232E}"/>
              </a:ext>
            </a:extLst>
          </p:cNvPr>
          <p:cNvSpPr txBox="1">
            <a:spLocks/>
          </p:cNvSpPr>
          <p:nvPr/>
        </p:nvSpPr>
        <p:spPr>
          <a:xfrm>
            <a:off x="4062674" y="3222496"/>
            <a:ext cx="10262956" cy="48832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600" b="1" dirty="0" err="1">
                <a:latin typeface="+mn-lt"/>
              </a:rPr>
              <a:t>Luật</a:t>
            </a:r>
            <a:r>
              <a:rPr lang="en-US" sz="6600" b="1" dirty="0">
                <a:latin typeface="+mn-lt"/>
              </a:rPr>
              <a:t> </a:t>
            </a:r>
            <a:r>
              <a:rPr lang="en-US" sz="6600" b="1" dirty="0" err="1">
                <a:latin typeface="+mn-lt"/>
              </a:rPr>
              <a:t>chơi</a:t>
            </a:r>
            <a:r>
              <a:rPr lang="en-US" sz="6600" b="1" dirty="0">
                <a:latin typeface="+mn-lt"/>
              </a:rPr>
              <a:t>: </a:t>
            </a:r>
            <a:r>
              <a:rPr lang="en-US" sz="6600" b="1" dirty="0" err="1">
                <a:latin typeface="+mn-lt"/>
              </a:rPr>
              <a:t>Các</a:t>
            </a:r>
            <a:r>
              <a:rPr lang="en-US" sz="6600" b="1" dirty="0">
                <a:latin typeface="+mn-lt"/>
              </a:rPr>
              <a:t> </a:t>
            </a:r>
            <a:r>
              <a:rPr lang="en-US" sz="6600" b="1" dirty="0" err="1">
                <a:latin typeface="+mn-lt"/>
              </a:rPr>
              <a:t>đội</a:t>
            </a:r>
            <a:r>
              <a:rPr lang="en-US" sz="6600" b="1" dirty="0">
                <a:latin typeface="+mn-lt"/>
              </a:rPr>
              <a:t> </a:t>
            </a:r>
            <a:r>
              <a:rPr lang="en-US" sz="6600" b="1" dirty="0" err="1">
                <a:latin typeface="+mn-lt"/>
              </a:rPr>
              <a:t>thi</a:t>
            </a:r>
            <a:r>
              <a:rPr lang="en-US" sz="6600" b="1" dirty="0">
                <a:latin typeface="+mn-lt"/>
              </a:rPr>
              <a:t> </a:t>
            </a:r>
            <a:r>
              <a:rPr lang="en-US" sz="6600" b="1" dirty="0" err="1">
                <a:latin typeface="+mn-lt"/>
              </a:rPr>
              <a:t>nhau</a:t>
            </a:r>
            <a:r>
              <a:rPr lang="en-US" sz="6600" b="1" dirty="0">
                <a:latin typeface="+mn-lt"/>
              </a:rPr>
              <a:t> </a:t>
            </a:r>
            <a:r>
              <a:rPr lang="en-US" sz="6600" b="1" dirty="0" err="1">
                <a:latin typeface="+mn-lt"/>
              </a:rPr>
              <a:t>viết</a:t>
            </a:r>
            <a:r>
              <a:rPr lang="en-US" sz="6600" b="1" dirty="0">
                <a:latin typeface="+mn-lt"/>
              </a:rPr>
              <a:t> </a:t>
            </a:r>
            <a:r>
              <a:rPr lang="en-US" sz="6600" b="1" dirty="0" err="1">
                <a:latin typeface="+mn-lt"/>
              </a:rPr>
              <a:t>tên</a:t>
            </a:r>
            <a:r>
              <a:rPr lang="en-US" sz="6600" b="1" dirty="0">
                <a:latin typeface="+mn-lt"/>
              </a:rPr>
              <a:t> </a:t>
            </a:r>
            <a:r>
              <a:rPr lang="en-US" sz="6600" b="1" dirty="0" err="1">
                <a:latin typeface="+mn-lt"/>
              </a:rPr>
              <a:t>những</a:t>
            </a:r>
            <a:r>
              <a:rPr lang="en-US" sz="6600" b="1" dirty="0">
                <a:latin typeface="+mn-lt"/>
              </a:rPr>
              <a:t> </a:t>
            </a:r>
            <a:r>
              <a:rPr lang="en-US" sz="6600" b="1" dirty="0" err="1">
                <a:latin typeface="+mn-lt"/>
              </a:rPr>
              <a:t>cây</a:t>
            </a:r>
            <a:r>
              <a:rPr lang="en-US" sz="6600" b="1" dirty="0">
                <a:latin typeface="+mn-lt"/>
              </a:rPr>
              <a:t> </a:t>
            </a:r>
            <a:r>
              <a:rPr lang="en-US" sz="6600" b="1" dirty="0" err="1">
                <a:latin typeface="+mn-lt"/>
              </a:rPr>
              <a:t>cối</a:t>
            </a:r>
            <a:r>
              <a:rPr lang="en-US" sz="6600" b="1" dirty="0">
                <a:latin typeface="+mn-lt"/>
              </a:rPr>
              <a:t> </a:t>
            </a:r>
            <a:r>
              <a:rPr lang="en-US" sz="6600" b="1" dirty="0" err="1">
                <a:latin typeface="+mn-lt"/>
              </a:rPr>
              <a:t>mà</a:t>
            </a:r>
            <a:r>
              <a:rPr lang="en-US" sz="6600" b="1" dirty="0">
                <a:latin typeface="+mn-lt"/>
              </a:rPr>
              <a:t> </a:t>
            </a:r>
            <a:r>
              <a:rPr lang="en-US" sz="6600" b="1" dirty="0" err="1">
                <a:latin typeface="+mn-lt"/>
              </a:rPr>
              <a:t>mình</a:t>
            </a:r>
            <a:r>
              <a:rPr lang="en-US" sz="6600" b="1" dirty="0">
                <a:latin typeface="+mn-lt"/>
              </a:rPr>
              <a:t> </a:t>
            </a:r>
            <a:r>
              <a:rPr lang="en-US" sz="6600" b="1" dirty="0" err="1">
                <a:latin typeface="+mn-lt"/>
              </a:rPr>
              <a:t>biết</a:t>
            </a:r>
            <a:r>
              <a:rPr lang="en-US" sz="6600" b="1" dirty="0">
                <a:latin typeface="+mn-lt"/>
              </a:rPr>
              <a:t> </a:t>
            </a:r>
            <a:r>
              <a:rPr lang="en-US" sz="6600" b="1" dirty="0" err="1">
                <a:latin typeface="+mn-lt"/>
              </a:rPr>
              <a:t>vào</a:t>
            </a:r>
            <a:r>
              <a:rPr lang="en-US" sz="6600" b="1" dirty="0">
                <a:latin typeface="+mn-lt"/>
              </a:rPr>
              <a:t> </a:t>
            </a:r>
            <a:r>
              <a:rPr lang="en-US" sz="6600" b="1" dirty="0" err="1">
                <a:latin typeface="+mn-lt"/>
              </a:rPr>
              <a:t>bảng</a:t>
            </a:r>
            <a:r>
              <a:rPr lang="en-US" sz="6600" b="1" dirty="0">
                <a:latin typeface="+mn-lt"/>
              </a:rPr>
              <a:t> </a:t>
            </a:r>
            <a:r>
              <a:rPr lang="en-US" sz="6600" b="1" dirty="0" err="1">
                <a:latin typeface="+mn-lt"/>
              </a:rPr>
              <a:t>nhóm</a:t>
            </a:r>
            <a:r>
              <a:rPr lang="en-US" sz="6600" b="1" dirty="0">
                <a:latin typeface="+mn-lt"/>
              </a:rPr>
              <a:t>. Sau 2 </a:t>
            </a:r>
            <a:r>
              <a:rPr lang="en-US" sz="6600" b="1" dirty="0" err="1">
                <a:latin typeface="+mn-lt"/>
              </a:rPr>
              <a:t>phút</a:t>
            </a:r>
            <a:r>
              <a:rPr lang="en-US" sz="6600" b="1" dirty="0">
                <a:latin typeface="+mn-lt"/>
              </a:rPr>
              <a:t> </a:t>
            </a:r>
            <a:r>
              <a:rPr lang="en-US" sz="6600" b="1" dirty="0" err="1">
                <a:latin typeface="+mn-lt"/>
              </a:rPr>
              <a:t>đội</a:t>
            </a:r>
            <a:r>
              <a:rPr lang="en-US" sz="6600" b="1" dirty="0">
                <a:latin typeface="+mn-lt"/>
              </a:rPr>
              <a:t> </a:t>
            </a:r>
            <a:r>
              <a:rPr lang="en-US" sz="6600" b="1" dirty="0" err="1">
                <a:latin typeface="+mn-lt"/>
              </a:rPr>
              <a:t>nào</a:t>
            </a:r>
            <a:r>
              <a:rPr lang="en-US" sz="6600" b="1" dirty="0">
                <a:latin typeface="+mn-lt"/>
              </a:rPr>
              <a:t> </a:t>
            </a:r>
            <a:r>
              <a:rPr lang="en-US" sz="6600" b="1" dirty="0" err="1">
                <a:latin typeface="+mn-lt"/>
              </a:rPr>
              <a:t>kể</a:t>
            </a:r>
            <a:r>
              <a:rPr lang="en-US" sz="6600" b="1" dirty="0">
                <a:latin typeface="+mn-lt"/>
              </a:rPr>
              <a:t> </a:t>
            </a:r>
            <a:r>
              <a:rPr lang="en-US" sz="6600" b="1" dirty="0" err="1">
                <a:latin typeface="+mn-lt"/>
              </a:rPr>
              <a:t>nhiều</a:t>
            </a:r>
            <a:r>
              <a:rPr lang="en-US" sz="6600" b="1" dirty="0">
                <a:latin typeface="+mn-lt"/>
              </a:rPr>
              <a:t> </a:t>
            </a:r>
            <a:r>
              <a:rPr lang="en-US" sz="6600" b="1" dirty="0" err="1">
                <a:latin typeface="+mn-lt"/>
              </a:rPr>
              <a:t>nhất</a:t>
            </a:r>
            <a:r>
              <a:rPr lang="en-US" sz="6600" b="1" dirty="0">
                <a:latin typeface="+mn-lt"/>
              </a:rPr>
              <a:t> </a:t>
            </a:r>
            <a:r>
              <a:rPr lang="en-US" sz="6600" b="1" dirty="0" err="1">
                <a:latin typeface="+mn-lt"/>
              </a:rPr>
              <a:t>sẽ</a:t>
            </a:r>
            <a:r>
              <a:rPr lang="en-US" sz="6600" b="1" dirty="0">
                <a:latin typeface="+mn-lt"/>
              </a:rPr>
              <a:t> </a:t>
            </a:r>
            <a:r>
              <a:rPr lang="en-US" sz="6600" b="1" dirty="0" err="1">
                <a:latin typeface="+mn-lt"/>
              </a:rPr>
              <a:t>là</a:t>
            </a:r>
            <a:r>
              <a:rPr lang="en-US" sz="6600" b="1" dirty="0">
                <a:latin typeface="+mn-lt"/>
              </a:rPr>
              <a:t> </a:t>
            </a:r>
            <a:r>
              <a:rPr lang="en-US" sz="6600" b="1" dirty="0" err="1">
                <a:latin typeface="+mn-lt"/>
              </a:rPr>
              <a:t>đội</a:t>
            </a:r>
            <a:r>
              <a:rPr lang="en-US" sz="6600" b="1" dirty="0">
                <a:latin typeface="+mn-lt"/>
              </a:rPr>
              <a:t> </a:t>
            </a:r>
            <a:r>
              <a:rPr lang="en-US" sz="6600" b="1" dirty="0" err="1">
                <a:latin typeface="+mn-lt"/>
              </a:rPr>
              <a:t>thắng</a:t>
            </a:r>
            <a:r>
              <a:rPr lang="en-US" sz="6600" b="1" dirty="0">
                <a:latin typeface="+mn-lt"/>
              </a:rPr>
              <a:t> </a:t>
            </a:r>
            <a:r>
              <a:rPr lang="en-US" sz="6600" b="1" dirty="0" err="1">
                <a:latin typeface="+mn-lt"/>
              </a:rPr>
              <a:t>cuộc</a:t>
            </a:r>
            <a:r>
              <a:rPr lang="en-US" sz="6600" b="1" dirty="0">
                <a:latin typeface="+mn-lt"/>
              </a:rPr>
              <a:t>.</a:t>
            </a:r>
            <a:endParaRPr lang="vi-VN" sz="6600" b="1" dirty="0">
              <a:latin typeface="+mn-lt"/>
            </a:endParaRPr>
          </a:p>
        </p:txBody>
      </p:sp>
    </p:spTree>
    <p:extLst>
      <p:ext uri="{BB962C8B-B14F-4D97-AF65-F5344CB8AC3E}">
        <p14:creationId xmlns:p14="http://schemas.microsoft.com/office/powerpoint/2010/main" val="25532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7"/>
                                        </p:tgtEl>
                                        <p:attrNameLst>
                                          <p:attrName>r</p:attrName>
                                        </p:attrNameLst>
                                      </p:cBhvr>
                                    </p:animRot>
                                    <p:animRot by="-240000">
                                      <p:cBhvr>
                                        <p:cTn id="14" dur="200" fill="hold">
                                          <p:stCondLst>
                                            <p:cond delay="200"/>
                                          </p:stCondLst>
                                        </p:cTn>
                                        <p:tgtEl>
                                          <p:spTgt spid="27"/>
                                        </p:tgtEl>
                                        <p:attrNameLst>
                                          <p:attrName>r</p:attrName>
                                        </p:attrNameLst>
                                      </p:cBhvr>
                                    </p:animRot>
                                    <p:animRot by="240000">
                                      <p:cBhvr>
                                        <p:cTn id="15" dur="200" fill="hold">
                                          <p:stCondLst>
                                            <p:cond delay="400"/>
                                          </p:stCondLst>
                                        </p:cTn>
                                        <p:tgtEl>
                                          <p:spTgt spid="27"/>
                                        </p:tgtEl>
                                        <p:attrNameLst>
                                          <p:attrName>r</p:attrName>
                                        </p:attrNameLst>
                                      </p:cBhvr>
                                    </p:animRot>
                                    <p:animRot by="-240000">
                                      <p:cBhvr>
                                        <p:cTn id="16" dur="200" fill="hold">
                                          <p:stCondLst>
                                            <p:cond delay="600"/>
                                          </p:stCondLst>
                                        </p:cTn>
                                        <p:tgtEl>
                                          <p:spTgt spid="27"/>
                                        </p:tgtEl>
                                        <p:attrNameLst>
                                          <p:attrName>r</p:attrName>
                                        </p:attrNameLst>
                                      </p:cBhvr>
                                    </p:animRot>
                                    <p:animRot by="120000">
                                      <p:cBhvr>
                                        <p:cTn id="17" dur="200" fill="hold">
                                          <p:stCondLst>
                                            <p:cond delay="800"/>
                                          </p:stCondLst>
                                        </p:cTn>
                                        <p:tgtEl>
                                          <p:spTgt spid="2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10" name="Freeform 10"/>
          <p:cNvSpPr/>
          <p:nvPr/>
        </p:nvSpPr>
        <p:spPr>
          <a:xfrm>
            <a:off x="2011667" y="1828622"/>
            <a:ext cx="4898394" cy="7775229"/>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4"/>
            <a:stretch>
              <a:fillRect/>
            </a:stretch>
          </a:blipFill>
        </p:spPr>
        <p:txBody>
          <a:bodyPr/>
          <a:lstStyle/>
          <a:p>
            <a:endParaRPr lang="vi-VN"/>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5"/>
            <a:stretch>
              <a:fillRect/>
            </a:stretch>
          </a:blipFill>
        </p:spPr>
        <p:txBody>
          <a:bodyPr/>
          <a:lstStyle/>
          <a:p>
            <a:endParaRPr lang="vi-VN"/>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6"/>
            <a:stretch>
              <a:fillRect/>
            </a:stretch>
          </a:blipFill>
        </p:spPr>
        <p:txBody>
          <a:bodyPr/>
          <a:lstStyle/>
          <a:p>
            <a:endParaRPr lang="vi-VN"/>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7"/>
            <a:stretch>
              <a:fillRect/>
            </a:stretch>
          </a:blipFill>
        </p:spPr>
        <p:txBody>
          <a:bodyPr/>
          <a:lstStyle/>
          <a:p>
            <a:endParaRPr lang="vi-VN"/>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8"/>
            <a:stretch>
              <a:fillRect/>
            </a:stretch>
          </a:blipFill>
        </p:spPr>
        <p:txBody>
          <a:bodyPr/>
          <a:lstStyle/>
          <a:p>
            <a:endParaRPr lang="vi-VN"/>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9"/>
            <a:stretch>
              <a:fillRect/>
            </a:stretch>
          </a:blipFill>
        </p:spPr>
        <p:txBody>
          <a:bodyPr/>
          <a:lstStyle/>
          <a:p>
            <a:endParaRPr lang="vi-VN"/>
          </a:p>
        </p:txBody>
      </p:sp>
      <p:grpSp>
        <p:nvGrpSpPr>
          <p:cNvPr id="22" name="Group 21"/>
          <p:cNvGrpSpPr/>
          <p:nvPr/>
        </p:nvGrpSpPr>
        <p:grpSpPr>
          <a:xfrm>
            <a:off x="6587276" y="224084"/>
            <a:ext cx="12445354" cy="8915400"/>
            <a:chOff x="6587276" y="224084"/>
            <a:chExt cx="12445354" cy="8915400"/>
          </a:xfrm>
        </p:grpSpPr>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10">
                <a:duotone>
                  <a:prstClr val="black"/>
                  <a:schemeClr val="accent4">
                    <a:tint val="45000"/>
                    <a:satMod val="400000"/>
                  </a:schemeClr>
                </a:duotone>
                <a:extLst>
                  <a:ext uri="{96DAC541-7B7A-43D3-8B79-37D633B846F1}">
                    <asvg:svgBlip xmlns:asvg="http://schemas.microsoft.com/office/drawing/2016/SVG/main" r:embed="rId11"/>
                  </a:ext>
                </a:extLst>
              </a:blip>
              <a:stretch>
                <a:fillRect/>
              </a:stretch>
            </a:blipFill>
          </p:spPr>
          <p:txBody>
            <a:bodyPr/>
            <a:lstStyle/>
            <a:p>
              <a:r>
                <a:rPr lang="vi-VN" dirty="0"/>
                <a:t> </a:t>
              </a:r>
              <a:endParaRPr lang="en-US" dirty="0"/>
            </a:p>
          </p:txBody>
        </p:sp>
        <p:sp>
          <p:nvSpPr>
            <p:cNvPr id="21" name="Title 1">
              <a:extLst>
                <a:ext uri="{FF2B5EF4-FFF2-40B4-BE49-F238E27FC236}">
                  <a16:creationId xmlns:a16="http://schemas.microsoft.com/office/drawing/2014/main" id="{9C9700BE-EFA4-0DA3-8DAA-38521356C162}"/>
                </a:ext>
              </a:extLst>
            </p:cNvPr>
            <p:cNvSpPr txBox="1">
              <a:spLocks/>
            </p:cNvSpPr>
            <p:nvPr/>
          </p:nvSpPr>
          <p:spPr>
            <a:xfrm>
              <a:off x="7196315" y="2917571"/>
              <a:ext cx="11080788"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800" b="1" dirty="0" err="1">
                  <a:solidFill>
                    <a:srgbClr val="FF0000"/>
                  </a:solidFill>
                  <a:latin typeface="LNTH-Dinomiko" panose="02000500000000000000" pitchFamily="2" charset="0"/>
                </a:rPr>
                <a:t>Khám</a:t>
              </a:r>
              <a:r>
                <a:rPr lang="en-US" sz="20800" b="1" dirty="0">
                  <a:solidFill>
                    <a:srgbClr val="FF0000"/>
                  </a:solidFill>
                  <a:latin typeface="LNTH-Dinomiko" panose="02000500000000000000" pitchFamily="2" charset="0"/>
                </a:rPr>
                <a:t> </a:t>
              </a:r>
              <a:r>
                <a:rPr lang="en-US" sz="20800" b="1" dirty="0" err="1">
                  <a:solidFill>
                    <a:srgbClr val="FF0000"/>
                  </a:solidFill>
                  <a:latin typeface="LNTH-Dinomiko" panose="02000500000000000000" pitchFamily="2" charset="0"/>
                </a:rPr>
                <a:t>phá</a:t>
              </a:r>
              <a:endParaRPr lang="vi-VN" sz="20800" dirty="0">
                <a:solidFill>
                  <a:srgbClr val="FF0000"/>
                </a:solidFill>
              </a:endParaRPr>
            </a:p>
          </p:txBody>
        </p:sp>
      </p:grpSp>
    </p:spTree>
    <p:extLst>
      <p:ext uri="{BB962C8B-B14F-4D97-AF65-F5344CB8AC3E}">
        <p14:creationId xmlns:p14="http://schemas.microsoft.com/office/powerpoint/2010/main" val="277145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2"/>
                                        </p:tgtEl>
                                        <p:attrNameLst>
                                          <p:attrName>r</p:attrName>
                                        </p:attrNameLst>
                                      </p:cBhvr>
                                    </p:animRot>
                                    <p:animRot by="-240000">
                                      <p:cBhvr>
                                        <p:cTn id="14" dur="200" fill="hold">
                                          <p:stCondLst>
                                            <p:cond delay="200"/>
                                          </p:stCondLst>
                                        </p:cTn>
                                        <p:tgtEl>
                                          <p:spTgt spid="22"/>
                                        </p:tgtEl>
                                        <p:attrNameLst>
                                          <p:attrName>r</p:attrName>
                                        </p:attrNameLst>
                                      </p:cBhvr>
                                    </p:animRot>
                                    <p:animRot by="240000">
                                      <p:cBhvr>
                                        <p:cTn id="15" dur="200" fill="hold">
                                          <p:stCondLst>
                                            <p:cond delay="400"/>
                                          </p:stCondLst>
                                        </p:cTn>
                                        <p:tgtEl>
                                          <p:spTgt spid="22"/>
                                        </p:tgtEl>
                                        <p:attrNameLst>
                                          <p:attrName>r</p:attrName>
                                        </p:attrNameLst>
                                      </p:cBhvr>
                                    </p:animRot>
                                    <p:animRot by="-240000">
                                      <p:cBhvr>
                                        <p:cTn id="16" dur="200" fill="hold">
                                          <p:stCondLst>
                                            <p:cond delay="600"/>
                                          </p:stCondLst>
                                        </p:cTn>
                                        <p:tgtEl>
                                          <p:spTgt spid="22"/>
                                        </p:tgtEl>
                                        <p:attrNameLst>
                                          <p:attrName>r</p:attrName>
                                        </p:attrNameLst>
                                      </p:cBhvr>
                                    </p:animRot>
                                    <p:animRot by="120000">
                                      <p:cBhvr>
                                        <p:cTn id="17" dur="200" fill="hold">
                                          <p:stCondLst>
                                            <p:cond delay="800"/>
                                          </p:stCondLst>
                                        </p:cTn>
                                        <p:tgtEl>
                                          <p:spTgt spid="22"/>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0" name="Freeform 10"/>
          <p:cNvSpPr/>
          <p:nvPr/>
        </p:nvSpPr>
        <p:spPr>
          <a:xfrm>
            <a:off x="795756"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3"/>
            <a:stretch>
              <a:fillRect/>
            </a:stretch>
          </a:blipFill>
        </p:spPr>
        <p:txBody>
          <a:bodyPr/>
          <a:lstStyle/>
          <a:p>
            <a:endParaRPr lang="vi-VN"/>
          </a:p>
        </p:txBody>
      </p:sp>
      <p:sp>
        <p:nvSpPr>
          <p:cNvPr id="11" name="Freeform 11"/>
          <p:cNvSpPr/>
          <p:nvPr/>
        </p:nvSpPr>
        <p:spPr>
          <a:xfrm flipH="1">
            <a:off x="795756"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4"/>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5"/>
            <a:stretch>
              <a:fillRect/>
            </a:stretch>
          </a:blipFill>
        </p:spPr>
        <p:txBody>
          <a:bodyPr/>
          <a:lstStyle/>
          <a:p>
            <a:endParaRPr lang="vi-VN"/>
          </a:p>
        </p:txBody>
      </p:sp>
      <p:sp>
        <p:nvSpPr>
          <p:cNvPr id="13" name="Freeform 13"/>
          <p:cNvSpPr/>
          <p:nvPr/>
        </p:nvSpPr>
        <p:spPr>
          <a:xfrm>
            <a:off x="609600"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6"/>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7"/>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8"/>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6"/>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8"/>
            <a:stretch>
              <a:fillRect/>
            </a:stretch>
          </a:blipFill>
        </p:spPr>
        <p:txBody>
          <a:bodyPr/>
          <a:lstStyle/>
          <a:p>
            <a:endParaRPr lang="vi-VN"/>
          </a:p>
        </p:txBody>
      </p:sp>
      <p:grpSp>
        <p:nvGrpSpPr>
          <p:cNvPr id="20" name="Group 19"/>
          <p:cNvGrpSpPr/>
          <p:nvPr/>
        </p:nvGrpSpPr>
        <p:grpSpPr>
          <a:xfrm>
            <a:off x="1025918" y="1755759"/>
            <a:ext cx="15650216" cy="6247081"/>
            <a:chOff x="1025918" y="1755759"/>
            <a:chExt cx="15650216" cy="6247081"/>
          </a:xfrm>
        </p:grpSpPr>
        <p:grpSp>
          <p:nvGrpSpPr>
            <p:cNvPr id="4" name="Group 4"/>
            <p:cNvGrpSpPr/>
            <p:nvPr/>
          </p:nvGrpSpPr>
          <p:grpSpPr>
            <a:xfrm>
              <a:off x="2097549" y="2255357"/>
              <a:ext cx="14239013"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1"/>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2"/>
            <a:stretch>
              <a:fillRect/>
            </a:stretch>
          </a:blipFill>
        </p:spPr>
        <p:txBody>
          <a:bodyPr/>
          <a:lstStyle/>
          <a:p>
            <a:endParaRPr lang="vi-VN"/>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3"/>
            <a:stretch>
              <a:fillRect/>
            </a:stretch>
          </a:blipFill>
        </p:spPr>
        <p:txBody>
          <a:bodyPr/>
          <a:lstStyle/>
          <a:p>
            <a:endParaRPr lang="vi-VN"/>
          </a:p>
        </p:txBody>
      </p:sp>
      <p:sp>
        <p:nvSpPr>
          <p:cNvPr id="29" name="Title 1">
            <a:extLst>
              <a:ext uri="{FF2B5EF4-FFF2-40B4-BE49-F238E27FC236}">
                <a16:creationId xmlns:a16="http://schemas.microsoft.com/office/drawing/2014/main" id="{46807B1A-5024-DD8F-CE28-6AE3A7E12E6B}"/>
              </a:ext>
            </a:extLst>
          </p:cNvPr>
          <p:cNvSpPr txBox="1">
            <a:spLocks/>
          </p:cNvSpPr>
          <p:nvPr/>
        </p:nvSpPr>
        <p:spPr>
          <a:xfrm>
            <a:off x="2829330" y="4073965"/>
            <a:ext cx="12634363"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3800" b="1" dirty="0" err="1">
                <a:solidFill>
                  <a:schemeClr val="accent6">
                    <a:lumMod val="75000"/>
                  </a:schemeClr>
                </a:solidFill>
                <a:latin typeface="UVN Banh Mi" pitchFamily="2" charset="0"/>
                <a:ea typeface="LNTH-LuoLuoNotangYuanTi 1" pitchFamily="2" charset="-128"/>
                <a:cs typeface="LNTH-LuoLuoNotangYuanTi 1" pitchFamily="2" charset="-128"/>
              </a:rPr>
              <a:t>Nhận</a:t>
            </a:r>
            <a:r>
              <a:rPr lang="en-US" sz="138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3800" b="1" dirty="0" err="1">
                <a:solidFill>
                  <a:schemeClr val="accent6">
                    <a:lumMod val="75000"/>
                  </a:schemeClr>
                </a:solidFill>
                <a:latin typeface="UVN Banh Mi" pitchFamily="2" charset="0"/>
                <a:ea typeface="LNTH-LuoLuoNotangYuanTi 1" pitchFamily="2" charset="-128"/>
                <a:cs typeface="LNTH-LuoLuoNotangYuanTi 1" pitchFamily="2" charset="-128"/>
              </a:rPr>
              <a:t>diện</a:t>
            </a:r>
            <a:r>
              <a:rPr lang="en-US" sz="138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3800" b="1" dirty="0" err="1">
                <a:solidFill>
                  <a:schemeClr val="accent6">
                    <a:lumMod val="75000"/>
                  </a:schemeClr>
                </a:solidFill>
                <a:latin typeface="UVN Banh Mi" pitchFamily="2" charset="0"/>
                <a:ea typeface="LNTH-LuoLuoNotangYuanTi 1" pitchFamily="2" charset="-128"/>
                <a:cs typeface="LNTH-LuoLuoNotangYuanTi 1" pitchFamily="2" charset="-128"/>
              </a:rPr>
              <a:t>bài</a:t>
            </a:r>
            <a:r>
              <a:rPr lang="en-US" sz="138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3800" b="1" dirty="0" err="1">
                <a:solidFill>
                  <a:schemeClr val="accent6">
                    <a:lumMod val="75000"/>
                  </a:schemeClr>
                </a:solidFill>
                <a:latin typeface="UVN Banh Mi" pitchFamily="2" charset="0"/>
                <a:ea typeface="LNTH-LuoLuoNotangYuanTi 1" pitchFamily="2" charset="-128"/>
                <a:cs typeface="LNTH-LuoLuoNotangYuanTi 1" pitchFamily="2" charset="-128"/>
              </a:rPr>
              <a:t>văn</a:t>
            </a:r>
            <a:r>
              <a:rPr lang="en-US" sz="138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3800" b="1" dirty="0" err="1">
                <a:solidFill>
                  <a:schemeClr val="accent6">
                    <a:lumMod val="75000"/>
                  </a:schemeClr>
                </a:solidFill>
                <a:latin typeface="UVN Banh Mi" pitchFamily="2" charset="0"/>
                <a:ea typeface="LNTH-LuoLuoNotangYuanTi 1" pitchFamily="2" charset="-128"/>
                <a:cs typeface="LNTH-LuoLuoNotangYuanTi 1" pitchFamily="2" charset="-128"/>
              </a:rPr>
              <a:t>miêu</a:t>
            </a:r>
            <a:r>
              <a:rPr lang="en-US" sz="138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3800" b="1" dirty="0" err="1">
                <a:solidFill>
                  <a:schemeClr val="accent6">
                    <a:lumMod val="75000"/>
                  </a:schemeClr>
                </a:solidFill>
                <a:latin typeface="UVN Banh Mi" pitchFamily="2" charset="0"/>
                <a:ea typeface="LNTH-LuoLuoNotangYuanTi 1" pitchFamily="2" charset="-128"/>
                <a:cs typeface="LNTH-LuoLuoNotangYuanTi 1" pitchFamily="2" charset="-128"/>
              </a:rPr>
              <a:t>tả</a:t>
            </a:r>
            <a:r>
              <a:rPr lang="en-US" sz="138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3800" b="1" dirty="0" err="1">
                <a:solidFill>
                  <a:schemeClr val="accent6">
                    <a:lumMod val="75000"/>
                  </a:schemeClr>
                </a:solidFill>
                <a:latin typeface="UVN Banh Mi" pitchFamily="2" charset="0"/>
                <a:ea typeface="LNTH-LuoLuoNotangYuanTi 1" pitchFamily="2" charset="-128"/>
                <a:cs typeface="LNTH-LuoLuoNotangYuanTi 1" pitchFamily="2" charset="-128"/>
              </a:rPr>
              <a:t>cây</a:t>
            </a:r>
            <a:r>
              <a:rPr lang="en-US" sz="138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3800" b="1" dirty="0" err="1">
                <a:solidFill>
                  <a:schemeClr val="accent6">
                    <a:lumMod val="75000"/>
                  </a:schemeClr>
                </a:solidFill>
                <a:latin typeface="UVN Banh Mi" pitchFamily="2" charset="0"/>
                <a:ea typeface="LNTH-LuoLuoNotangYuanTi 1" pitchFamily="2" charset="-128"/>
                <a:cs typeface="LNTH-LuoLuoNotangYuanTi 1" pitchFamily="2" charset="-128"/>
              </a:rPr>
              <a:t>cối</a:t>
            </a:r>
            <a:endParaRPr lang="vi-VN" sz="13800" b="1" dirty="0">
              <a:solidFill>
                <a:schemeClr val="accent6">
                  <a:lumMod val="75000"/>
                </a:schemeClr>
              </a:solidFill>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56564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45"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2000"/>
                                        <p:tgtEl>
                                          <p:spTgt spid="29"/>
                                        </p:tgtEl>
                                      </p:cBhvr>
                                    </p:animEffect>
                                    <p:anim calcmode="lin" valueType="num">
                                      <p:cBhvr>
                                        <p:cTn id="15" dur="2000" fill="hold"/>
                                        <p:tgtEl>
                                          <p:spTgt spid="29"/>
                                        </p:tgtEl>
                                        <p:attrNameLst>
                                          <p:attrName>ppt_w</p:attrName>
                                        </p:attrNameLst>
                                      </p:cBhvr>
                                      <p:tavLst>
                                        <p:tav tm="0" fmla="#ppt_w*sin(2.5*pi*$)">
                                          <p:val>
                                            <p:fltVal val="0"/>
                                          </p:val>
                                        </p:tav>
                                        <p:tav tm="100000">
                                          <p:val>
                                            <p:fltVal val="1"/>
                                          </p:val>
                                        </p:tav>
                                      </p:tavLst>
                                    </p:anim>
                                    <p:anim calcmode="lin" valueType="num">
                                      <p:cBhvr>
                                        <p:cTn id="16" dur="2000" fill="hold"/>
                                        <p:tgtEl>
                                          <p:spTgt spid="29"/>
                                        </p:tgtEl>
                                        <p:attrNameLst>
                                          <p:attrName>ppt_h</p:attrName>
                                        </p:attrNameLst>
                                      </p:cBhvr>
                                      <p:tavLst>
                                        <p:tav tm="0">
                                          <p:val>
                                            <p:strVal val="#ppt_h"/>
                                          </p:val>
                                        </p:tav>
                                        <p:tav tm="100000">
                                          <p:val>
                                            <p:strVal val="#ppt_h"/>
                                          </p:val>
                                        </p:tav>
                                      </p:tavLst>
                                    </p:anim>
                                  </p:childTnLst>
                                </p:cTn>
                              </p:par>
                            </p:childTnLst>
                          </p:cTn>
                        </p:par>
                        <p:par>
                          <p:cTn id="17" fill="hold">
                            <p:stCondLst>
                              <p:cond delay="3000"/>
                            </p:stCondLst>
                            <p:childTnLst>
                              <p:par>
                                <p:cTn id="18" presetID="26" presetClass="emph" presetSubtype="0" fill="hold" grpId="1" nodeType="afterEffect">
                                  <p:stCondLst>
                                    <p:cond delay="0"/>
                                  </p:stCondLst>
                                  <p:childTnLst>
                                    <p:animEffect transition="out" filter="fade">
                                      <p:cBhvr>
                                        <p:cTn id="19" dur="500" tmFilter="0, 0; .2, .5; .8, .5; 1, 0"/>
                                        <p:tgtEl>
                                          <p:spTgt spid="29"/>
                                        </p:tgtEl>
                                      </p:cBhvr>
                                    </p:animEffect>
                                    <p:animScale>
                                      <p:cBhvr>
                                        <p:cTn id="20"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endParaRPr lang="vi-VN"/>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endParaRPr lang="vi-VN"/>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endParaRPr lang="vi-VN"/>
          </a:p>
        </p:txBody>
      </p:sp>
      <p:pic>
        <p:nvPicPr>
          <p:cNvPr id="34" name="Picture 33">
            <a:extLst>
              <a:ext uri="{FF2B5EF4-FFF2-40B4-BE49-F238E27FC236}">
                <a16:creationId xmlns:a16="http://schemas.microsoft.com/office/drawing/2014/main" id="{64559208-119D-C905-DB9C-02D5730D1B95}"/>
              </a:ext>
            </a:extLst>
          </p:cNvPr>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Lst>
          </a:blip>
          <a:srcRect l="1281"/>
          <a:stretch/>
        </p:blipFill>
        <p:spPr>
          <a:xfrm>
            <a:off x="1447913" y="1297526"/>
            <a:ext cx="15669224" cy="8333102"/>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9"/>
            <a:stretch>
              <a:fillRect/>
            </a:stretch>
          </a:blipFill>
        </p:spPr>
        <p:txBody>
          <a:bodyPr/>
          <a:lstStyle/>
          <a:p>
            <a:endParaRPr lang="vi-VN"/>
          </a:p>
        </p:txBody>
      </p:sp>
      <p:grpSp>
        <p:nvGrpSpPr>
          <p:cNvPr id="7" name="Group 6"/>
          <p:cNvGrpSpPr/>
          <p:nvPr/>
        </p:nvGrpSpPr>
        <p:grpSpPr>
          <a:xfrm>
            <a:off x="2679647" y="306827"/>
            <a:ext cx="9210826" cy="848767"/>
            <a:chOff x="2679647" y="306827"/>
            <a:chExt cx="9210826" cy="848767"/>
          </a:xfrm>
        </p:grpSpPr>
        <p:sp>
          <p:nvSpPr>
            <p:cNvPr id="6" name="Rounded Rectangle 5"/>
            <p:cNvSpPr/>
            <p:nvPr/>
          </p:nvSpPr>
          <p:spPr>
            <a:xfrm>
              <a:off x="2679647" y="306827"/>
              <a:ext cx="9210826" cy="84876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19400" y="310517"/>
              <a:ext cx="9071073" cy="769441"/>
            </a:xfrm>
            <a:prstGeom prst="rect">
              <a:avLst/>
            </a:prstGeom>
          </p:spPr>
          <p:txBody>
            <a:bodyPr wrap="none">
              <a:spAutoFit/>
            </a:bodyPr>
            <a:lstStyle/>
            <a:p>
              <a:r>
                <a:rPr lang="en-US" sz="4400" dirty="0">
                  <a:solidFill>
                    <a:srgbClr val="FF0000"/>
                  </a:solidFill>
                  <a:latin typeface="UVN Banh Mi" pitchFamily="2" charset="0"/>
                </a:rPr>
                <a:t>1. </a:t>
              </a:r>
              <a:r>
                <a:rPr lang="en-US" sz="4400" dirty="0" err="1">
                  <a:solidFill>
                    <a:srgbClr val="FF0000"/>
                  </a:solidFill>
                  <a:latin typeface="UVN Banh Mi" pitchFamily="2" charset="0"/>
                </a:rPr>
                <a:t>Đọc</a:t>
              </a:r>
              <a:r>
                <a:rPr lang="en-US" sz="4400" dirty="0">
                  <a:solidFill>
                    <a:srgbClr val="FF0000"/>
                  </a:solidFill>
                  <a:latin typeface="UVN Banh Mi" pitchFamily="2" charset="0"/>
                </a:rPr>
                <a:t> </a:t>
              </a:r>
              <a:r>
                <a:rPr lang="en-US" sz="4400" dirty="0" err="1">
                  <a:solidFill>
                    <a:srgbClr val="FF0000"/>
                  </a:solidFill>
                  <a:latin typeface="UVN Banh Mi" pitchFamily="2" charset="0"/>
                </a:rPr>
                <a:t>bài</a:t>
              </a:r>
              <a:r>
                <a:rPr lang="en-US" sz="4400" dirty="0">
                  <a:solidFill>
                    <a:srgbClr val="FF0000"/>
                  </a:solidFill>
                  <a:latin typeface="UVN Banh Mi" pitchFamily="2" charset="0"/>
                </a:rPr>
                <a:t> </a:t>
              </a:r>
              <a:r>
                <a:rPr lang="en-US" sz="4400" dirty="0" err="1">
                  <a:solidFill>
                    <a:srgbClr val="FF0000"/>
                  </a:solidFill>
                  <a:latin typeface="UVN Banh Mi" pitchFamily="2" charset="0"/>
                </a:rPr>
                <a:t>văn</a:t>
              </a:r>
              <a:r>
                <a:rPr lang="en-US" sz="4400" dirty="0">
                  <a:solidFill>
                    <a:srgbClr val="FF0000"/>
                  </a:solidFill>
                  <a:latin typeface="UVN Banh Mi" pitchFamily="2" charset="0"/>
                </a:rPr>
                <a:t> </a:t>
              </a:r>
              <a:r>
                <a:rPr lang="en-US" sz="4400" dirty="0" err="1">
                  <a:solidFill>
                    <a:srgbClr val="FF0000"/>
                  </a:solidFill>
                  <a:latin typeface="UVN Banh Mi" pitchFamily="2" charset="0"/>
                </a:rPr>
                <a:t>sau</a:t>
              </a:r>
              <a:r>
                <a:rPr lang="en-US" sz="4400" dirty="0">
                  <a:solidFill>
                    <a:srgbClr val="FF0000"/>
                  </a:solidFill>
                  <a:latin typeface="UVN Banh Mi" pitchFamily="2" charset="0"/>
                </a:rPr>
                <a:t> </a:t>
              </a:r>
              <a:r>
                <a:rPr lang="vi-VN" sz="4400" dirty="0">
                  <a:solidFill>
                    <a:srgbClr val="FF0000"/>
                  </a:solidFill>
                  <a:latin typeface="UVN Banh Mi" pitchFamily="2" charset="0"/>
                </a:rPr>
                <a:t>và thực hiện yêu cầu:</a:t>
              </a:r>
              <a:endParaRPr lang="en-US" sz="4400" dirty="0">
                <a:solidFill>
                  <a:srgbClr val="FF0000"/>
                </a:solidFill>
                <a:latin typeface="UVN Banh Mi" pitchFamily="2" charset="0"/>
              </a:endParaRPr>
            </a:p>
          </p:txBody>
        </p:sp>
      </p:grpSp>
    </p:spTree>
    <p:extLst>
      <p:ext uri="{BB962C8B-B14F-4D97-AF65-F5344CB8AC3E}">
        <p14:creationId xmlns:p14="http://schemas.microsoft.com/office/powerpoint/2010/main" val="29360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out)">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endParaRPr lang="vi-VN"/>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endParaRPr lang="vi-VN"/>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endParaRPr lang="vi-VN"/>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grpSp>
        <p:nvGrpSpPr>
          <p:cNvPr id="33" name="Group 32"/>
          <p:cNvGrpSpPr/>
          <p:nvPr/>
        </p:nvGrpSpPr>
        <p:grpSpPr>
          <a:xfrm>
            <a:off x="4292462" y="156838"/>
            <a:ext cx="9979943" cy="3276619"/>
            <a:chOff x="4292462" y="156838"/>
            <a:chExt cx="9979943" cy="3276619"/>
          </a:xfrm>
        </p:grpSpPr>
        <p:grpSp>
          <p:nvGrpSpPr>
            <p:cNvPr id="5" name="Group 5"/>
            <p:cNvGrpSpPr/>
            <p:nvPr/>
          </p:nvGrpSpPr>
          <p:grpSpPr>
            <a:xfrm>
              <a:off x="4444862" y="630041"/>
              <a:ext cx="9827543" cy="2803416"/>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92462" y="477641"/>
              <a:ext cx="9833403" cy="276086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990363" y="15683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grpSp>
      <p:sp>
        <p:nvSpPr>
          <p:cNvPr id="23" name="Title 1">
            <a:extLst>
              <a:ext uri="{FF2B5EF4-FFF2-40B4-BE49-F238E27FC236}">
                <a16:creationId xmlns:a16="http://schemas.microsoft.com/office/drawing/2014/main" id="{AE34BE61-83AC-9D96-C8A4-71AEF38EF9B0}"/>
              </a:ext>
            </a:extLst>
          </p:cNvPr>
          <p:cNvSpPr txBox="1">
            <a:spLocks/>
          </p:cNvSpPr>
          <p:nvPr/>
        </p:nvSpPr>
        <p:spPr>
          <a:xfrm>
            <a:off x="4641415" y="1018517"/>
            <a:ext cx="9135496"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err="1">
                <a:solidFill>
                  <a:srgbClr val="00B050"/>
                </a:solidFill>
                <a:latin typeface="UVN Banh Mi" pitchFamily="2" charset="0"/>
                <a:ea typeface="LNTH-LuoLuoNotangYuanTi 1" pitchFamily="2" charset="-128"/>
                <a:cs typeface="LNTH-LuoLuoNotangYuanTi 1" pitchFamily="2" charset="-128"/>
              </a:rPr>
              <a:t>Thảo</a:t>
            </a:r>
            <a:r>
              <a:rPr lang="en-US" sz="8000" b="1" dirty="0">
                <a:solidFill>
                  <a:srgbClr val="00B050"/>
                </a:solidFill>
                <a:latin typeface="UVN Banh Mi" pitchFamily="2" charset="0"/>
                <a:ea typeface="LNTH-LuoLuoNotangYuanTi 1" pitchFamily="2" charset="-128"/>
                <a:cs typeface="LNTH-LuoLuoNotangYuanTi 1" pitchFamily="2" charset="-128"/>
              </a:rPr>
              <a:t> </a:t>
            </a:r>
            <a:r>
              <a:rPr lang="en-US" sz="8000" b="1" dirty="0" err="1">
                <a:solidFill>
                  <a:srgbClr val="00B050"/>
                </a:solidFill>
                <a:latin typeface="UVN Banh Mi" pitchFamily="2" charset="0"/>
                <a:ea typeface="LNTH-LuoLuoNotangYuanTi 1" pitchFamily="2" charset="-128"/>
                <a:cs typeface="LNTH-LuoLuoNotangYuanTi 1" pitchFamily="2" charset="-128"/>
              </a:rPr>
              <a:t>luận</a:t>
            </a:r>
            <a:r>
              <a:rPr lang="en-US" sz="8000" b="1" dirty="0">
                <a:solidFill>
                  <a:srgbClr val="00B050"/>
                </a:solidFill>
                <a:latin typeface="UVN Banh Mi" pitchFamily="2" charset="0"/>
                <a:ea typeface="LNTH-LuoLuoNotangYuanTi 1" pitchFamily="2" charset="-128"/>
                <a:cs typeface="LNTH-LuoLuoNotangYuanTi 1" pitchFamily="2" charset="-128"/>
              </a:rPr>
              <a:t> </a:t>
            </a:r>
            <a:r>
              <a:rPr lang="en-US" sz="8000" b="1" dirty="0" err="1">
                <a:solidFill>
                  <a:srgbClr val="00B050"/>
                </a:solidFill>
                <a:latin typeface="UVN Banh Mi" pitchFamily="2" charset="0"/>
                <a:ea typeface="LNTH-LuoLuoNotangYuanTi 1" pitchFamily="2" charset="-128"/>
                <a:cs typeface="LNTH-LuoLuoNotangYuanTi 1" pitchFamily="2" charset="-128"/>
              </a:rPr>
              <a:t>nhóm</a:t>
            </a:r>
            <a:r>
              <a:rPr lang="en-US" sz="8000" b="1" dirty="0">
                <a:solidFill>
                  <a:srgbClr val="00B050"/>
                </a:solidFill>
                <a:latin typeface="UVN Banh Mi" pitchFamily="2" charset="0"/>
                <a:ea typeface="LNTH-LuoLuoNotangYuanTi 1" pitchFamily="2" charset="-128"/>
                <a:cs typeface="LNTH-LuoLuoNotangYuanTi 1" pitchFamily="2" charset="-128"/>
              </a:rPr>
              <a:t> </a:t>
            </a:r>
            <a:r>
              <a:rPr lang="en-US" sz="8000" b="1" dirty="0" err="1">
                <a:solidFill>
                  <a:srgbClr val="00B050"/>
                </a:solidFill>
                <a:latin typeface="UVN Banh Mi" pitchFamily="2" charset="0"/>
                <a:ea typeface="LNTH-LuoLuoNotangYuanTi 1" pitchFamily="2" charset="-128"/>
                <a:cs typeface="LNTH-LuoLuoNotangYuanTi 1" pitchFamily="2" charset="-128"/>
              </a:rPr>
              <a:t>đôi</a:t>
            </a:r>
            <a:endParaRPr lang="vi-VN" sz="8000" b="1" dirty="0">
              <a:solidFill>
                <a:srgbClr val="00B050"/>
              </a:solidFill>
              <a:latin typeface="LNTH-LuoLuoNotangYuanTi 1" pitchFamily="2" charset="-128"/>
              <a:ea typeface="LNTH-LuoLuoNotangYuanTi 1" pitchFamily="2" charset="-128"/>
              <a:cs typeface="LNTH-LuoLuoNotangYuanTi 1" pitchFamily="2" charset="-128"/>
            </a:endParaRPr>
          </a:p>
        </p:txBody>
      </p:sp>
      <p:sp>
        <p:nvSpPr>
          <p:cNvPr id="25" name="Freeform 11"/>
          <p:cNvSpPr/>
          <p:nvPr/>
        </p:nvSpPr>
        <p:spPr>
          <a:xfrm>
            <a:off x="656564" y="3169539"/>
            <a:ext cx="8986366" cy="643750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chemeClr val="accent6">
                  <a:tint val="45000"/>
                  <a:satMod val="400000"/>
                </a:schemeClr>
              </a:duotone>
              <a:extLst>
                <a:ext uri="{96DAC541-7B7A-43D3-8B79-37D633B846F1}">
                  <asvg:svgBlip xmlns:asvg="http://schemas.microsoft.com/office/drawing/2016/SVG/main" r:embed="rId10"/>
                </a:ext>
              </a:extLst>
            </a:blip>
            <a:stretch>
              <a:fillRect/>
            </a:stretch>
          </a:blipFill>
        </p:spPr>
        <p:txBody>
          <a:bodyPr/>
          <a:lstStyle/>
          <a:p>
            <a:r>
              <a:rPr lang="vi-VN" dirty="0">
                <a:solidFill>
                  <a:srgbClr val="FFFF00"/>
                </a:solidFill>
              </a:rPr>
              <a:t> </a:t>
            </a:r>
            <a:endParaRPr lang="en-US" dirty="0">
              <a:solidFill>
                <a:srgbClr val="FFFF00"/>
              </a:solidFill>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1548459" y="5182316"/>
            <a:ext cx="7094818"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6000" b="1" dirty="0">
                <a:solidFill>
                  <a:srgbClr val="FF0000"/>
                </a:solidFill>
                <a:latin typeface="Calibri" panose="020F0502020204030204" pitchFamily="34" charset="0"/>
                <a:ea typeface="Calibri" panose="020F0502020204030204" pitchFamily="34" charset="0"/>
                <a:cs typeface="Calibri" panose="020F0502020204030204" pitchFamily="34" charset="0"/>
              </a:rPr>
              <a:t>a. </a:t>
            </a:r>
            <a:r>
              <a:rPr lang="en-US" sz="6000" b="1" dirty="0" err="1">
                <a:latin typeface="Calibri" panose="020F0502020204030204" pitchFamily="34" charset="0"/>
                <a:ea typeface="Calibri" panose="020F0502020204030204" pitchFamily="34" charset="0"/>
                <a:cs typeface="Calibri" panose="020F0502020204030204" pitchFamily="34" charset="0"/>
              </a:rPr>
              <a:t>Xác</a:t>
            </a:r>
            <a:r>
              <a:rPr lang="en-US" sz="6000" b="1" dirty="0">
                <a:latin typeface="Calibri" panose="020F0502020204030204" pitchFamily="34" charset="0"/>
                <a:ea typeface="Calibri" panose="020F0502020204030204" pitchFamily="34" charset="0"/>
                <a:cs typeface="Calibri" panose="020F0502020204030204" pitchFamily="34" charset="0"/>
              </a:rPr>
              <a:t> </a:t>
            </a:r>
            <a:r>
              <a:rPr lang="en-US" sz="6000" b="1" dirty="0" err="1">
                <a:latin typeface="Calibri" panose="020F0502020204030204" pitchFamily="34" charset="0"/>
                <a:ea typeface="Calibri" panose="020F0502020204030204" pitchFamily="34" charset="0"/>
                <a:cs typeface="Calibri" panose="020F0502020204030204" pitchFamily="34" charset="0"/>
              </a:rPr>
              <a:t>định</a:t>
            </a:r>
            <a:r>
              <a:rPr lang="en-US" sz="6000" b="1" dirty="0">
                <a:latin typeface="Calibri" panose="020F0502020204030204" pitchFamily="34" charset="0"/>
                <a:ea typeface="Calibri" panose="020F0502020204030204" pitchFamily="34" charset="0"/>
                <a:cs typeface="Calibri" panose="020F0502020204030204" pitchFamily="34" charset="0"/>
              </a:rPr>
              <a:t> </a:t>
            </a:r>
            <a:r>
              <a:rPr lang="en-US" sz="6000" b="1" dirty="0" err="1">
                <a:latin typeface="Calibri" panose="020F0502020204030204" pitchFamily="34" charset="0"/>
                <a:ea typeface="Calibri" panose="020F0502020204030204" pitchFamily="34" charset="0"/>
                <a:cs typeface="Calibri" panose="020F0502020204030204" pitchFamily="34" charset="0"/>
              </a:rPr>
              <a:t>các</a:t>
            </a:r>
            <a:r>
              <a:rPr lang="en-US" sz="6000" b="1" dirty="0">
                <a:latin typeface="Calibri" panose="020F0502020204030204" pitchFamily="34" charset="0"/>
                <a:ea typeface="Calibri" panose="020F0502020204030204" pitchFamily="34" charset="0"/>
                <a:cs typeface="Calibri" panose="020F0502020204030204" pitchFamily="34" charset="0"/>
              </a:rPr>
              <a:t> </a:t>
            </a:r>
            <a:endParaRPr lang="vi-VN" sz="6000" b="1" dirty="0">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r>
              <a:rPr lang="en-US" sz="6000" b="1" dirty="0" err="1">
                <a:latin typeface="Calibri" panose="020F0502020204030204" pitchFamily="34" charset="0"/>
                <a:ea typeface="Calibri" panose="020F0502020204030204" pitchFamily="34" charset="0"/>
                <a:cs typeface="Calibri" panose="020F0502020204030204" pitchFamily="34" charset="0"/>
              </a:rPr>
              <a:t>đoạn</a:t>
            </a:r>
            <a:r>
              <a:rPr lang="en-US" sz="6000" b="1" dirty="0">
                <a:latin typeface="Calibri" panose="020F0502020204030204" pitchFamily="34" charset="0"/>
                <a:ea typeface="Calibri" panose="020F0502020204030204" pitchFamily="34" charset="0"/>
                <a:cs typeface="Calibri" panose="020F0502020204030204" pitchFamily="34" charset="0"/>
              </a:rPr>
              <a:t> </a:t>
            </a:r>
            <a:r>
              <a:rPr lang="en-US" sz="6000" b="1" dirty="0" err="1">
                <a:latin typeface="Calibri" panose="020F0502020204030204" pitchFamily="34" charset="0"/>
                <a:ea typeface="Calibri" panose="020F0502020204030204" pitchFamily="34" charset="0"/>
                <a:cs typeface="Calibri" panose="020F0502020204030204" pitchFamily="34" charset="0"/>
              </a:rPr>
              <a:t>văn</a:t>
            </a:r>
            <a:r>
              <a:rPr lang="en-US" sz="6000" b="1" dirty="0">
                <a:latin typeface="Calibri" panose="020F0502020204030204" pitchFamily="34" charset="0"/>
                <a:ea typeface="Calibri" panose="020F0502020204030204" pitchFamily="34" charset="0"/>
                <a:cs typeface="Calibri" panose="020F0502020204030204" pitchFamily="34" charset="0"/>
              </a:rPr>
              <a:t> </a:t>
            </a:r>
            <a:r>
              <a:rPr lang="en-US" sz="6000" b="1" dirty="0" err="1">
                <a:latin typeface="Calibri" panose="020F0502020204030204" pitchFamily="34" charset="0"/>
                <a:ea typeface="Calibri" panose="020F0502020204030204" pitchFamily="34" charset="0"/>
                <a:cs typeface="Calibri" panose="020F0502020204030204" pitchFamily="34" charset="0"/>
              </a:rPr>
              <a:t>và</a:t>
            </a:r>
            <a:r>
              <a:rPr lang="en-US" sz="6000" b="1" dirty="0">
                <a:latin typeface="Calibri" panose="020F0502020204030204" pitchFamily="34" charset="0"/>
                <a:ea typeface="Calibri" panose="020F0502020204030204" pitchFamily="34" charset="0"/>
                <a:cs typeface="Calibri" panose="020F0502020204030204" pitchFamily="34" charset="0"/>
              </a:rPr>
              <a:t> </a:t>
            </a:r>
            <a:r>
              <a:rPr lang="en-US" sz="6000" b="1" dirty="0" err="1">
                <a:latin typeface="Calibri" panose="020F0502020204030204" pitchFamily="34" charset="0"/>
                <a:ea typeface="Calibri" panose="020F0502020204030204" pitchFamily="34" charset="0"/>
                <a:cs typeface="Calibri" panose="020F0502020204030204" pitchFamily="34" charset="0"/>
              </a:rPr>
              <a:t>nội</a:t>
            </a:r>
            <a:r>
              <a:rPr lang="en-US" sz="6000" b="1" dirty="0">
                <a:latin typeface="Calibri" panose="020F0502020204030204" pitchFamily="34" charset="0"/>
                <a:ea typeface="Calibri" panose="020F0502020204030204" pitchFamily="34" charset="0"/>
                <a:cs typeface="Calibri" panose="020F0502020204030204" pitchFamily="34" charset="0"/>
              </a:rPr>
              <a:t> dung </a:t>
            </a:r>
            <a:r>
              <a:rPr lang="en-US" sz="6000" b="1" dirty="0" err="1">
                <a:latin typeface="Calibri" panose="020F0502020204030204" pitchFamily="34" charset="0"/>
                <a:ea typeface="Calibri" panose="020F0502020204030204" pitchFamily="34" charset="0"/>
                <a:cs typeface="Calibri" panose="020F0502020204030204" pitchFamily="34" charset="0"/>
              </a:rPr>
              <a:t>của</a:t>
            </a:r>
            <a:r>
              <a:rPr lang="en-US" sz="6000" b="1" dirty="0">
                <a:latin typeface="Calibri" panose="020F0502020204030204" pitchFamily="34" charset="0"/>
                <a:ea typeface="Calibri" panose="020F0502020204030204" pitchFamily="34" charset="0"/>
                <a:cs typeface="Calibri" panose="020F0502020204030204" pitchFamily="34" charset="0"/>
              </a:rPr>
              <a:t> </a:t>
            </a:r>
            <a:r>
              <a:rPr lang="en-US" sz="6000" b="1" dirty="0" err="1">
                <a:latin typeface="Calibri" panose="020F0502020204030204" pitchFamily="34" charset="0"/>
                <a:ea typeface="Calibri" panose="020F0502020204030204" pitchFamily="34" charset="0"/>
                <a:cs typeface="Calibri" panose="020F0502020204030204" pitchFamily="34" charset="0"/>
              </a:rPr>
              <a:t>từng</a:t>
            </a:r>
            <a:r>
              <a:rPr lang="en-US" sz="6000" b="1" dirty="0">
                <a:latin typeface="Calibri" panose="020F0502020204030204" pitchFamily="34" charset="0"/>
                <a:ea typeface="Calibri" panose="020F0502020204030204" pitchFamily="34" charset="0"/>
                <a:cs typeface="Calibri" panose="020F0502020204030204" pitchFamily="34" charset="0"/>
              </a:rPr>
              <a:t> </a:t>
            </a:r>
            <a:r>
              <a:rPr lang="vi-VN" sz="6000" b="1" dirty="0">
                <a:latin typeface="Calibri" panose="020F0502020204030204" pitchFamily="34" charset="0"/>
                <a:ea typeface="Calibri" panose="020F0502020204030204" pitchFamily="34" charset="0"/>
                <a:cs typeface="Calibri" panose="020F0502020204030204" pitchFamily="34" charset="0"/>
              </a:rPr>
              <a:t>đoạn.</a:t>
            </a:r>
          </a:p>
        </p:txBody>
      </p:sp>
      <p:grpSp>
        <p:nvGrpSpPr>
          <p:cNvPr id="31" name="Group 30"/>
          <p:cNvGrpSpPr/>
          <p:nvPr/>
        </p:nvGrpSpPr>
        <p:grpSpPr>
          <a:xfrm>
            <a:off x="8643978" y="3695700"/>
            <a:ext cx="10055906" cy="6644808"/>
            <a:chOff x="9803534" y="4306917"/>
            <a:chExt cx="8303180" cy="5486631"/>
          </a:xfrm>
        </p:grpSpPr>
        <p:sp>
          <p:nvSpPr>
            <p:cNvPr id="26" name="Freeform 8"/>
            <p:cNvSpPr/>
            <p:nvPr/>
          </p:nvSpPr>
          <p:spPr>
            <a:xfrm>
              <a:off x="10213513" y="4306917"/>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grpSp>
    </p:spTree>
    <p:extLst>
      <p:ext uri="{BB962C8B-B14F-4D97-AF65-F5344CB8AC3E}">
        <p14:creationId xmlns:p14="http://schemas.microsoft.com/office/powerpoint/2010/main" val="171887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outVertical)">
                                      <p:cBhvr>
                                        <p:cTn id="14" dur="500"/>
                                        <p:tgtEl>
                                          <p:spTgt spid="23"/>
                                        </p:tgtEl>
                                      </p:cBhvr>
                                    </p:animEffec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1000" fill="hold"/>
                                        <p:tgtEl>
                                          <p:spTgt spid="25"/>
                                        </p:tgtEl>
                                        <p:attrNameLst>
                                          <p:attrName>ppt_w</p:attrName>
                                        </p:attrNameLst>
                                      </p:cBhvr>
                                      <p:tavLst>
                                        <p:tav tm="0">
                                          <p:val>
                                            <p:fltVal val="0"/>
                                          </p:val>
                                        </p:tav>
                                        <p:tav tm="100000">
                                          <p:val>
                                            <p:strVal val="#ppt_w"/>
                                          </p:val>
                                        </p:tav>
                                      </p:tavLst>
                                    </p:anim>
                                    <p:anim calcmode="lin" valueType="num">
                                      <p:cBhvr>
                                        <p:cTn id="25" dur="1000" fill="hold"/>
                                        <p:tgtEl>
                                          <p:spTgt spid="25"/>
                                        </p:tgtEl>
                                        <p:attrNameLst>
                                          <p:attrName>ppt_h</p:attrName>
                                        </p:attrNameLst>
                                      </p:cBhvr>
                                      <p:tavLst>
                                        <p:tav tm="0">
                                          <p:val>
                                            <p:fltVal val="0"/>
                                          </p:val>
                                        </p:tav>
                                        <p:tav tm="100000">
                                          <p:val>
                                            <p:strVal val="#ppt_h"/>
                                          </p:val>
                                        </p:tav>
                                      </p:tavLst>
                                    </p:anim>
                                    <p:anim calcmode="lin" valueType="num">
                                      <p:cBhvr>
                                        <p:cTn id="26" dur="1000" fill="hold"/>
                                        <p:tgtEl>
                                          <p:spTgt spid="25"/>
                                        </p:tgtEl>
                                        <p:attrNameLst>
                                          <p:attrName>style.rotation</p:attrName>
                                        </p:attrNameLst>
                                      </p:cBhvr>
                                      <p:tavLst>
                                        <p:tav tm="0">
                                          <p:val>
                                            <p:fltVal val="90"/>
                                          </p:val>
                                        </p:tav>
                                        <p:tav tm="100000">
                                          <p:val>
                                            <p:fltVal val="0"/>
                                          </p:val>
                                        </p:tav>
                                      </p:tavLst>
                                    </p:anim>
                                    <p:animEffect transition="in" filter="fade">
                                      <p:cBhvr>
                                        <p:cTn id="27" dur="1000"/>
                                        <p:tgtEl>
                                          <p:spTgt spid="25"/>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1033</Words>
  <Application>Microsoft Office PowerPoint</Application>
  <PresentationFormat>Tùy chỉnh</PresentationFormat>
  <Paragraphs>126</Paragraphs>
  <Slides>36</Slides>
  <Notes>2</Notes>
  <HiddenSlides>0</HiddenSlides>
  <MMClips>0</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36</vt:i4>
      </vt:variant>
    </vt:vector>
  </HeadingPairs>
  <TitlesOfParts>
    <vt:vector size="50" baseType="lpstr">
      <vt:lpstr>Genty Sans</vt:lpstr>
      <vt:lpstr>SegoeuiPc</vt:lpstr>
      <vt:lpstr>UVN Banh Mi</vt:lpstr>
      <vt:lpstr>Calibri</vt:lpstr>
      <vt:lpstr>LNTH-Dinomiko</vt:lpstr>
      <vt:lpstr>Times New Roman</vt:lpstr>
      <vt:lpstr>Arial</vt:lpstr>
      <vt:lpstr>iCiel Pony</vt:lpstr>
      <vt:lpstr>Coiny</vt:lpstr>
      <vt:lpstr>LNTH-LuoLuoNotangYuanTi 1</vt:lpstr>
      <vt:lpstr>MTD Summer Show</vt:lpstr>
      <vt:lpstr>#9Slide07 SVNBeachwood Sans</vt:lpstr>
      <vt:lpstr>UTM Edwardian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pc</cp:lastModifiedBy>
  <cp:revision>232</cp:revision>
  <dcterms:created xsi:type="dcterms:W3CDTF">2006-08-16T00:00:00Z</dcterms:created>
  <dcterms:modified xsi:type="dcterms:W3CDTF">2023-12-24T16:44:10Z</dcterms:modified>
  <dc:identifier>DAFsW2zh7hA</dc:identifier>
</cp:coreProperties>
</file>