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8" r:id="rId15"/>
    <p:sldId id="269" r:id="rId16"/>
    <p:sldId id="270" r:id="rId17"/>
    <p:sldId id="272" r:id="rId18"/>
    <p:sldId id="273" r:id="rId19"/>
    <p:sldId id="274" r:id="rId20"/>
    <p:sldId id="275" r:id="rId21"/>
    <p:sldId id="276" r:id="rId22"/>
    <p:sldId id="282" r:id="rId23"/>
    <p:sldId id="279" r:id="rId24"/>
    <p:sldId id="283" r:id="rId25"/>
    <p:sldId id="280" r:id="rId26"/>
    <p:sldId id="284" r:id="rId27"/>
    <p:sldId id="281" r:id="rId28"/>
    <p:sldId id="277"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66"/>
    <a:srgbClr val="FFFFCC"/>
    <a:srgbClr val="FFCCCC"/>
    <a:srgbClr val="CCFF99"/>
    <a:srgbClr val="CCFFFF"/>
    <a:srgbClr val="99FFCC"/>
    <a:srgbClr val="FFCCFF"/>
    <a:srgbClr val="CCECFF"/>
    <a:srgbClr val="84D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79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D8FE-AA97-911D-0354-12B1877E33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127AC1-344E-8B54-0475-E95861ED4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30B8DA-83AC-AEC6-56CA-ABF9C8F7FD2D}"/>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C470DB75-CD60-7C69-381D-9E63775B5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C7F94-3F14-5EF4-913A-88CA310CEC42}"/>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217590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1158-94A5-D9A5-7E17-E87C3398F6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66B31C-2D7F-7FEE-ADCF-455391D77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9B52-EF52-EB87-B6E5-E2F477194B13}"/>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0EC9307D-C162-B414-1DEB-9668BA307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2899E-2DF7-BDE4-5C77-1AD66D625A9A}"/>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421706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1E4D9-A78F-2741-951D-1B9857A7BE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EFEE0-A4D0-BC20-3D1A-CC17B1E1D2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FCEE5-7123-05C0-69C9-50A7ABA41F58}"/>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4AFF513B-96E6-4513-4E34-CE78D11AA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FC5A0-AA86-C671-92DA-408D9444387D}"/>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391772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EF98-77B8-C7D0-1E42-1BBD6AD6A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8048C-EB48-4D84-6C33-59E6CCA0D1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C8D72-BABE-67DD-FACF-03834AFBFFDC}"/>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A880355A-4F6D-CFC1-9270-016F6C37C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DEAEB-022E-4110-0C82-513F80D091ED}"/>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273893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1870-5E10-02FD-6FC4-3EB80FA8C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AA2B86-6A1B-EAFE-5B2F-B3A98DA03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4597D-133D-5F5C-90D1-7EDF52878288}"/>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2ADB8EB5-2EA0-D4C0-0089-2EC3CE2B3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BA3A6-B0BE-3891-44DD-EFD0A1187A38}"/>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164126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72EA-B19B-E86F-A078-7AA0A6226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17F5E-595B-FD3C-6B79-73F196C22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41B2D0-CC19-4600-A92B-D78944C444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C6CB3-9FB7-5FA1-1859-94801DDB7490}"/>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6" name="Footer Placeholder 5">
            <a:extLst>
              <a:ext uri="{FF2B5EF4-FFF2-40B4-BE49-F238E27FC236}">
                <a16:creationId xmlns:a16="http://schemas.microsoft.com/office/drawing/2014/main" id="{EC7A057E-30E8-ADBC-A268-8FAE2763A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911B-46A2-F990-2CDC-2C896515A6A7}"/>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410889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5C1F-3C06-E36F-F169-706E30F6D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51484-2338-72F9-448F-71435EA55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CD0A8-E834-011A-58C8-17A96433D6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60025F-20B6-709E-204F-1C20A6843B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F17B0-9EC6-71FB-9A13-F258D3EEA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023819-01DC-A66C-A8D5-406B0B2CE425}"/>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8" name="Footer Placeholder 7">
            <a:extLst>
              <a:ext uri="{FF2B5EF4-FFF2-40B4-BE49-F238E27FC236}">
                <a16:creationId xmlns:a16="http://schemas.microsoft.com/office/drawing/2014/main" id="{2B0D0F25-B723-A5C4-6B53-965D3137F2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3115A1-6FB2-0CC5-EB8F-6618FD5EC29F}"/>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248950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D9FA-AD34-2AEF-0C0D-184A36D2BB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EB0E0-4F1D-4243-6985-827D4D1FFF27}"/>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4" name="Footer Placeholder 3">
            <a:extLst>
              <a:ext uri="{FF2B5EF4-FFF2-40B4-BE49-F238E27FC236}">
                <a16:creationId xmlns:a16="http://schemas.microsoft.com/office/drawing/2014/main" id="{986DFFD4-E982-9380-D335-0E85FA070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5EAD69-E62A-B732-5D1C-73D989BB212C}"/>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375702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0FFC72-D2EB-EBFB-CFA0-8EBEF8588E1A}"/>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3" name="Footer Placeholder 2">
            <a:extLst>
              <a:ext uri="{FF2B5EF4-FFF2-40B4-BE49-F238E27FC236}">
                <a16:creationId xmlns:a16="http://schemas.microsoft.com/office/drawing/2014/main" id="{1C943BDA-7383-46CD-68FE-1ECE74975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547A4F-7F5A-BC19-CCF3-17EB3867E270}"/>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415691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76C6-BB70-1E04-3086-39A68F217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A60081-E3E5-86B0-8876-B32035298D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7119F8-6E7C-D151-C54A-0DCA80392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56918-261B-7B81-9465-48B6D2753D76}"/>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6" name="Footer Placeholder 5">
            <a:extLst>
              <a:ext uri="{FF2B5EF4-FFF2-40B4-BE49-F238E27FC236}">
                <a16:creationId xmlns:a16="http://schemas.microsoft.com/office/drawing/2014/main" id="{2EF8112D-CBA9-EFAA-D031-AACA7BFCD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32C8-7FC7-9D24-830E-7AEECAD00B01}"/>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61301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9923-EB8B-455F-FA3A-BF50A89A2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F8C07-938D-9E86-A9C8-1E5D2ED0C3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58951F-6010-3B18-0243-486985FB1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E6DEF-3C75-5D94-4729-45EB32FA65C7}"/>
              </a:ext>
            </a:extLst>
          </p:cNvPr>
          <p:cNvSpPr>
            <a:spLocks noGrp="1"/>
          </p:cNvSpPr>
          <p:nvPr>
            <p:ph type="dt" sz="half" idx="10"/>
          </p:nvPr>
        </p:nvSpPr>
        <p:spPr/>
        <p:txBody>
          <a:bodyPr/>
          <a:lstStyle/>
          <a:p>
            <a:fld id="{316F0395-4057-4A14-A1D6-E9E58C6920F5}" type="datetimeFigureOut">
              <a:rPr lang="en-US" smtClean="0"/>
              <a:t>12/24/2023</a:t>
            </a:fld>
            <a:endParaRPr lang="en-US"/>
          </a:p>
        </p:txBody>
      </p:sp>
      <p:sp>
        <p:nvSpPr>
          <p:cNvPr id="6" name="Footer Placeholder 5">
            <a:extLst>
              <a:ext uri="{FF2B5EF4-FFF2-40B4-BE49-F238E27FC236}">
                <a16:creationId xmlns:a16="http://schemas.microsoft.com/office/drawing/2014/main" id="{FBDA4D25-C26D-06BB-EA83-E5983077A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B23B3-F417-4A74-444F-C0328780197A}"/>
              </a:ext>
            </a:extLst>
          </p:cNvPr>
          <p:cNvSpPr>
            <a:spLocks noGrp="1"/>
          </p:cNvSpPr>
          <p:nvPr>
            <p:ph type="sldNum" sz="quarter" idx="12"/>
          </p:nvPr>
        </p:nvSpPr>
        <p:spPr/>
        <p:txBody>
          <a:bodyPr/>
          <a:lstStyle/>
          <a:p>
            <a:fld id="{1CC9123F-8902-49DF-B7F5-80E29D31E11C}" type="slidenum">
              <a:rPr lang="en-US" smtClean="0"/>
              <a:t>‹#›</a:t>
            </a:fld>
            <a:endParaRPr lang="en-US"/>
          </a:p>
        </p:txBody>
      </p:sp>
    </p:spTree>
    <p:extLst>
      <p:ext uri="{BB962C8B-B14F-4D97-AF65-F5344CB8AC3E}">
        <p14:creationId xmlns:p14="http://schemas.microsoft.com/office/powerpoint/2010/main" val="3420187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B03E5-A779-0B54-C014-00B986B9BF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6E9448-249E-3A60-429A-55F0D65AD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AB4E7-8E4D-75F0-13E5-24E068F41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F0395-4057-4A14-A1D6-E9E58C6920F5}" type="datetimeFigureOut">
              <a:rPr lang="en-US" smtClean="0"/>
              <a:t>12/24/2023</a:t>
            </a:fld>
            <a:endParaRPr lang="en-US"/>
          </a:p>
        </p:txBody>
      </p:sp>
      <p:sp>
        <p:nvSpPr>
          <p:cNvPr id="5" name="Footer Placeholder 4">
            <a:extLst>
              <a:ext uri="{FF2B5EF4-FFF2-40B4-BE49-F238E27FC236}">
                <a16:creationId xmlns:a16="http://schemas.microsoft.com/office/drawing/2014/main" id="{62D42563-6821-FEE1-8D14-0D96DFDD53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FB3325-4FC5-7A79-BCD1-FCB176B9A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9123F-8902-49DF-B7F5-80E29D31E11C}"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B682EA3C-A889-02AD-5A0A-82A3A95A201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1958706" y="-133081"/>
            <a:ext cx="1958706" cy="195870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81273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jp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4.jpg"/><Relationship Id="rId9" Type="http://schemas.openxmlformats.org/officeDocument/2006/relationships/image" Target="../media/image23.png"/><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4.jp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group of kids holding food&#10;&#10;Description automatically generated">
            <a:extLst>
              <a:ext uri="{FF2B5EF4-FFF2-40B4-BE49-F238E27FC236}">
                <a16:creationId xmlns:a16="http://schemas.microsoft.com/office/drawing/2014/main" id="{58768EE7-ED45-9FA5-01C0-5CA2A758A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726" y="2852225"/>
            <a:ext cx="9689432" cy="4005775"/>
          </a:xfrm>
          <a:prstGeom prst="rect">
            <a:avLst/>
          </a:prstGeom>
        </p:spPr>
      </p:pic>
      <p:grpSp>
        <p:nvGrpSpPr>
          <p:cNvPr id="10" name="Group 9">
            <a:extLst>
              <a:ext uri="{FF2B5EF4-FFF2-40B4-BE49-F238E27FC236}">
                <a16:creationId xmlns:a16="http://schemas.microsoft.com/office/drawing/2014/main" id="{216001C1-E733-FA1C-9286-F8D96404E2AF}"/>
              </a:ext>
            </a:extLst>
          </p:cNvPr>
          <p:cNvGrpSpPr/>
          <p:nvPr/>
        </p:nvGrpSpPr>
        <p:grpSpPr>
          <a:xfrm>
            <a:off x="1317618" y="1738036"/>
            <a:ext cx="10010274" cy="1449883"/>
            <a:chOff x="583239" y="3204543"/>
            <a:chExt cx="6689577" cy="1449883"/>
          </a:xfrm>
        </p:grpSpPr>
        <p:sp>
          <p:nvSpPr>
            <p:cNvPr id="11" name="TextBox 10">
              <a:extLst>
                <a:ext uri="{FF2B5EF4-FFF2-40B4-BE49-F238E27FC236}">
                  <a16:creationId xmlns:a16="http://schemas.microsoft.com/office/drawing/2014/main" id="{72106353-938A-E21C-641E-82BF402E15A1}"/>
                </a:ext>
              </a:extLst>
            </p:cNvPr>
            <p:cNvSpPr txBox="1"/>
            <p:nvPr/>
          </p:nvSpPr>
          <p:spPr>
            <a:xfrm>
              <a:off x="645789" y="3206337"/>
              <a:ext cx="6564480" cy="1448089"/>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0" i="0" u="none" strike="noStrike" kern="1200" cap="none" spc="0" normalizeH="0" baseline="0" noProof="0">
                  <a:ln w="254000">
                    <a:solidFill>
                      <a:prstClr val="white"/>
                    </a:solidFill>
                  </a:ln>
                  <a:solidFill>
                    <a:prstClr val="white"/>
                  </a:solidFill>
                  <a:effectLst>
                    <a:outerShdw blurRad="63500" sx="102000" sy="102000" algn="ctr"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CUỘC SỐNG MẾN YÊU</a:t>
              </a:r>
            </a:p>
          </p:txBody>
        </p:sp>
        <p:sp>
          <p:nvSpPr>
            <p:cNvPr id="12" name="TextBox 11">
              <a:extLst>
                <a:ext uri="{FF2B5EF4-FFF2-40B4-BE49-F238E27FC236}">
                  <a16:creationId xmlns:a16="http://schemas.microsoft.com/office/drawing/2014/main" id="{28026A23-01D5-A1F9-7DD9-F776F4025E41}"/>
                </a:ext>
              </a:extLst>
            </p:cNvPr>
            <p:cNvSpPr txBox="1"/>
            <p:nvPr/>
          </p:nvSpPr>
          <p:spPr>
            <a:xfrm>
              <a:off x="583239" y="3204543"/>
              <a:ext cx="6689577" cy="144808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0" i="0" u="none" strike="noStrike" kern="1200" cap="none" spc="0" normalizeH="0" baseline="0" noProof="0">
                  <a:ln>
                    <a:solidFill>
                      <a:sysClr val="windowText" lastClr="000000"/>
                    </a:solidFill>
                  </a:ln>
                  <a:solidFill>
                    <a:srgbClr val="C171B6"/>
                  </a:solidFill>
                  <a:effectLst/>
                  <a:uLnTx/>
                  <a:uFillTx/>
                  <a:latin typeface="LNTH-LuoLuoNotangYuanTi 1" pitchFamily="2" charset="-128"/>
                  <a:ea typeface="LNTH-LuoLuoNotangYuanTi 1" pitchFamily="2" charset="-128"/>
                  <a:cs typeface="LNTH-LuoLuoNotangYuanTi 1" pitchFamily="2" charset="-128"/>
                </a:rPr>
                <a:t>CUỘC</a:t>
              </a:r>
              <a:r>
                <a:rPr kumimoji="0" lang="en-US" sz="8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8000" b="0" i="0" u="none" strike="noStrike" kern="1200" cap="none" spc="0" normalizeH="0" baseline="0" noProof="0">
                  <a:ln>
                    <a:solidFill>
                      <a:sysClr val="windowText" lastClr="000000"/>
                    </a:solidFill>
                  </a:ln>
                  <a:solidFill>
                    <a:srgbClr val="FF5050"/>
                  </a:solidFill>
                  <a:effectLst/>
                  <a:uLnTx/>
                  <a:uFillTx/>
                  <a:latin typeface="LNTH-LuoLuoNotangYuanTi 1" pitchFamily="2" charset="-128"/>
                  <a:ea typeface="LNTH-LuoLuoNotangYuanTi 1" pitchFamily="2" charset="-128"/>
                  <a:cs typeface="LNTH-LuoLuoNotangYuanTi 1" pitchFamily="2" charset="-128"/>
                </a:rPr>
                <a:t>SỐNG</a:t>
              </a:r>
              <a:r>
                <a:rPr kumimoji="0" lang="en-US" sz="8000" b="0" i="0" u="none" strike="noStrike" kern="1200" cap="none" spc="0" normalizeH="0" baseline="0" noProof="0">
                  <a:ln>
                    <a:solidFill>
                      <a:sysClr val="windowText" lastClr="000000"/>
                    </a:solidFill>
                  </a:ln>
                  <a:solidFill>
                    <a:srgbClr val="C00000"/>
                  </a:solidFill>
                  <a:effectLst/>
                  <a:uLnTx/>
                  <a:uFillTx/>
                  <a:latin typeface="LNTH-LuoLuoNotangYuanTi 1" pitchFamily="2" charset="-128"/>
                  <a:ea typeface="LNTH-LuoLuoNotangYuanTi 1" pitchFamily="2" charset="-128"/>
                  <a:cs typeface="LNTH-LuoLuoNotangYuanTi 1" pitchFamily="2" charset="-128"/>
                </a:rPr>
                <a:t> </a:t>
              </a:r>
              <a:r>
                <a:rPr kumimoji="0" lang="en-US" sz="8000" b="0" i="0" u="none" strike="noStrike" kern="1200" cap="none" spc="0" normalizeH="0" baseline="0" noProof="0">
                  <a:ln>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MẾN</a:t>
              </a:r>
              <a:r>
                <a:rPr kumimoji="0" lang="en-US" sz="8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8000" b="0" i="0" u="none" strike="noStrike" kern="1200" cap="none" spc="0" normalizeH="0" baseline="0" noProof="0">
                  <a:ln>
                    <a:solidFill>
                      <a:sysClr val="windowText" lastClr="000000"/>
                    </a:solidFill>
                  </a:ln>
                  <a:solidFill>
                    <a:srgbClr val="C6EBFE"/>
                  </a:solidFill>
                  <a:effectLst/>
                  <a:uLnTx/>
                  <a:uFillTx/>
                  <a:latin typeface="LNTH-LuoLuoNotangYuanTi 1" pitchFamily="2" charset="-128"/>
                  <a:ea typeface="LNTH-LuoLuoNotangYuanTi 1" pitchFamily="2" charset="-128"/>
                  <a:cs typeface="LNTH-LuoLuoNotangYuanTi 1" pitchFamily="2" charset="-128"/>
                </a:rPr>
                <a:t>YÊU</a:t>
              </a:r>
            </a:p>
          </p:txBody>
        </p:sp>
      </p:grpSp>
      <p:sp>
        <p:nvSpPr>
          <p:cNvPr id="13" name="TextBox 12">
            <a:extLst>
              <a:ext uri="{FF2B5EF4-FFF2-40B4-BE49-F238E27FC236}">
                <a16:creationId xmlns:a16="http://schemas.microsoft.com/office/drawing/2014/main" id="{6A4DE152-C5D9-2D01-29E1-E6E552A220CC}"/>
              </a:ext>
            </a:extLst>
          </p:cNvPr>
          <p:cNvSpPr txBox="1"/>
          <p:nvPr/>
        </p:nvSpPr>
        <p:spPr>
          <a:xfrm rot="21582314">
            <a:off x="-2117726" y="197061"/>
            <a:ext cx="8144410" cy="92333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0">
                  <a:solidFill>
                    <a:schemeClr val="bg1"/>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TIẾNG VIỆT</a:t>
            </a:r>
          </a:p>
        </p:txBody>
      </p:sp>
      <p:sp>
        <p:nvSpPr>
          <p:cNvPr id="14" name="TextBox 13">
            <a:extLst>
              <a:ext uri="{FF2B5EF4-FFF2-40B4-BE49-F238E27FC236}">
                <a16:creationId xmlns:a16="http://schemas.microsoft.com/office/drawing/2014/main" id="{2269BE95-9FA8-9DAB-8AE2-0779A7227022}"/>
              </a:ext>
            </a:extLst>
          </p:cNvPr>
          <p:cNvSpPr txBox="1"/>
          <p:nvPr/>
        </p:nvSpPr>
        <p:spPr>
          <a:xfrm rot="21582314">
            <a:off x="-2117726" y="196596"/>
            <a:ext cx="814441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schemeClr val="tx1"/>
                  </a:solidFill>
                </a:ln>
                <a:solidFill>
                  <a:srgbClr val="FF6600"/>
                </a:solidFill>
                <a:uLnTx/>
                <a:uFillTx/>
                <a:latin typeface="LNTH-LuoLuoNotangYuanTi 1" pitchFamily="2" charset="-128"/>
                <a:ea typeface="LNTH-LuoLuoNotangYuanTi 1" pitchFamily="2" charset="-128"/>
                <a:cs typeface="LNTH-LuoLuoNotangYuanTi 1" pitchFamily="2" charset="-128"/>
              </a:rPr>
              <a:t>T</a:t>
            </a:r>
            <a:r>
              <a:rPr lang="en-US" sz="5400" b="1">
                <a:ln w="9525">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5400" b="1">
                <a:ln w="9525">
                  <a:solidFill>
                    <a:schemeClr val="tx1"/>
                  </a:solidFill>
                </a:ln>
                <a:solidFill>
                  <a:srgbClr val="00B0F0"/>
                </a:solidFill>
                <a:latin typeface="LNTH-LuoLuoNotangYuanTi 1" pitchFamily="2" charset="-128"/>
                <a:ea typeface="LNTH-LuoLuoNotangYuanTi 1" pitchFamily="2" charset="-128"/>
                <a:cs typeface="LNTH-LuoLuoNotangYuanTi 1" pitchFamily="2" charset="-128"/>
              </a:rPr>
              <a:t>Ế</a:t>
            </a:r>
            <a:r>
              <a:rPr kumimoji="0" lang="en-US" sz="5400" b="1" i="0" u="none" strike="noStrike" kern="1200" cap="none" spc="0" normalizeH="0" baseline="0" noProof="0">
                <a:ln w="9525">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N</a:t>
            </a:r>
            <a:r>
              <a:rPr kumimoji="0" lang="en-US" sz="5400" b="1" i="0" u="none" strike="noStrike" kern="1200" cap="none" spc="0" normalizeH="0" baseline="0" noProof="0">
                <a:ln w="9525">
                  <a:solidFill>
                    <a:schemeClr val="tx1"/>
                  </a:solidFill>
                </a:ln>
                <a:solidFill>
                  <a:schemeClr val="accent2"/>
                </a:solidFill>
                <a:uLnTx/>
                <a:uFillTx/>
                <a:latin typeface="LNTH-LuoLuoNotangYuanTi 1" pitchFamily="2" charset="-128"/>
                <a:ea typeface="LNTH-LuoLuoNotangYuanTi 1" pitchFamily="2" charset="-128"/>
                <a:cs typeface="LNTH-LuoLuoNotangYuanTi 1" pitchFamily="2" charset="-128"/>
              </a:rPr>
              <a:t>G</a:t>
            </a:r>
            <a:r>
              <a:rPr kumimoji="0" lang="en-US" sz="5400" b="1" i="0" u="none" strike="noStrike" kern="1200" cap="none" spc="0" normalizeH="0" baseline="0" noProof="0">
                <a:ln w="9525">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 V</a:t>
            </a:r>
            <a:r>
              <a:rPr kumimoji="0" lang="en-US" sz="5400" b="1" i="0" u="none" strike="noStrike" kern="1200" cap="none" spc="0" normalizeH="0" baseline="0" noProof="0">
                <a:ln w="9525">
                  <a:solidFill>
                    <a:schemeClr val="tx1"/>
                  </a:solidFill>
                </a:ln>
                <a:solidFill>
                  <a:srgbClr val="FFFF00"/>
                </a:solidFill>
                <a:uLnTx/>
                <a:uFillTx/>
                <a:latin typeface="LNTH-LuoLuoNotangYuanTi 1" pitchFamily="2" charset="-128"/>
                <a:ea typeface="LNTH-LuoLuoNotangYuanTi 1" pitchFamily="2" charset="-128"/>
                <a:cs typeface="LNTH-LuoLuoNotangYuanTi 1" pitchFamily="2" charset="-128"/>
              </a:rPr>
              <a:t>I</a:t>
            </a:r>
            <a:r>
              <a:rPr kumimoji="0" lang="en-US" sz="5400" b="1" i="0" u="none" strike="noStrike" kern="1200" cap="none" spc="0" normalizeH="0" baseline="0" noProof="0">
                <a:ln w="9525">
                  <a:solidFill>
                    <a:schemeClr val="tx1"/>
                  </a:solidFill>
                </a:ln>
                <a:solidFill>
                  <a:srgbClr val="FF5050"/>
                </a:solidFill>
                <a:uLnTx/>
                <a:uFillTx/>
                <a:latin typeface="LNTH-LuoLuoNotangYuanTi 1" pitchFamily="2" charset="-128"/>
                <a:ea typeface="LNTH-LuoLuoNotangYuanTi 1" pitchFamily="2" charset="-128"/>
                <a:cs typeface="LNTH-LuoLuoNotangYuanTi 1" pitchFamily="2" charset="-128"/>
              </a:rPr>
              <a:t>Ệ</a:t>
            </a:r>
            <a:r>
              <a:rPr kumimoji="0" lang="en-US" sz="5400" b="1" i="0" u="none" strike="noStrike" kern="1200" cap="none" spc="0" normalizeH="0" baseline="0" noProof="0">
                <a:ln w="9525">
                  <a:solidFill>
                    <a:schemeClr val="tx1"/>
                  </a:solidFill>
                </a:ln>
                <a:solidFill>
                  <a:srgbClr val="00CCFF"/>
                </a:solidFill>
                <a:uLnTx/>
                <a:uFillTx/>
                <a:latin typeface="LNTH-LuoLuoNotangYuanTi 1" pitchFamily="2" charset="-128"/>
                <a:ea typeface="LNTH-LuoLuoNotangYuanTi 1" pitchFamily="2" charset="-128"/>
                <a:cs typeface="LNTH-LuoLuoNotangYuanTi 1" pitchFamily="2" charset="-128"/>
              </a:rPr>
              <a:t>T</a:t>
            </a:r>
          </a:p>
        </p:txBody>
      </p:sp>
      <p:grpSp>
        <p:nvGrpSpPr>
          <p:cNvPr id="17" name="Group 16">
            <a:extLst>
              <a:ext uri="{FF2B5EF4-FFF2-40B4-BE49-F238E27FC236}">
                <a16:creationId xmlns:a16="http://schemas.microsoft.com/office/drawing/2014/main" id="{32696879-4782-E7DB-2953-4423C5CCD704}"/>
              </a:ext>
            </a:extLst>
          </p:cNvPr>
          <p:cNvGrpSpPr/>
          <p:nvPr/>
        </p:nvGrpSpPr>
        <p:grpSpPr>
          <a:xfrm>
            <a:off x="5027138" y="996754"/>
            <a:ext cx="3067998" cy="1306901"/>
            <a:chOff x="3958444" y="3316183"/>
            <a:chExt cx="3067998" cy="1306901"/>
          </a:xfrm>
        </p:grpSpPr>
        <p:sp>
          <p:nvSpPr>
            <p:cNvPr id="16" name="TextBox 15">
              <a:extLst>
                <a:ext uri="{FF2B5EF4-FFF2-40B4-BE49-F238E27FC236}">
                  <a16:creationId xmlns:a16="http://schemas.microsoft.com/office/drawing/2014/main" id="{73C8D33F-F3CB-978C-025E-51728130BAFB}"/>
                </a:ext>
              </a:extLst>
            </p:cNvPr>
            <p:cNvSpPr txBox="1"/>
            <p:nvPr/>
          </p:nvSpPr>
          <p:spPr>
            <a:xfrm>
              <a:off x="3958444" y="3316183"/>
              <a:ext cx="3067998" cy="1298377"/>
            </a:xfrm>
            <a:prstGeom prst="roundRect">
              <a:avLst>
                <a:gd name="adj" fmla="val 50000"/>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strike="noStrike" kern="1200" cap="none" spc="0" normalizeH="0" baseline="0" noProof="0" err="1">
                  <a:ln w="190500">
                    <a:solidFill>
                      <a:srgbClr val="FFFF00"/>
                    </a:solidFill>
                  </a:ln>
                  <a:solidFill>
                    <a:srgbClr val="0070C0"/>
                  </a:solidFill>
                  <a:effectLst>
                    <a:outerShdw blurRad="50800" dist="38100" dir="5400000" algn="t" rotWithShape="0">
                      <a:prstClr val="black">
                        <a:alpha val="40000"/>
                      </a:prstClr>
                    </a:outerShdw>
                  </a:effectLst>
                  <a:uLnTx/>
                  <a:uFillTx/>
                  <a:latin typeface="UTM Edwardian" panose="02040603050506020204" pitchFamily="18" charset="0"/>
                </a:rPr>
                <a:t>Chủ</a:t>
              </a:r>
              <a:r>
                <a:rPr kumimoji="0" lang="en-US" sz="6600" b="1" i="0" strike="noStrike" kern="1200" cap="none" spc="0" normalizeH="0" baseline="0" noProof="0">
                  <a:ln w="190500">
                    <a:solidFill>
                      <a:srgbClr val="FFFF00"/>
                    </a:solidFill>
                  </a:ln>
                  <a:solidFill>
                    <a:srgbClr val="0070C0"/>
                  </a:solidFill>
                  <a:effectLst>
                    <a:outerShdw blurRad="50800" dist="38100" dir="5400000" algn="t" rotWithShape="0">
                      <a:prstClr val="black">
                        <a:alpha val="40000"/>
                      </a:prstClr>
                    </a:outerShdw>
                  </a:effectLst>
                  <a:uLnTx/>
                  <a:uFillTx/>
                  <a:latin typeface="UTM Edwardian" panose="02040603050506020204" pitchFamily="18" charset="0"/>
                </a:rPr>
                <a:t> </a:t>
              </a:r>
              <a:r>
                <a:rPr lang="en-US" sz="6600" b="1">
                  <a:ln w="190500">
                    <a:solidFill>
                      <a:srgbClr val="FFFF00"/>
                    </a:solidFill>
                  </a:ln>
                  <a:solidFill>
                    <a:srgbClr val="0070C0"/>
                  </a:solidFill>
                  <a:effectLst>
                    <a:outerShdw blurRad="50800" dist="38100" dir="5400000" algn="t" rotWithShape="0">
                      <a:prstClr val="black">
                        <a:alpha val="40000"/>
                      </a:prstClr>
                    </a:outerShdw>
                  </a:effectLst>
                  <a:latin typeface="UTM Edwardian" panose="02040603050506020204" pitchFamily="18" charset="0"/>
                </a:rPr>
                <a:t>điểm:</a:t>
              </a:r>
              <a:endParaRPr kumimoji="0" lang="en-US" sz="6600" b="1" i="0" strike="noStrike" kern="1200" cap="none" spc="0" normalizeH="0" baseline="0" noProof="0">
                <a:ln w="190500">
                  <a:solidFill>
                    <a:srgbClr val="FFFF00"/>
                  </a:solidFill>
                </a:ln>
                <a:solidFill>
                  <a:srgbClr val="0070C0"/>
                </a:solidFill>
                <a:effectLst>
                  <a:outerShdw blurRad="50800" dist="38100" dir="5400000" algn="t" rotWithShape="0">
                    <a:prstClr val="black">
                      <a:alpha val="40000"/>
                    </a:prstClr>
                  </a:outerShdw>
                </a:effectLst>
                <a:uLnTx/>
                <a:uFillTx/>
                <a:latin typeface="UTM Edwardian" panose="02040603050506020204" pitchFamily="18" charset="0"/>
              </a:endParaRPr>
            </a:p>
          </p:txBody>
        </p:sp>
        <p:sp>
          <p:nvSpPr>
            <p:cNvPr id="9" name="TextBox 8">
              <a:extLst>
                <a:ext uri="{FF2B5EF4-FFF2-40B4-BE49-F238E27FC236}">
                  <a16:creationId xmlns:a16="http://schemas.microsoft.com/office/drawing/2014/main" id="{86F0FCA8-EEAA-E9BC-8780-6E2EC558BF43}"/>
                </a:ext>
              </a:extLst>
            </p:cNvPr>
            <p:cNvSpPr txBox="1"/>
            <p:nvPr/>
          </p:nvSpPr>
          <p:spPr>
            <a:xfrm>
              <a:off x="3958444" y="3324707"/>
              <a:ext cx="3067998" cy="1298377"/>
            </a:xfrm>
            <a:prstGeom prst="roundRect">
              <a:avLst>
                <a:gd name="adj" fmla="val 50000"/>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strike="noStrike" kern="1200" cap="none" spc="0" normalizeH="0" baseline="0" noProof="0" err="1">
                  <a:solidFill>
                    <a:srgbClr val="FF0000"/>
                  </a:solidFill>
                  <a:effectLst/>
                  <a:uLnTx/>
                  <a:uFillTx/>
                  <a:latin typeface="UTM Edwardian" panose="02040603050506020204" pitchFamily="18" charset="0"/>
                </a:rPr>
                <a:t>Chủ</a:t>
              </a:r>
              <a:r>
                <a:rPr kumimoji="0" lang="en-US" sz="6600" b="1" i="0" strike="noStrike" kern="1200" cap="none" spc="0" normalizeH="0" baseline="0" noProof="0">
                  <a:solidFill>
                    <a:srgbClr val="FF0000"/>
                  </a:solidFill>
                  <a:effectLst/>
                  <a:uLnTx/>
                  <a:uFillTx/>
                  <a:latin typeface="UTM Edwardian" panose="02040603050506020204" pitchFamily="18" charset="0"/>
                </a:rPr>
                <a:t> </a:t>
              </a:r>
              <a:r>
                <a:rPr lang="en-US" sz="6600" b="1">
                  <a:solidFill>
                    <a:srgbClr val="FF0000"/>
                  </a:solidFill>
                  <a:latin typeface="UTM Edwardian" panose="02040603050506020204" pitchFamily="18" charset="0"/>
                </a:rPr>
                <a:t>điểm:</a:t>
              </a:r>
              <a:endParaRPr kumimoji="0" lang="en-US" sz="6600" b="1" i="0" strike="noStrike" kern="1200" cap="none" spc="0" normalizeH="0" baseline="0" noProof="0">
                <a:solidFill>
                  <a:srgbClr val="FF0000"/>
                </a:solidFill>
                <a:effectLst/>
                <a:uLnTx/>
                <a:uFillTx/>
                <a:latin typeface="UTM Edwardian" panose="02040603050506020204" pitchFamily="18" charset="0"/>
              </a:endParaRPr>
            </a:p>
          </p:txBody>
        </p:sp>
      </p:grpSp>
    </p:spTree>
    <p:extLst>
      <p:ext uri="{BB962C8B-B14F-4D97-AF65-F5344CB8AC3E}">
        <p14:creationId xmlns:p14="http://schemas.microsoft.com/office/powerpoint/2010/main" val="2863181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500"/>
                            </p:stCondLst>
                            <p:childTnLst>
                              <p:par>
                                <p:cTn id="18" presetID="5" presetClass="entr" presetSubtype="5"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down)">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gd name="adj" fmla="val 10019"/>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A01110B-BEC8-52EA-25C7-2050006CFC51}"/>
              </a:ext>
            </a:extLst>
          </p:cNvPr>
          <p:cNvSpPr/>
          <p:nvPr/>
        </p:nvSpPr>
        <p:spPr>
          <a:xfrm>
            <a:off x="463106" y="1474577"/>
            <a:ext cx="6600634" cy="63402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E15830A-93BC-22D3-0F66-6E66EB8BD2C9}"/>
              </a:ext>
            </a:extLst>
          </p:cNvPr>
          <p:cNvSpPr/>
          <p:nvPr/>
        </p:nvSpPr>
        <p:spPr>
          <a:xfrm>
            <a:off x="463106" y="2220116"/>
            <a:ext cx="10091690" cy="6340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6C12140-0097-C719-8EEC-38E9C6A7DE08}"/>
              </a:ext>
            </a:extLst>
          </p:cNvPr>
          <p:cNvSpPr/>
          <p:nvPr/>
        </p:nvSpPr>
        <p:spPr>
          <a:xfrm>
            <a:off x="463105" y="2965655"/>
            <a:ext cx="11191555" cy="6340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9693BE8-29A9-AA6F-44F4-9091D2A29609}"/>
              </a:ext>
            </a:extLst>
          </p:cNvPr>
          <p:cNvSpPr/>
          <p:nvPr/>
        </p:nvSpPr>
        <p:spPr>
          <a:xfrm>
            <a:off x="463105" y="3711194"/>
            <a:ext cx="1548576" cy="63402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4715F8E-3A08-13BB-9859-C0D017D4B929}"/>
              </a:ext>
            </a:extLst>
          </p:cNvPr>
          <p:cNvSpPr/>
          <p:nvPr/>
        </p:nvSpPr>
        <p:spPr>
          <a:xfrm>
            <a:off x="500222" y="4447202"/>
            <a:ext cx="6600634" cy="634021"/>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7EE0DCC-D36F-E600-3227-73E01B094464}"/>
              </a:ext>
            </a:extLst>
          </p:cNvPr>
          <p:cNvSpPr/>
          <p:nvPr/>
        </p:nvSpPr>
        <p:spPr>
          <a:xfrm>
            <a:off x="463104" y="5183210"/>
            <a:ext cx="11191555" cy="634021"/>
          </a:xfrm>
          <a:prstGeom prst="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69FE1D9-451E-0C01-D2E0-E1689456C4A6}"/>
              </a:ext>
            </a:extLst>
          </p:cNvPr>
          <p:cNvSpPr/>
          <p:nvPr/>
        </p:nvSpPr>
        <p:spPr>
          <a:xfrm>
            <a:off x="463103" y="5817231"/>
            <a:ext cx="11191555" cy="634021"/>
          </a:xfrm>
          <a:prstGeom prst="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7" y="485655"/>
            <a:ext cx="10681140" cy="820420"/>
            <a:chOff x="789709" y="515277"/>
            <a:chExt cx="10681140" cy="82042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7"/>
              <a:ext cx="10607040" cy="82042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1154754" y="539445"/>
              <a:ext cx="10316095" cy="707886"/>
            </a:xfrm>
            <a:prstGeom prst="rect">
              <a:avLst/>
            </a:prstGeom>
            <a:noFill/>
          </p:spPr>
          <p:txBody>
            <a:bodyPr wrap="square" rtlCol="0">
              <a:spAutoFit/>
            </a:bodyPr>
            <a:lstStyle/>
            <a:p>
              <a:pPr algn="ctr"/>
              <a:r>
                <a:rPr lang="en-US" sz="4000" b="1">
                  <a:solidFill>
                    <a:srgbClr val="FF5050"/>
                  </a:solidFill>
                </a:rPr>
                <a:t>Dấu hiệu nào để em nhận biết đó là một câu?</a:t>
              </a:r>
              <a:endParaRPr lang="en-US" sz="4000" b="1"/>
            </a:p>
          </p:txBody>
        </p:sp>
      </p:grpSp>
      <p:sp>
        <p:nvSpPr>
          <p:cNvPr id="2" name="TextBox 1">
            <a:extLst>
              <a:ext uri="{FF2B5EF4-FFF2-40B4-BE49-F238E27FC236}">
                <a16:creationId xmlns:a16="http://schemas.microsoft.com/office/drawing/2014/main" id="{A8CD5D64-DC34-0FE7-C428-2312CACDE0DA}"/>
              </a:ext>
            </a:extLst>
          </p:cNvPr>
          <p:cNvSpPr txBox="1"/>
          <p:nvPr/>
        </p:nvSpPr>
        <p:spPr>
          <a:xfrm>
            <a:off x="0" y="1363059"/>
            <a:ext cx="7365733" cy="713272"/>
          </a:xfrm>
          <a:prstGeom prst="rect">
            <a:avLst/>
          </a:prstGeom>
          <a:noFill/>
        </p:spPr>
        <p:txBody>
          <a:bodyPr wrap="square" rtlCol="0">
            <a:spAutoFit/>
          </a:bodyPr>
          <a:lstStyle/>
          <a:p>
            <a:pPr algn="just">
              <a:lnSpc>
                <a:spcPct val="150000"/>
              </a:lnSpc>
            </a:pPr>
            <a:r>
              <a:rPr lang="en-US" sz="3000"/>
              <a:t>      Cây bách xanh đẹp nhất mỗi độ đông về. </a:t>
            </a:r>
          </a:p>
        </p:txBody>
      </p:sp>
      <p:sp>
        <p:nvSpPr>
          <p:cNvPr id="32" name="TextBox 31">
            <a:extLst>
              <a:ext uri="{FF2B5EF4-FFF2-40B4-BE49-F238E27FC236}">
                <a16:creationId xmlns:a16="http://schemas.microsoft.com/office/drawing/2014/main" id="{E3E0C8B9-9D70-DBE7-6E45-A96F89443AD7}"/>
              </a:ext>
            </a:extLst>
          </p:cNvPr>
          <p:cNvSpPr txBox="1"/>
          <p:nvPr/>
        </p:nvSpPr>
        <p:spPr>
          <a:xfrm>
            <a:off x="537338" y="4902741"/>
            <a:ext cx="11154440" cy="1405769"/>
          </a:xfrm>
          <a:prstGeom prst="rect">
            <a:avLst/>
          </a:prstGeom>
          <a:noFill/>
        </p:spPr>
        <p:txBody>
          <a:bodyPr wrap="square" rtlCol="0">
            <a:spAutoFit/>
          </a:bodyPr>
          <a:lstStyle/>
          <a:p>
            <a:pPr algn="just">
              <a:lnSpc>
                <a:spcPct val="150000"/>
              </a:lnSpc>
            </a:pPr>
            <a:r>
              <a:rPr lang="en-US" sz="3000"/>
              <a:t>Nhưng đọt non của lá cây bách màu xanh nõn như muốn uống trọn cả những tia nắng nhẹ của mùa đông, ẩn lên màu sức sống đẹp ngơ ngẩn.</a:t>
            </a:r>
            <a:r>
              <a:rPr lang="en-US" sz="3000" i="1"/>
              <a:t> </a:t>
            </a:r>
            <a:endParaRPr lang="en-US" sz="3000"/>
          </a:p>
        </p:txBody>
      </p:sp>
      <p:sp>
        <p:nvSpPr>
          <p:cNvPr id="33" name="TextBox 32">
            <a:extLst>
              <a:ext uri="{FF2B5EF4-FFF2-40B4-BE49-F238E27FC236}">
                <a16:creationId xmlns:a16="http://schemas.microsoft.com/office/drawing/2014/main" id="{2F169126-40BC-03A6-2857-CEFEF2AE0063}"/>
              </a:ext>
            </a:extLst>
          </p:cNvPr>
          <p:cNvSpPr txBox="1"/>
          <p:nvPr/>
        </p:nvSpPr>
        <p:spPr>
          <a:xfrm>
            <a:off x="537338" y="2087646"/>
            <a:ext cx="10017458" cy="713272"/>
          </a:xfrm>
          <a:prstGeom prst="rect">
            <a:avLst/>
          </a:prstGeom>
          <a:noFill/>
        </p:spPr>
        <p:txBody>
          <a:bodyPr wrap="square" rtlCol="0">
            <a:spAutoFit/>
          </a:bodyPr>
          <a:lstStyle/>
          <a:p>
            <a:pPr algn="just">
              <a:lnSpc>
                <a:spcPct val="150000"/>
              </a:lnSpc>
            </a:pPr>
            <a:r>
              <a:rPr lang="en-US" sz="3000"/>
              <a:t>Những vòm cây trong vườn đều đã nhuộm màu già nua cằn cỗi. </a:t>
            </a:r>
          </a:p>
        </p:txBody>
      </p:sp>
      <p:sp>
        <p:nvSpPr>
          <p:cNvPr id="34" name="TextBox 33">
            <a:extLst>
              <a:ext uri="{FF2B5EF4-FFF2-40B4-BE49-F238E27FC236}">
                <a16:creationId xmlns:a16="http://schemas.microsoft.com/office/drawing/2014/main" id="{039E351D-B0FC-4D78-7FF8-FB14C625667A}"/>
              </a:ext>
            </a:extLst>
          </p:cNvPr>
          <p:cNvSpPr txBox="1"/>
          <p:nvPr/>
        </p:nvSpPr>
        <p:spPr>
          <a:xfrm>
            <a:off x="463106" y="2800918"/>
            <a:ext cx="11191556" cy="1405769"/>
          </a:xfrm>
          <a:prstGeom prst="rect">
            <a:avLst/>
          </a:prstGeom>
          <a:noFill/>
        </p:spPr>
        <p:txBody>
          <a:bodyPr wrap="square" rtlCol="0">
            <a:spAutoFit/>
          </a:bodyPr>
          <a:lstStyle/>
          <a:p>
            <a:pPr algn="just">
              <a:lnSpc>
                <a:spcPct val="150000"/>
              </a:lnSpc>
            </a:pPr>
            <a:r>
              <a:rPr lang="en-US" sz="3000"/>
              <a:t>Chỉ có cây bách xanh vẫn mạnh mẽ vươn lên, thản nhiên chẳng sợ chi mưa gió. </a:t>
            </a:r>
          </a:p>
        </p:txBody>
      </p:sp>
      <p:sp>
        <p:nvSpPr>
          <p:cNvPr id="35" name="TextBox 34">
            <a:extLst>
              <a:ext uri="{FF2B5EF4-FFF2-40B4-BE49-F238E27FC236}">
                <a16:creationId xmlns:a16="http://schemas.microsoft.com/office/drawing/2014/main" id="{AD234380-28F5-37D1-FF3C-12162D0E6EF5}"/>
              </a:ext>
            </a:extLst>
          </p:cNvPr>
          <p:cNvSpPr txBox="1"/>
          <p:nvPr/>
        </p:nvSpPr>
        <p:spPr>
          <a:xfrm>
            <a:off x="500222" y="4238954"/>
            <a:ext cx="11470105" cy="713272"/>
          </a:xfrm>
          <a:prstGeom prst="rect">
            <a:avLst/>
          </a:prstGeom>
          <a:noFill/>
        </p:spPr>
        <p:txBody>
          <a:bodyPr wrap="square" rtlCol="0">
            <a:spAutoFit/>
          </a:bodyPr>
          <a:lstStyle/>
          <a:p>
            <a:pPr algn="just">
              <a:lnSpc>
                <a:spcPct val="150000"/>
              </a:lnSpc>
            </a:pPr>
            <a:r>
              <a:rPr lang="en-US" sz="3000"/>
              <a:t>Những tán tròn vẫn xanh um mướt mát. </a:t>
            </a:r>
          </a:p>
        </p:txBody>
      </p:sp>
      <p:pic>
        <p:nvPicPr>
          <p:cNvPr id="44" name="Picture 43" descr="A cartoon of a child holding a lollipop&#10;&#10;Description automatically generated">
            <a:extLst>
              <a:ext uri="{FF2B5EF4-FFF2-40B4-BE49-F238E27FC236}">
                <a16:creationId xmlns:a16="http://schemas.microsoft.com/office/drawing/2014/main" id="{03E4687A-B600-8EE6-401E-D1DDADB9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96" y="393911"/>
            <a:ext cx="1070036" cy="975311"/>
          </a:xfrm>
          <a:prstGeom prst="rect">
            <a:avLst/>
          </a:prstGeom>
        </p:spPr>
      </p:pic>
      <p:sp>
        <p:nvSpPr>
          <p:cNvPr id="45" name="Oval 44">
            <a:extLst>
              <a:ext uri="{FF2B5EF4-FFF2-40B4-BE49-F238E27FC236}">
                <a16:creationId xmlns:a16="http://schemas.microsoft.com/office/drawing/2014/main" id="{5915B3BB-BF01-E132-8049-92BB2707D8D4}"/>
              </a:ext>
            </a:extLst>
          </p:cNvPr>
          <p:cNvSpPr/>
          <p:nvPr/>
        </p:nvSpPr>
        <p:spPr>
          <a:xfrm>
            <a:off x="463103" y="1474577"/>
            <a:ext cx="771337" cy="7018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7A85146-0E44-4FE3-DF99-1ADDC018A265}"/>
              </a:ext>
            </a:extLst>
          </p:cNvPr>
          <p:cNvSpPr/>
          <p:nvPr/>
        </p:nvSpPr>
        <p:spPr>
          <a:xfrm>
            <a:off x="6651125" y="1738315"/>
            <a:ext cx="375741" cy="3408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5FA6AEA-E776-FFA0-CF65-FD0BE158BB56}"/>
              </a:ext>
            </a:extLst>
          </p:cNvPr>
          <p:cNvSpPr/>
          <p:nvPr/>
        </p:nvSpPr>
        <p:spPr>
          <a:xfrm>
            <a:off x="537093" y="2237082"/>
            <a:ext cx="1235318" cy="6170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46C17AF-0652-89A4-2AD9-4A1AF059C0A8}"/>
              </a:ext>
            </a:extLst>
          </p:cNvPr>
          <p:cNvSpPr/>
          <p:nvPr/>
        </p:nvSpPr>
        <p:spPr>
          <a:xfrm>
            <a:off x="10279341" y="2462297"/>
            <a:ext cx="375741" cy="3408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B1DD3B-9800-DDC3-A901-03C15FD22F7D}"/>
              </a:ext>
            </a:extLst>
          </p:cNvPr>
          <p:cNvSpPr/>
          <p:nvPr/>
        </p:nvSpPr>
        <p:spPr>
          <a:xfrm>
            <a:off x="463103" y="2986607"/>
            <a:ext cx="771337" cy="6001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C08F66E-674D-41C4-0D96-3EB655FA3304}"/>
              </a:ext>
            </a:extLst>
          </p:cNvPr>
          <p:cNvSpPr/>
          <p:nvPr/>
        </p:nvSpPr>
        <p:spPr>
          <a:xfrm>
            <a:off x="1772411" y="3832924"/>
            <a:ext cx="375741" cy="3408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E49A04F-375B-946A-F2DA-5D6F309A00FF}"/>
              </a:ext>
            </a:extLst>
          </p:cNvPr>
          <p:cNvSpPr/>
          <p:nvPr/>
        </p:nvSpPr>
        <p:spPr>
          <a:xfrm>
            <a:off x="507709" y="4332457"/>
            <a:ext cx="1235318" cy="6170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DB93290-62A8-9496-439B-6C2B7CAB84EE}"/>
              </a:ext>
            </a:extLst>
          </p:cNvPr>
          <p:cNvSpPr/>
          <p:nvPr/>
        </p:nvSpPr>
        <p:spPr>
          <a:xfrm>
            <a:off x="6667461" y="4600096"/>
            <a:ext cx="375741" cy="3408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841061D-E79D-8E69-C234-7140BA093B21}"/>
              </a:ext>
            </a:extLst>
          </p:cNvPr>
          <p:cNvSpPr/>
          <p:nvPr/>
        </p:nvSpPr>
        <p:spPr>
          <a:xfrm>
            <a:off x="480551" y="5077885"/>
            <a:ext cx="1235318" cy="6170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C147B19-554D-EF41-67FA-4107C99BAFFA}"/>
              </a:ext>
            </a:extLst>
          </p:cNvPr>
          <p:cNvSpPr/>
          <p:nvPr/>
        </p:nvSpPr>
        <p:spPr>
          <a:xfrm>
            <a:off x="11396747" y="5963814"/>
            <a:ext cx="375741" cy="3408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489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 name="ÂM-THANH-XOAY.wav"/>
                                        </p:tgtEl>
                                      </p:cMediaNode>
                                    </p:audio>
                                  </p:sub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2" name="ÂM-THANH-XOAY.wav"/>
                                        </p:tgtEl>
                                      </p:cMediaNode>
                                    </p:audio>
                                  </p:sub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p:cTn id="54" dur="500" fill="hold"/>
                                        <p:tgtEl>
                                          <p:spTgt spid="49"/>
                                        </p:tgtEl>
                                        <p:attrNameLst>
                                          <p:attrName>ppt_w</p:attrName>
                                        </p:attrNameLst>
                                      </p:cBhvr>
                                      <p:tavLst>
                                        <p:tav tm="0">
                                          <p:val>
                                            <p:fltVal val="0"/>
                                          </p:val>
                                        </p:tav>
                                        <p:tav tm="100000">
                                          <p:val>
                                            <p:strVal val="#ppt_w"/>
                                          </p:val>
                                        </p:tav>
                                      </p:tavLst>
                                    </p:anim>
                                    <p:anim calcmode="lin" valueType="num">
                                      <p:cBhvr>
                                        <p:cTn id="55" dur="500" fill="hold"/>
                                        <p:tgtEl>
                                          <p:spTgt spid="49"/>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2" name="ÂM-THANH-XOAY.wav"/>
                                        </p:tgtEl>
                                      </p:cMediaNode>
                                    </p:audio>
                                  </p:sub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500" fill="hold"/>
                                        <p:tgtEl>
                                          <p:spTgt spid="51"/>
                                        </p:tgtEl>
                                        <p:attrNameLst>
                                          <p:attrName>ppt_w</p:attrName>
                                        </p:attrNameLst>
                                      </p:cBhvr>
                                      <p:tavLst>
                                        <p:tav tm="0">
                                          <p:val>
                                            <p:fltVal val="0"/>
                                          </p:val>
                                        </p:tav>
                                        <p:tav tm="100000">
                                          <p:val>
                                            <p:strVal val="#ppt_w"/>
                                          </p:val>
                                        </p:tav>
                                      </p:tavLst>
                                    </p:anim>
                                    <p:anim calcmode="lin" valueType="num">
                                      <p:cBhvr>
                                        <p:cTn id="65" dur="500" fill="hold"/>
                                        <p:tgtEl>
                                          <p:spTgt spid="51"/>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p:cTn id="68" dur="500" fill="hold"/>
                                        <p:tgtEl>
                                          <p:spTgt spid="52"/>
                                        </p:tgtEl>
                                        <p:attrNameLst>
                                          <p:attrName>ppt_w</p:attrName>
                                        </p:attrNameLst>
                                      </p:cBhvr>
                                      <p:tavLst>
                                        <p:tav tm="0">
                                          <p:val>
                                            <p:fltVal val="0"/>
                                          </p:val>
                                        </p:tav>
                                        <p:tav tm="100000">
                                          <p:val>
                                            <p:strVal val="#ppt_w"/>
                                          </p:val>
                                        </p:tav>
                                      </p:tavLst>
                                    </p:anim>
                                    <p:anim calcmode="lin" valueType="num">
                                      <p:cBhvr>
                                        <p:cTn id="69" dur="500" fill="hold"/>
                                        <p:tgtEl>
                                          <p:spTgt spid="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2" name="ÂM-THANH-XOAY.wav"/>
                                        </p:tgtEl>
                                      </p:cMediaNode>
                                    </p:audio>
                                  </p:sub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p:cTn id="74" dur="500" fill="hold"/>
                                        <p:tgtEl>
                                          <p:spTgt spid="53"/>
                                        </p:tgtEl>
                                        <p:attrNameLst>
                                          <p:attrName>ppt_w</p:attrName>
                                        </p:attrNameLst>
                                      </p:cBhvr>
                                      <p:tavLst>
                                        <p:tav tm="0">
                                          <p:val>
                                            <p:fltVal val="0"/>
                                          </p:val>
                                        </p:tav>
                                        <p:tav tm="100000">
                                          <p:val>
                                            <p:strVal val="#ppt_w"/>
                                          </p:val>
                                        </p:tav>
                                      </p:tavLst>
                                    </p:anim>
                                    <p:anim calcmode="lin" valueType="num">
                                      <p:cBhvr>
                                        <p:cTn id="75" dur="500" fill="hold"/>
                                        <p:tgtEl>
                                          <p:spTgt spid="5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500" fill="hold"/>
                                        <p:tgtEl>
                                          <p:spTgt spid="54"/>
                                        </p:tgtEl>
                                        <p:attrNameLst>
                                          <p:attrName>ppt_w</p:attrName>
                                        </p:attrNameLst>
                                      </p:cBhvr>
                                      <p:tavLst>
                                        <p:tav tm="0">
                                          <p:val>
                                            <p:fltVal val="0"/>
                                          </p:val>
                                        </p:tav>
                                        <p:tav tm="100000">
                                          <p:val>
                                            <p:strVal val="#ppt_w"/>
                                          </p:val>
                                        </p:tav>
                                      </p:tavLst>
                                    </p:anim>
                                    <p:anim calcmode="lin" valueType="num">
                                      <p:cBhvr>
                                        <p:cTn id="79" dur="5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P spid="34" grpId="0"/>
      <p:bldP spid="35" grpId="0"/>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gd name="adj" fmla="val 10019"/>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E4A0998-AB8D-92D1-5814-DA7714A61CE3}"/>
              </a:ext>
            </a:extLst>
          </p:cNvPr>
          <p:cNvGrpSpPr/>
          <p:nvPr/>
        </p:nvGrpSpPr>
        <p:grpSpPr>
          <a:xfrm>
            <a:off x="442672" y="1627189"/>
            <a:ext cx="10954075" cy="2018694"/>
            <a:chOff x="442672" y="1627189"/>
            <a:chExt cx="10954075" cy="2018694"/>
          </a:xfrm>
        </p:grpSpPr>
        <p:sp>
          <p:nvSpPr>
            <p:cNvPr id="3" name="Rectangle: Rounded Corners 2">
              <a:extLst>
                <a:ext uri="{FF2B5EF4-FFF2-40B4-BE49-F238E27FC236}">
                  <a16:creationId xmlns:a16="http://schemas.microsoft.com/office/drawing/2014/main" id="{D99CE127-9BFB-90D5-897E-7837D13DA9B4}"/>
                </a:ext>
              </a:extLst>
            </p:cNvPr>
            <p:cNvSpPr/>
            <p:nvPr/>
          </p:nvSpPr>
          <p:spPr>
            <a:xfrm>
              <a:off x="1425633" y="1640485"/>
              <a:ext cx="9971114" cy="1988820"/>
            </a:xfrm>
            <a:custGeom>
              <a:avLst/>
              <a:gdLst>
                <a:gd name="connsiteX0" fmla="*/ 0 w 9971114"/>
                <a:gd name="connsiteY0" fmla="*/ 331477 h 1988820"/>
                <a:gd name="connsiteX1" fmla="*/ 331477 w 9971114"/>
                <a:gd name="connsiteY1" fmla="*/ 0 h 1988820"/>
                <a:gd name="connsiteX2" fmla="*/ 1182509 w 9971114"/>
                <a:gd name="connsiteY2" fmla="*/ 0 h 1988820"/>
                <a:gd name="connsiteX3" fmla="*/ 1661214 w 9971114"/>
                <a:gd name="connsiteY3" fmla="*/ 0 h 1988820"/>
                <a:gd name="connsiteX4" fmla="*/ 2046838 w 9971114"/>
                <a:gd name="connsiteY4" fmla="*/ 0 h 1988820"/>
                <a:gd name="connsiteX5" fmla="*/ 2804788 w 9971114"/>
                <a:gd name="connsiteY5" fmla="*/ 0 h 1988820"/>
                <a:gd name="connsiteX6" fmla="*/ 3562738 w 9971114"/>
                <a:gd name="connsiteY6" fmla="*/ 0 h 1988820"/>
                <a:gd name="connsiteX7" fmla="*/ 4320688 w 9971114"/>
                <a:gd name="connsiteY7" fmla="*/ 0 h 1988820"/>
                <a:gd name="connsiteX8" fmla="*/ 4985557 w 9971114"/>
                <a:gd name="connsiteY8" fmla="*/ 0 h 1988820"/>
                <a:gd name="connsiteX9" fmla="*/ 5650426 w 9971114"/>
                <a:gd name="connsiteY9" fmla="*/ 0 h 1988820"/>
                <a:gd name="connsiteX10" fmla="*/ 6408376 w 9971114"/>
                <a:gd name="connsiteY10" fmla="*/ 0 h 1988820"/>
                <a:gd name="connsiteX11" fmla="*/ 7073244 w 9971114"/>
                <a:gd name="connsiteY11" fmla="*/ 0 h 1988820"/>
                <a:gd name="connsiteX12" fmla="*/ 7924276 w 9971114"/>
                <a:gd name="connsiteY12" fmla="*/ 0 h 1988820"/>
                <a:gd name="connsiteX13" fmla="*/ 8682226 w 9971114"/>
                <a:gd name="connsiteY13" fmla="*/ 0 h 1988820"/>
                <a:gd name="connsiteX14" fmla="*/ 9639637 w 9971114"/>
                <a:gd name="connsiteY14" fmla="*/ 0 h 1988820"/>
                <a:gd name="connsiteX15" fmla="*/ 9971114 w 9971114"/>
                <a:gd name="connsiteY15" fmla="*/ 331477 h 1988820"/>
                <a:gd name="connsiteX16" fmla="*/ 9971114 w 9971114"/>
                <a:gd name="connsiteY16" fmla="*/ 981151 h 1988820"/>
                <a:gd name="connsiteX17" fmla="*/ 9971114 w 9971114"/>
                <a:gd name="connsiteY17" fmla="*/ 1657343 h 1988820"/>
                <a:gd name="connsiteX18" fmla="*/ 9639637 w 9971114"/>
                <a:gd name="connsiteY18" fmla="*/ 1988820 h 1988820"/>
                <a:gd name="connsiteX19" fmla="*/ 9067850 w 9971114"/>
                <a:gd name="connsiteY19" fmla="*/ 1988820 h 1988820"/>
                <a:gd name="connsiteX20" fmla="*/ 8216818 w 9971114"/>
                <a:gd name="connsiteY20" fmla="*/ 1988820 h 1988820"/>
                <a:gd name="connsiteX21" fmla="*/ 7365786 w 9971114"/>
                <a:gd name="connsiteY21" fmla="*/ 1988820 h 1988820"/>
                <a:gd name="connsiteX22" fmla="*/ 6887081 w 9971114"/>
                <a:gd name="connsiteY22" fmla="*/ 1988820 h 1988820"/>
                <a:gd name="connsiteX23" fmla="*/ 6036049 w 9971114"/>
                <a:gd name="connsiteY23" fmla="*/ 1988820 h 1988820"/>
                <a:gd name="connsiteX24" fmla="*/ 5278099 w 9971114"/>
                <a:gd name="connsiteY24" fmla="*/ 1988820 h 1988820"/>
                <a:gd name="connsiteX25" fmla="*/ 4892475 w 9971114"/>
                <a:gd name="connsiteY25" fmla="*/ 1988820 h 1988820"/>
                <a:gd name="connsiteX26" fmla="*/ 4413770 w 9971114"/>
                <a:gd name="connsiteY26" fmla="*/ 1988820 h 1988820"/>
                <a:gd name="connsiteX27" fmla="*/ 3655820 w 9971114"/>
                <a:gd name="connsiteY27" fmla="*/ 1988820 h 1988820"/>
                <a:gd name="connsiteX28" fmla="*/ 3270196 w 9971114"/>
                <a:gd name="connsiteY28" fmla="*/ 1988820 h 1988820"/>
                <a:gd name="connsiteX29" fmla="*/ 2419164 w 9971114"/>
                <a:gd name="connsiteY29" fmla="*/ 1988820 h 1988820"/>
                <a:gd name="connsiteX30" fmla="*/ 1940459 w 9971114"/>
                <a:gd name="connsiteY30" fmla="*/ 1988820 h 1988820"/>
                <a:gd name="connsiteX31" fmla="*/ 1089427 w 9971114"/>
                <a:gd name="connsiteY31" fmla="*/ 1988820 h 1988820"/>
                <a:gd name="connsiteX32" fmla="*/ 331477 w 9971114"/>
                <a:gd name="connsiteY32" fmla="*/ 1988820 h 1988820"/>
                <a:gd name="connsiteX33" fmla="*/ 0 w 9971114"/>
                <a:gd name="connsiteY33" fmla="*/ 1657343 h 1988820"/>
                <a:gd name="connsiteX34" fmla="*/ 0 w 9971114"/>
                <a:gd name="connsiteY34" fmla="*/ 994410 h 1988820"/>
                <a:gd name="connsiteX35" fmla="*/ 0 w 9971114"/>
                <a:gd name="connsiteY35" fmla="*/ 331477 h 19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71114" h="1988820" fill="none" extrusionOk="0">
                  <a:moveTo>
                    <a:pt x="0" y="331477"/>
                  </a:moveTo>
                  <a:cubicBezTo>
                    <a:pt x="-11523" y="157782"/>
                    <a:pt x="154627" y="-7775"/>
                    <a:pt x="331477" y="0"/>
                  </a:cubicBezTo>
                  <a:cubicBezTo>
                    <a:pt x="692450" y="7348"/>
                    <a:pt x="864413" y="37997"/>
                    <a:pt x="1182509" y="0"/>
                  </a:cubicBezTo>
                  <a:cubicBezTo>
                    <a:pt x="1500605" y="-37997"/>
                    <a:pt x="1484446" y="19552"/>
                    <a:pt x="1661214" y="0"/>
                  </a:cubicBezTo>
                  <a:cubicBezTo>
                    <a:pt x="1837982" y="-19552"/>
                    <a:pt x="1895404" y="-5180"/>
                    <a:pt x="2046838" y="0"/>
                  </a:cubicBezTo>
                  <a:cubicBezTo>
                    <a:pt x="2198272" y="5180"/>
                    <a:pt x="2590730" y="25208"/>
                    <a:pt x="2804788" y="0"/>
                  </a:cubicBezTo>
                  <a:cubicBezTo>
                    <a:pt x="3018846" y="-25208"/>
                    <a:pt x="3302401" y="19021"/>
                    <a:pt x="3562738" y="0"/>
                  </a:cubicBezTo>
                  <a:cubicBezTo>
                    <a:pt x="3823075" y="-19021"/>
                    <a:pt x="3991277" y="-23401"/>
                    <a:pt x="4320688" y="0"/>
                  </a:cubicBezTo>
                  <a:cubicBezTo>
                    <a:pt x="4650099" y="23401"/>
                    <a:pt x="4659122" y="-26335"/>
                    <a:pt x="4985557" y="0"/>
                  </a:cubicBezTo>
                  <a:cubicBezTo>
                    <a:pt x="5311992" y="26335"/>
                    <a:pt x="5367177" y="20754"/>
                    <a:pt x="5650426" y="0"/>
                  </a:cubicBezTo>
                  <a:cubicBezTo>
                    <a:pt x="5933675" y="-20754"/>
                    <a:pt x="6043312" y="30190"/>
                    <a:pt x="6408376" y="0"/>
                  </a:cubicBezTo>
                  <a:cubicBezTo>
                    <a:pt x="6773440" y="-30190"/>
                    <a:pt x="6761748" y="22682"/>
                    <a:pt x="7073244" y="0"/>
                  </a:cubicBezTo>
                  <a:cubicBezTo>
                    <a:pt x="7384740" y="-22682"/>
                    <a:pt x="7745228" y="-16993"/>
                    <a:pt x="7924276" y="0"/>
                  </a:cubicBezTo>
                  <a:cubicBezTo>
                    <a:pt x="8103324" y="16993"/>
                    <a:pt x="8492226" y="25833"/>
                    <a:pt x="8682226" y="0"/>
                  </a:cubicBezTo>
                  <a:cubicBezTo>
                    <a:pt x="8872226" y="-25833"/>
                    <a:pt x="9275549" y="-34413"/>
                    <a:pt x="9639637" y="0"/>
                  </a:cubicBezTo>
                  <a:cubicBezTo>
                    <a:pt x="9827714" y="-10711"/>
                    <a:pt x="9990424" y="154032"/>
                    <a:pt x="9971114" y="331477"/>
                  </a:cubicBezTo>
                  <a:cubicBezTo>
                    <a:pt x="10000992" y="574674"/>
                    <a:pt x="9995320" y="659454"/>
                    <a:pt x="9971114" y="981151"/>
                  </a:cubicBezTo>
                  <a:cubicBezTo>
                    <a:pt x="9946908" y="1302848"/>
                    <a:pt x="9992179" y="1461292"/>
                    <a:pt x="9971114" y="1657343"/>
                  </a:cubicBezTo>
                  <a:cubicBezTo>
                    <a:pt x="9986414" y="1843694"/>
                    <a:pt x="9824700" y="1959585"/>
                    <a:pt x="9639637" y="1988820"/>
                  </a:cubicBezTo>
                  <a:cubicBezTo>
                    <a:pt x="9443408" y="1980523"/>
                    <a:pt x="9293427" y="1972146"/>
                    <a:pt x="9067850" y="1988820"/>
                  </a:cubicBezTo>
                  <a:cubicBezTo>
                    <a:pt x="8842273" y="2005494"/>
                    <a:pt x="8592560" y="1957081"/>
                    <a:pt x="8216818" y="1988820"/>
                  </a:cubicBezTo>
                  <a:cubicBezTo>
                    <a:pt x="7841076" y="2020559"/>
                    <a:pt x="7631160" y="1953527"/>
                    <a:pt x="7365786" y="1988820"/>
                  </a:cubicBezTo>
                  <a:cubicBezTo>
                    <a:pt x="7100412" y="2024113"/>
                    <a:pt x="7006784" y="1994117"/>
                    <a:pt x="6887081" y="1988820"/>
                  </a:cubicBezTo>
                  <a:cubicBezTo>
                    <a:pt x="6767379" y="1983523"/>
                    <a:pt x="6275815" y="2011761"/>
                    <a:pt x="6036049" y="1988820"/>
                  </a:cubicBezTo>
                  <a:cubicBezTo>
                    <a:pt x="5796283" y="1965879"/>
                    <a:pt x="5573229" y="1956221"/>
                    <a:pt x="5278099" y="1988820"/>
                  </a:cubicBezTo>
                  <a:cubicBezTo>
                    <a:pt x="4982969" y="2021420"/>
                    <a:pt x="4985637" y="1988599"/>
                    <a:pt x="4892475" y="1988820"/>
                  </a:cubicBezTo>
                  <a:cubicBezTo>
                    <a:pt x="4799313" y="1989041"/>
                    <a:pt x="4632817" y="1997008"/>
                    <a:pt x="4413770" y="1988820"/>
                  </a:cubicBezTo>
                  <a:cubicBezTo>
                    <a:pt x="4194723" y="1980632"/>
                    <a:pt x="3977833" y="2017737"/>
                    <a:pt x="3655820" y="1988820"/>
                  </a:cubicBezTo>
                  <a:cubicBezTo>
                    <a:pt x="3333807" y="1959904"/>
                    <a:pt x="3364472" y="1996721"/>
                    <a:pt x="3270196" y="1988820"/>
                  </a:cubicBezTo>
                  <a:cubicBezTo>
                    <a:pt x="3175920" y="1980919"/>
                    <a:pt x="2677620" y="1950811"/>
                    <a:pt x="2419164" y="1988820"/>
                  </a:cubicBezTo>
                  <a:cubicBezTo>
                    <a:pt x="2160708" y="2026829"/>
                    <a:pt x="2042010" y="1997302"/>
                    <a:pt x="1940459" y="1988820"/>
                  </a:cubicBezTo>
                  <a:cubicBezTo>
                    <a:pt x="1838909" y="1980338"/>
                    <a:pt x="1261139" y="1970127"/>
                    <a:pt x="1089427" y="1988820"/>
                  </a:cubicBezTo>
                  <a:cubicBezTo>
                    <a:pt x="917715" y="2007513"/>
                    <a:pt x="695394" y="2002838"/>
                    <a:pt x="331477" y="1988820"/>
                  </a:cubicBezTo>
                  <a:cubicBezTo>
                    <a:pt x="166555" y="2016105"/>
                    <a:pt x="11700" y="1813860"/>
                    <a:pt x="0" y="1657343"/>
                  </a:cubicBezTo>
                  <a:cubicBezTo>
                    <a:pt x="-31385" y="1413386"/>
                    <a:pt x="-1394" y="1233023"/>
                    <a:pt x="0" y="994410"/>
                  </a:cubicBezTo>
                  <a:cubicBezTo>
                    <a:pt x="1394" y="755797"/>
                    <a:pt x="-1867" y="571176"/>
                    <a:pt x="0" y="331477"/>
                  </a:cubicBezTo>
                  <a:close/>
                </a:path>
                <a:path w="9971114" h="1988820" stroke="0" extrusionOk="0">
                  <a:moveTo>
                    <a:pt x="0" y="331477"/>
                  </a:moveTo>
                  <a:cubicBezTo>
                    <a:pt x="39732" y="158704"/>
                    <a:pt x="159937" y="2474"/>
                    <a:pt x="331477" y="0"/>
                  </a:cubicBezTo>
                  <a:cubicBezTo>
                    <a:pt x="505692" y="21883"/>
                    <a:pt x="606623" y="-6434"/>
                    <a:pt x="810182" y="0"/>
                  </a:cubicBezTo>
                  <a:cubicBezTo>
                    <a:pt x="1013742" y="6434"/>
                    <a:pt x="1118677" y="5098"/>
                    <a:pt x="1195806" y="0"/>
                  </a:cubicBezTo>
                  <a:cubicBezTo>
                    <a:pt x="1272935" y="-5098"/>
                    <a:pt x="1637505" y="-27930"/>
                    <a:pt x="1860675" y="0"/>
                  </a:cubicBezTo>
                  <a:cubicBezTo>
                    <a:pt x="2083845" y="27930"/>
                    <a:pt x="2338863" y="-40837"/>
                    <a:pt x="2711706" y="0"/>
                  </a:cubicBezTo>
                  <a:cubicBezTo>
                    <a:pt x="3084549" y="40837"/>
                    <a:pt x="3381000" y="23740"/>
                    <a:pt x="3562738" y="0"/>
                  </a:cubicBezTo>
                  <a:cubicBezTo>
                    <a:pt x="3744476" y="-23740"/>
                    <a:pt x="4194842" y="5715"/>
                    <a:pt x="4413770" y="0"/>
                  </a:cubicBezTo>
                  <a:cubicBezTo>
                    <a:pt x="4632698" y="-5715"/>
                    <a:pt x="4762386" y="5484"/>
                    <a:pt x="4892475" y="0"/>
                  </a:cubicBezTo>
                  <a:cubicBezTo>
                    <a:pt x="5022565" y="-5484"/>
                    <a:pt x="5258551" y="2280"/>
                    <a:pt x="5464262" y="0"/>
                  </a:cubicBezTo>
                  <a:cubicBezTo>
                    <a:pt x="5669973" y="-2280"/>
                    <a:pt x="5869031" y="-22817"/>
                    <a:pt x="6129131" y="0"/>
                  </a:cubicBezTo>
                  <a:cubicBezTo>
                    <a:pt x="6389231" y="22817"/>
                    <a:pt x="6403936" y="-13641"/>
                    <a:pt x="6514755" y="0"/>
                  </a:cubicBezTo>
                  <a:cubicBezTo>
                    <a:pt x="6625574" y="13641"/>
                    <a:pt x="7087647" y="27810"/>
                    <a:pt x="7365786" y="0"/>
                  </a:cubicBezTo>
                  <a:cubicBezTo>
                    <a:pt x="7643925" y="-27810"/>
                    <a:pt x="7659754" y="23461"/>
                    <a:pt x="7937573" y="0"/>
                  </a:cubicBezTo>
                  <a:cubicBezTo>
                    <a:pt x="8215392" y="-23461"/>
                    <a:pt x="8318294" y="-13041"/>
                    <a:pt x="8509360" y="0"/>
                  </a:cubicBezTo>
                  <a:cubicBezTo>
                    <a:pt x="8700426" y="13041"/>
                    <a:pt x="9264799" y="43728"/>
                    <a:pt x="9639637" y="0"/>
                  </a:cubicBezTo>
                  <a:cubicBezTo>
                    <a:pt x="9836395" y="10346"/>
                    <a:pt x="9983316" y="176623"/>
                    <a:pt x="9971114" y="331477"/>
                  </a:cubicBezTo>
                  <a:cubicBezTo>
                    <a:pt x="9982631" y="552863"/>
                    <a:pt x="9944480" y="827697"/>
                    <a:pt x="9971114" y="954634"/>
                  </a:cubicBezTo>
                  <a:cubicBezTo>
                    <a:pt x="9997748" y="1081571"/>
                    <a:pt x="10005884" y="1343159"/>
                    <a:pt x="9971114" y="1657343"/>
                  </a:cubicBezTo>
                  <a:cubicBezTo>
                    <a:pt x="9957722" y="1874670"/>
                    <a:pt x="9827987" y="2000219"/>
                    <a:pt x="9639637" y="1988820"/>
                  </a:cubicBezTo>
                  <a:cubicBezTo>
                    <a:pt x="9389816" y="1978424"/>
                    <a:pt x="9295341" y="1964531"/>
                    <a:pt x="9067850" y="1988820"/>
                  </a:cubicBezTo>
                  <a:cubicBezTo>
                    <a:pt x="8840359" y="2013109"/>
                    <a:pt x="8705176" y="1980219"/>
                    <a:pt x="8589145" y="1988820"/>
                  </a:cubicBezTo>
                  <a:cubicBezTo>
                    <a:pt x="8473114" y="1997421"/>
                    <a:pt x="8221479" y="1970613"/>
                    <a:pt x="8110439" y="1988820"/>
                  </a:cubicBezTo>
                  <a:cubicBezTo>
                    <a:pt x="7999399" y="2007027"/>
                    <a:pt x="7795840" y="1978890"/>
                    <a:pt x="7631734" y="1988820"/>
                  </a:cubicBezTo>
                  <a:cubicBezTo>
                    <a:pt x="7467628" y="1998750"/>
                    <a:pt x="7215887" y="2004765"/>
                    <a:pt x="6966865" y="1988820"/>
                  </a:cubicBezTo>
                  <a:cubicBezTo>
                    <a:pt x="6717843" y="1972875"/>
                    <a:pt x="6615735" y="1991476"/>
                    <a:pt x="6488160" y="1988820"/>
                  </a:cubicBezTo>
                  <a:cubicBezTo>
                    <a:pt x="6360586" y="1986164"/>
                    <a:pt x="6107691" y="1990880"/>
                    <a:pt x="5916373" y="1988820"/>
                  </a:cubicBezTo>
                  <a:cubicBezTo>
                    <a:pt x="5725055" y="1986760"/>
                    <a:pt x="5621550" y="1974448"/>
                    <a:pt x="5530749" y="1988820"/>
                  </a:cubicBezTo>
                  <a:cubicBezTo>
                    <a:pt x="5439948" y="2003192"/>
                    <a:pt x="4984566" y="1949931"/>
                    <a:pt x="4679717" y="1988820"/>
                  </a:cubicBezTo>
                  <a:cubicBezTo>
                    <a:pt x="4374868" y="2027709"/>
                    <a:pt x="4380877" y="1993313"/>
                    <a:pt x="4201012" y="1988820"/>
                  </a:cubicBezTo>
                  <a:cubicBezTo>
                    <a:pt x="4021147" y="1984327"/>
                    <a:pt x="3664615" y="1977247"/>
                    <a:pt x="3443062" y="1988820"/>
                  </a:cubicBezTo>
                  <a:cubicBezTo>
                    <a:pt x="3221509" y="2000394"/>
                    <a:pt x="2988678" y="1970017"/>
                    <a:pt x="2592030" y="1988820"/>
                  </a:cubicBezTo>
                  <a:cubicBezTo>
                    <a:pt x="2195382" y="2007623"/>
                    <a:pt x="2018998" y="1986028"/>
                    <a:pt x="1740998" y="1988820"/>
                  </a:cubicBezTo>
                  <a:cubicBezTo>
                    <a:pt x="1462998" y="1991612"/>
                    <a:pt x="1285909" y="2004754"/>
                    <a:pt x="1169211" y="1988820"/>
                  </a:cubicBezTo>
                  <a:cubicBezTo>
                    <a:pt x="1052513" y="1972886"/>
                    <a:pt x="654804" y="2014974"/>
                    <a:pt x="331477" y="1988820"/>
                  </a:cubicBezTo>
                  <a:cubicBezTo>
                    <a:pt x="156806" y="1984156"/>
                    <a:pt x="14180" y="1820479"/>
                    <a:pt x="0" y="1657343"/>
                  </a:cubicBezTo>
                  <a:cubicBezTo>
                    <a:pt x="22632" y="1425141"/>
                    <a:pt x="-23513" y="1265641"/>
                    <a:pt x="0" y="994410"/>
                  </a:cubicBezTo>
                  <a:cubicBezTo>
                    <a:pt x="23513" y="723179"/>
                    <a:pt x="15842" y="489736"/>
                    <a:pt x="0" y="331477"/>
                  </a:cubicBezTo>
                  <a:close/>
                </a:path>
              </a:pathLst>
            </a:custGeom>
            <a:solidFill>
              <a:schemeClr val="accent4">
                <a:lumMod val="20000"/>
                <a:lumOff val="80000"/>
              </a:schemeClr>
            </a:solidFill>
            <a:ln w="38100">
              <a:solidFill>
                <a:srgbClr val="FF5050"/>
              </a:solidFill>
              <a:extLst>
                <a:ext uri="{C807C97D-BFC1-408E-A445-0C87EB9F89A2}">
                  <ask:lineSketchStyleProps xmlns:ask="http://schemas.microsoft.com/office/drawing/2018/sketchyshape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child holding a pencil&#10;&#10;Description automatically generated">
              <a:extLst>
                <a:ext uri="{FF2B5EF4-FFF2-40B4-BE49-F238E27FC236}">
                  <a16:creationId xmlns:a16="http://schemas.microsoft.com/office/drawing/2014/main" id="{988E549C-E011-61A9-5D42-E700E9180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72" y="1911495"/>
              <a:ext cx="1589442" cy="1446800"/>
            </a:xfrm>
            <a:prstGeom prst="rect">
              <a:avLst/>
            </a:prstGeom>
          </p:spPr>
        </p:pic>
        <p:sp>
          <p:nvSpPr>
            <p:cNvPr id="9" name="TextBox 8">
              <a:extLst>
                <a:ext uri="{FF2B5EF4-FFF2-40B4-BE49-F238E27FC236}">
                  <a16:creationId xmlns:a16="http://schemas.microsoft.com/office/drawing/2014/main" id="{3CB27D3B-A420-D0D8-419C-28ED778A99BD}"/>
                </a:ext>
              </a:extLst>
            </p:cNvPr>
            <p:cNvSpPr txBox="1"/>
            <p:nvPr/>
          </p:nvSpPr>
          <p:spPr>
            <a:xfrm>
              <a:off x="2246254" y="1627189"/>
              <a:ext cx="8936353" cy="2018694"/>
            </a:xfrm>
            <a:prstGeom prst="rect">
              <a:avLst/>
            </a:prstGeom>
            <a:noFill/>
          </p:spPr>
          <p:txBody>
            <a:bodyPr wrap="square" rtlCol="0">
              <a:spAutoFit/>
            </a:bodyPr>
            <a:lstStyle/>
            <a:p>
              <a:pPr>
                <a:lnSpc>
                  <a:spcPct val="150000"/>
                </a:lnSpc>
              </a:pPr>
              <a:r>
                <a:rPr lang="en-US" sz="4400"/>
                <a:t>Chữ cái đầu câu được viết hoa, cuối câu có dấu chấm.</a:t>
              </a:r>
            </a:p>
          </p:txBody>
        </p:sp>
      </p:grpSp>
      <p:grpSp>
        <p:nvGrpSpPr>
          <p:cNvPr id="15" name="Group 14">
            <a:extLst>
              <a:ext uri="{FF2B5EF4-FFF2-40B4-BE49-F238E27FC236}">
                <a16:creationId xmlns:a16="http://schemas.microsoft.com/office/drawing/2014/main" id="{06887920-17CD-BBD1-C411-BF01875D3EED}"/>
              </a:ext>
            </a:extLst>
          </p:cNvPr>
          <p:cNvGrpSpPr/>
          <p:nvPr/>
        </p:nvGrpSpPr>
        <p:grpSpPr>
          <a:xfrm>
            <a:off x="519552" y="4024846"/>
            <a:ext cx="11147348" cy="2188965"/>
            <a:chOff x="519552" y="4024846"/>
            <a:chExt cx="11147348" cy="2188965"/>
          </a:xfrm>
        </p:grpSpPr>
        <p:sp>
          <p:nvSpPr>
            <p:cNvPr id="11" name="Arrow: Right 10">
              <a:extLst>
                <a:ext uri="{FF2B5EF4-FFF2-40B4-BE49-F238E27FC236}">
                  <a16:creationId xmlns:a16="http://schemas.microsoft.com/office/drawing/2014/main" id="{82FDBF35-0463-8CA3-ED05-9FBE32447C37}"/>
                </a:ext>
              </a:extLst>
            </p:cNvPr>
            <p:cNvSpPr/>
            <p:nvPr/>
          </p:nvSpPr>
          <p:spPr>
            <a:xfrm>
              <a:off x="519552" y="4024846"/>
              <a:ext cx="11147348" cy="2188965"/>
            </a:xfrm>
            <a:prstGeom prst="rightArrow">
              <a:avLst>
                <a:gd name="adj1" fmla="val 81330"/>
                <a:gd name="adj2" fmla="val 35379"/>
              </a:avLst>
            </a:prstGeom>
            <a:solidFill>
              <a:schemeClr val="accent5">
                <a:lumMod val="20000"/>
                <a:lumOff val="80000"/>
              </a:schemeClr>
            </a:solidFill>
            <a:ln w="571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77E78F-E827-FF03-F378-0E020826C7E6}"/>
                </a:ext>
              </a:extLst>
            </p:cNvPr>
            <p:cNvSpPr txBox="1"/>
            <p:nvPr/>
          </p:nvSpPr>
          <p:spPr>
            <a:xfrm>
              <a:off x="519552" y="4080243"/>
              <a:ext cx="10800313" cy="1843582"/>
            </a:xfrm>
            <a:prstGeom prst="rect">
              <a:avLst/>
            </a:prstGeom>
            <a:noFill/>
          </p:spPr>
          <p:txBody>
            <a:bodyPr wrap="square" rtlCol="0">
              <a:spAutoFit/>
            </a:bodyPr>
            <a:lstStyle/>
            <a:p>
              <a:pPr>
                <a:lnSpc>
                  <a:spcPct val="150000"/>
                </a:lnSpc>
              </a:pPr>
              <a:r>
                <a:rPr lang="en-US" sz="4000" b="1">
                  <a:solidFill>
                    <a:srgbClr val="0070C0"/>
                  </a:solidFill>
                </a:rPr>
                <a:t>Để nhận biết được số câu ta dựa vào dấu hiệu chữ đầu câu được viết hoa, cuối câu có dấu chấm.</a:t>
              </a:r>
            </a:p>
          </p:txBody>
        </p:sp>
      </p:grpSp>
      <p:grpSp>
        <p:nvGrpSpPr>
          <p:cNvPr id="17" name="Group 16">
            <a:extLst>
              <a:ext uri="{FF2B5EF4-FFF2-40B4-BE49-F238E27FC236}">
                <a16:creationId xmlns:a16="http://schemas.microsoft.com/office/drawing/2014/main" id="{D7F58437-BDAD-840D-1E58-1D83AF94E021}"/>
              </a:ext>
            </a:extLst>
          </p:cNvPr>
          <p:cNvGrpSpPr/>
          <p:nvPr/>
        </p:nvGrpSpPr>
        <p:grpSpPr>
          <a:xfrm>
            <a:off x="789707" y="485655"/>
            <a:ext cx="10681140" cy="820420"/>
            <a:chOff x="789709" y="515277"/>
            <a:chExt cx="10681140" cy="820420"/>
          </a:xfrm>
        </p:grpSpPr>
        <p:sp>
          <p:nvSpPr>
            <p:cNvPr id="18" name="Rectangle: Rounded Corners 17">
              <a:extLst>
                <a:ext uri="{FF2B5EF4-FFF2-40B4-BE49-F238E27FC236}">
                  <a16:creationId xmlns:a16="http://schemas.microsoft.com/office/drawing/2014/main" id="{97D69B93-77C5-E762-A786-574AF4519700}"/>
                </a:ext>
              </a:extLst>
            </p:cNvPr>
            <p:cNvSpPr/>
            <p:nvPr/>
          </p:nvSpPr>
          <p:spPr>
            <a:xfrm>
              <a:off x="789709" y="515277"/>
              <a:ext cx="10607040" cy="82042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0478298-FADD-26C6-35A1-A479B78B5BB5}"/>
                </a:ext>
              </a:extLst>
            </p:cNvPr>
            <p:cNvSpPr txBox="1"/>
            <p:nvPr/>
          </p:nvSpPr>
          <p:spPr>
            <a:xfrm>
              <a:off x="1154754" y="539445"/>
              <a:ext cx="10316095" cy="707886"/>
            </a:xfrm>
            <a:prstGeom prst="rect">
              <a:avLst/>
            </a:prstGeom>
            <a:noFill/>
          </p:spPr>
          <p:txBody>
            <a:bodyPr wrap="square" rtlCol="0">
              <a:spAutoFit/>
            </a:bodyPr>
            <a:lstStyle/>
            <a:p>
              <a:pPr algn="ctr"/>
              <a:r>
                <a:rPr lang="en-US" sz="4000" b="1">
                  <a:solidFill>
                    <a:srgbClr val="FF5050"/>
                  </a:solidFill>
                </a:rPr>
                <a:t>Dấu hiệu nào để em nhận biết đó là một câu?</a:t>
              </a:r>
              <a:endParaRPr lang="en-US" sz="4000" b="1"/>
            </a:p>
          </p:txBody>
        </p:sp>
      </p:grpSp>
      <p:pic>
        <p:nvPicPr>
          <p:cNvPr id="20" name="Picture 19" descr="A cartoon of a child holding a lollipop&#10;&#10;Description automatically generated">
            <a:extLst>
              <a:ext uri="{FF2B5EF4-FFF2-40B4-BE49-F238E27FC236}">
                <a16:creationId xmlns:a16="http://schemas.microsoft.com/office/drawing/2014/main" id="{CD72C23E-0E42-7C98-A4AC-93766F084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96" y="393911"/>
            <a:ext cx="1070036" cy="975311"/>
          </a:xfrm>
          <a:prstGeom prst="rect">
            <a:avLst/>
          </a:prstGeom>
        </p:spPr>
      </p:pic>
    </p:spTree>
    <p:extLst>
      <p:ext uri="{BB962C8B-B14F-4D97-AF65-F5344CB8AC3E}">
        <p14:creationId xmlns:p14="http://schemas.microsoft.com/office/powerpoint/2010/main" val="2878217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6D097AB-1C2E-A848-0482-AC5CE92A939D}"/>
              </a:ext>
            </a:extLst>
          </p:cNvPr>
          <p:cNvSpPr/>
          <p:nvPr/>
        </p:nvSpPr>
        <p:spPr>
          <a:xfrm>
            <a:off x="878949" y="1346631"/>
            <a:ext cx="10075334" cy="5350934"/>
          </a:xfrm>
          <a:prstGeom prst="roundRect">
            <a:avLst/>
          </a:prstGeom>
          <a:solidFill>
            <a:schemeClr val="accent4">
              <a:lumMod val="20000"/>
              <a:lumOff val="80000"/>
            </a:scheme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D806FD0-78C8-24B1-FF17-6F12FD349AF4}"/>
              </a:ext>
            </a:extLst>
          </p:cNvPr>
          <p:cNvGrpSpPr/>
          <p:nvPr/>
        </p:nvGrpSpPr>
        <p:grpSpPr>
          <a:xfrm rot="802611">
            <a:off x="9825211" y="134925"/>
            <a:ext cx="1233899" cy="1446551"/>
            <a:chOff x="8115841" y="3874443"/>
            <a:chExt cx="1935768" cy="2011134"/>
          </a:xfrm>
        </p:grpSpPr>
        <p:grpSp>
          <p:nvGrpSpPr>
            <p:cNvPr id="7" name="Nhóm 141">
              <a:extLst>
                <a:ext uri="{FF2B5EF4-FFF2-40B4-BE49-F238E27FC236}">
                  <a16:creationId xmlns:a16="http://schemas.microsoft.com/office/drawing/2014/main" id="{FEA6F786-5886-AD9C-836D-57359C7B97DA}"/>
                </a:ext>
              </a:extLst>
            </p:cNvPr>
            <p:cNvGrpSpPr/>
            <p:nvPr/>
          </p:nvGrpSpPr>
          <p:grpSpPr>
            <a:xfrm>
              <a:off x="8115841" y="4847352"/>
              <a:ext cx="857250" cy="1038225"/>
              <a:chOff x="2962276" y="1916373"/>
              <a:chExt cx="857250" cy="1038225"/>
            </a:xfrm>
          </p:grpSpPr>
          <p:sp>
            <p:nvSpPr>
              <p:cNvPr id="9" name="Hình chữ nhật: Góc Gập 152">
                <a:extLst>
                  <a:ext uri="{FF2B5EF4-FFF2-40B4-BE49-F238E27FC236}">
                    <a16:creationId xmlns:a16="http://schemas.microsoft.com/office/drawing/2014/main" id="{AD856BBE-FBC6-92B0-C5E9-F3C685B52CAE}"/>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53">
                <a:extLst>
                  <a:ext uri="{FF2B5EF4-FFF2-40B4-BE49-F238E27FC236}">
                    <a16:creationId xmlns:a16="http://schemas.microsoft.com/office/drawing/2014/main" id="{44E4912C-0C06-10F0-8350-A3AACA5D11C6}"/>
                  </a:ext>
                </a:extLst>
              </p:cNvPr>
              <p:cNvSpPr txBox="1"/>
              <p:nvPr/>
            </p:nvSpPr>
            <p:spPr>
              <a:xfrm rot="20930151">
                <a:off x="3119438" y="1986190"/>
                <a:ext cx="542925" cy="898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Hình ảnh 8">
              <a:extLst>
                <a:ext uri="{FF2B5EF4-FFF2-40B4-BE49-F238E27FC236}">
                  <a16:creationId xmlns:a16="http://schemas.microsoft.com/office/drawing/2014/main" id="{5D68BE3D-99C9-4CE8-531C-0C5DF4CB5437}"/>
                </a:ext>
              </a:extLst>
            </p:cNvPr>
            <p:cNvPicPr>
              <a:picLocks noChangeAspect="1"/>
            </p:cNvPicPr>
            <p:nvPr/>
          </p:nvPicPr>
          <p:blipFill rotWithShape="1">
            <a:blip r:embed="rId4"/>
            <a:srcRect l="11441" t="17303" r="61202" b="36532"/>
            <a:stretch/>
          </p:blipFill>
          <p:spPr>
            <a:xfrm>
              <a:off x="8730470" y="3874443"/>
              <a:ext cx="1321139" cy="1254014"/>
            </a:xfrm>
            <a:prstGeom prst="rect">
              <a:avLst/>
            </a:prstGeom>
          </p:spPr>
        </p:pic>
      </p:grpSp>
      <p:sp>
        <p:nvSpPr>
          <p:cNvPr id="16" name="Rectangle 15">
            <a:extLst>
              <a:ext uri="{FF2B5EF4-FFF2-40B4-BE49-F238E27FC236}">
                <a16:creationId xmlns:a16="http://schemas.microsoft.com/office/drawing/2014/main" id="{216669F1-EFC2-F8DF-EB0D-5DA535C2F936}"/>
              </a:ext>
            </a:extLst>
          </p:cNvPr>
          <p:cNvSpPr/>
          <p:nvPr/>
        </p:nvSpPr>
        <p:spPr>
          <a:xfrm>
            <a:off x="1058333" y="1704589"/>
            <a:ext cx="9922934" cy="4521200"/>
          </a:xfrm>
          <a:prstGeom prst="rect">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iamond 16">
            <a:extLst>
              <a:ext uri="{FF2B5EF4-FFF2-40B4-BE49-F238E27FC236}">
                <a16:creationId xmlns:a16="http://schemas.microsoft.com/office/drawing/2014/main" id="{34E35F8E-E46E-7397-5B42-4B332B098B40}"/>
              </a:ext>
            </a:extLst>
          </p:cNvPr>
          <p:cNvSpPr/>
          <p:nvPr/>
        </p:nvSpPr>
        <p:spPr>
          <a:xfrm>
            <a:off x="385506" y="1078055"/>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18" name="Diamond 17">
            <a:extLst>
              <a:ext uri="{FF2B5EF4-FFF2-40B4-BE49-F238E27FC236}">
                <a16:creationId xmlns:a16="http://schemas.microsoft.com/office/drawing/2014/main" id="{A6BA6B32-67C8-2730-08CA-357766887F60}"/>
              </a:ext>
            </a:extLst>
          </p:cNvPr>
          <p:cNvSpPr/>
          <p:nvPr/>
        </p:nvSpPr>
        <p:spPr>
          <a:xfrm>
            <a:off x="10293213" y="1078055"/>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19" name="Diamond 18">
            <a:extLst>
              <a:ext uri="{FF2B5EF4-FFF2-40B4-BE49-F238E27FC236}">
                <a16:creationId xmlns:a16="http://schemas.microsoft.com/office/drawing/2014/main" id="{A0B6A7E5-7277-4AFE-9A11-32888025E96D}"/>
              </a:ext>
            </a:extLst>
          </p:cNvPr>
          <p:cNvSpPr/>
          <p:nvPr/>
        </p:nvSpPr>
        <p:spPr>
          <a:xfrm>
            <a:off x="10293213" y="5604933"/>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20" name="Diamond 19">
            <a:extLst>
              <a:ext uri="{FF2B5EF4-FFF2-40B4-BE49-F238E27FC236}">
                <a16:creationId xmlns:a16="http://schemas.microsoft.com/office/drawing/2014/main" id="{BEBD3C18-3FCB-058C-593C-3E447DB5C0BA}"/>
              </a:ext>
            </a:extLst>
          </p:cNvPr>
          <p:cNvSpPr/>
          <p:nvPr/>
        </p:nvSpPr>
        <p:spPr>
          <a:xfrm>
            <a:off x="384630" y="5604933"/>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pic>
        <p:nvPicPr>
          <p:cNvPr id="22" name="Picture 21" descr="A cartoon child holding a pencil&#10;&#10;Description automatically generated">
            <a:extLst>
              <a:ext uri="{FF2B5EF4-FFF2-40B4-BE49-F238E27FC236}">
                <a16:creationId xmlns:a16="http://schemas.microsoft.com/office/drawing/2014/main" id="{54751C74-5149-3BFF-4D9C-CBEDE9876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28" y="1302272"/>
            <a:ext cx="883961" cy="804631"/>
          </a:xfrm>
          <a:prstGeom prst="rect">
            <a:avLst/>
          </a:prstGeom>
        </p:spPr>
      </p:pic>
      <p:pic>
        <p:nvPicPr>
          <p:cNvPr id="24" name="Picture 23" descr="A cartoon of a child holding a lollipop&#10;&#10;Description automatically generated">
            <a:extLst>
              <a:ext uri="{FF2B5EF4-FFF2-40B4-BE49-F238E27FC236}">
                <a16:creationId xmlns:a16="http://schemas.microsoft.com/office/drawing/2014/main" id="{1ADB7BAC-81A7-07A3-72F6-85F5B0CF3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6211" y="1279811"/>
            <a:ext cx="891736" cy="812796"/>
          </a:xfrm>
          <a:prstGeom prst="rect">
            <a:avLst/>
          </a:prstGeom>
        </p:spPr>
      </p:pic>
      <p:pic>
        <p:nvPicPr>
          <p:cNvPr id="26" name="Picture 25" descr="A cartoon of a child&#10;&#10;Description automatically generated">
            <a:extLst>
              <a:ext uri="{FF2B5EF4-FFF2-40B4-BE49-F238E27FC236}">
                <a16:creationId xmlns:a16="http://schemas.microsoft.com/office/drawing/2014/main" id="{79B0EE09-843E-492A-981A-D8E263F38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973" y="5853065"/>
            <a:ext cx="769505" cy="775041"/>
          </a:xfrm>
          <a:prstGeom prst="rect">
            <a:avLst/>
          </a:prstGeom>
        </p:spPr>
      </p:pic>
      <p:pic>
        <p:nvPicPr>
          <p:cNvPr id="28" name="Picture 27" descr="A cartoon of a child wearing glasses&#10;&#10;Description automatically generated">
            <a:extLst>
              <a:ext uri="{FF2B5EF4-FFF2-40B4-BE49-F238E27FC236}">
                <a16:creationId xmlns:a16="http://schemas.microsoft.com/office/drawing/2014/main" id="{469F8948-2026-EE9B-58E3-9C8F570E48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4121" y="5823282"/>
            <a:ext cx="784952" cy="784952"/>
          </a:xfrm>
          <a:prstGeom prst="rect">
            <a:avLst/>
          </a:prstGeom>
        </p:spPr>
      </p:pic>
      <p:grpSp>
        <p:nvGrpSpPr>
          <p:cNvPr id="4" name="Group 3">
            <a:extLst>
              <a:ext uri="{FF2B5EF4-FFF2-40B4-BE49-F238E27FC236}">
                <a16:creationId xmlns:a16="http://schemas.microsoft.com/office/drawing/2014/main" id="{56289F89-B4C5-8E97-A413-6C8C0F5F8909}"/>
              </a:ext>
            </a:extLst>
          </p:cNvPr>
          <p:cNvGrpSpPr/>
          <p:nvPr/>
        </p:nvGrpSpPr>
        <p:grpSpPr>
          <a:xfrm>
            <a:off x="1379170" y="290564"/>
            <a:ext cx="8783317" cy="1466447"/>
            <a:chOff x="1379170" y="290564"/>
            <a:chExt cx="8783317" cy="1466447"/>
          </a:xfrm>
        </p:grpSpPr>
        <p:sp>
          <p:nvSpPr>
            <p:cNvPr id="3" name="Hộp Văn bản 1">
              <a:extLst>
                <a:ext uri="{FF2B5EF4-FFF2-40B4-BE49-F238E27FC236}">
                  <a16:creationId xmlns:a16="http://schemas.microsoft.com/office/drawing/2014/main" id="{9779673B-BC8C-45ED-8D64-DDDEB0155A60}"/>
                </a:ext>
              </a:extLst>
            </p:cNvPr>
            <p:cNvSpPr txBox="1"/>
            <p:nvPr/>
          </p:nvSpPr>
          <p:spPr>
            <a:xfrm>
              <a:off x="1392662" y="310461"/>
              <a:ext cx="87698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ln w="190500">
                    <a:solidFill>
                      <a:schemeClr val="bg1"/>
                    </a:solidFill>
                    <a:prstDash val="solid"/>
                  </a:ln>
                  <a:solidFill>
                    <a:srgbClr val="00B0F0"/>
                  </a:solidFill>
                  <a:effectLst>
                    <a:outerShdw blurRad="12700" dist="38100" dir="2700000" algn="tl" rotWithShape="0">
                      <a:prstClr val="white">
                        <a:lumMod val="50000"/>
                      </a:prstClr>
                    </a:outerShdw>
                  </a:effectLst>
                  <a:latin typeface="UVN Banh Mi" pitchFamily="2" charset="0"/>
                </a:rPr>
                <a:t>Điều cần ghi nhớ</a:t>
              </a:r>
              <a:endParaRPr kumimoji="0" lang="en-US" sz="8800" b="1" i="0" u="none" strike="noStrike" kern="1200" cap="none" spc="0" normalizeH="0" baseline="0" noProof="0" dirty="0">
                <a:ln w="190500">
                  <a:solidFill>
                    <a:schemeClr val="bg1"/>
                  </a:solidFill>
                  <a:prstDash val="solid"/>
                </a:ln>
                <a:solidFill>
                  <a:srgbClr val="00B0F0"/>
                </a:solidFill>
                <a:effectLst>
                  <a:outerShdw blurRad="12700" dist="38100" dir="2700000" algn="tl" rotWithShape="0">
                    <a:prstClr val="white">
                      <a:lumMod val="50000"/>
                    </a:prstClr>
                  </a:outerShdw>
                </a:effectLst>
                <a:uLnTx/>
                <a:uFillTx/>
                <a:latin typeface="UVN Banh Mi" pitchFamily="2" charset="0"/>
              </a:endParaRPr>
            </a:p>
          </p:txBody>
        </p:sp>
        <p:sp>
          <p:nvSpPr>
            <p:cNvPr id="5" name="Hộp Văn bản 1">
              <a:extLst>
                <a:ext uri="{FF2B5EF4-FFF2-40B4-BE49-F238E27FC236}">
                  <a16:creationId xmlns:a16="http://schemas.microsoft.com/office/drawing/2014/main" id="{0BD03D75-3A7D-F793-30BE-367631FB96F7}"/>
                </a:ext>
              </a:extLst>
            </p:cNvPr>
            <p:cNvSpPr txBox="1"/>
            <p:nvPr/>
          </p:nvSpPr>
          <p:spPr>
            <a:xfrm>
              <a:off x="1379170" y="290564"/>
              <a:ext cx="87698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ln w="28575">
                    <a:solidFill>
                      <a:sysClr val="windowText" lastClr="000000"/>
                    </a:solidFill>
                    <a:prstDash val="solid"/>
                  </a:ln>
                  <a:solidFill>
                    <a:schemeClr val="accent4"/>
                  </a:solidFill>
                  <a:effectLst>
                    <a:outerShdw blurRad="12700" dist="38100" dir="2700000" algn="tl" rotWithShape="0">
                      <a:prstClr val="white">
                        <a:lumMod val="50000"/>
                      </a:prstClr>
                    </a:outerShdw>
                  </a:effectLst>
                  <a:latin typeface="UVN Banh Mi" pitchFamily="2" charset="0"/>
                </a:rPr>
                <a:t>Điều cần ghi nhớ</a:t>
              </a:r>
              <a:endParaRPr kumimoji="0" lang="en-US" sz="8800" b="1" i="0" u="none" strike="noStrike" kern="1200" cap="none" spc="0" normalizeH="0" baseline="0" noProof="0" dirty="0">
                <a:ln w="28575">
                  <a:solidFill>
                    <a:sysClr val="windowText" lastClr="000000"/>
                  </a:solidFill>
                  <a:prstDash val="solid"/>
                </a:ln>
                <a:solidFill>
                  <a:schemeClr val="accent4"/>
                </a:solidFill>
                <a:effectLst>
                  <a:outerShdw blurRad="12700" dist="38100" dir="2700000" algn="tl" rotWithShape="0">
                    <a:prstClr val="white">
                      <a:lumMod val="50000"/>
                    </a:prstClr>
                  </a:outerShdw>
                </a:effectLst>
                <a:uLnTx/>
                <a:uFillTx/>
                <a:latin typeface="UVN Banh Mi" pitchFamily="2" charset="0"/>
              </a:endParaRPr>
            </a:p>
          </p:txBody>
        </p:sp>
      </p:grpSp>
      <p:sp>
        <p:nvSpPr>
          <p:cNvPr id="12" name="TextBox 11">
            <a:extLst>
              <a:ext uri="{FF2B5EF4-FFF2-40B4-BE49-F238E27FC236}">
                <a16:creationId xmlns:a16="http://schemas.microsoft.com/office/drawing/2014/main" id="{F33ADB50-9A26-0B00-9D15-615FF10F1B4D}"/>
              </a:ext>
            </a:extLst>
          </p:cNvPr>
          <p:cNvSpPr txBox="1"/>
          <p:nvPr/>
        </p:nvSpPr>
        <p:spPr>
          <a:xfrm>
            <a:off x="1523754" y="2170585"/>
            <a:ext cx="8785724" cy="1843582"/>
          </a:xfrm>
          <a:prstGeom prst="rect">
            <a:avLst/>
          </a:prstGeom>
          <a:noFill/>
        </p:spPr>
        <p:txBody>
          <a:bodyPr wrap="square" rtlCol="0">
            <a:spAutoFit/>
          </a:bodyPr>
          <a:lstStyle/>
          <a:p>
            <a:pPr>
              <a:lnSpc>
                <a:spcPct val="150000"/>
              </a:lnSpc>
            </a:pPr>
            <a:r>
              <a:rPr lang="en-US" sz="4000"/>
              <a:t>1. </a:t>
            </a:r>
            <a:r>
              <a:rPr lang="en-US" sz="4000" b="1"/>
              <a:t>Câu </a:t>
            </a:r>
            <a:r>
              <a:rPr lang="en-US" sz="4000"/>
              <a:t>là tập hợp các từ ngữ thường diễn đạt một ý trọn vẹn.</a:t>
            </a:r>
          </a:p>
        </p:txBody>
      </p:sp>
      <p:sp>
        <p:nvSpPr>
          <p:cNvPr id="13" name="TextBox 12">
            <a:extLst>
              <a:ext uri="{FF2B5EF4-FFF2-40B4-BE49-F238E27FC236}">
                <a16:creationId xmlns:a16="http://schemas.microsoft.com/office/drawing/2014/main" id="{BD85FB26-21B8-1FC3-F585-9518CE80FFBD}"/>
              </a:ext>
            </a:extLst>
          </p:cNvPr>
          <p:cNvSpPr txBox="1"/>
          <p:nvPr/>
        </p:nvSpPr>
        <p:spPr>
          <a:xfrm>
            <a:off x="1455478" y="3937901"/>
            <a:ext cx="8785724" cy="1843582"/>
          </a:xfrm>
          <a:prstGeom prst="rect">
            <a:avLst/>
          </a:prstGeom>
          <a:noFill/>
        </p:spPr>
        <p:txBody>
          <a:bodyPr wrap="square" rtlCol="0">
            <a:spAutoFit/>
          </a:bodyPr>
          <a:lstStyle/>
          <a:p>
            <a:pPr>
              <a:lnSpc>
                <a:spcPct val="150000"/>
              </a:lnSpc>
            </a:pPr>
            <a:r>
              <a:rPr lang="en-US" sz="4000"/>
              <a:t>2. Chữ đầu câu viết hoa, cuối câu thường có dấu chấm.</a:t>
            </a:r>
          </a:p>
        </p:txBody>
      </p:sp>
    </p:spTree>
    <p:extLst>
      <p:ext uri="{BB962C8B-B14F-4D97-AF65-F5344CB8AC3E}">
        <p14:creationId xmlns:p14="http://schemas.microsoft.com/office/powerpoint/2010/main" val="42876643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E7F443-7012-144B-18DA-6C52F5DA9C07}"/>
              </a:ext>
            </a:extLst>
          </p:cNvPr>
          <p:cNvGrpSpPr/>
          <p:nvPr/>
        </p:nvGrpSpPr>
        <p:grpSpPr>
          <a:xfrm>
            <a:off x="796920" y="508199"/>
            <a:ext cx="10598160" cy="1921829"/>
            <a:chOff x="724084" y="4772976"/>
            <a:chExt cx="10598160" cy="1921829"/>
          </a:xfrm>
        </p:grpSpPr>
        <p:sp>
          <p:nvSpPr>
            <p:cNvPr id="5" name="Rectangle 4">
              <a:extLst>
                <a:ext uri="{FF2B5EF4-FFF2-40B4-BE49-F238E27FC236}">
                  <a16:creationId xmlns:a16="http://schemas.microsoft.com/office/drawing/2014/main" id="{07220F0B-C3D8-13A9-127A-64F09DDE5F8C}"/>
                </a:ext>
              </a:extLst>
            </p:cNvPr>
            <p:cNvSpPr/>
            <p:nvPr/>
          </p:nvSpPr>
          <p:spPr>
            <a:xfrm>
              <a:off x="1484296" y="5126323"/>
              <a:ext cx="9837948" cy="1274308"/>
            </a:xfrm>
            <a:custGeom>
              <a:avLst/>
              <a:gdLst>
                <a:gd name="connsiteX0" fmla="*/ 0 w 9837948"/>
                <a:gd name="connsiteY0" fmla="*/ 0 h 1274308"/>
                <a:gd name="connsiteX1" fmla="*/ 578703 w 9837948"/>
                <a:gd name="connsiteY1" fmla="*/ 0 h 1274308"/>
                <a:gd name="connsiteX2" fmla="*/ 1059026 w 9837948"/>
                <a:gd name="connsiteY2" fmla="*/ 0 h 1274308"/>
                <a:gd name="connsiteX3" fmla="*/ 1539350 w 9837948"/>
                <a:gd name="connsiteY3" fmla="*/ 0 h 1274308"/>
                <a:gd name="connsiteX4" fmla="*/ 2216432 w 9837948"/>
                <a:gd name="connsiteY4" fmla="*/ 0 h 1274308"/>
                <a:gd name="connsiteX5" fmla="*/ 2696755 w 9837948"/>
                <a:gd name="connsiteY5" fmla="*/ 0 h 1274308"/>
                <a:gd name="connsiteX6" fmla="*/ 3078699 w 9837948"/>
                <a:gd name="connsiteY6" fmla="*/ 0 h 1274308"/>
                <a:gd name="connsiteX7" fmla="*/ 3559022 w 9837948"/>
                <a:gd name="connsiteY7" fmla="*/ 0 h 1274308"/>
                <a:gd name="connsiteX8" fmla="*/ 4334484 w 9837948"/>
                <a:gd name="connsiteY8" fmla="*/ 0 h 1274308"/>
                <a:gd name="connsiteX9" fmla="*/ 4618049 w 9837948"/>
                <a:gd name="connsiteY9" fmla="*/ 0 h 1274308"/>
                <a:gd name="connsiteX10" fmla="*/ 4999992 w 9837948"/>
                <a:gd name="connsiteY10" fmla="*/ 0 h 1274308"/>
                <a:gd name="connsiteX11" fmla="*/ 5775454 w 9837948"/>
                <a:gd name="connsiteY11" fmla="*/ 0 h 1274308"/>
                <a:gd name="connsiteX12" fmla="*/ 6550916 w 9837948"/>
                <a:gd name="connsiteY12" fmla="*/ 0 h 1274308"/>
                <a:gd name="connsiteX13" fmla="*/ 7031239 w 9837948"/>
                <a:gd name="connsiteY13" fmla="*/ 0 h 1274308"/>
                <a:gd name="connsiteX14" fmla="*/ 7413183 w 9837948"/>
                <a:gd name="connsiteY14" fmla="*/ 0 h 1274308"/>
                <a:gd name="connsiteX15" fmla="*/ 8090265 w 9837948"/>
                <a:gd name="connsiteY15" fmla="*/ 0 h 1274308"/>
                <a:gd name="connsiteX16" fmla="*/ 8767348 w 9837948"/>
                <a:gd name="connsiteY16" fmla="*/ 0 h 1274308"/>
                <a:gd name="connsiteX17" fmla="*/ 9837948 w 9837948"/>
                <a:gd name="connsiteY17" fmla="*/ 0 h 1274308"/>
                <a:gd name="connsiteX18" fmla="*/ 9837948 w 9837948"/>
                <a:gd name="connsiteY18" fmla="*/ 412026 h 1274308"/>
                <a:gd name="connsiteX19" fmla="*/ 9837948 w 9837948"/>
                <a:gd name="connsiteY19" fmla="*/ 798566 h 1274308"/>
                <a:gd name="connsiteX20" fmla="*/ 9837948 w 9837948"/>
                <a:gd name="connsiteY20" fmla="*/ 1274308 h 1274308"/>
                <a:gd name="connsiteX21" fmla="*/ 9357625 w 9837948"/>
                <a:gd name="connsiteY21" fmla="*/ 1274308 h 1274308"/>
                <a:gd name="connsiteX22" fmla="*/ 8680542 w 9837948"/>
                <a:gd name="connsiteY22" fmla="*/ 1274308 h 1274308"/>
                <a:gd name="connsiteX23" fmla="*/ 7905081 w 9837948"/>
                <a:gd name="connsiteY23" fmla="*/ 1274308 h 1274308"/>
                <a:gd name="connsiteX24" fmla="*/ 7326378 w 9837948"/>
                <a:gd name="connsiteY24" fmla="*/ 1274308 h 1274308"/>
                <a:gd name="connsiteX25" fmla="*/ 6944434 w 9837948"/>
                <a:gd name="connsiteY25" fmla="*/ 1274308 h 1274308"/>
                <a:gd name="connsiteX26" fmla="*/ 6365731 w 9837948"/>
                <a:gd name="connsiteY26" fmla="*/ 1274308 h 1274308"/>
                <a:gd name="connsiteX27" fmla="*/ 6082167 w 9837948"/>
                <a:gd name="connsiteY27" fmla="*/ 1274308 h 1274308"/>
                <a:gd name="connsiteX28" fmla="*/ 5601843 w 9837948"/>
                <a:gd name="connsiteY28" fmla="*/ 1274308 h 1274308"/>
                <a:gd name="connsiteX29" fmla="*/ 4826382 w 9837948"/>
                <a:gd name="connsiteY29" fmla="*/ 1274308 h 1274308"/>
                <a:gd name="connsiteX30" fmla="*/ 4050920 w 9837948"/>
                <a:gd name="connsiteY30" fmla="*/ 1274308 h 1274308"/>
                <a:gd name="connsiteX31" fmla="*/ 3570596 w 9837948"/>
                <a:gd name="connsiteY31" fmla="*/ 1274308 h 1274308"/>
                <a:gd name="connsiteX32" fmla="*/ 3188653 w 9837948"/>
                <a:gd name="connsiteY32" fmla="*/ 1274308 h 1274308"/>
                <a:gd name="connsiteX33" fmla="*/ 2905088 w 9837948"/>
                <a:gd name="connsiteY33" fmla="*/ 1274308 h 1274308"/>
                <a:gd name="connsiteX34" fmla="*/ 2228006 w 9837948"/>
                <a:gd name="connsiteY34" fmla="*/ 1274308 h 1274308"/>
                <a:gd name="connsiteX35" fmla="*/ 1649303 w 9837948"/>
                <a:gd name="connsiteY35" fmla="*/ 1274308 h 1274308"/>
                <a:gd name="connsiteX36" fmla="*/ 1070600 w 9837948"/>
                <a:gd name="connsiteY36" fmla="*/ 1274308 h 1274308"/>
                <a:gd name="connsiteX37" fmla="*/ 0 w 9837948"/>
                <a:gd name="connsiteY37" fmla="*/ 1274308 h 1274308"/>
                <a:gd name="connsiteX38" fmla="*/ 0 w 9837948"/>
                <a:gd name="connsiteY38" fmla="*/ 824053 h 1274308"/>
                <a:gd name="connsiteX39" fmla="*/ 0 w 9837948"/>
                <a:gd name="connsiteY39" fmla="*/ 424769 h 1274308"/>
                <a:gd name="connsiteX40" fmla="*/ 0 w 9837948"/>
                <a:gd name="connsiteY40" fmla="*/ 0 h 127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274308"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54188" y="194084"/>
                    <a:pt x="9821718" y="251243"/>
                    <a:pt x="9837948" y="412026"/>
                  </a:cubicBezTo>
                  <a:cubicBezTo>
                    <a:pt x="9854178" y="572809"/>
                    <a:pt x="9808446" y="635407"/>
                    <a:pt x="9837948" y="798566"/>
                  </a:cubicBezTo>
                  <a:cubicBezTo>
                    <a:pt x="9867450" y="961725"/>
                    <a:pt x="9830500" y="1049297"/>
                    <a:pt x="9837948" y="1274308"/>
                  </a:cubicBezTo>
                  <a:cubicBezTo>
                    <a:pt x="9641136" y="1319755"/>
                    <a:pt x="9562860" y="1226313"/>
                    <a:pt x="9357625" y="1274308"/>
                  </a:cubicBezTo>
                  <a:cubicBezTo>
                    <a:pt x="9152390" y="1322303"/>
                    <a:pt x="8858774" y="1229712"/>
                    <a:pt x="8680542" y="1274308"/>
                  </a:cubicBezTo>
                  <a:cubicBezTo>
                    <a:pt x="8502310" y="1318904"/>
                    <a:pt x="8172770" y="1266287"/>
                    <a:pt x="7905081" y="1274308"/>
                  </a:cubicBezTo>
                  <a:cubicBezTo>
                    <a:pt x="7637392" y="1282329"/>
                    <a:pt x="7527725" y="1224957"/>
                    <a:pt x="7326378" y="1274308"/>
                  </a:cubicBezTo>
                  <a:cubicBezTo>
                    <a:pt x="7125031" y="1323659"/>
                    <a:pt x="7063299" y="1242851"/>
                    <a:pt x="6944434" y="1274308"/>
                  </a:cubicBezTo>
                  <a:cubicBezTo>
                    <a:pt x="6825569" y="1305765"/>
                    <a:pt x="6529801" y="1215988"/>
                    <a:pt x="6365731" y="1274308"/>
                  </a:cubicBezTo>
                  <a:cubicBezTo>
                    <a:pt x="6201661" y="1332628"/>
                    <a:pt x="6174111" y="1251400"/>
                    <a:pt x="6082167" y="1274308"/>
                  </a:cubicBezTo>
                  <a:cubicBezTo>
                    <a:pt x="5990223" y="1297216"/>
                    <a:pt x="5772489" y="1271274"/>
                    <a:pt x="5601843" y="1274308"/>
                  </a:cubicBezTo>
                  <a:cubicBezTo>
                    <a:pt x="5431197" y="1277342"/>
                    <a:pt x="5089869" y="1194731"/>
                    <a:pt x="4826382" y="1274308"/>
                  </a:cubicBezTo>
                  <a:cubicBezTo>
                    <a:pt x="4562895" y="1353885"/>
                    <a:pt x="4416058" y="1247180"/>
                    <a:pt x="4050920" y="1274308"/>
                  </a:cubicBezTo>
                  <a:cubicBezTo>
                    <a:pt x="3685782" y="1301436"/>
                    <a:pt x="3751205" y="1248234"/>
                    <a:pt x="3570596" y="1274308"/>
                  </a:cubicBezTo>
                  <a:cubicBezTo>
                    <a:pt x="3389987" y="1300382"/>
                    <a:pt x="3281738" y="1260733"/>
                    <a:pt x="3188653" y="1274308"/>
                  </a:cubicBezTo>
                  <a:cubicBezTo>
                    <a:pt x="3095568" y="1287883"/>
                    <a:pt x="3010609" y="1245775"/>
                    <a:pt x="2905088" y="1274308"/>
                  </a:cubicBezTo>
                  <a:cubicBezTo>
                    <a:pt x="2799567" y="1302841"/>
                    <a:pt x="2403017" y="1244861"/>
                    <a:pt x="2228006" y="1274308"/>
                  </a:cubicBezTo>
                  <a:cubicBezTo>
                    <a:pt x="2052995" y="1303755"/>
                    <a:pt x="1795822" y="1228241"/>
                    <a:pt x="1649303" y="1274308"/>
                  </a:cubicBezTo>
                  <a:cubicBezTo>
                    <a:pt x="1502784" y="1320375"/>
                    <a:pt x="1216705" y="1216506"/>
                    <a:pt x="1070600" y="1274308"/>
                  </a:cubicBezTo>
                  <a:cubicBezTo>
                    <a:pt x="924495" y="1332110"/>
                    <a:pt x="258366" y="1180202"/>
                    <a:pt x="0" y="1274308"/>
                  </a:cubicBezTo>
                  <a:cubicBezTo>
                    <a:pt x="-8953" y="1110054"/>
                    <a:pt x="34334" y="992043"/>
                    <a:pt x="0" y="824053"/>
                  </a:cubicBezTo>
                  <a:cubicBezTo>
                    <a:pt x="-34334" y="656063"/>
                    <a:pt x="38144" y="595564"/>
                    <a:pt x="0" y="424769"/>
                  </a:cubicBezTo>
                  <a:cubicBezTo>
                    <a:pt x="-38144" y="253974"/>
                    <a:pt x="40737" y="171754"/>
                    <a:pt x="0" y="0"/>
                  </a:cubicBezTo>
                  <a:close/>
                </a:path>
                <a:path w="9837948" h="1274308"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78555" y="108298"/>
                    <a:pt x="9813245" y="309178"/>
                    <a:pt x="9837948" y="437512"/>
                  </a:cubicBezTo>
                  <a:cubicBezTo>
                    <a:pt x="9862651" y="565846"/>
                    <a:pt x="9798888" y="726137"/>
                    <a:pt x="9837948" y="836796"/>
                  </a:cubicBezTo>
                  <a:cubicBezTo>
                    <a:pt x="9877008" y="947455"/>
                    <a:pt x="9834974" y="1154174"/>
                    <a:pt x="9837948" y="1274308"/>
                  </a:cubicBezTo>
                  <a:cubicBezTo>
                    <a:pt x="9660381" y="1334732"/>
                    <a:pt x="9221774" y="1266377"/>
                    <a:pt x="9062486" y="1274308"/>
                  </a:cubicBezTo>
                  <a:cubicBezTo>
                    <a:pt x="8903198" y="1282239"/>
                    <a:pt x="8816932" y="1270613"/>
                    <a:pt x="8680542" y="1274308"/>
                  </a:cubicBezTo>
                  <a:cubicBezTo>
                    <a:pt x="8544152" y="1278003"/>
                    <a:pt x="8101381" y="1226950"/>
                    <a:pt x="7905081" y="1274308"/>
                  </a:cubicBezTo>
                  <a:cubicBezTo>
                    <a:pt x="7708781" y="1321666"/>
                    <a:pt x="7553835" y="1249656"/>
                    <a:pt x="7227998" y="1274308"/>
                  </a:cubicBezTo>
                  <a:cubicBezTo>
                    <a:pt x="6902161" y="1298960"/>
                    <a:pt x="7034901" y="1262860"/>
                    <a:pt x="6846054" y="1274308"/>
                  </a:cubicBezTo>
                  <a:cubicBezTo>
                    <a:pt x="6657207" y="1285756"/>
                    <a:pt x="6496784" y="1218303"/>
                    <a:pt x="6267352" y="1274308"/>
                  </a:cubicBezTo>
                  <a:cubicBezTo>
                    <a:pt x="6037920" y="1330313"/>
                    <a:pt x="6048138" y="1260706"/>
                    <a:pt x="5983787" y="1274308"/>
                  </a:cubicBezTo>
                  <a:cubicBezTo>
                    <a:pt x="5919436" y="1287910"/>
                    <a:pt x="5383710" y="1271600"/>
                    <a:pt x="5208325" y="1274308"/>
                  </a:cubicBezTo>
                  <a:cubicBezTo>
                    <a:pt x="5032940" y="1277016"/>
                    <a:pt x="4937961" y="1261423"/>
                    <a:pt x="4826382" y="1274308"/>
                  </a:cubicBezTo>
                  <a:cubicBezTo>
                    <a:pt x="4714803" y="1287193"/>
                    <a:pt x="4403346" y="1225942"/>
                    <a:pt x="4247679" y="1274308"/>
                  </a:cubicBezTo>
                  <a:cubicBezTo>
                    <a:pt x="4092012" y="1322674"/>
                    <a:pt x="3955513" y="1259510"/>
                    <a:pt x="3865735" y="1274308"/>
                  </a:cubicBezTo>
                  <a:cubicBezTo>
                    <a:pt x="3775957" y="1289106"/>
                    <a:pt x="3479095" y="1237517"/>
                    <a:pt x="3287032" y="1274308"/>
                  </a:cubicBezTo>
                  <a:cubicBezTo>
                    <a:pt x="3094969" y="1311099"/>
                    <a:pt x="2959870" y="1243245"/>
                    <a:pt x="2806709" y="1274308"/>
                  </a:cubicBezTo>
                  <a:cubicBezTo>
                    <a:pt x="2653548" y="1305371"/>
                    <a:pt x="2650237" y="1253175"/>
                    <a:pt x="2523144" y="1274308"/>
                  </a:cubicBezTo>
                  <a:cubicBezTo>
                    <a:pt x="2396051" y="1295441"/>
                    <a:pt x="2306059" y="1256064"/>
                    <a:pt x="2239580" y="1274308"/>
                  </a:cubicBezTo>
                  <a:cubicBezTo>
                    <a:pt x="2173101" y="1292552"/>
                    <a:pt x="1927789" y="1226616"/>
                    <a:pt x="1759257" y="1274308"/>
                  </a:cubicBezTo>
                  <a:cubicBezTo>
                    <a:pt x="1590725" y="1322000"/>
                    <a:pt x="1296192" y="1254097"/>
                    <a:pt x="1082174" y="1274308"/>
                  </a:cubicBezTo>
                  <a:cubicBezTo>
                    <a:pt x="868156" y="1294519"/>
                    <a:pt x="871928" y="1240543"/>
                    <a:pt x="700230" y="1274308"/>
                  </a:cubicBezTo>
                  <a:cubicBezTo>
                    <a:pt x="528532" y="1308073"/>
                    <a:pt x="295135" y="1252801"/>
                    <a:pt x="0" y="1274308"/>
                  </a:cubicBezTo>
                  <a:cubicBezTo>
                    <a:pt x="-34009" y="1189433"/>
                    <a:pt x="39837" y="980292"/>
                    <a:pt x="0" y="875025"/>
                  </a:cubicBezTo>
                  <a:cubicBezTo>
                    <a:pt x="-39837" y="769758"/>
                    <a:pt x="14717" y="616792"/>
                    <a:pt x="0" y="450255"/>
                  </a:cubicBezTo>
                  <a:cubicBezTo>
                    <a:pt x="-14717" y="283718"/>
                    <a:pt x="27561" y="199295"/>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CAD3B2-276F-8533-8C7A-C1110D6A127E}"/>
                </a:ext>
              </a:extLst>
            </p:cNvPr>
            <p:cNvSpPr txBox="1"/>
            <p:nvPr/>
          </p:nvSpPr>
          <p:spPr>
            <a:xfrm>
              <a:off x="3013695" y="5349169"/>
              <a:ext cx="8181715" cy="769441"/>
            </a:xfrm>
            <a:prstGeom prst="rect">
              <a:avLst/>
            </a:prstGeom>
            <a:noFill/>
          </p:spPr>
          <p:txBody>
            <a:bodyPr wrap="square" rtlCol="0">
              <a:spAutoFit/>
            </a:bodyPr>
            <a:lstStyle/>
            <a:p>
              <a:r>
                <a:rPr lang="en-US" sz="4400" b="1"/>
                <a:t>Thực hiện bài tập 2 vào vở bài tập</a:t>
              </a:r>
            </a:p>
          </p:txBody>
        </p:sp>
        <p:pic>
          <p:nvPicPr>
            <p:cNvPr id="7" name="Picture 6" descr="A cartoon child holding a pencil&#10;&#10;Description automatically generated">
              <a:extLst>
                <a:ext uri="{FF2B5EF4-FFF2-40B4-BE49-F238E27FC236}">
                  <a16:creationId xmlns:a16="http://schemas.microsoft.com/office/drawing/2014/main" id="{85512ABB-24FE-1A8B-BB85-C92E1A606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4" y="4772976"/>
              <a:ext cx="2111305" cy="1921829"/>
            </a:xfrm>
            <a:prstGeom prst="rect">
              <a:avLst/>
            </a:prstGeom>
          </p:spPr>
        </p:pic>
      </p:grpSp>
      <p:pic>
        <p:nvPicPr>
          <p:cNvPr id="8" name="Picture 7" descr="A cartoon of a child pointing at a desk&#10;&#10;Description automatically generated">
            <a:extLst>
              <a:ext uri="{FF2B5EF4-FFF2-40B4-BE49-F238E27FC236}">
                <a16:creationId xmlns:a16="http://schemas.microsoft.com/office/drawing/2014/main" id="{FD35432D-58BC-4DA7-A2BD-68E10F6C7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209" y="2628680"/>
            <a:ext cx="2735554" cy="4253579"/>
          </a:xfrm>
          <a:prstGeom prst="rect">
            <a:avLst/>
          </a:prstGeom>
        </p:spPr>
      </p:pic>
      <p:pic>
        <p:nvPicPr>
          <p:cNvPr id="9" name="Picture 8" descr="A cartoon of a child sitting at a desk&#10;&#10;Description automatically generated">
            <a:extLst>
              <a:ext uri="{FF2B5EF4-FFF2-40B4-BE49-F238E27FC236}">
                <a16:creationId xmlns:a16="http://schemas.microsoft.com/office/drawing/2014/main" id="{8F47C268-F3D3-8EDA-1D22-A7C208A75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1591" y="2652941"/>
            <a:ext cx="3125622" cy="4205059"/>
          </a:xfrm>
          <a:prstGeom prst="rect">
            <a:avLst/>
          </a:prstGeom>
        </p:spPr>
      </p:pic>
    </p:spTree>
    <p:extLst>
      <p:ext uri="{BB962C8B-B14F-4D97-AF65-F5344CB8AC3E}">
        <p14:creationId xmlns:p14="http://schemas.microsoft.com/office/powerpoint/2010/main" val="2683288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3</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Tìm từ ngữ phù hợp thay cho 	      trong mỗi dòng sau để tạo thành câu:</a:t>
              </a:r>
            </a:p>
          </p:txBody>
        </p:sp>
      </p:grpSp>
      <p:cxnSp>
        <p:nvCxnSpPr>
          <p:cNvPr id="55" name="Đường nối Thẳng 10">
            <a:extLst>
              <a:ext uri="{FF2B5EF4-FFF2-40B4-BE49-F238E27FC236}">
                <a16:creationId xmlns:a16="http://schemas.microsoft.com/office/drawing/2014/main" id="{F5932180-D362-0854-798F-D6888B48439C}"/>
              </a:ext>
            </a:extLst>
          </p:cNvPr>
          <p:cNvCxnSpPr>
            <a:cxnSpLocks/>
          </p:cNvCxnSpPr>
          <p:nvPr/>
        </p:nvCxnSpPr>
        <p:spPr>
          <a:xfrm>
            <a:off x="1638241" y="1143128"/>
            <a:ext cx="41369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Đường nối Thẳng 10">
            <a:extLst>
              <a:ext uri="{FF2B5EF4-FFF2-40B4-BE49-F238E27FC236}">
                <a16:creationId xmlns:a16="http://schemas.microsoft.com/office/drawing/2014/main" id="{8E15525F-7F1C-1B35-09D0-CF3CBF4B51E0}"/>
              </a:ext>
            </a:extLst>
          </p:cNvPr>
          <p:cNvCxnSpPr>
            <a:cxnSpLocks/>
          </p:cNvCxnSpPr>
          <p:nvPr/>
        </p:nvCxnSpPr>
        <p:spPr>
          <a:xfrm>
            <a:off x="3706699" y="1711164"/>
            <a:ext cx="28119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Graphic 5" descr="Flower without stem with solid fill">
            <a:extLst>
              <a:ext uri="{FF2B5EF4-FFF2-40B4-BE49-F238E27FC236}">
                <a16:creationId xmlns:a16="http://schemas.microsoft.com/office/drawing/2014/main" id="{B422440B-49CE-6B9A-2087-A8492AAC4C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6188" y="519767"/>
            <a:ext cx="749746" cy="749746"/>
          </a:xfrm>
          <a:prstGeom prst="rect">
            <a:avLst/>
          </a:prstGeom>
        </p:spPr>
      </p:pic>
      <p:sp>
        <p:nvSpPr>
          <p:cNvPr id="26" name="TextBox 25">
            <a:extLst>
              <a:ext uri="{FF2B5EF4-FFF2-40B4-BE49-F238E27FC236}">
                <a16:creationId xmlns:a16="http://schemas.microsoft.com/office/drawing/2014/main" id="{D59E9DFC-4708-C188-49A1-77B9F7863113}"/>
              </a:ext>
            </a:extLst>
          </p:cNvPr>
          <p:cNvSpPr txBox="1"/>
          <p:nvPr/>
        </p:nvSpPr>
        <p:spPr>
          <a:xfrm>
            <a:off x="789709" y="2009516"/>
            <a:ext cx="10330652" cy="707886"/>
          </a:xfrm>
          <a:prstGeom prst="rect">
            <a:avLst/>
          </a:prstGeom>
          <a:noFill/>
        </p:spPr>
        <p:txBody>
          <a:bodyPr wrap="square" rtlCol="0">
            <a:spAutoFit/>
          </a:bodyPr>
          <a:lstStyle/>
          <a:p>
            <a:pPr algn="just"/>
            <a:r>
              <a:rPr lang="en-US" sz="4000"/>
              <a:t>a.	   là loài hoa em thích nhất.	</a:t>
            </a:r>
          </a:p>
        </p:txBody>
      </p:sp>
      <p:pic>
        <p:nvPicPr>
          <p:cNvPr id="27" name="Graphic 26" descr="Flower without stem with solid fill">
            <a:extLst>
              <a:ext uri="{FF2B5EF4-FFF2-40B4-BE49-F238E27FC236}">
                <a16:creationId xmlns:a16="http://schemas.microsoft.com/office/drawing/2014/main" id="{F045F6EB-EAA9-B4E1-09B4-CE1531AAF4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4328" y="2046585"/>
            <a:ext cx="749746" cy="749746"/>
          </a:xfrm>
          <a:prstGeom prst="rect">
            <a:avLst/>
          </a:prstGeom>
        </p:spPr>
      </p:pic>
      <p:sp>
        <p:nvSpPr>
          <p:cNvPr id="28" name="TextBox 27">
            <a:extLst>
              <a:ext uri="{FF2B5EF4-FFF2-40B4-BE49-F238E27FC236}">
                <a16:creationId xmlns:a16="http://schemas.microsoft.com/office/drawing/2014/main" id="{7F768A1B-CFAE-B994-87CC-BB95B1AD15AE}"/>
              </a:ext>
            </a:extLst>
          </p:cNvPr>
          <p:cNvSpPr txBox="1"/>
          <p:nvPr/>
        </p:nvSpPr>
        <p:spPr>
          <a:xfrm>
            <a:off x="789709" y="2785928"/>
            <a:ext cx="10330652" cy="707886"/>
          </a:xfrm>
          <a:prstGeom prst="rect">
            <a:avLst/>
          </a:prstGeom>
          <a:noFill/>
        </p:spPr>
        <p:txBody>
          <a:bodyPr wrap="square" rtlCol="0">
            <a:spAutoFit/>
          </a:bodyPr>
          <a:lstStyle/>
          <a:p>
            <a:pPr algn="just"/>
            <a:r>
              <a:rPr lang="en-US" sz="4000"/>
              <a:t>b.	   sáng lấp lánh trên bầu trời đêm. </a:t>
            </a:r>
          </a:p>
        </p:txBody>
      </p:sp>
      <p:pic>
        <p:nvPicPr>
          <p:cNvPr id="29" name="Graphic 28" descr="Flower without stem with solid fill">
            <a:extLst>
              <a:ext uri="{FF2B5EF4-FFF2-40B4-BE49-F238E27FC236}">
                <a16:creationId xmlns:a16="http://schemas.microsoft.com/office/drawing/2014/main" id="{9FD50027-F01D-CF6F-73E7-2907FD2B7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4328" y="2822997"/>
            <a:ext cx="749746" cy="749746"/>
          </a:xfrm>
          <a:prstGeom prst="rect">
            <a:avLst/>
          </a:prstGeom>
        </p:spPr>
      </p:pic>
      <p:sp>
        <p:nvSpPr>
          <p:cNvPr id="57" name="TextBox 56">
            <a:extLst>
              <a:ext uri="{FF2B5EF4-FFF2-40B4-BE49-F238E27FC236}">
                <a16:creationId xmlns:a16="http://schemas.microsoft.com/office/drawing/2014/main" id="{BF7577F0-8C01-6E61-F04C-F02455F06D59}"/>
              </a:ext>
            </a:extLst>
          </p:cNvPr>
          <p:cNvSpPr txBox="1"/>
          <p:nvPr/>
        </p:nvSpPr>
        <p:spPr>
          <a:xfrm>
            <a:off x="789709" y="3536019"/>
            <a:ext cx="10330652" cy="707886"/>
          </a:xfrm>
          <a:prstGeom prst="rect">
            <a:avLst/>
          </a:prstGeom>
          <a:noFill/>
        </p:spPr>
        <p:txBody>
          <a:bodyPr wrap="square" rtlCol="0">
            <a:spAutoFit/>
          </a:bodyPr>
          <a:lstStyle/>
          <a:p>
            <a:pPr algn="just"/>
            <a:r>
              <a:rPr lang="en-US" sz="4000"/>
              <a:t>c.	   tham gia Tết trồng cây . </a:t>
            </a:r>
          </a:p>
        </p:txBody>
      </p:sp>
      <p:pic>
        <p:nvPicPr>
          <p:cNvPr id="58" name="Graphic 57" descr="Flower without stem with solid fill">
            <a:extLst>
              <a:ext uri="{FF2B5EF4-FFF2-40B4-BE49-F238E27FC236}">
                <a16:creationId xmlns:a16="http://schemas.microsoft.com/office/drawing/2014/main" id="{6AEDFBBD-8BA4-2765-9B54-E1D391107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4328" y="3573088"/>
            <a:ext cx="749746" cy="749746"/>
          </a:xfrm>
          <a:prstGeom prst="rect">
            <a:avLst/>
          </a:prstGeom>
        </p:spPr>
      </p:pic>
      <p:sp>
        <p:nvSpPr>
          <p:cNvPr id="65" name="TextBox 64">
            <a:extLst>
              <a:ext uri="{FF2B5EF4-FFF2-40B4-BE49-F238E27FC236}">
                <a16:creationId xmlns:a16="http://schemas.microsoft.com/office/drawing/2014/main" id="{3F11F413-8F0B-C33D-785E-D4082DD2BC84}"/>
              </a:ext>
            </a:extLst>
          </p:cNvPr>
          <p:cNvSpPr txBox="1"/>
          <p:nvPr/>
        </p:nvSpPr>
        <p:spPr>
          <a:xfrm>
            <a:off x="789709" y="4332476"/>
            <a:ext cx="10330652" cy="707886"/>
          </a:xfrm>
          <a:prstGeom prst="rect">
            <a:avLst/>
          </a:prstGeom>
          <a:noFill/>
        </p:spPr>
        <p:txBody>
          <a:bodyPr wrap="square" rtlCol="0">
            <a:spAutoFit/>
          </a:bodyPr>
          <a:lstStyle/>
          <a:p>
            <a:pPr algn="just"/>
            <a:r>
              <a:rPr lang="en-US" sz="4000"/>
              <a:t>d. Người gần gũi với em nhất	    . </a:t>
            </a:r>
          </a:p>
        </p:txBody>
      </p:sp>
      <p:pic>
        <p:nvPicPr>
          <p:cNvPr id="66" name="Graphic 65" descr="Flower without stem with solid fill">
            <a:extLst>
              <a:ext uri="{FF2B5EF4-FFF2-40B4-BE49-F238E27FC236}">
                <a16:creationId xmlns:a16="http://schemas.microsoft.com/office/drawing/2014/main" id="{2D780337-BCD3-8CDA-F4CF-047EC0902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6390" y="4292759"/>
            <a:ext cx="749746" cy="749746"/>
          </a:xfrm>
          <a:prstGeom prst="rect">
            <a:avLst/>
          </a:prstGeom>
        </p:spPr>
      </p:pic>
      <p:sp>
        <p:nvSpPr>
          <p:cNvPr id="67" name="TextBox 66">
            <a:extLst>
              <a:ext uri="{FF2B5EF4-FFF2-40B4-BE49-F238E27FC236}">
                <a16:creationId xmlns:a16="http://schemas.microsoft.com/office/drawing/2014/main" id="{60F85EBF-DB8B-248C-C2D0-8CE2FD00986A}"/>
              </a:ext>
            </a:extLst>
          </p:cNvPr>
          <p:cNvSpPr txBox="1"/>
          <p:nvPr/>
        </p:nvSpPr>
        <p:spPr>
          <a:xfrm>
            <a:off x="789709" y="5090922"/>
            <a:ext cx="10330652" cy="707886"/>
          </a:xfrm>
          <a:prstGeom prst="rect">
            <a:avLst/>
          </a:prstGeom>
          <a:noFill/>
        </p:spPr>
        <p:txBody>
          <a:bodyPr wrap="square" rtlCol="0">
            <a:spAutoFit/>
          </a:bodyPr>
          <a:lstStyle/>
          <a:p>
            <a:pPr algn="just"/>
            <a:r>
              <a:rPr lang="en-US" sz="4000"/>
              <a:t>e. Chùm hoa phương		. </a:t>
            </a:r>
          </a:p>
        </p:txBody>
      </p:sp>
      <p:pic>
        <p:nvPicPr>
          <p:cNvPr id="68" name="Graphic 67" descr="Flower without stem with solid fill">
            <a:extLst>
              <a:ext uri="{FF2B5EF4-FFF2-40B4-BE49-F238E27FC236}">
                <a16:creationId xmlns:a16="http://schemas.microsoft.com/office/drawing/2014/main" id="{B01F0C88-4DAF-3710-C094-163821B4C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1534" y="5050288"/>
            <a:ext cx="749746" cy="749746"/>
          </a:xfrm>
          <a:prstGeom prst="rect">
            <a:avLst/>
          </a:prstGeom>
        </p:spPr>
      </p:pic>
      <p:sp>
        <p:nvSpPr>
          <p:cNvPr id="69" name="TextBox 68">
            <a:extLst>
              <a:ext uri="{FF2B5EF4-FFF2-40B4-BE49-F238E27FC236}">
                <a16:creationId xmlns:a16="http://schemas.microsoft.com/office/drawing/2014/main" id="{AFCB24FC-7C5F-BC23-646B-F9833CFBF9B7}"/>
              </a:ext>
            </a:extLst>
          </p:cNvPr>
          <p:cNvSpPr txBox="1"/>
          <p:nvPr/>
        </p:nvSpPr>
        <p:spPr>
          <a:xfrm>
            <a:off x="789709" y="5850314"/>
            <a:ext cx="10330652" cy="707886"/>
          </a:xfrm>
          <a:prstGeom prst="rect">
            <a:avLst/>
          </a:prstGeom>
          <a:noFill/>
        </p:spPr>
        <p:txBody>
          <a:bodyPr wrap="square" rtlCol="0">
            <a:spAutoFit/>
          </a:bodyPr>
          <a:lstStyle/>
          <a:p>
            <a:pPr algn="just"/>
            <a:r>
              <a:rPr lang="en-US" sz="4000"/>
              <a:t>g. Những chú voi		. </a:t>
            </a:r>
          </a:p>
        </p:txBody>
      </p:sp>
      <p:pic>
        <p:nvPicPr>
          <p:cNvPr id="70" name="Graphic 69" descr="Flower without stem with solid fill">
            <a:extLst>
              <a:ext uri="{FF2B5EF4-FFF2-40B4-BE49-F238E27FC236}">
                <a16:creationId xmlns:a16="http://schemas.microsoft.com/office/drawing/2014/main" id="{66EFE575-6B41-B8D9-7020-513552542B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4043" y="5829384"/>
            <a:ext cx="749746" cy="749746"/>
          </a:xfrm>
          <a:prstGeom prst="rect">
            <a:avLst/>
          </a:prstGeom>
        </p:spPr>
      </p:pic>
      <p:grpSp>
        <p:nvGrpSpPr>
          <p:cNvPr id="71" name="Group 70">
            <a:extLst>
              <a:ext uri="{FF2B5EF4-FFF2-40B4-BE49-F238E27FC236}">
                <a16:creationId xmlns:a16="http://schemas.microsoft.com/office/drawing/2014/main" id="{32136A41-0ACD-4587-6FFA-429E3E3B4605}"/>
              </a:ext>
            </a:extLst>
          </p:cNvPr>
          <p:cNvGrpSpPr/>
          <p:nvPr/>
        </p:nvGrpSpPr>
        <p:grpSpPr>
          <a:xfrm>
            <a:off x="6921754" y="3433323"/>
            <a:ext cx="5142008" cy="3037827"/>
            <a:chOff x="744356" y="3926527"/>
            <a:chExt cx="5142008" cy="3037827"/>
          </a:xfrm>
        </p:grpSpPr>
        <p:sp>
          <p:nvSpPr>
            <p:cNvPr id="72" name="TextBox 10">
              <a:extLst>
                <a:ext uri="{FF2B5EF4-FFF2-40B4-BE49-F238E27FC236}">
                  <a16:creationId xmlns:a16="http://schemas.microsoft.com/office/drawing/2014/main" id="{4440C6B8-BABD-90CF-886F-0D038135625F}"/>
                </a:ext>
              </a:extLst>
            </p:cNvPr>
            <p:cNvSpPr txBox="1"/>
            <p:nvPr/>
          </p:nvSpPr>
          <p:spPr>
            <a:xfrm>
              <a:off x="744356" y="3926527"/>
              <a:ext cx="5142008" cy="769441"/>
            </a:xfrm>
            <a:prstGeom prst="rect">
              <a:avLst/>
            </a:prstGeom>
            <a:noFill/>
          </p:spPr>
          <p:txBody>
            <a:bodyPr wrap="square" rtlCol="0">
              <a:spAutoFit/>
            </a:bodyPr>
            <a:lstStyle/>
            <a:p>
              <a:pPr algn="ctr"/>
              <a:r>
                <a:rPr lang="en-US" sz="440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XÁC ĐỊNH YÊU CẦU ĐỀ </a:t>
              </a:r>
              <a:r>
                <a:rPr lang="en-US" sz="4400" dirty="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BÀI</a:t>
              </a:r>
            </a:p>
          </p:txBody>
        </p:sp>
        <p:pic>
          <p:nvPicPr>
            <p:cNvPr id="73" name="Picture 72">
              <a:extLst>
                <a:ext uri="{FF2B5EF4-FFF2-40B4-BE49-F238E27FC236}">
                  <a16:creationId xmlns:a16="http://schemas.microsoft.com/office/drawing/2014/main" id="{C853A9AC-B635-3FFB-130B-2EA76E9AAC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7" r="33134"/>
            <a:stretch/>
          </p:blipFill>
          <p:spPr>
            <a:xfrm>
              <a:off x="2157240" y="4792486"/>
              <a:ext cx="2574125" cy="2171868"/>
            </a:xfrm>
            <a:prstGeom prst="rect">
              <a:avLst/>
            </a:prstGeom>
          </p:spPr>
        </p:pic>
      </p:grpSp>
      <p:grpSp>
        <p:nvGrpSpPr>
          <p:cNvPr id="74" name="Group 73">
            <a:extLst>
              <a:ext uri="{FF2B5EF4-FFF2-40B4-BE49-F238E27FC236}">
                <a16:creationId xmlns:a16="http://schemas.microsoft.com/office/drawing/2014/main" id="{3259B449-7610-A0EE-1CD8-0C204A1F9028}"/>
              </a:ext>
            </a:extLst>
          </p:cNvPr>
          <p:cNvGrpSpPr/>
          <p:nvPr/>
        </p:nvGrpSpPr>
        <p:grpSpPr>
          <a:xfrm>
            <a:off x="7761794" y="3392182"/>
            <a:ext cx="4005006" cy="3266313"/>
            <a:chOff x="1976291" y="1426844"/>
            <a:chExt cx="4005006" cy="3266313"/>
          </a:xfrm>
        </p:grpSpPr>
        <p:pic>
          <p:nvPicPr>
            <p:cNvPr id="75" name="Picture 74" descr="A group of kids sitting at a table writing in a book&#10;&#10;Description automatically generated">
              <a:extLst>
                <a:ext uri="{FF2B5EF4-FFF2-40B4-BE49-F238E27FC236}">
                  <a16:creationId xmlns:a16="http://schemas.microsoft.com/office/drawing/2014/main" id="{E82142AC-7261-FEB0-2B50-E9D321A143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1312" y="2740043"/>
              <a:ext cx="3004461" cy="1953114"/>
            </a:xfrm>
            <a:prstGeom prst="rect">
              <a:avLst/>
            </a:prstGeom>
          </p:spPr>
        </p:pic>
        <p:sp>
          <p:nvSpPr>
            <p:cNvPr id="76" name="TextBox 75">
              <a:extLst>
                <a:ext uri="{FF2B5EF4-FFF2-40B4-BE49-F238E27FC236}">
                  <a16:creationId xmlns:a16="http://schemas.microsoft.com/office/drawing/2014/main" id="{01AC2793-0BEF-92A8-5DA9-5D2A050D75BF}"/>
                </a:ext>
              </a:extLst>
            </p:cNvPr>
            <p:cNvSpPr txBox="1"/>
            <p:nvPr/>
          </p:nvSpPr>
          <p:spPr>
            <a:xfrm>
              <a:off x="1976291" y="1426844"/>
              <a:ext cx="4005006" cy="707886"/>
            </a:xfrm>
            <a:prstGeom prst="rect">
              <a:avLst/>
            </a:prstGeom>
            <a:noFill/>
          </p:spPr>
          <p:txBody>
            <a:bodyPr wrap="square" rtlCol="0">
              <a:spAutoFit/>
            </a:bodyPr>
            <a:lstStyle/>
            <a:p>
              <a:r>
                <a:rPr lang="en-US" sz="4000">
                  <a:solidFill>
                    <a:srgbClr val="0070C0"/>
                  </a:solidFill>
                  <a:latin typeface="UVN Banh Mi" pitchFamily="2" charset="0"/>
                </a:rPr>
                <a:t>Thảo luận nhóm 3</a:t>
              </a:r>
            </a:p>
          </p:txBody>
        </p:sp>
      </p:grpSp>
      <p:grpSp>
        <p:nvGrpSpPr>
          <p:cNvPr id="77" name="Group 76">
            <a:extLst>
              <a:ext uri="{FF2B5EF4-FFF2-40B4-BE49-F238E27FC236}">
                <a16:creationId xmlns:a16="http://schemas.microsoft.com/office/drawing/2014/main" id="{663DFD5D-D0EF-81C7-40D2-C9F274524D81}"/>
              </a:ext>
            </a:extLst>
          </p:cNvPr>
          <p:cNvGrpSpPr/>
          <p:nvPr/>
        </p:nvGrpSpPr>
        <p:grpSpPr>
          <a:xfrm>
            <a:off x="7965321" y="3382239"/>
            <a:ext cx="4005006" cy="3081085"/>
            <a:chOff x="1283309" y="1701432"/>
            <a:chExt cx="4005006" cy="3081085"/>
          </a:xfrm>
        </p:grpSpPr>
        <p:pic>
          <p:nvPicPr>
            <p:cNvPr id="78" name="Hình ảnh 59" descr="Ảnh có chứa đồ chơi, búp bê, đồ họa véc-tơ&#10;&#10;Mô tả được tạo tự động">
              <a:extLst>
                <a:ext uri="{FF2B5EF4-FFF2-40B4-BE49-F238E27FC236}">
                  <a16:creationId xmlns:a16="http://schemas.microsoft.com/office/drawing/2014/main" id="{C0727F21-C144-6C5F-3441-B7910BCB3139}"/>
                </a:ext>
              </a:extLst>
            </p:cNvPr>
            <p:cNvPicPr>
              <a:picLocks noChangeAspect="1"/>
            </p:cNvPicPr>
            <p:nvPr/>
          </p:nvPicPr>
          <p:blipFill>
            <a:blip r:embed="rId9"/>
            <a:stretch>
              <a:fillRect/>
            </a:stretch>
          </p:blipFill>
          <p:spPr>
            <a:xfrm>
              <a:off x="1624961" y="2673343"/>
              <a:ext cx="3037009" cy="2109174"/>
            </a:xfrm>
            <a:prstGeom prst="rect">
              <a:avLst/>
            </a:prstGeom>
            <a:effectLst>
              <a:outerShdw blurRad="50800" dist="38100" dir="2700000" algn="tl" rotWithShape="0">
                <a:prstClr val="black">
                  <a:alpha val="40000"/>
                </a:prstClr>
              </a:outerShdw>
            </a:effectLst>
          </p:spPr>
        </p:pic>
        <p:sp>
          <p:nvSpPr>
            <p:cNvPr id="79" name="TextBox 78">
              <a:extLst>
                <a:ext uri="{FF2B5EF4-FFF2-40B4-BE49-F238E27FC236}">
                  <a16:creationId xmlns:a16="http://schemas.microsoft.com/office/drawing/2014/main" id="{85F3524D-5362-6776-FD9B-77235353B1B2}"/>
                </a:ext>
              </a:extLst>
            </p:cNvPr>
            <p:cNvSpPr txBox="1"/>
            <p:nvPr/>
          </p:nvSpPr>
          <p:spPr>
            <a:xfrm>
              <a:off x="1283309" y="1701432"/>
              <a:ext cx="4005006" cy="707886"/>
            </a:xfrm>
            <a:prstGeom prst="rect">
              <a:avLst/>
            </a:prstGeom>
            <a:noFill/>
          </p:spPr>
          <p:txBody>
            <a:bodyPr wrap="square" rtlCol="0">
              <a:spAutoFit/>
            </a:bodyPr>
            <a:lstStyle/>
            <a:p>
              <a:r>
                <a:rPr lang="en-US" sz="4000">
                  <a:solidFill>
                    <a:srgbClr val="0070C0"/>
                  </a:solidFill>
                  <a:latin typeface="UVN Banh Mi" pitchFamily="2" charset="0"/>
                </a:rPr>
                <a:t>Chia sẻ trước lớp</a:t>
              </a:r>
            </a:p>
          </p:txBody>
        </p:sp>
      </p:grpSp>
    </p:spTree>
    <p:extLst>
      <p:ext uri="{BB962C8B-B14F-4D97-AF65-F5344CB8AC3E}">
        <p14:creationId xmlns:p14="http://schemas.microsoft.com/office/powerpoint/2010/main" val="5878786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71"/>
                                        </p:tgtEl>
                                        <p:attrNameLst>
                                          <p:attrName>r</p:attrName>
                                        </p:attrNameLst>
                                      </p:cBhvr>
                                    </p:animRot>
                                    <p:animRot by="-240000">
                                      <p:cBhvr>
                                        <p:cTn id="12" dur="200" fill="hold">
                                          <p:stCondLst>
                                            <p:cond delay="200"/>
                                          </p:stCondLst>
                                        </p:cTn>
                                        <p:tgtEl>
                                          <p:spTgt spid="71"/>
                                        </p:tgtEl>
                                        <p:attrNameLst>
                                          <p:attrName>r</p:attrName>
                                        </p:attrNameLst>
                                      </p:cBhvr>
                                    </p:animRot>
                                    <p:animRot by="240000">
                                      <p:cBhvr>
                                        <p:cTn id="13" dur="200" fill="hold">
                                          <p:stCondLst>
                                            <p:cond delay="400"/>
                                          </p:stCondLst>
                                        </p:cTn>
                                        <p:tgtEl>
                                          <p:spTgt spid="71"/>
                                        </p:tgtEl>
                                        <p:attrNameLst>
                                          <p:attrName>r</p:attrName>
                                        </p:attrNameLst>
                                      </p:cBhvr>
                                    </p:animRot>
                                    <p:animRot by="-240000">
                                      <p:cBhvr>
                                        <p:cTn id="14" dur="200" fill="hold">
                                          <p:stCondLst>
                                            <p:cond delay="600"/>
                                          </p:stCondLst>
                                        </p:cTn>
                                        <p:tgtEl>
                                          <p:spTgt spid="71"/>
                                        </p:tgtEl>
                                        <p:attrNameLst>
                                          <p:attrName>r</p:attrName>
                                        </p:attrNameLst>
                                      </p:cBhvr>
                                    </p:animRot>
                                    <p:animRot by="120000">
                                      <p:cBhvr>
                                        <p:cTn id="15" dur="200" fill="hold">
                                          <p:stCondLst>
                                            <p:cond delay="800"/>
                                          </p:stCondLst>
                                        </p:cTn>
                                        <p:tgtEl>
                                          <p:spTgt spid="7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1"/>
                                        </p:tgtEl>
                                      </p:cBhvr>
                                    </p:animEffect>
                                    <p:set>
                                      <p:cBhvr>
                                        <p:cTn id="30" dur="1" fill="hold">
                                          <p:stCondLst>
                                            <p:cond delay="499"/>
                                          </p:stCondLst>
                                        </p:cTn>
                                        <p:tgtEl>
                                          <p:spTgt spid="71"/>
                                        </p:tgtEl>
                                        <p:attrNameLst>
                                          <p:attrName>style.visibility</p:attrName>
                                        </p:attrNameLst>
                                      </p:cBhvr>
                                      <p:to>
                                        <p:strVal val="hidden"/>
                                      </p:to>
                                    </p:set>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anim calcmode="lin" valueType="num">
                                      <p:cBhvr>
                                        <p:cTn id="35" dur="500" fill="hold"/>
                                        <p:tgtEl>
                                          <p:spTgt spid="74"/>
                                        </p:tgtEl>
                                        <p:attrNameLst>
                                          <p:attrName>ppt_x</p:attrName>
                                        </p:attrNameLst>
                                      </p:cBhvr>
                                      <p:tavLst>
                                        <p:tav tm="0">
                                          <p:val>
                                            <p:strVal val="#ppt_x"/>
                                          </p:val>
                                        </p:tav>
                                        <p:tav tm="100000">
                                          <p:val>
                                            <p:strVal val="#ppt_x"/>
                                          </p:val>
                                        </p:tav>
                                      </p:tavLst>
                                    </p:anim>
                                    <p:anim calcmode="lin" valueType="num">
                                      <p:cBhvr>
                                        <p:cTn id="36" dur="500" fill="hold"/>
                                        <p:tgtEl>
                                          <p:spTgt spid="7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74"/>
                                        </p:tgtEl>
                                        <p:attrNameLst>
                                          <p:attrName>r</p:attrName>
                                        </p:attrNameLst>
                                      </p:cBhvr>
                                    </p:animRot>
                                    <p:animRot by="-240000">
                                      <p:cBhvr>
                                        <p:cTn id="39" dur="200" fill="hold">
                                          <p:stCondLst>
                                            <p:cond delay="200"/>
                                          </p:stCondLst>
                                        </p:cTn>
                                        <p:tgtEl>
                                          <p:spTgt spid="74"/>
                                        </p:tgtEl>
                                        <p:attrNameLst>
                                          <p:attrName>r</p:attrName>
                                        </p:attrNameLst>
                                      </p:cBhvr>
                                    </p:animRot>
                                    <p:animRot by="240000">
                                      <p:cBhvr>
                                        <p:cTn id="40" dur="200" fill="hold">
                                          <p:stCondLst>
                                            <p:cond delay="400"/>
                                          </p:stCondLst>
                                        </p:cTn>
                                        <p:tgtEl>
                                          <p:spTgt spid="74"/>
                                        </p:tgtEl>
                                        <p:attrNameLst>
                                          <p:attrName>r</p:attrName>
                                        </p:attrNameLst>
                                      </p:cBhvr>
                                    </p:animRot>
                                    <p:animRot by="-240000">
                                      <p:cBhvr>
                                        <p:cTn id="41" dur="200" fill="hold">
                                          <p:stCondLst>
                                            <p:cond delay="600"/>
                                          </p:stCondLst>
                                        </p:cTn>
                                        <p:tgtEl>
                                          <p:spTgt spid="74"/>
                                        </p:tgtEl>
                                        <p:attrNameLst>
                                          <p:attrName>r</p:attrName>
                                        </p:attrNameLst>
                                      </p:cBhvr>
                                    </p:animRot>
                                    <p:animRot by="120000">
                                      <p:cBhvr>
                                        <p:cTn id="42" dur="200" fill="hold">
                                          <p:stCondLst>
                                            <p:cond delay="800"/>
                                          </p:stCondLst>
                                        </p:cTn>
                                        <p:tgtEl>
                                          <p:spTgt spid="7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4"/>
                                        </p:tgtEl>
                                      </p:cBhvr>
                                    </p:animEffect>
                                    <p:set>
                                      <p:cBhvr>
                                        <p:cTn id="47" dur="1" fill="hold">
                                          <p:stCondLst>
                                            <p:cond delay="499"/>
                                          </p:stCondLst>
                                        </p:cTn>
                                        <p:tgtEl>
                                          <p:spTgt spid="74"/>
                                        </p:tgtEl>
                                        <p:attrNameLst>
                                          <p:attrName>style.visibility</p:attrName>
                                        </p:attrNameLst>
                                      </p:cBhvr>
                                      <p:to>
                                        <p:strVal val="hidden"/>
                                      </p:to>
                                    </p:set>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anim calcmode="lin" valueType="num">
                                      <p:cBhvr>
                                        <p:cTn id="52" dur="500" fill="hold"/>
                                        <p:tgtEl>
                                          <p:spTgt spid="77"/>
                                        </p:tgtEl>
                                        <p:attrNameLst>
                                          <p:attrName>ppt_x</p:attrName>
                                        </p:attrNameLst>
                                      </p:cBhvr>
                                      <p:tavLst>
                                        <p:tav tm="0">
                                          <p:val>
                                            <p:strVal val="#ppt_x"/>
                                          </p:val>
                                        </p:tav>
                                        <p:tav tm="100000">
                                          <p:val>
                                            <p:strVal val="#ppt_x"/>
                                          </p:val>
                                        </p:tav>
                                      </p:tavLst>
                                    </p:anim>
                                    <p:anim calcmode="lin" valueType="num">
                                      <p:cBhvr>
                                        <p:cTn id="53" dur="500" fill="hold"/>
                                        <p:tgtEl>
                                          <p:spTgt spid="7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77"/>
                                        </p:tgtEl>
                                        <p:attrNameLst>
                                          <p:attrName>r</p:attrName>
                                        </p:attrNameLst>
                                      </p:cBhvr>
                                    </p:animRot>
                                    <p:animRot by="-240000">
                                      <p:cBhvr>
                                        <p:cTn id="56" dur="200" fill="hold">
                                          <p:stCondLst>
                                            <p:cond delay="200"/>
                                          </p:stCondLst>
                                        </p:cTn>
                                        <p:tgtEl>
                                          <p:spTgt spid="77"/>
                                        </p:tgtEl>
                                        <p:attrNameLst>
                                          <p:attrName>r</p:attrName>
                                        </p:attrNameLst>
                                      </p:cBhvr>
                                    </p:animRot>
                                    <p:animRot by="240000">
                                      <p:cBhvr>
                                        <p:cTn id="57" dur="200" fill="hold">
                                          <p:stCondLst>
                                            <p:cond delay="400"/>
                                          </p:stCondLst>
                                        </p:cTn>
                                        <p:tgtEl>
                                          <p:spTgt spid="77"/>
                                        </p:tgtEl>
                                        <p:attrNameLst>
                                          <p:attrName>r</p:attrName>
                                        </p:attrNameLst>
                                      </p:cBhvr>
                                    </p:animRot>
                                    <p:animRot by="-240000">
                                      <p:cBhvr>
                                        <p:cTn id="58" dur="200" fill="hold">
                                          <p:stCondLst>
                                            <p:cond delay="600"/>
                                          </p:stCondLst>
                                        </p:cTn>
                                        <p:tgtEl>
                                          <p:spTgt spid="77"/>
                                        </p:tgtEl>
                                        <p:attrNameLst>
                                          <p:attrName>r</p:attrName>
                                        </p:attrNameLst>
                                      </p:cBhvr>
                                    </p:animRot>
                                    <p:animRot by="120000">
                                      <p:cBhvr>
                                        <p:cTn id="59" dur="200" fill="hold">
                                          <p:stCondLst>
                                            <p:cond delay="8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gd name="adj" fmla="val 13230"/>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984C266-2D4E-DB3B-31C2-096713AC5DD0}"/>
              </a:ext>
            </a:extLst>
          </p:cNvPr>
          <p:cNvSpPr/>
          <p:nvPr/>
        </p:nvSpPr>
        <p:spPr>
          <a:xfrm>
            <a:off x="566723" y="5818513"/>
            <a:ext cx="11053010" cy="662433"/>
          </a:xfrm>
          <a:prstGeom prst="rect">
            <a:avLst/>
          </a:prstGeom>
          <a:solidFill>
            <a:srgbClr val="FF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95D64A9E-31AD-9A3B-8B89-4F6D4EA4DAC5}"/>
              </a:ext>
            </a:extLst>
          </p:cNvPr>
          <p:cNvSpPr/>
          <p:nvPr/>
        </p:nvSpPr>
        <p:spPr>
          <a:xfrm>
            <a:off x="545432" y="5041321"/>
            <a:ext cx="11053010" cy="662433"/>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7B212F3D-9B5D-986A-9329-B8C9DC17AEFC}"/>
              </a:ext>
            </a:extLst>
          </p:cNvPr>
          <p:cNvSpPr/>
          <p:nvPr/>
        </p:nvSpPr>
        <p:spPr>
          <a:xfrm>
            <a:off x="566723" y="4295088"/>
            <a:ext cx="11053010" cy="662433"/>
          </a:xfrm>
          <a:prstGeom prst="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a:extLst>
              <a:ext uri="{FF2B5EF4-FFF2-40B4-BE49-F238E27FC236}">
                <a16:creationId xmlns:a16="http://schemas.microsoft.com/office/drawing/2014/main" id="{57327E52-90BD-5701-D741-56C89F784B60}"/>
              </a:ext>
            </a:extLst>
          </p:cNvPr>
          <p:cNvSpPr/>
          <p:nvPr/>
        </p:nvSpPr>
        <p:spPr>
          <a:xfrm>
            <a:off x="545432" y="3548855"/>
            <a:ext cx="11053010" cy="662433"/>
          </a:xfrm>
          <a:prstGeom prst="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79672C9B-208F-5121-0603-44C13661397D}"/>
              </a:ext>
            </a:extLst>
          </p:cNvPr>
          <p:cNvSpPr/>
          <p:nvPr/>
        </p:nvSpPr>
        <p:spPr>
          <a:xfrm>
            <a:off x="545432" y="2787378"/>
            <a:ext cx="11053010" cy="662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Rectangle 1">
            <a:extLst>
              <a:ext uri="{FF2B5EF4-FFF2-40B4-BE49-F238E27FC236}">
                <a16:creationId xmlns:a16="http://schemas.microsoft.com/office/drawing/2014/main" id="{62B1535C-348C-75F2-7711-AEB9942BB477}"/>
              </a:ext>
            </a:extLst>
          </p:cNvPr>
          <p:cNvSpPr/>
          <p:nvPr/>
        </p:nvSpPr>
        <p:spPr>
          <a:xfrm>
            <a:off x="545432" y="2009516"/>
            <a:ext cx="11053010" cy="662433"/>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3</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Tìm từ ngữ phù hợp thay cho 	      trong mỗi dòng sau để tạo thành câu:</a:t>
              </a:r>
            </a:p>
          </p:txBody>
        </p:sp>
      </p:grpSp>
      <p:pic>
        <p:nvPicPr>
          <p:cNvPr id="6" name="Graphic 5" descr="Flower without stem with solid fill">
            <a:extLst>
              <a:ext uri="{FF2B5EF4-FFF2-40B4-BE49-F238E27FC236}">
                <a16:creationId xmlns:a16="http://schemas.microsoft.com/office/drawing/2014/main" id="{B422440B-49CE-6B9A-2087-A8492AAC4C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6188" y="519767"/>
            <a:ext cx="749746" cy="749746"/>
          </a:xfrm>
          <a:prstGeom prst="rect">
            <a:avLst/>
          </a:prstGeom>
        </p:spPr>
      </p:pic>
      <p:sp>
        <p:nvSpPr>
          <p:cNvPr id="26" name="TextBox 25">
            <a:extLst>
              <a:ext uri="{FF2B5EF4-FFF2-40B4-BE49-F238E27FC236}">
                <a16:creationId xmlns:a16="http://schemas.microsoft.com/office/drawing/2014/main" id="{D59E9DFC-4708-C188-49A1-77B9F7863113}"/>
              </a:ext>
            </a:extLst>
          </p:cNvPr>
          <p:cNvSpPr txBox="1"/>
          <p:nvPr/>
        </p:nvSpPr>
        <p:spPr>
          <a:xfrm>
            <a:off x="789709" y="2009516"/>
            <a:ext cx="10330652" cy="646331"/>
          </a:xfrm>
          <a:prstGeom prst="rect">
            <a:avLst/>
          </a:prstGeom>
          <a:noFill/>
        </p:spPr>
        <p:txBody>
          <a:bodyPr wrap="square" rtlCol="0">
            <a:spAutoFit/>
          </a:bodyPr>
          <a:lstStyle/>
          <a:p>
            <a:pPr algn="just"/>
            <a:r>
              <a:rPr lang="en-US" sz="3600"/>
              <a:t>a.	   				   là loài hoa em thích nhất.	</a:t>
            </a:r>
          </a:p>
        </p:txBody>
      </p:sp>
      <p:pic>
        <p:nvPicPr>
          <p:cNvPr id="27" name="Graphic 26" descr="Flower without stem with solid fill">
            <a:extLst>
              <a:ext uri="{FF2B5EF4-FFF2-40B4-BE49-F238E27FC236}">
                <a16:creationId xmlns:a16="http://schemas.microsoft.com/office/drawing/2014/main" id="{F045F6EB-EAA9-B4E1-09B4-CE1531AAF4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2496" y="1967311"/>
            <a:ext cx="749746" cy="749746"/>
          </a:xfrm>
          <a:prstGeom prst="rect">
            <a:avLst/>
          </a:prstGeom>
        </p:spPr>
      </p:pic>
      <p:sp>
        <p:nvSpPr>
          <p:cNvPr id="28" name="TextBox 27">
            <a:extLst>
              <a:ext uri="{FF2B5EF4-FFF2-40B4-BE49-F238E27FC236}">
                <a16:creationId xmlns:a16="http://schemas.microsoft.com/office/drawing/2014/main" id="{7F768A1B-CFAE-B994-87CC-BB95B1AD15AE}"/>
              </a:ext>
            </a:extLst>
          </p:cNvPr>
          <p:cNvSpPr txBox="1"/>
          <p:nvPr/>
        </p:nvSpPr>
        <p:spPr>
          <a:xfrm>
            <a:off x="789709" y="2785928"/>
            <a:ext cx="10607040" cy="646331"/>
          </a:xfrm>
          <a:prstGeom prst="rect">
            <a:avLst/>
          </a:prstGeom>
          <a:noFill/>
        </p:spPr>
        <p:txBody>
          <a:bodyPr wrap="square" rtlCol="0">
            <a:spAutoFit/>
          </a:bodyPr>
          <a:lstStyle/>
          <a:p>
            <a:pPr algn="just"/>
            <a:r>
              <a:rPr lang="en-US" sz="3600"/>
              <a:t>b.	   			sáng lấp lánh trên bầu trời đêm. </a:t>
            </a:r>
          </a:p>
        </p:txBody>
      </p:sp>
      <p:pic>
        <p:nvPicPr>
          <p:cNvPr id="29" name="Graphic 28" descr="Flower without stem with solid fill">
            <a:extLst>
              <a:ext uri="{FF2B5EF4-FFF2-40B4-BE49-F238E27FC236}">
                <a16:creationId xmlns:a16="http://schemas.microsoft.com/office/drawing/2014/main" id="{9FD50027-F01D-CF6F-73E7-2907FD2B7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2496" y="2760520"/>
            <a:ext cx="749746" cy="749746"/>
          </a:xfrm>
          <a:prstGeom prst="rect">
            <a:avLst/>
          </a:prstGeom>
        </p:spPr>
      </p:pic>
      <p:sp>
        <p:nvSpPr>
          <p:cNvPr id="57" name="TextBox 56">
            <a:extLst>
              <a:ext uri="{FF2B5EF4-FFF2-40B4-BE49-F238E27FC236}">
                <a16:creationId xmlns:a16="http://schemas.microsoft.com/office/drawing/2014/main" id="{BF7577F0-8C01-6E61-F04C-F02455F06D59}"/>
              </a:ext>
            </a:extLst>
          </p:cNvPr>
          <p:cNvSpPr txBox="1"/>
          <p:nvPr/>
        </p:nvSpPr>
        <p:spPr>
          <a:xfrm>
            <a:off x="789709" y="3536019"/>
            <a:ext cx="10330652" cy="646331"/>
          </a:xfrm>
          <a:prstGeom prst="rect">
            <a:avLst/>
          </a:prstGeom>
          <a:noFill/>
        </p:spPr>
        <p:txBody>
          <a:bodyPr wrap="square" rtlCol="0">
            <a:spAutoFit/>
          </a:bodyPr>
          <a:lstStyle/>
          <a:p>
            <a:pPr algn="just"/>
            <a:r>
              <a:rPr lang="en-US" sz="3600"/>
              <a:t>c.	   				 tham gia Tết trồng cây . </a:t>
            </a:r>
          </a:p>
        </p:txBody>
      </p:sp>
      <p:pic>
        <p:nvPicPr>
          <p:cNvPr id="58" name="Graphic 57" descr="Flower without stem with solid fill">
            <a:extLst>
              <a:ext uri="{FF2B5EF4-FFF2-40B4-BE49-F238E27FC236}">
                <a16:creationId xmlns:a16="http://schemas.microsoft.com/office/drawing/2014/main" id="{6AEDFBBD-8BA4-2765-9B54-E1D391107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2496" y="3510266"/>
            <a:ext cx="749746" cy="749746"/>
          </a:xfrm>
          <a:prstGeom prst="rect">
            <a:avLst/>
          </a:prstGeom>
        </p:spPr>
      </p:pic>
      <p:sp>
        <p:nvSpPr>
          <p:cNvPr id="65" name="TextBox 64">
            <a:extLst>
              <a:ext uri="{FF2B5EF4-FFF2-40B4-BE49-F238E27FC236}">
                <a16:creationId xmlns:a16="http://schemas.microsoft.com/office/drawing/2014/main" id="{3F11F413-8F0B-C33D-785E-D4082DD2BC84}"/>
              </a:ext>
            </a:extLst>
          </p:cNvPr>
          <p:cNvSpPr txBox="1"/>
          <p:nvPr/>
        </p:nvSpPr>
        <p:spPr>
          <a:xfrm>
            <a:off x="789709" y="4332476"/>
            <a:ext cx="10330652" cy="646331"/>
          </a:xfrm>
          <a:prstGeom prst="rect">
            <a:avLst/>
          </a:prstGeom>
          <a:noFill/>
        </p:spPr>
        <p:txBody>
          <a:bodyPr wrap="square" rtlCol="0">
            <a:spAutoFit/>
          </a:bodyPr>
          <a:lstStyle/>
          <a:p>
            <a:pPr algn="just"/>
            <a:r>
              <a:rPr lang="en-US" sz="3600"/>
              <a:t>d. Người gần gũi với em nhất	       				  .    </a:t>
            </a:r>
          </a:p>
        </p:txBody>
      </p:sp>
      <p:pic>
        <p:nvPicPr>
          <p:cNvPr id="66" name="Graphic 65" descr="Flower without stem with solid fill">
            <a:extLst>
              <a:ext uri="{FF2B5EF4-FFF2-40B4-BE49-F238E27FC236}">
                <a16:creationId xmlns:a16="http://schemas.microsoft.com/office/drawing/2014/main" id="{2D780337-BCD3-8CDA-F4CF-047EC0902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9312" y="4274805"/>
            <a:ext cx="749746" cy="749746"/>
          </a:xfrm>
          <a:prstGeom prst="rect">
            <a:avLst/>
          </a:prstGeom>
        </p:spPr>
      </p:pic>
      <p:sp>
        <p:nvSpPr>
          <p:cNvPr id="67" name="TextBox 66">
            <a:extLst>
              <a:ext uri="{FF2B5EF4-FFF2-40B4-BE49-F238E27FC236}">
                <a16:creationId xmlns:a16="http://schemas.microsoft.com/office/drawing/2014/main" id="{60F85EBF-DB8B-248C-C2D0-8CE2FD00986A}"/>
              </a:ext>
            </a:extLst>
          </p:cNvPr>
          <p:cNvSpPr txBox="1"/>
          <p:nvPr/>
        </p:nvSpPr>
        <p:spPr>
          <a:xfrm>
            <a:off x="789708" y="5090922"/>
            <a:ext cx="10808733" cy="646331"/>
          </a:xfrm>
          <a:prstGeom prst="rect">
            <a:avLst/>
          </a:prstGeom>
          <a:noFill/>
        </p:spPr>
        <p:txBody>
          <a:bodyPr wrap="square" rtlCol="0">
            <a:spAutoFit/>
          </a:bodyPr>
          <a:lstStyle/>
          <a:p>
            <a:pPr algn="just"/>
            <a:r>
              <a:rPr lang="en-US" sz="3600"/>
              <a:t>e. Chùm hoa phượng						. </a:t>
            </a:r>
          </a:p>
        </p:txBody>
      </p:sp>
      <p:pic>
        <p:nvPicPr>
          <p:cNvPr id="68" name="Graphic 67" descr="Flower without stem with solid fill">
            <a:extLst>
              <a:ext uri="{FF2B5EF4-FFF2-40B4-BE49-F238E27FC236}">
                <a16:creationId xmlns:a16="http://schemas.microsoft.com/office/drawing/2014/main" id="{B01F0C88-4DAF-3710-C094-163821B4C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3482" y="5050004"/>
            <a:ext cx="749746" cy="749746"/>
          </a:xfrm>
          <a:prstGeom prst="rect">
            <a:avLst/>
          </a:prstGeom>
        </p:spPr>
      </p:pic>
      <p:sp>
        <p:nvSpPr>
          <p:cNvPr id="69" name="TextBox 68">
            <a:extLst>
              <a:ext uri="{FF2B5EF4-FFF2-40B4-BE49-F238E27FC236}">
                <a16:creationId xmlns:a16="http://schemas.microsoft.com/office/drawing/2014/main" id="{AFCB24FC-7C5F-BC23-646B-F9833CFBF9B7}"/>
              </a:ext>
            </a:extLst>
          </p:cNvPr>
          <p:cNvSpPr txBox="1"/>
          <p:nvPr/>
        </p:nvSpPr>
        <p:spPr>
          <a:xfrm>
            <a:off x="789709" y="5850314"/>
            <a:ext cx="10330652" cy="646331"/>
          </a:xfrm>
          <a:prstGeom prst="rect">
            <a:avLst/>
          </a:prstGeom>
          <a:noFill/>
        </p:spPr>
        <p:txBody>
          <a:bodyPr wrap="square" rtlCol="0">
            <a:spAutoFit/>
          </a:bodyPr>
          <a:lstStyle/>
          <a:p>
            <a:pPr algn="just"/>
            <a:r>
              <a:rPr lang="en-US" sz="3600"/>
              <a:t>g. Những chú voi					. </a:t>
            </a:r>
          </a:p>
        </p:txBody>
      </p:sp>
      <p:pic>
        <p:nvPicPr>
          <p:cNvPr id="70" name="Graphic 69" descr="Flower without stem with solid fill">
            <a:extLst>
              <a:ext uri="{FF2B5EF4-FFF2-40B4-BE49-F238E27FC236}">
                <a16:creationId xmlns:a16="http://schemas.microsoft.com/office/drawing/2014/main" id="{66EFE575-6B41-B8D9-7020-513552542B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0900" y="5798016"/>
            <a:ext cx="749746" cy="749746"/>
          </a:xfrm>
          <a:prstGeom prst="rect">
            <a:avLst/>
          </a:prstGeom>
        </p:spPr>
      </p:pic>
      <p:sp>
        <p:nvSpPr>
          <p:cNvPr id="3" name="TextBox 2">
            <a:extLst>
              <a:ext uri="{FF2B5EF4-FFF2-40B4-BE49-F238E27FC236}">
                <a16:creationId xmlns:a16="http://schemas.microsoft.com/office/drawing/2014/main" id="{C135EA3C-F846-88AF-C1C9-71EF35BD5610}"/>
              </a:ext>
            </a:extLst>
          </p:cNvPr>
          <p:cNvSpPr txBox="1"/>
          <p:nvPr/>
        </p:nvSpPr>
        <p:spPr>
          <a:xfrm>
            <a:off x="1569950" y="1985418"/>
            <a:ext cx="4880331" cy="646331"/>
          </a:xfrm>
          <a:prstGeom prst="rect">
            <a:avLst/>
          </a:prstGeom>
          <a:noFill/>
        </p:spPr>
        <p:txBody>
          <a:bodyPr wrap="square" rtlCol="0">
            <a:spAutoFit/>
          </a:bodyPr>
          <a:lstStyle/>
          <a:p>
            <a:pPr algn="just"/>
            <a:r>
              <a:rPr lang="en-US" sz="3600" i="1"/>
              <a:t>Hoa hồng/Hoa mai,…</a:t>
            </a:r>
          </a:p>
        </p:txBody>
      </p:sp>
      <p:sp>
        <p:nvSpPr>
          <p:cNvPr id="9" name="TextBox 8">
            <a:extLst>
              <a:ext uri="{FF2B5EF4-FFF2-40B4-BE49-F238E27FC236}">
                <a16:creationId xmlns:a16="http://schemas.microsoft.com/office/drawing/2014/main" id="{EE5F48F3-E7EC-911B-D415-8E7F5B25F39A}"/>
              </a:ext>
            </a:extLst>
          </p:cNvPr>
          <p:cNvSpPr txBox="1"/>
          <p:nvPr/>
        </p:nvSpPr>
        <p:spPr>
          <a:xfrm>
            <a:off x="1410834" y="2794704"/>
            <a:ext cx="4880331" cy="646331"/>
          </a:xfrm>
          <a:prstGeom prst="rect">
            <a:avLst/>
          </a:prstGeom>
          <a:noFill/>
        </p:spPr>
        <p:txBody>
          <a:bodyPr wrap="square" rtlCol="0">
            <a:spAutoFit/>
          </a:bodyPr>
          <a:lstStyle/>
          <a:p>
            <a:pPr algn="just"/>
            <a:r>
              <a:rPr lang="en-US" sz="3600" i="1"/>
              <a:t>Những ngôi sao</a:t>
            </a:r>
          </a:p>
        </p:txBody>
      </p:sp>
      <p:sp>
        <p:nvSpPr>
          <p:cNvPr id="12" name="TextBox 11">
            <a:extLst>
              <a:ext uri="{FF2B5EF4-FFF2-40B4-BE49-F238E27FC236}">
                <a16:creationId xmlns:a16="http://schemas.microsoft.com/office/drawing/2014/main" id="{F57AC393-E1BE-DD3C-7A8C-500B048CFBAF}"/>
              </a:ext>
            </a:extLst>
          </p:cNvPr>
          <p:cNvSpPr txBox="1"/>
          <p:nvPr/>
        </p:nvSpPr>
        <p:spPr>
          <a:xfrm>
            <a:off x="1410833" y="3562117"/>
            <a:ext cx="4880331" cy="646331"/>
          </a:xfrm>
          <a:prstGeom prst="rect">
            <a:avLst/>
          </a:prstGeom>
          <a:noFill/>
        </p:spPr>
        <p:txBody>
          <a:bodyPr wrap="square" rtlCol="0">
            <a:spAutoFit/>
          </a:bodyPr>
          <a:lstStyle/>
          <a:p>
            <a:pPr algn="just"/>
            <a:r>
              <a:rPr lang="en-US" sz="3600" i="1"/>
              <a:t>Chúng em/ Lớp em,…</a:t>
            </a:r>
          </a:p>
        </p:txBody>
      </p:sp>
      <p:sp>
        <p:nvSpPr>
          <p:cNvPr id="14" name="TextBox 13">
            <a:extLst>
              <a:ext uri="{FF2B5EF4-FFF2-40B4-BE49-F238E27FC236}">
                <a16:creationId xmlns:a16="http://schemas.microsoft.com/office/drawing/2014/main" id="{5E5A3894-6D4D-9316-ACEF-41C474450410}"/>
              </a:ext>
            </a:extLst>
          </p:cNvPr>
          <p:cNvSpPr txBox="1"/>
          <p:nvPr/>
        </p:nvSpPr>
        <p:spPr>
          <a:xfrm>
            <a:off x="6370945" y="4321833"/>
            <a:ext cx="4880331" cy="646331"/>
          </a:xfrm>
          <a:prstGeom prst="rect">
            <a:avLst/>
          </a:prstGeom>
          <a:noFill/>
        </p:spPr>
        <p:txBody>
          <a:bodyPr wrap="square" rtlCol="0">
            <a:spAutoFit/>
          </a:bodyPr>
          <a:lstStyle/>
          <a:p>
            <a:pPr algn="just"/>
            <a:r>
              <a:rPr lang="en-US" sz="3600" i="1"/>
              <a:t>là mẹ/ là bạn Huy/…</a:t>
            </a:r>
          </a:p>
        </p:txBody>
      </p:sp>
      <p:sp>
        <p:nvSpPr>
          <p:cNvPr id="16" name="TextBox 15">
            <a:extLst>
              <a:ext uri="{FF2B5EF4-FFF2-40B4-BE49-F238E27FC236}">
                <a16:creationId xmlns:a16="http://schemas.microsoft.com/office/drawing/2014/main" id="{41223F81-6435-1B15-81AB-518F76BA9D4D}"/>
              </a:ext>
            </a:extLst>
          </p:cNvPr>
          <p:cNvSpPr txBox="1"/>
          <p:nvPr/>
        </p:nvSpPr>
        <p:spPr>
          <a:xfrm>
            <a:off x="4835773" y="5068767"/>
            <a:ext cx="5735974" cy="646331"/>
          </a:xfrm>
          <a:prstGeom prst="rect">
            <a:avLst/>
          </a:prstGeom>
          <a:noFill/>
        </p:spPr>
        <p:txBody>
          <a:bodyPr wrap="square" rtlCol="0">
            <a:spAutoFit/>
          </a:bodyPr>
          <a:lstStyle/>
          <a:p>
            <a:pPr algn="just"/>
            <a:r>
              <a:rPr lang="en-US" sz="3600" i="1"/>
              <a:t>đỏ rực/ vừa nở sáng nay/…</a:t>
            </a:r>
          </a:p>
        </p:txBody>
      </p:sp>
      <p:sp>
        <p:nvSpPr>
          <p:cNvPr id="18" name="TextBox 17">
            <a:extLst>
              <a:ext uri="{FF2B5EF4-FFF2-40B4-BE49-F238E27FC236}">
                <a16:creationId xmlns:a16="http://schemas.microsoft.com/office/drawing/2014/main" id="{DE002E51-9FDA-6370-1571-8EF6A05C55C5}"/>
              </a:ext>
            </a:extLst>
          </p:cNvPr>
          <p:cNvSpPr txBox="1"/>
          <p:nvPr/>
        </p:nvSpPr>
        <p:spPr>
          <a:xfrm>
            <a:off x="4061655" y="5878793"/>
            <a:ext cx="5735974" cy="646331"/>
          </a:xfrm>
          <a:prstGeom prst="rect">
            <a:avLst/>
          </a:prstGeom>
          <a:noFill/>
        </p:spPr>
        <p:txBody>
          <a:bodyPr wrap="square" rtlCol="0">
            <a:spAutoFit/>
          </a:bodyPr>
          <a:lstStyle/>
          <a:p>
            <a:pPr algn="just"/>
            <a:r>
              <a:rPr lang="en-US" sz="3600" i="1"/>
              <a:t>đã được thả về rừng</a:t>
            </a:r>
          </a:p>
        </p:txBody>
      </p:sp>
    </p:spTree>
    <p:extLst>
      <p:ext uri="{BB962C8B-B14F-4D97-AF65-F5344CB8AC3E}">
        <p14:creationId xmlns:p14="http://schemas.microsoft.com/office/powerpoint/2010/main" val="2931567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par>
                          <p:cTn id="10" fill="hold">
                            <p:stCondLst>
                              <p:cond delay="1500"/>
                            </p:stCondLst>
                            <p:childTnLst>
                              <p:par>
                                <p:cTn id="11" presetID="10" presetClass="exit" presetSubtype="0" fill="hold" nodeType="after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7" presetClass="emph" presetSubtype="0" repeatCount="3000" fill="remove" grpId="0" nodeType="clickEffect">
                                  <p:stCondLst>
                                    <p:cond delay="0"/>
                                  </p:stCondLst>
                                  <p:childTnLst>
                                    <p:animClr clrSpc="rgb" dir="cw">
                                      <p:cBhvr override="childStyle">
                                        <p:cTn id="21" dur="250" autoRev="1" fill="remove"/>
                                        <p:tgtEl>
                                          <p:spTgt spid="5"/>
                                        </p:tgtEl>
                                        <p:attrNameLst>
                                          <p:attrName>style.color</p:attrName>
                                        </p:attrNameLst>
                                      </p:cBhvr>
                                      <p:to>
                                        <a:schemeClr val="bg1"/>
                                      </p:to>
                                    </p:animClr>
                                    <p:animClr clrSpc="rgb" dir="cw">
                                      <p:cBhvr>
                                        <p:cTn id="22" dur="250" autoRev="1" fill="remove"/>
                                        <p:tgtEl>
                                          <p:spTgt spid="5"/>
                                        </p:tgtEl>
                                        <p:attrNameLst>
                                          <p:attrName>fillcolor</p:attrName>
                                        </p:attrNameLst>
                                      </p:cBhvr>
                                      <p:to>
                                        <a:schemeClr val="bg1"/>
                                      </p:to>
                                    </p:animClr>
                                    <p:set>
                                      <p:cBhvr>
                                        <p:cTn id="23" dur="250" autoRev="1" fill="remove"/>
                                        <p:tgtEl>
                                          <p:spTgt spid="5"/>
                                        </p:tgtEl>
                                        <p:attrNameLst>
                                          <p:attrName>fill.type</p:attrName>
                                        </p:attrNameLst>
                                      </p:cBhvr>
                                      <p:to>
                                        <p:strVal val="solid"/>
                                      </p:to>
                                    </p:set>
                                    <p:set>
                                      <p:cBhvr>
                                        <p:cTn id="24" dur="250" autoRev="1" fill="remove"/>
                                        <p:tgtEl>
                                          <p:spTgt spid="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ÂM-THANH-XOAY.wav"/>
                                        </p:tgtEl>
                                      </p:cMediaNode>
                                    </p:audio>
                                  </p:sub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7" presetClass="emph" presetSubtype="0" repeatCount="3000" fill="remove" grpId="0" nodeType="clickEffect">
                                  <p:stCondLst>
                                    <p:cond delay="0"/>
                                  </p:stCondLst>
                                  <p:childTnLst>
                                    <p:animClr clrSpc="rgb" dir="cw">
                                      <p:cBhvr override="childStyle">
                                        <p:cTn id="36" dur="250" autoRev="1" fill="remove"/>
                                        <p:tgtEl>
                                          <p:spTgt spid="11"/>
                                        </p:tgtEl>
                                        <p:attrNameLst>
                                          <p:attrName>style.color</p:attrName>
                                        </p:attrNameLst>
                                      </p:cBhvr>
                                      <p:to>
                                        <a:schemeClr val="bg1"/>
                                      </p:to>
                                    </p:animClr>
                                    <p:animClr clrSpc="rgb" dir="cw">
                                      <p:cBhvr>
                                        <p:cTn id="37" dur="250" autoRev="1" fill="remove"/>
                                        <p:tgtEl>
                                          <p:spTgt spid="11"/>
                                        </p:tgtEl>
                                        <p:attrNameLst>
                                          <p:attrName>fillcolor</p:attrName>
                                        </p:attrNameLst>
                                      </p:cBhvr>
                                      <p:to>
                                        <a:schemeClr val="bg1"/>
                                      </p:to>
                                    </p:animClr>
                                    <p:set>
                                      <p:cBhvr>
                                        <p:cTn id="38" dur="250" autoRev="1" fill="remove"/>
                                        <p:tgtEl>
                                          <p:spTgt spid="11"/>
                                        </p:tgtEl>
                                        <p:attrNameLst>
                                          <p:attrName>fill.type</p:attrName>
                                        </p:attrNameLst>
                                      </p:cBhvr>
                                      <p:to>
                                        <p:strVal val="solid"/>
                                      </p:to>
                                    </p:set>
                                    <p:set>
                                      <p:cBhvr>
                                        <p:cTn id="39" dur="250" autoRev="1" fill="remove"/>
                                        <p:tgtEl>
                                          <p:spTgt spid="1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ÂM-THANH-XOAY.wav"/>
                                        </p:tgtEl>
                                      </p:cMediaNode>
                                    </p:audio>
                                  </p:subTnLst>
                                </p:cTn>
                              </p:par>
                            </p:childTnLst>
                          </p:cTn>
                        </p:par>
                        <p:par>
                          <p:cTn id="40" fill="hold">
                            <p:stCondLst>
                              <p:cond delay="1500"/>
                            </p:stCondLst>
                            <p:childTnLst>
                              <p:par>
                                <p:cTn id="41" presetID="10" presetClass="exit" presetSubtype="0" fill="hold" nodeType="afterEffect">
                                  <p:stCondLst>
                                    <p:cond delay="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par>
                    <p:cTn id="48" fill="hold">
                      <p:stCondLst>
                        <p:cond delay="indefinite"/>
                      </p:stCondLst>
                      <p:childTnLst>
                        <p:par>
                          <p:cTn id="49" fill="hold">
                            <p:stCondLst>
                              <p:cond delay="0"/>
                            </p:stCondLst>
                            <p:childTnLst>
                              <p:par>
                                <p:cTn id="50" presetID="27" presetClass="emph" presetSubtype="0" repeatCount="3000" fill="remove" grpId="0" nodeType="clickEffect">
                                  <p:stCondLst>
                                    <p:cond delay="0"/>
                                  </p:stCondLst>
                                  <p:childTnLst>
                                    <p:animClr clrSpc="rgb" dir="cw">
                                      <p:cBhvr override="childStyle">
                                        <p:cTn id="51" dur="250" autoRev="1" fill="remove"/>
                                        <p:tgtEl>
                                          <p:spTgt spid="13"/>
                                        </p:tgtEl>
                                        <p:attrNameLst>
                                          <p:attrName>style.color</p:attrName>
                                        </p:attrNameLst>
                                      </p:cBhvr>
                                      <p:to>
                                        <a:schemeClr val="bg1"/>
                                      </p:to>
                                    </p:animClr>
                                    <p:animClr clrSpc="rgb" dir="cw">
                                      <p:cBhvr>
                                        <p:cTn id="52" dur="250" autoRev="1" fill="remove"/>
                                        <p:tgtEl>
                                          <p:spTgt spid="13"/>
                                        </p:tgtEl>
                                        <p:attrNameLst>
                                          <p:attrName>fillcolor</p:attrName>
                                        </p:attrNameLst>
                                      </p:cBhvr>
                                      <p:to>
                                        <a:schemeClr val="bg1"/>
                                      </p:to>
                                    </p:animClr>
                                    <p:set>
                                      <p:cBhvr>
                                        <p:cTn id="53" dur="250" autoRev="1" fill="remove"/>
                                        <p:tgtEl>
                                          <p:spTgt spid="13"/>
                                        </p:tgtEl>
                                        <p:attrNameLst>
                                          <p:attrName>fill.type</p:attrName>
                                        </p:attrNameLst>
                                      </p:cBhvr>
                                      <p:to>
                                        <p:strVal val="solid"/>
                                      </p:to>
                                    </p:set>
                                    <p:set>
                                      <p:cBhvr>
                                        <p:cTn id="54" dur="250" autoRev="1" fill="remove"/>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ÂM-THANH-XOAY.wav"/>
                                        </p:tgtEl>
                                      </p:cMediaNode>
                                    </p:audio>
                                  </p:subTnLst>
                                </p:cTn>
                              </p:par>
                            </p:childTnLst>
                          </p:cTn>
                        </p:par>
                        <p:par>
                          <p:cTn id="55" fill="hold">
                            <p:stCondLst>
                              <p:cond delay="1500"/>
                            </p:stCondLst>
                            <p:childTnLst>
                              <p:par>
                                <p:cTn id="56" presetID="10" presetClass="exit" presetSubtype="0" fill="hold" nodeType="afterEffect">
                                  <p:stCondLst>
                                    <p:cond delay="0"/>
                                  </p:stCondLst>
                                  <p:childTnLst>
                                    <p:animEffect transition="out" filter="fade">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27" presetClass="emph" presetSubtype="0" repeatCount="3000" fill="remove" grpId="0" nodeType="clickEffect">
                                  <p:stCondLst>
                                    <p:cond delay="0"/>
                                  </p:stCondLst>
                                  <p:childTnLst>
                                    <p:animClr clrSpc="rgb" dir="cw">
                                      <p:cBhvr override="childStyle">
                                        <p:cTn id="66" dur="250" autoRev="1" fill="remove"/>
                                        <p:tgtEl>
                                          <p:spTgt spid="15"/>
                                        </p:tgtEl>
                                        <p:attrNameLst>
                                          <p:attrName>style.color</p:attrName>
                                        </p:attrNameLst>
                                      </p:cBhvr>
                                      <p:to>
                                        <a:schemeClr val="bg1"/>
                                      </p:to>
                                    </p:animClr>
                                    <p:animClr clrSpc="rgb" dir="cw">
                                      <p:cBhvr>
                                        <p:cTn id="67" dur="250" autoRev="1" fill="remove"/>
                                        <p:tgtEl>
                                          <p:spTgt spid="15"/>
                                        </p:tgtEl>
                                        <p:attrNameLst>
                                          <p:attrName>fillcolor</p:attrName>
                                        </p:attrNameLst>
                                      </p:cBhvr>
                                      <p:to>
                                        <a:schemeClr val="bg1"/>
                                      </p:to>
                                    </p:animClr>
                                    <p:set>
                                      <p:cBhvr>
                                        <p:cTn id="68" dur="250" autoRev="1" fill="remove"/>
                                        <p:tgtEl>
                                          <p:spTgt spid="15"/>
                                        </p:tgtEl>
                                        <p:attrNameLst>
                                          <p:attrName>fill.type</p:attrName>
                                        </p:attrNameLst>
                                      </p:cBhvr>
                                      <p:to>
                                        <p:strVal val="solid"/>
                                      </p:to>
                                    </p:set>
                                    <p:set>
                                      <p:cBhvr>
                                        <p:cTn id="69" dur="250" autoRev="1" fill="remove"/>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ÂM-THANH-XOAY.wav"/>
                                        </p:tgtEl>
                                      </p:cMediaNode>
                                    </p:audio>
                                  </p:subTnLst>
                                </p:cTn>
                              </p:par>
                            </p:childTnLst>
                          </p:cTn>
                        </p:par>
                        <p:par>
                          <p:cTn id="70" fill="hold">
                            <p:stCondLst>
                              <p:cond delay="1500"/>
                            </p:stCondLst>
                            <p:childTnLst>
                              <p:par>
                                <p:cTn id="71" presetID="10" presetClass="exit" presetSubtype="0" fill="hold" nodeType="after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par>
                    <p:cTn id="78" fill="hold">
                      <p:stCondLst>
                        <p:cond delay="indefinite"/>
                      </p:stCondLst>
                      <p:childTnLst>
                        <p:par>
                          <p:cTn id="79" fill="hold">
                            <p:stCondLst>
                              <p:cond delay="0"/>
                            </p:stCondLst>
                            <p:childTnLst>
                              <p:par>
                                <p:cTn id="80" presetID="27" presetClass="emph" presetSubtype="0" repeatCount="3000" fill="remove" grpId="0" nodeType="clickEffect">
                                  <p:stCondLst>
                                    <p:cond delay="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ÂM-THANH-XOAY.wav"/>
                                        </p:tgtEl>
                                      </p:cMediaNode>
                                    </p:audio>
                                  </p:subTnLst>
                                </p:cTn>
                              </p:par>
                            </p:childTnLst>
                          </p:cTn>
                        </p:par>
                        <p:par>
                          <p:cTn id="85" fill="hold">
                            <p:stCondLst>
                              <p:cond delay="1500"/>
                            </p:stCondLst>
                            <p:childTnLst>
                              <p:par>
                                <p:cTn id="86" presetID="10" presetClass="exit" presetSubtype="0" fill="hold" nodeType="afterEffect">
                                  <p:stCondLst>
                                    <p:cond delay="0"/>
                                  </p:stCondLst>
                                  <p:childTnLst>
                                    <p:animEffect transition="out" filter="fade">
                                      <p:cBhvr>
                                        <p:cTn id="87" dur="500"/>
                                        <p:tgtEl>
                                          <p:spTgt spid="70"/>
                                        </p:tgtEl>
                                      </p:cBhvr>
                                    </p:animEffect>
                                    <p:set>
                                      <p:cBhvr>
                                        <p:cTn id="88" dur="1" fill="hold">
                                          <p:stCondLst>
                                            <p:cond delay="499"/>
                                          </p:stCondLst>
                                        </p:cTn>
                                        <p:tgtEl>
                                          <p:spTgt spid="70"/>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subTnLst>
                                    <p:audio>
                                      <p:cMediaNode>
                                        <p:cTn display="0" masterRel="sameClick">
                                          <p:stCondLst>
                                            <p:cond evt="begin" delay="0">
                                              <p:tn val="9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3" grpId="0" animBg="1"/>
      <p:bldP spid="11" grpId="0" animBg="1"/>
      <p:bldP spid="5" grpId="0" animBg="1"/>
      <p:bldP spid="2" grpId="0" animBg="1"/>
      <p:bldP spid="3" grpId="0"/>
      <p:bldP spid="9" grpId="0"/>
      <p:bldP spid="12" grpId="0"/>
      <p:bldP spid="14"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E7F443-7012-144B-18DA-6C52F5DA9C07}"/>
              </a:ext>
            </a:extLst>
          </p:cNvPr>
          <p:cNvGrpSpPr/>
          <p:nvPr/>
        </p:nvGrpSpPr>
        <p:grpSpPr>
          <a:xfrm>
            <a:off x="796920" y="508199"/>
            <a:ext cx="10598160" cy="1921829"/>
            <a:chOff x="724084" y="4772976"/>
            <a:chExt cx="10598160" cy="1921829"/>
          </a:xfrm>
        </p:grpSpPr>
        <p:sp>
          <p:nvSpPr>
            <p:cNvPr id="5" name="Rectangle 4">
              <a:extLst>
                <a:ext uri="{FF2B5EF4-FFF2-40B4-BE49-F238E27FC236}">
                  <a16:creationId xmlns:a16="http://schemas.microsoft.com/office/drawing/2014/main" id="{07220F0B-C3D8-13A9-127A-64F09DDE5F8C}"/>
                </a:ext>
              </a:extLst>
            </p:cNvPr>
            <p:cNvSpPr/>
            <p:nvPr/>
          </p:nvSpPr>
          <p:spPr>
            <a:xfrm>
              <a:off x="1484296" y="5126323"/>
              <a:ext cx="9837948" cy="1274308"/>
            </a:xfrm>
            <a:custGeom>
              <a:avLst/>
              <a:gdLst>
                <a:gd name="connsiteX0" fmla="*/ 0 w 9837948"/>
                <a:gd name="connsiteY0" fmla="*/ 0 h 1274308"/>
                <a:gd name="connsiteX1" fmla="*/ 578703 w 9837948"/>
                <a:gd name="connsiteY1" fmla="*/ 0 h 1274308"/>
                <a:gd name="connsiteX2" fmla="*/ 1059026 w 9837948"/>
                <a:gd name="connsiteY2" fmla="*/ 0 h 1274308"/>
                <a:gd name="connsiteX3" fmla="*/ 1539350 w 9837948"/>
                <a:gd name="connsiteY3" fmla="*/ 0 h 1274308"/>
                <a:gd name="connsiteX4" fmla="*/ 2216432 w 9837948"/>
                <a:gd name="connsiteY4" fmla="*/ 0 h 1274308"/>
                <a:gd name="connsiteX5" fmla="*/ 2696755 w 9837948"/>
                <a:gd name="connsiteY5" fmla="*/ 0 h 1274308"/>
                <a:gd name="connsiteX6" fmla="*/ 3078699 w 9837948"/>
                <a:gd name="connsiteY6" fmla="*/ 0 h 1274308"/>
                <a:gd name="connsiteX7" fmla="*/ 3559022 w 9837948"/>
                <a:gd name="connsiteY7" fmla="*/ 0 h 1274308"/>
                <a:gd name="connsiteX8" fmla="*/ 4334484 w 9837948"/>
                <a:gd name="connsiteY8" fmla="*/ 0 h 1274308"/>
                <a:gd name="connsiteX9" fmla="*/ 4618049 w 9837948"/>
                <a:gd name="connsiteY9" fmla="*/ 0 h 1274308"/>
                <a:gd name="connsiteX10" fmla="*/ 4999992 w 9837948"/>
                <a:gd name="connsiteY10" fmla="*/ 0 h 1274308"/>
                <a:gd name="connsiteX11" fmla="*/ 5775454 w 9837948"/>
                <a:gd name="connsiteY11" fmla="*/ 0 h 1274308"/>
                <a:gd name="connsiteX12" fmla="*/ 6550916 w 9837948"/>
                <a:gd name="connsiteY12" fmla="*/ 0 h 1274308"/>
                <a:gd name="connsiteX13" fmla="*/ 7031239 w 9837948"/>
                <a:gd name="connsiteY13" fmla="*/ 0 h 1274308"/>
                <a:gd name="connsiteX14" fmla="*/ 7413183 w 9837948"/>
                <a:gd name="connsiteY14" fmla="*/ 0 h 1274308"/>
                <a:gd name="connsiteX15" fmla="*/ 8090265 w 9837948"/>
                <a:gd name="connsiteY15" fmla="*/ 0 h 1274308"/>
                <a:gd name="connsiteX16" fmla="*/ 8767348 w 9837948"/>
                <a:gd name="connsiteY16" fmla="*/ 0 h 1274308"/>
                <a:gd name="connsiteX17" fmla="*/ 9837948 w 9837948"/>
                <a:gd name="connsiteY17" fmla="*/ 0 h 1274308"/>
                <a:gd name="connsiteX18" fmla="*/ 9837948 w 9837948"/>
                <a:gd name="connsiteY18" fmla="*/ 412026 h 1274308"/>
                <a:gd name="connsiteX19" fmla="*/ 9837948 w 9837948"/>
                <a:gd name="connsiteY19" fmla="*/ 798566 h 1274308"/>
                <a:gd name="connsiteX20" fmla="*/ 9837948 w 9837948"/>
                <a:gd name="connsiteY20" fmla="*/ 1274308 h 1274308"/>
                <a:gd name="connsiteX21" fmla="*/ 9357625 w 9837948"/>
                <a:gd name="connsiteY21" fmla="*/ 1274308 h 1274308"/>
                <a:gd name="connsiteX22" fmla="*/ 8680542 w 9837948"/>
                <a:gd name="connsiteY22" fmla="*/ 1274308 h 1274308"/>
                <a:gd name="connsiteX23" fmla="*/ 7905081 w 9837948"/>
                <a:gd name="connsiteY23" fmla="*/ 1274308 h 1274308"/>
                <a:gd name="connsiteX24" fmla="*/ 7326378 w 9837948"/>
                <a:gd name="connsiteY24" fmla="*/ 1274308 h 1274308"/>
                <a:gd name="connsiteX25" fmla="*/ 6944434 w 9837948"/>
                <a:gd name="connsiteY25" fmla="*/ 1274308 h 1274308"/>
                <a:gd name="connsiteX26" fmla="*/ 6365731 w 9837948"/>
                <a:gd name="connsiteY26" fmla="*/ 1274308 h 1274308"/>
                <a:gd name="connsiteX27" fmla="*/ 6082167 w 9837948"/>
                <a:gd name="connsiteY27" fmla="*/ 1274308 h 1274308"/>
                <a:gd name="connsiteX28" fmla="*/ 5601843 w 9837948"/>
                <a:gd name="connsiteY28" fmla="*/ 1274308 h 1274308"/>
                <a:gd name="connsiteX29" fmla="*/ 4826382 w 9837948"/>
                <a:gd name="connsiteY29" fmla="*/ 1274308 h 1274308"/>
                <a:gd name="connsiteX30" fmla="*/ 4050920 w 9837948"/>
                <a:gd name="connsiteY30" fmla="*/ 1274308 h 1274308"/>
                <a:gd name="connsiteX31" fmla="*/ 3570596 w 9837948"/>
                <a:gd name="connsiteY31" fmla="*/ 1274308 h 1274308"/>
                <a:gd name="connsiteX32" fmla="*/ 3188653 w 9837948"/>
                <a:gd name="connsiteY32" fmla="*/ 1274308 h 1274308"/>
                <a:gd name="connsiteX33" fmla="*/ 2905088 w 9837948"/>
                <a:gd name="connsiteY33" fmla="*/ 1274308 h 1274308"/>
                <a:gd name="connsiteX34" fmla="*/ 2228006 w 9837948"/>
                <a:gd name="connsiteY34" fmla="*/ 1274308 h 1274308"/>
                <a:gd name="connsiteX35" fmla="*/ 1649303 w 9837948"/>
                <a:gd name="connsiteY35" fmla="*/ 1274308 h 1274308"/>
                <a:gd name="connsiteX36" fmla="*/ 1070600 w 9837948"/>
                <a:gd name="connsiteY36" fmla="*/ 1274308 h 1274308"/>
                <a:gd name="connsiteX37" fmla="*/ 0 w 9837948"/>
                <a:gd name="connsiteY37" fmla="*/ 1274308 h 1274308"/>
                <a:gd name="connsiteX38" fmla="*/ 0 w 9837948"/>
                <a:gd name="connsiteY38" fmla="*/ 824053 h 1274308"/>
                <a:gd name="connsiteX39" fmla="*/ 0 w 9837948"/>
                <a:gd name="connsiteY39" fmla="*/ 424769 h 1274308"/>
                <a:gd name="connsiteX40" fmla="*/ 0 w 9837948"/>
                <a:gd name="connsiteY40" fmla="*/ 0 h 127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274308"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54188" y="194084"/>
                    <a:pt x="9821718" y="251243"/>
                    <a:pt x="9837948" y="412026"/>
                  </a:cubicBezTo>
                  <a:cubicBezTo>
                    <a:pt x="9854178" y="572809"/>
                    <a:pt x="9808446" y="635407"/>
                    <a:pt x="9837948" y="798566"/>
                  </a:cubicBezTo>
                  <a:cubicBezTo>
                    <a:pt x="9867450" y="961725"/>
                    <a:pt x="9830500" y="1049297"/>
                    <a:pt x="9837948" y="1274308"/>
                  </a:cubicBezTo>
                  <a:cubicBezTo>
                    <a:pt x="9641136" y="1319755"/>
                    <a:pt x="9562860" y="1226313"/>
                    <a:pt x="9357625" y="1274308"/>
                  </a:cubicBezTo>
                  <a:cubicBezTo>
                    <a:pt x="9152390" y="1322303"/>
                    <a:pt x="8858774" y="1229712"/>
                    <a:pt x="8680542" y="1274308"/>
                  </a:cubicBezTo>
                  <a:cubicBezTo>
                    <a:pt x="8502310" y="1318904"/>
                    <a:pt x="8172770" y="1266287"/>
                    <a:pt x="7905081" y="1274308"/>
                  </a:cubicBezTo>
                  <a:cubicBezTo>
                    <a:pt x="7637392" y="1282329"/>
                    <a:pt x="7527725" y="1224957"/>
                    <a:pt x="7326378" y="1274308"/>
                  </a:cubicBezTo>
                  <a:cubicBezTo>
                    <a:pt x="7125031" y="1323659"/>
                    <a:pt x="7063299" y="1242851"/>
                    <a:pt x="6944434" y="1274308"/>
                  </a:cubicBezTo>
                  <a:cubicBezTo>
                    <a:pt x="6825569" y="1305765"/>
                    <a:pt x="6529801" y="1215988"/>
                    <a:pt x="6365731" y="1274308"/>
                  </a:cubicBezTo>
                  <a:cubicBezTo>
                    <a:pt x="6201661" y="1332628"/>
                    <a:pt x="6174111" y="1251400"/>
                    <a:pt x="6082167" y="1274308"/>
                  </a:cubicBezTo>
                  <a:cubicBezTo>
                    <a:pt x="5990223" y="1297216"/>
                    <a:pt x="5772489" y="1271274"/>
                    <a:pt x="5601843" y="1274308"/>
                  </a:cubicBezTo>
                  <a:cubicBezTo>
                    <a:pt x="5431197" y="1277342"/>
                    <a:pt x="5089869" y="1194731"/>
                    <a:pt x="4826382" y="1274308"/>
                  </a:cubicBezTo>
                  <a:cubicBezTo>
                    <a:pt x="4562895" y="1353885"/>
                    <a:pt x="4416058" y="1247180"/>
                    <a:pt x="4050920" y="1274308"/>
                  </a:cubicBezTo>
                  <a:cubicBezTo>
                    <a:pt x="3685782" y="1301436"/>
                    <a:pt x="3751205" y="1248234"/>
                    <a:pt x="3570596" y="1274308"/>
                  </a:cubicBezTo>
                  <a:cubicBezTo>
                    <a:pt x="3389987" y="1300382"/>
                    <a:pt x="3281738" y="1260733"/>
                    <a:pt x="3188653" y="1274308"/>
                  </a:cubicBezTo>
                  <a:cubicBezTo>
                    <a:pt x="3095568" y="1287883"/>
                    <a:pt x="3010609" y="1245775"/>
                    <a:pt x="2905088" y="1274308"/>
                  </a:cubicBezTo>
                  <a:cubicBezTo>
                    <a:pt x="2799567" y="1302841"/>
                    <a:pt x="2403017" y="1244861"/>
                    <a:pt x="2228006" y="1274308"/>
                  </a:cubicBezTo>
                  <a:cubicBezTo>
                    <a:pt x="2052995" y="1303755"/>
                    <a:pt x="1795822" y="1228241"/>
                    <a:pt x="1649303" y="1274308"/>
                  </a:cubicBezTo>
                  <a:cubicBezTo>
                    <a:pt x="1502784" y="1320375"/>
                    <a:pt x="1216705" y="1216506"/>
                    <a:pt x="1070600" y="1274308"/>
                  </a:cubicBezTo>
                  <a:cubicBezTo>
                    <a:pt x="924495" y="1332110"/>
                    <a:pt x="258366" y="1180202"/>
                    <a:pt x="0" y="1274308"/>
                  </a:cubicBezTo>
                  <a:cubicBezTo>
                    <a:pt x="-8953" y="1110054"/>
                    <a:pt x="34334" y="992043"/>
                    <a:pt x="0" y="824053"/>
                  </a:cubicBezTo>
                  <a:cubicBezTo>
                    <a:pt x="-34334" y="656063"/>
                    <a:pt x="38144" y="595564"/>
                    <a:pt x="0" y="424769"/>
                  </a:cubicBezTo>
                  <a:cubicBezTo>
                    <a:pt x="-38144" y="253974"/>
                    <a:pt x="40737" y="171754"/>
                    <a:pt x="0" y="0"/>
                  </a:cubicBezTo>
                  <a:close/>
                </a:path>
                <a:path w="9837948" h="1274308"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78555" y="108298"/>
                    <a:pt x="9813245" y="309178"/>
                    <a:pt x="9837948" y="437512"/>
                  </a:cubicBezTo>
                  <a:cubicBezTo>
                    <a:pt x="9862651" y="565846"/>
                    <a:pt x="9798888" y="726137"/>
                    <a:pt x="9837948" y="836796"/>
                  </a:cubicBezTo>
                  <a:cubicBezTo>
                    <a:pt x="9877008" y="947455"/>
                    <a:pt x="9834974" y="1154174"/>
                    <a:pt x="9837948" y="1274308"/>
                  </a:cubicBezTo>
                  <a:cubicBezTo>
                    <a:pt x="9660381" y="1334732"/>
                    <a:pt x="9221774" y="1266377"/>
                    <a:pt x="9062486" y="1274308"/>
                  </a:cubicBezTo>
                  <a:cubicBezTo>
                    <a:pt x="8903198" y="1282239"/>
                    <a:pt x="8816932" y="1270613"/>
                    <a:pt x="8680542" y="1274308"/>
                  </a:cubicBezTo>
                  <a:cubicBezTo>
                    <a:pt x="8544152" y="1278003"/>
                    <a:pt x="8101381" y="1226950"/>
                    <a:pt x="7905081" y="1274308"/>
                  </a:cubicBezTo>
                  <a:cubicBezTo>
                    <a:pt x="7708781" y="1321666"/>
                    <a:pt x="7553835" y="1249656"/>
                    <a:pt x="7227998" y="1274308"/>
                  </a:cubicBezTo>
                  <a:cubicBezTo>
                    <a:pt x="6902161" y="1298960"/>
                    <a:pt x="7034901" y="1262860"/>
                    <a:pt x="6846054" y="1274308"/>
                  </a:cubicBezTo>
                  <a:cubicBezTo>
                    <a:pt x="6657207" y="1285756"/>
                    <a:pt x="6496784" y="1218303"/>
                    <a:pt x="6267352" y="1274308"/>
                  </a:cubicBezTo>
                  <a:cubicBezTo>
                    <a:pt x="6037920" y="1330313"/>
                    <a:pt x="6048138" y="1260706"/>
                    <a:pt x="5983787" y="1274308"/>
                  </a:cubicBezTo>
                  <a:cubicBezTo>
                    <a:pt x="5919436" y="1287910"/>
                    <a:pt x="5383710" y="1271600"/>
                    <a:pt x="5208325" y="1274308"/>
                  </a:cubicBezTo>
                  <a:cubicBezTo>
                    <a:pt x="5032940" y="1277016"/>
                    <a:pt x="4937961" y="1261423"/>
                    <a:pt x="4826382" y="1274308"/>
                  </a:cubicBezTo>
                  <a:cubicBezTo>
                    <a:pt x="4714803" y="1287193"/>
                    <a:pt x="4403346" y="1225942"/>
                    <a:pt x="4247679" y="1274308"/>
                  </a:cubicBezTo>
                  <a:cubicBezTo>
                    <a:pt x="4092012" y="1322674"/>
                    <a:pt x="3955513" y="1259510"/>
                    <a:pt x="3865735" y="1274308"/>
                  </a:cubicBezTo>
                  <a:cubicBezTo>
                    <a:pt x="3775957" y="1289106"/>
                    <a:pt x="3479095" y="1237517"/>
                    <a:pt x="3287032" y="1274308"/>
                  </a:cubicBezTo>
                  <a:cubicBezTo>
                    <a:pt x="3094969" y="1311099"/>
                    <a:pt x="2959870" y="1243245"/>
                    <a:pt x="2806709" y="1274308"/>
                  </a:cubicBezTo>
                  <a:cubicBezTo>
                    <a:pt x="2653548" y="1305371"/>
                    <a:pt x="2650237" y="1253175"/>
                    <a:pt x="2523144" y="1274308"/>
                  </a:cubicBezTo>
                  <a:cubicBezTo>
                    <a:pt x="2396051" y="1295441"/>
                    <a:pt x="2306059" y="1256064"/>
                    <a:pt x="2239580" y="1274308"/>
                  </a:cubicBezTo>
                  <a:cubicBezTo>
                    <a:pt x="2173101" y="1292552"/>
                    <a:pt x="1927789" y="1226616"/>
                    <a:pt x="1759257" y="1274308"/>
                  </a:cubicBezTo>
                  <a:cubicBezTo>
                    <a:pt x="1590725" y="1322000"/>
                    <a:pt x="1296192" y="1254097"/>
                    <a:pt x="1082174" y="1274308"/>
                  </a:cubicBezTo>
                  <a:cubicBezTo>
                    <a:pt x="868156" y="1294519"/>
                    <a:pt x="871928" y="1240543"/>
                    <a:pt x="700230" y="1274308"/>
                  </a:cubicBezTo>
                  <a:cubicBezTo>
                    <a:pt x="528532" y="1308073"/>
                    <a:pt x="295135" y="1252801"/>
                    <a:pt x="0" y="1274308"/>
                  </a:cubicBezTo>
                  <a:cubicBezTo>
                    <a:pt x="-34009" y="1189433"/>
                    <a:pt x="39837" y="980292"/>
                    <a:pt x="0" y="875025"/>
                  </a:cubicBezTo>
                  <a:cubicBezTo>
                    <a:pt x="-39837" y="769758"/>
                    <a:pt x="14717" y="616792"/>
                    <a:pt x="0" y="450255"/>
                  </a:cubicBezTo>
                  <a:cubicBezTo>
                    <a:pt x="-14717" y="283718"/>
                    <a:pt x="27561" y="199295"/>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CAD3B2-276F-8533-8C7A-C1110D6A127E}"/>
                </a:ext>
              </a:extLst>
            </p:cNvPr>
            <p:cNvSpPr txBox="1"/>
            <p:nvPr/>
          </p:nvSpPr>
          <p:spPr>
            <a:xfrm>
              <a:off x="3013695" y="5349169"/>
              <a:ext cx="8181715" cy="769441"/>
            </a:xfrm>
            <a:prstGeom prst="rect">
              <a:avLst/>
            </a:prstGeom>
            <a:noFill/>
          </p:spPr>
          <p:txBody>
            <a:bodyPr wrap="square" rtlCol="0">
              <a:spAutoFit/>
            </a:bodyPr>
            <a:lstStyle/>
            <a:p>
              <a:r>
                <a:rPr lang="en-US" sz="4400" b="1"/>
                <a:t>Thực hiện bài tập 3 vào vở bài tập</a:t>
              </a:r>
            </a:p>
          </p:txBody>
        </p:sp>
        <p:pic>
          <p:nvPicPr>
            <p:cNvPr id="7" name="Picture 6" descr="A cartoon child holding a pencil&#10;&#10;Description automatically generated">
              <a:extLst>
                <a:ext uri="{FF2B5EF4-FFF2-40B4-BE49-F238E27FC236}">
                  <a16:creationId xmlns:a16="http://schemas.microsoft.com/office/drawing/2014/main" id="{85512ABB-24FE-1A8B-BB85-C92E1A606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4" y="4772976"/>
              <a:ext cx="2111305" cy="1921829"/>
            </a:xfrm>
            <a:prstGeom prst="rect">
              <a:avLst/>
            </a:prstGeom>
          </p:spPr>
        </p:pic>
      </p:grpSp>
      <p:pic>
        <p:nvPicPr>
          <p:cNvPr id="8" name="Picture 7" descr="A cartoon of a child pointing at a desk&#10;&#10;Description automatically generated">
            <a:extLst>
              <a:ext uri="{FF2B5EF4-FFF2-40B4-BE49-F238E27FC236}">
                <a16:creationId xmlns:a16="http://schemas.microsoft.com/office/drawing/2014/main" id="{FD35432D-58BC-4DA7-A2BD-68E10F6C7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082" y="2628680"/>
            <a:ext cx="2735554" cy="4253579"/>
          </a:xfrm>
          <a:prstGeom prst="rect">
            <a:avLst/>
          </a:prstGeom>
        </p:spPr>
      </p:pic>
      <p:pic>
        <p:nvPicPr>
          <p:cNvPr id="9" name="Picture 8" descr="A cartoon of a child sitting at a desk&#10;&#10;Description automatically generated">
            <a:extLst>
              <a:ext uri="{FF2B5EF4-FFF2-40B4-BE49-F238E27FC236}">
                <a16:creationId xmlns:a16="http://schemas.microsoft.com/office/drawing/2014/main" id="{8F47C268-F3D3-8EDA-1D22-A7C208A75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1591" y="2652941"/>
            <a:ext cx="3125622" cy="4205059"/>
          </a:xfrm>
          <a:prstGeom prst="rect">
            <a:avLst/>
          </a:prstGeom>
        </p:spPr>
      </p:pic>
    </p:spTree>
    <p:extLst>
      <p:ext uri="{BB962C8B-B14F-4D97-AF65-F5344CB8AC3E}">
        <p14:creationId xmlns:p14="http://schemas.microsoft.com/office/powerpoint/2010/main" val="1116856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461567" cy="867020"/>
            <a:chOff x="789709" y="515275"/>
            <a:chExt cx="10461567" cy="86702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7"/>
              <a:ext cx="3782291" cy="86701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Đặt 1 – 2 câu: </a:t>
              </a:r>
            </a:p>
          </p:txBody>
        </p:sp>
      </p:grpSp>
      <p:cxnSp>
        <p:nvCxnSpPr>
          <p:cNvPr id="55" name="Đường nối Thẳng 10">
            <a:extLst>
              <a:ext uri="{FF2B5EF4-FFF2-40B4-BE49-F238E27FC236}">
                <a16:creationId xmlns:a16="http://schemas.microsoft.com/office/drawing/2014/main" id="{F5932180-D362-0854-798F-D6888B48439C}"/>
              </a:ext>
            </a:extLst>
          </p:cNvPr>
          <p:cNvCxnSpPr>
            <a:cxnSpLocks/>
          </p:cNvCxnSpPr>
          <p:nvPr/>
        </p:nvCxnSpPr>
        <p:spPr>
          <a:xfrm>
            <a:off x="1574072" y="1193620"/>
            <a:ext cx="26770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59E9DFC-4708-C188-49A1-77B9F7863113}"/>
              </a:ext>
            </a:extLst>
          </p:cNvPr>
          <p:cNvSpPr txBox="1"/>
          <p:nvPr/>
        </p:nvSpPr>
        <p:spPr>
          <a:xfrm>
            <a:off x="789709" y="1541200"/>
            <a:ext cx="10330652" cy="707886"/>
          </a:xfrm>
          <a:prstGeom prst="rect">
            <a:avLst/>
          </a:prstGeom>
          <a:noFill/>
        </p:spPr>
        <p:txBody>
          <a:bodyPr wrap="square" rtlCol="0">
            <a:spAutoFit/>
          </a:bodyPr>
          <a:lstStyle/>
          <a:p>
            <a:pPr algn="just"/>
            <a:r>
              <a:rPr lang="en-US" sz="4000"/>
              <a:t>a. Giới thiệu một loài hoa em thích.</a:t>
            </a:r>
          </a:p>
        </p:txBody>
      </p:sp>
      <p:sp>
        <p:nvSpPr>
          <p:cNvPr id="28" name="TextBox 27">
            <a:extLst>
              <a:ext uri="{FF2B5EF4-FFF2-40B4-BE49-F238E27FC236}">
                <a16:creationId xmlns:a16="http://schemas.microsoft.com/office/drawing/2014/main" id="{7F768A1B-CFAE-B994-87CC-BB95B1AD15AE}"/>
              </a:ext>
            </a:extLst>
          </p:cNvPr>
          <p:cNvSpPr txBox="1"/>
          <p:nvPr/>
        </p:nvSpPr>
        <p:spPr>
          <a:xfrm>
            <a:off x="789709" y="2467268"/>
            <a:ext cx="10330652" cy="707886"/>
          </a:xfrm>
          <a:prstGeom prst="rect">
            <a:avLst/>
          </a:prstGeom>
          <a:noFill/>
        </p:spPr>
        <p:txBody>
          <a:bodyPr wrap="square" rtlCol="0">
            <a:spAutoFit/>
          </a:bodyPr>
          <a:lstStyle/>
          <a:p>
            <a:pPr algn="just"/>
            <a:r>
              <a:rPr lang="en-US" sz="4000"/>
              <a:t>b. Tả đặc điểm nổi bật của loài hoa.</a:t>
            </a:r>
          </a:p>
        </p:txBody>
      </p:sp>
      <p:sp>
        <p:nvSpPr>
          <p:cNvPr id="57" name="TextBox 56">
            <a:extLst>
              <a:ext uri="{FF2B5EF4-FFF2-40B4-BE49-F238E27FC236}">
                <a16:creationId xmlns:a16="http://schemas.microsoft.com/office/drawing/2014/main" id="{BF7577F0-8C01-6E61-F04C-F02455F06D59}"/>
              </a:ext>
            </a:extLst>
          </p:cNvPr>
          <p:cNvSpPr txBox="1"/>
          <p:nvPr/>
        </p:nvSpPr>
        <p:spPr>
          <a:xfrm>
            <a:off x="789709" y="3324810"/>
            <a:ext cx="10330652" cy="1323439"/>
          </a:xfrm>
          <a:prstGeom prst="rect">
            <a:avLst/>
          </a:prstGeom>
          <a:noFill/>
        </p:spPr>
        <p:txBody>
          <a:bodyPr wrap="square" rtlCol="0">
            <a:spAutoFit/>
          </a:bodyPr>
          <a:lstStyle/>
          <a:p>
            <a:pPr algn="just"/>
            <a:r>
              <a:rPr lang="en-US" sz="4000"/>
              <a:t>c. Nêu việc làm hoặc tình cảm, cảm xúc của em với loài hoa đó.</a:t>
            </a:r>
          </a:p>
        </p:txBody>
      </p:sp>
      <p:pic>
        <p:nvPicPr>
          <p:cNvPr id="1026" name="Picture 2" descr="Vector yellow chrysanthemums in a wooden basket autumn flowers in a flowerpot">
            <a:extLst>
              <a:ext uri="{FF2B5EF4-FFF2-40B4-BE49-F238E27FC236}">
                <a16:creationId xmlns:a16="http://schemas.microsoft.com/office/drawing/2014/main" id="{8A3A98C3-1305-C119-F197-6B5E2DB339A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265" b="89936" l="9904" r="89936">
                        <a14:foregroundMark x1="43450" y1="9265" x2="43450"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3443479" y="4301417"/>
            <a:ext cx="2807095" cy="2807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bouquet of roses">
            <a:extLst>
              <a:ext uri="{FF2B5EF4-FFF2-40B4-BE49-F238E27FC236}">
                <a16:creationId xmlns:a16="http://schemas.microsoft.com/office/drawing/2014/main" id="{27BB622A-A564-3396-3332-129776A5606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112" b="93450" l="9585" r="89617">
                        <a14:foregroundMark x1="60383" y1="5112" x2="60383" y2="5112"/>
                        <a14:foregroundMark x1="49201" y1="91214" x2="49201" y2="91214"/>
                        <a14:foregroundMark x1="44249" y1="92332" x2="44249" y2="92332"/>
                        <a14:foregroundMark x1="51438" y1="93450" x2="51438" y2="93450"/>
                      </a14:backgroundRemoval>
                    </a14:imgEffect>
                  </a14:imgLayer>
                </a14:imgProps>
              </a:ext>
              <a:ext uri="{28A0092B-C50C-407E-A947-70E740481C1C}">
                <a14:useLocalDpi xmlns:a14="http://schemas.microsoft.com/office/drawing/2010/main" val="0"/>
              </a:ext>
            </a:extLst>
          </a:blip>
          <a:srcRect/>
          <a:stretch>
            <a:fillRect/>
          </a:stretch>
        </p:blipFill>
        <p:spPr bwMode="auto">
          <a:xfrm>
            <a:off x="6284363" y="4258865"/>
            <a:ext cx="2807095" cy="28070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ctor bouquet of flowers chamomiles">
            <a:extLst>
              <a:ext uri="{FF2B5EF4-FFF2-40B4-BE49-F238E27FC236}">
                <a16:creationId xmlns:a16="http://schemas.microsoft.com/office/drawing/2014/main" id="{B743AFE6-7C20-F917-244D-2E96316D870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585" b="92812" l="5272" r="92173">
                        <a14:foregroundMark x1="47923" y1="92812" x2="47923" y2="92812"/>
                        <a14:foregroundMark x1="90735" y1="56550" x2="90735" y2="56550"/>
                        <a14:foregroundMark x1="91693" y1="52716" x2="91693" y2="52716"/>
                        <a14:foregroundMark x1="92173" y1="56070" x2="92173" y2="56070"/>
                        <a14:foregroundMark x1="8307" y1="48243" x2="8307" y2="48243"/>
                        <a14:foregroundMark x1="5272" y1="44888" x2="5272" y2="44888"/>
                        <a14:foregroundMark x1="6070" y1="41853" x2="6070" y2="41853"/>
                        <a14:foregroundMark x1="62141" y1="20927" x2="62141" y2="20927"/>
                        <a14:foregroundMark x1="46965" y1="10064" x2="46965" y2="10064"/>
                        <a14:foregroundMark x1="44249" y1="14537" x2="44249" y2="14537"/>
                        <a14:foregroundMark x1="44728" y1="10543" x2="44728" y2="10543"/>
                      </a14:backgroundRemoval>
                    </a14:imgEffect>
                  </a14:imgLayer>
                </a14:imgProps>
              </a:ext>
              <a:ext uri="{28A0092B-C50C-407E-A947-70E740481C1C}">
                <a14:useLocalDpi xmlns:a14="http://schemas.microsoft.com/office/drawing/2010/main" val="0"/>
              </a:ext>
            </a:extLst>
          </a:blip>
          <a:srcRect/>
          <a:stretch>
            <a:fillRect/>
          </a:stretch>
        </p:blipFill>
        <p:spPr bwMode="auto">
          <a:xfrm>
            <a:off x="8886843" y="4178756"/>
            <a:ext cx="2807096" cy="28070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ouquet of flowers and leaves&#10;&#10;Description automatically generated">
            <a:extLst>
              <a:ext uri="{FF2B5EF4-FFF2-40B4-BE49-F238E27FC236}">
                <a16:creationId xmlns:a16="http://schemas.microsoft.com/office/drawing/2014/main" id="{BF4FB5AA-7892-141F-C0EB-4F6FC2980A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031" y="4517041"/>
            <a:ext cx="2152060" cy="2325359"/>
          </a:xfrm>
          <a:prstGeom prst="rect">
            <a:avLst/>
          </a:prstGeom>
        </p:spPr>
      </p:pic>
      <p:grpSp>
        <p:nvGrpSpPr>
          <p:cNvPr id="14" name="Group 13">
            <a:extLst>
              <a:ext uri="{FF2B5EF4-FFF2-40B4-BE49-F238E27FC236}">
                <a16:creationId xmlns:a16="http://schemas.microsoft.com/office/drawing/2014/main" id="{B67D2C96-B295-E015-79F2-CFF98717DAD8}"/>
              </a:ext>
            </a:extLst>
          </p:cNvPr>
          <p:cNvGrpSpPr/>
          <p:nvPr/>
        </p:nvGrpSpPr>
        <p:grpSpPr>
          <a:xfrm>
            <a:off x="7187845" y="496876"/>
            <a:ext cx="5142008" cy="2834797"/>
            <a:chOff x="882209" y="4129557"/>
            <a:chExt cx="5142008" cy="2834797"/>
          </a:xfrm>
        </p:grpSpPr>
        <p:sp>
          <p:nvSpPr>
            <p:cNvPr id="15" name="TextBox 10">
              <a:extLst>
                <a:ext uri="{FF2B5EF4-FFF2-40B4-BE49-F238E27FC236}">
                  <a16:creationId xmlns:a16="http://schemas.microsoft.com/office/drawing/2014/main" id="{128D4A48-60EE-B0C4-9931-DD2F789E98F8}"/>
                </a:ext>
              </a:extLst>
            </p:cNvPr>
            <p:cNvSpPr txBox="1"/>
            <p:nvPr/>
          </p:nvSpPr>
          <p:spPr>
            <a:xfrm>
              <a:off x="882209" y="4129557"/>
              <a:ext cx="5142008" cy="646331"/>
            </a:xfrm>
            <a:prstGeom prst="rect">
              <a:avLst/>
            </a:prstGeom>
            <a:noFill/>
          </p:spPr>
          <p:txBody>
            <a:bodyPr wrap="square" rtlCol="0">
              <a:spAutoFit/>
            </a:bodyPr>
            <a:lstStyle/>
            <a:p>
              <a:pPr algn="ctr"/>
              <a:r>
                <a:rPr lang="en-US" sz="360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XÁC ĐỊNH YÊU CẦU ĐỀ </a:t>
              </a:r>
              <a:r>
                <a:rPr lang="en-US" sz="3600" dirty="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BÀI</a:t>
              </a:r>
            </a:p>
          </p:txBody>
        </p:sp>
        <p:pic>
          <p:nvPicPr>
            <p:cNvPr id="16" name="Picture 15">
              <a:extLst>
                <a:ext uri="{FF2B5EF4-FFF2-40B4-BE49-F238E27FC236}">
                  <a16:creationId xmlns:a16="http://schemas.microsoft.com/office/drawing/2014/main" id="{24FC2F57-8BF1-0B86-B2E5-2286BC2101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97" r="33134"/>
            <a:stretch/>
          </p:blipFill>
          <p:spPr>
            <a:xfrm>
              <a:off x="2157240" y="4792486"/>
              <a:ext cx="2574125" cy="2171868"/>
            </a:xfrm>
            <a:prstGeom prst="rect">
              <a:avLst/>
            </a:prstGeom>
          </p:spPr>
        </p:pic>
      </p:grpSp>
      <p:grpSp>
        <p:nvGrpSpPr>
          <p:cNvPr id="17" name="Group 16">
            <a:extLst>
              <a:ext uri="{FF2B5EF4-FFF2-40B4-BE49-F238E27FC236}">
                <a16:creationId xmlns:a16="http://schemas.microsoft.com/office/drawing/2014/main" id="{6F2EEE2B-005D-E96C-67B7-B6C2583F03AB}"/>
              </a:ext>
            </a:extLst>
          </p:cNvPr>
          <p:cNvGrpSpPr/>
          <p:nvPr/>
        </p:nvGrpSpPr>
        <p:grpSpPr>
          <a:xfrm>
            <a:off x="7834405" y="261986"/>
            <a:ext cx="4005006" cy="3266313"/>
            <a:chOff x="1976291" y="1426844"/>
            <a:chExt cx="4005006" cy="3266313"/>
          </a:xfrm>
        </p:grpSpPr>
        <p:pic>
          <p:nvPicPr>
            <p:cNvPr id="18" name="Picture 17" descr="A group of kids sitting at a table writing in a book&#10;&#10;Description automatically generated">
              <a:extLst>
                <a:ext uri="{FF2B5EF4-FFF2-40B4-BE49-F238E27FC236}">
                  <a16:creationId xmlns:a16="http://schemas.microsoft.com/office/drawing/2014/main" id="{FE915228-F5A7-B872-8232-0EF8E98D63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1312" y="2740043"/>
              <a:ext cx="3004461" cy="1953114"/>
            </a:xfrm>
            <a:prstGeom prst="rect">
              <a:avLst/>
            </a:prstGeom>
          </p:spPr>
        </p:pic>
        <p:sp>
          <p:nvSpPr>
            <p:cNvPr id="19" name="TextBox 18">
              <a:extLst>
                <a:ext uri="{FF2B5EF4-FFF2-40B4-BE49-F238E27FC236}">
                  <a16:creationId xmlns:a16="http://schemas.microsoft.com/office/drawing/2014/main" id="{7AD3155B-9C48-002D-A53B-4273F456C2BE}"/>
                </a:ext>
              </a:extLst>
            </p:cNvPr>
            <p:cNvSpPr txBox="1"/>
            <p:nvPr/>
          </p:nvSpPr>
          <p:spPr>
            <a:xfrm>
              <a:off x="1976291" y="1426844"/>
              <a:ext cx="4005006" cy="707886"/>
            </a:xfrm>
            <a:prstGeom prst="rect">
              <a:avLst/>
            </a:prstGeom>
            <a:noFill/>
          </p:spPr>
          <p:txBody>
            <a:bodyPr wrap="square" rtlCol="0">
              <a:spAutoFit/>
            </a:bodyPr>
            <a:lstStyle/>
            <a:p>
              <a:r>
                <a:rPr lang="en-US" sz="4000">
                  <a:solidFill>
                    <a:srgbClr val="0070C0"/>
                  </a:solidFill>
                  <a:latin typeface="UVN Banh Mi" pitchFamily="2" charset="0"/>
                </a:rPr>
                <a:t>Thảo luận nhóm 3</a:t>
              </a:r>
            </a:p>
          </p:txBody>
        </p:sp>
      </p:grpSp>
      <p:grpSp>
        <p:nvGrpSpPr>
          <p:cNvPr id="20" name="Group 19">
            <a:extLst>
              <a:ext uri="{FF2B5EF4-FFF2-40B4-BE49-F238E27FC236}">
                <a16:creationId xmlns:a16="http://schemas.microsoft.com/office/drawing/2014/main" id="{5FCF6256-6530-0A3F-270B-0B86040349A5}"/>
              </a:ext>
            </a:extLst>
          </p:cNvPr>
          <p:cNvGrpSpPr/>
          <p:nvPr/>
        </p:nvGrpSpPr>
        <p:grpSpPr>
          <a:xfrm>
            <a:off x="7959309" y="243725"/>
            <a:ext cx="4005006" cy="3081085"/>
            <a:chOff x="1283309" y="1701432"/>
            <a:chExt cx="4005006" cy="3081085"/>
          </a:xfrm>
        </p:grpSpPr>
        <p:pic>
          <p:nvPicPr>
            <p:cNvPr id="21" name="Hình ảnh 59" descr="Ảnh có chứa đồ chơi, búp bê, đồ họa véc-tơ&#10;&#10;Mô tả được tạo tự động">
              <a:extLst>
                <a:ext uri="{FF2B5EF4-FFF2-40B4-BE49-F238E27FC236}">
                  <a16:creationId xmlns:a16="http://schemas.microsoft.com/office/drawing/2014/main" id="{C84AD20D-E987-03E9-D69A-ACC7F957E1ED}"/>
                </a:ext>
              </a:extLst>
            </p:cNvPr>
            <p:cNvPicPr>
              <a:picLocks noChangeAspect="1"/>
            </p:cNvPicPr>
            <p:nvPr/>
          </p:nvPicPr>
          <p:blipFill>
            <a:blip r:embed="rId14"/>
            <a:stretch>
              <a:fillRect/>
            </a:stretch>
          </p:blipFill>
          <p:spPr>
            <a:xfrm>
              <a:off x="1624961" y="2673343"/>
              <a:ext cx="3037009" cy="210917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E33CE31E-DA43-CF9E-5DA3-953DADEEA1E1}"/>
                </a:ext>
              </a:extLst>
            </p:cNvPr>
            <p:cNvSpPr txBox="1"/>
            <p:nvPr/>
          </p:nvSpPr>
          <p:spPr>
            <a:xfrm>
              <a:off x="1283309" y="1701432"/>
              <a:ext cx="4005006" cy="707886"/>
            </a:xfrm>
            <a:prstGeom prst="rect">
              <a:avLst/>
            </a:prstGeom>
            <a:noFill/>
          </p:spPr>
          <p:txBody>
            <a:bodyPr wrap="square" rtlCol="0">
              <a:spAutoFit/>
            </a:bodyPr>
            <a:lstStyle/>
            <a:p>
              <a:r>
                <a:rPr lang="en-US" sz="4000">
                  <a:solidFill>
                    <a:srgbClr val="0070C0"/>
                  </a:solidFill>
                  <a:latin typeface="UVN Banh Mi" pitchFamily="2" charset="0"/>
                </a:rPr>
                <a:t>Chia sẻ trước lớp</a:t>
              </a:r>
            </a:p>
          </p:txBody>
        </p:sp>
      </p:grpSp>
    </p:spTree>
    <p:extLst>
      <p:ext uri="{BB962C8B-B14F-4D97-AF65-F5344CB8AC3E}">
        <p14:creationId xmlns:p14="http://schemas.microsoft.com/office/powerpoint/2010/main" val="3506940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par>
                                <p:cTn id="32" presetID="32" presetClass="emph" presetSubtype="0" fill="hold" nodeType="withEffect">
                                  <p:stCondLst>
                                    <p:cond delay="0"/>
                                  </p:stCondLst>
                                  <p:childTnLst>
                                    <p:animRot by="120000">
                                      <p:cBhvr>
                                        <p:cTn id="33" dur="100" fill="hold">
                                          <p:stCondLst>
                                            <p:cond delay="0"/>
                                          </p:stCondLst>
                                        </p:cTn>
                                        <p:tgtEl>
                                          <p:spTgt spid="17"/>
                                        </p:tgtEl>
                                        <p:attrNameLst>
                                          <p:attrName>r</p:attrName>
                                        </p:attrNameLst>
                                      </p:cBhvr>
                                    </p:animRot>
                                    <p:animRot by="-240000">
                                      <p:cBhvr>
                                        <p:cTn id="34" dur="200" fill="hold">
                                          <p:stCondLst>
                                            <p:cond delay="200"/>
                                          </p:stCondLst>
                                        </p:cTn>
                                        <p:tgtEl>
                                          <p:spTgt spid="17"/>
                                        </p:tgtEl>
                                        <p:attrNameLst>
                                          <p:attrName>r</p:attrName>
                                        </p:attrNameLst>
                                      </p:cBhvr>
                                    </p:animRot>
                                    <p:animRot by="240000">
                                      <p:cBhvr>
                                        <p:cTn id="35" dur="200" fill="hold">
                                          <p:stCondLst>
                                            <p:cond delay="400"/>
                                          </p:stCondLst>
                                        </p:cTn>
                                        <p:tgtEl>
                                          <p:spTgt spid="17"/>
                                        </p:tgtEl>
                                        <p:attrNameLst>
                                          <p:attrName>r</p:attrName>
                                        </p:attrNameLst>
                                      </p:cBhvr>
                                    </p:animRot>
                                    <p:animRot by="-240000">
                                      <p:cBhvr>
                                        <p:cTn id="36" dur="200" fill="hold">
                                          <p:stCondLst>
                                            <p:cond delay="600"/>
                                          </p:stCondLst>
                                        </p:cTn>
                                        <p:tgtEl>
                                          <p:spTgt spid="17"/>
                                        </p:tgtEl>
                                        <p:attrNameLst>
                                          <p:attrName>r</p:attrName>
                                        </p:attrNameLst>
                                      </p:cBhvr>
                                    </p:animRot>
                                    <p:animRot by="120000">
                                      <p:cBhvr>
                                        <p:cTn id="37" dur="200" fill="hold">
                                          <p:stCondLst>
                                            <p:cond delay="800"/>
                                          </p:stCondLst>
                                        </p:cTn>
                                        <p:tgtEl>
                                          <p:spTgt spid="17"/>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par>
                                <p:cTn id="49" presetID="32" presetClass="emph" presetSubtype="0" fill="hold" nodeType="withEffect">
                                  <p:stCondLst>
                                    <p:cond delay="0"/>
                                  </p:stCondLst>
                                  <p:childTnLst>
                                    <p:animRot by="120000">
                                      <p:cBhvr>
                                        <p:cTn id="50" dur="100" fill="hold">
                                          <p:stCondLst>
                                            <p:cond delay="0"/>
                                          </p:stCondLst>
                                        </p:cTn>
                                        <p:tgtEl>
                                          <p:spTgt spid="20"/>
                                        </p:tgtEl>
                                        <p:attrNameLst>
                                          <p:attrName>r</p:attrName>
                                        </p:attrNameLst>
                                      </p:cBhvr>
                                    </p:animRot>
                                    <p:animRot by="-240000">
                                      <p:cBhvr>
                                        <p:cTn id="51" dur="200" fill="hold">
                                          <p:stCondLst>
                                            <p:cond delay="200"/>
                                          </p:stCondLst>
                                        </p:cTn>
                                        <p:tgtEl>
                                          <p:spTgt spid="20"/>
                                        </p:tgtEl>
                                        <p:attrNameLst>
                                          <p:attrName>r</p:attrName>
                                        </p:attrNameLst>
                                      </p:cBhvr>
                                    </p:animRot>
                                    <p:animRot by="240000">
                                      <p:cBhvr>
                                        <p:cTn id="52" dur="200" fill="hold">
                                          <p:stCondLst>
                                            <p:cond delay="400"/>
                                          </p:stCondLst>
                                        </p:cTn>
                                        <p:tgtEl>
                                          <p:spTgt spid="20"/>
                                        </p:tgtEl>
                                        <p:attrNameLst>
                                          <p:attrName>r</p:attrName>
                                        </p:attrNameLst>
                                      </p:cBhvr>
                                    </p:animRot>
                                    <p:animRot by="-240000">
                                      <p:cBhvr>
                                        <p:cTn id="53" dur="200" fill="hold">
                                          <p:stCondLst>
                                            <p:cond delay="600"/>
                                          </p:stCondLst>
                                        </p:cTn>
                                        <p:tgtEl>
                                          <p:spTgt spid="20"/>
                                        </p:tgtEl>
                                        <p:attrNameLst>
                                          <p:attrName>r</p:attrName>
                                        </p:attrNameLst>
                                      </p:cBhvr>
                                    </p:animRot>
                                    <p:animRot by="120000">
                                      <p:cBhvr>
                                        <p:cTn id="54"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461567" cy="867020"/>
            <a:chOff x="789709" y="515275"/>
            <a:chExt cx="10461567" cy="86702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7"/>
              <a:ext cx="3782291" cy="86701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Đặt 1 – 2 câu: </a:t>
              </a:r>
            </a:p>
          </p:txBody>
        </p:sp>
      </p:grpSp>
      <p:sp>
        <p:nvSpPr>
          <p:cNvPr id="26" name="TextBox 25">
            <a:extLst>
              <a:ext uri="{FF2B5EF4-FFF2-40B4-BE49-F238E27FC236}">
                <a16:creationId xmlns:a16="http://schemas.microsoft.com/office/drawing/2014/main" id="{D59E9DFC-4708-C188-49A1-77B9F7863113}"/>
              </a:ext>
            </a:extLst>
          </p:cNvPr>
          <p:cNvSpPr txBox="1"/>
          <p:nvPr/>
        </p:nvSpPr>
        <p:spPr>
          <a:xfrm>
            <a:off x="789709" y="1541200"/>
            <a:ext cx="10330652" cy="769441"/>
          </a:xfrm>
          <a:prstGeom prst="rect">
            <a:avLst/>
          </a:prstGeom>
          <a:noFill/>
        </p:spPr>
        <p:txBody>
          <a:bodyPr wrap="square" rtlCol="0">
            <a:spAutoFit/>
          </a:bodyPr>
          <a:lstStyle/>
          <a:p>
            <a:pPr algn="just"/>
            <a:r>
              <a:rPr lang="en-US" sz="4400"/>
              <a:t>a. Giới thiệu một loài hoa em thích.</a:t>
            </a:r>
          </a:p>
        </p:txBody>
      </p:sp>
      <p:pic>
        <p:nvPicPr>
          <p:cNvPr id="1026" name="Picture 2" descr="Vector yellow chrysanthemums in a wooden basket autumn flowers in a flowerpot">
            <a:extLst>
              <a:ext uri="{FF2B5EF4-FFF2-40B4-BE49-F238E27FC236}">
                <a16:creationId xmlns:a16="http://schemas.microsoft.com/office/drawing/2014/main" id="{8A3A98C3-1305-C119-F197-6B5E2DB339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5" b="89936" l="9904" r="89936">
                        <a14:foregroundMark x1="43450" y1="9265" x2="43450"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3443480" y="4731576"/>
            <a:ext cx="2376936" cy="2376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bouquet of roses">
            <a:extLst>
              <a:ext uri="{FF2B5EF4-FFF2-40B4-BE49-F238E27FC236}">
                <a16:creationId xmlns:a16="http://schemas.microsoft.com/office/drawing/2014/main" id="{27BB622A-A564-3396-3332-129776A5606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12" b="93450" l="9585" r="89617">
                        <a14:foregroundMark x1="60383" y1="5112" x2="60383" y2="5112"/>
                        <a14:foregroundMark x1="49201" y1="91214" x2="49201" y2="91214"/>
                        <a14:foregroundMark x1="44249" y1="92332" x2="44249" y2="92332"/>
                        <a14:foregroundMark x1="51438" y1="93450" x2="51438" y2="93450"/>
                      </a14:backgroundRemoval>
                    </a14:imgEffect>
                  </a14:imgLayer>
                </a14:imgProps>
              </a:ext>
              <a:ext uri="{28A0092B-C50C-407E-A947-70E740481C1C}">
                <a14:useLocalDpi xmlns:a14="http://schemas.microsoft.com/office/drawing/2010/main" val="0"/>
              </a:ext>
            </a:extLst>
          </a:blip>
          <a:srcRect/>
          <a:stretch>
            <a:fillRect/>
          </a:stretch>
        </p:blipFill>
        <p:spPr bwMode="auto">
          <a:xfrm>
            <a:off x="6284364" y="4689024"/>
            <a:ext cx="2376936" cy="23769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ctor bouquet of flowers chamomiles">
            <a:extLst>
              <a:ext uri="{FF2B5EF4-FFF2-40B4-BE49-F238E27FC236}">
                <a16:creationId xmlns:a16="http://schemas.microsoft.com/office/drawing/2014/main" id="{B743AFE6-7C20-F917-244D-2E96316D870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585" b="92812" l="5272" r="92173">
                        <a14:foregroundMark x1="47923" y1="92812" x2="47923" y2="92812"/>
                        <a14:foregroundMark x1="90735" y1="56550" x2="90735" y2="56550"/>
                        <a14:foregroundMark x1="91693" y1="52716" x2="91693" y2="52716"/>
                        <a14:foregroundMark x1="92173" y1="56070" x2="92173" y2="56070"/>
                        <a14:foregroundMark x1="8307" y1="48243" x2="8307" y2="48243"/>
                        <a14:foregroundMark x1="5272" y1="44888" x2="5272" y2="44888"/>
                        <a14:foregroundMark x1="6070" y1="41853" x2="6070" y2="41853"/>
                        <a14:foregroundMark x1="62141" y1="20927" x2="62141" y2="20927"/>
                        <a14:foregroundMark x1="46965" y1="10064" x2="46965" y2="10064"/>
                        <a14:foregroundMark x1="44249" y1="14537" x2="44249" y2="14537"/>
                        <a14:foregroundMark x1="44728" y1="10543" x2="44728" y2="10543"/>
                      </a14:backgroundRemoval>
                    </a14:imgEffect>
                  </a14:imgLayer>
                </a14:imgProps>
              </a:ext>
              <a:ext uri="{28A0092B-C50C-407E-A947-70E740481C1C}">
                <a14:useLocalDpi xmlns:a14="http://schemas.microsoft.com/office/drawing/2010/main" val="0"/>
              </a:ext>
            </a:extLst>
          </a:blip>
          <a:srcRect/>
          <a:stretch>
            <a:fillRect/>
          </a:stretch>
        </p:blipFill>
        <p:spPr bwMode="auto">
          <a:xfrm>
            <a:off x="8886843" y="4608914"/>
            <a:ext cx="2376937" cy="2376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ouquet of flowers and leaves&#10;&#10;Description automatically generated">
            <a:extLst>
              <a:ext uri="{FF2B5EF4-FFF2-40B4-BE49-F238E27FC236}">
                <a16:creationId xmlns:a16="http://schemas.microsoft.com/office/drawing/2014/main" id="{BF4FB5AA-7892-141F-C0EB-4F6FC2980A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031" y="4873379"/>
            <a:ext cx="1822278" cy="1969021"/>
          </a:xfrm>
          <a:prstGeom prst="rect">
            <a:avLst/>
          </a:prstGeom>
        </p:spPr>
      </p:pic>
      <p:grpSp>
        <p:nvGrpSpPr>
          <p:cNvPr id="2" name="Group 1">
            <a:extLst>
              <a:ext uri="{FF2B5EF4-FFF2-40B4-BE49-F238E27FC236}">
                <a16:creationId xmlns:a16="http://schemas.microsoft.com/office/drawing/2014/main" id="{126F6D73-CC61-7915-22E2-0F05CBD21F73}"/>
              </a:ext>
            </a:extLst>
          </p:cNvPr>
          <p:cNvGrpSpPr/>
          <p:nvPr/>
        </p:nvGrpSpPr>
        <p:grpSpPr>
          <a:xfrm>
            <a:off x="343378" y="2479482"/>
            <a:ext cx="10954075" cy="1773658"/>
            <a:chOff x="442672" y="1584637"/>
            <a:chExt cx="10954075" cy="1773658"/>
          </a:xfrm>
        </p:grpSpPr>
        <p:sp>
          <p:nvSpPr>
            <p:cNvPr id="3" name="Rectangle: Rounded Corners 2">
              <a:extLst>
                <a:ext uri="{FF2B5EF4-FFF2-40B4-BE49-F238E27FC236}">
                  <a16:creationId xmlns:a16="http://schemas.microsoft.com/office/drawing/2014/main" id="{8B0F097A-1200-A09B-9518-4AC09766EA56}"/>
                </a:ext>
              </a:extLst>
            </p:cNvPr>
            <p:cNvSpPr/>
            <p:nvPr/>
          </p:nvSpPr>
          <p:spPr>
            <a:xfrm>
              <a:off x="1425633" y="1640485"/>
              <a:ext cx="9971114" cy="1311291"/>
            </a:xfrm>
            <a:custGeom>
              <a:avLst/>
              <a:gdLst>
                <a:gd name="connsiteX0" fmla="*/ 0 w 9971114"/>
                <a:gd name="connsiteY0" fmla="*/ 218553 h 1311291"/>
                <a:gd name="connsiteX1" fmla="*/ 218553 w 9971114"/>
                <a:gd name="connsiteY1" fmla="*/ 0 h 1311291"/>
                <a:gd name="connsiteX2" fmla="*/ 1090234 w 9971114"/>
                <a:gd name="connsiteY2" fmla="*/ 0 h 1311291"/>
                <a:gd name="connsiteX3" fmla="*/ 1580554 w 9971114"/>
                <a:gd name="connsiteY3" fmla="*/ 0 h 1311291"/>
                <a:gd name="connsiteX4" fmla="*/ 1975534 w 9971114"/>
                <a:gd name="connsiteY4" fmla="*/ 0 h 1311291"/>
                <a:gd name="connsiteX5" fmla="*/ 2751875 w 9971114"/>
                <a:gd name="connsiteY5" fmla="*/ 0 h 1311291"/>
                <a:gd name="connsiteX6" fmla="*/ 3528216 w 9971114"/>
                <a:gd name="connsiteY6" fmla="*/ 0 h 1311291"/>
                <a:gd name="connsiteX7" fmla="*/ 4304556 w 9971114"/>
                <a:gd name="connsiteY7" fmla="*/ 0 h 1311291"/>
                <a:gd name="connsiteX8" fmla="*/ 4985557 w 9971114"/>
                <a:gd name="connsiteY8" fmla="*/ 0 h 1311291"/>
                <a:gd name="connsiteX9" fmla="*/ 5666558 w 9971114"/>
                <a:gd name="connsiteY9" fmla="*/ 0 h 1311291"/>
                <a:gd name="connsiteX10" fmla="*/ 6442898 w 9971114"/>
                <a:gd name="connsiteY10" fmla="*/ 0 h 1311291"/>
                <a:gd name="connsiteX11" fmla="*/ 7123899 w 9971114"/>
                <a:gd name="connsiteY11" fmla="*/ 0 h 1311291"/>
                <a:gd name="connsiteX12" fmla="*/ 7995580 w 9971114"/>
                <a:gd name="connsiteY12" fmla="*/ 0 h 1311291"/>
                <a:gd name="connsiteX13" fmla="*/ 8771920 w 9971114"/>
                <a:gd name="connsiteY13" fmla="*/ 0 h 1311291"/>
                <a:gd name="connsiteX14" fmla="*/ 9752561 w 9971114"/>
                <a:gd name="connsiteY14" fmla="*/ 0 h 1311291"/>
                <a:gd name="connsiteX15" fmla="*/ 9971114 w 9971114"/>
                <a:gd name="connsiteY15" fmla="*/ 218553 h 1311291"/>
                <a:gd name="connsiteX16" fmla="*/ 9971114 w 9971114"/>
                <a:gd name="connsiteY16" fmla="*/ 646904 h 1311291"/>
                <a:gd name="connsiteX17" fmla="*/ 9971114 w 9971114"/>
                <a:gd name="connsiteY17" fmla="*/ 1092738 h 1311291"/>
                <a:gd name="connsiteX18" fmla="*/ 9752561 w 9971114"/>
                <a:gd name="connsiteY18" fmla="*/ 1311291 h 1311291"/>
                <a:gd name="connsiteX19" fmla="*/ 9166901 w 9971114"/>
                <a:gd name="connsiteY19" fmla="*/ 1311291 h 1311291"/>
                <a:gd name="connsiteX20" fmla="*/ 8295220 w 9971114"/>
                <a:gd name="connsiteY20" fmla="*/ 1311291 h 1311291"/>
                <a:gd name="connsiteX21" fmla="*/ 7423539 w 9971114"/>
                <a:gd name="connsiteY21" fmla="*/ 1311291 h 1311291"/>
                <a:gd name="connsiteX22" fmla="*/ 6933219 w 9971114"/>
                <a:gd name="connsiteY22" fmla="*/ 1311291 h 1311291"/>
                <a:gd name="connsiteX23" fmla="*/ 6061538 w 9971114"/>
                <a:gd name="connsiteY23" fmla="*/ 1311291 h 1311291"/>
                <a:gd name="connsiteX24" fmla="*/ 5285197 w 9971114"/>
                <a:gd name="connsiteY24" fmla="*/ 1311291 h 1311291"/>
                <a:gd name="connsiteX25" fmla="*/ 4890217 w 9971114"/>
                <a:gd name="connsiteY25" fmla="*/ 1311291 h 1311291"/>
                <a:gd name="connsiteX26" fmla="*/ 4399897 w 9971114"/>
                <a:gd name="connsiteY26" fmla="*/ 1311291 h 1311291"/>
                <a:gd name="connsiteX27" fmla="*/ 3623556 w 9971114"/>
                <a:gd name="connsiteY27" fmla="*/ 1311291 h 1311291"/>
                <a:gd name="connsiteX28" fmla="*/ 3228576 w 9971114"/>
                <a:gd name="connsiteY28" fmla="*/ 1311291 h 1311291"/>
                <a:gd name="connsiteX29" fmla="*/ 2356895 w 9971114"/>
                <a:gd name="connsiteY29" fmla="*/ 1311291 h 1311291"/>
                <a:gd name="connsiteX30" fmla="*/ 1866574 w 9971114"/>
                <a:gd name="connsiteY30" fmla="*/ 1311291 h 1311291"/>
                <a:gd name="connsiteX31" fmla="*/ 994894 w 9971114"/>
                <a:gd name="connsiteY31" fmla="*/ 1311291 h 1311291"/>
                <a:gd name="connsiteX32" fmla="*/ 218553 w 9971114"/>
                <a:gd name="connsiteY32" fmla="*/ 1311291 h 1311291"/>
                <a:gd name="connsiteX33" fmla="*/ 0 w 9971114"/>
                <a:gd name="connsiteY33" fmla="*/ 1092738 h 1311291"/>
                <a:gd name="connsiteX34" fmla="*/ 0 w 9971114"/>
                <a:gd name="connsiteY34" fmla="*/ 655646 h 1311291"/>
                <a:gd name="connsiteX35" fmla="*/ 0 w 9971114"/>
                <a:gd name="connsiteY35" fmla="*/ 218553 h 131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71114" h="1311291" fill="none" extrusionOk="0">
                  <a:moveTo>
                    <a:pt x="0" y="218553"/>
                  </a:moveTo>
                  <a:cubicBezTo>
                    <a:pt x="-10126" y="106089"/>
                    <a:pt x="114287" y="-20544"/>
                    <a:pt x="218553" y="0"/>
                  </a:cubicBezTo>
                  <a:cubicBezTo>
                    <a:pt x="412866" y="-37538"/>
                    <a:pt x="888435" y="1254"/>
                    <a:pt x="1090234" y="0"/>
                  </a:cubicBezTo>
                  <a:cubicBezTo>
                    <a:pt x="1292033" y="-1254"/>
                    <a:pt x="1410320" y="2354"/>
                    <a:pt x="1580554" y="0"/>
                  </a:cubicBezTo>
                  <a:cubicBezTo>
                    <a:pt x="1750788" y="-2354"/>
                    <a:pt x="1872649" y="4762"/>
                    <a:pt x="1975534" y="0"/>
                  </a:cubicBezTo>
                  <a:cubicBezTo>
                    <a:pt x="2078419" y="-4762"/>
                    <a:pt x="2509853" y="20510"/>
                    <a:pt x="2751875" y="0"/>
                  </a:cubicBezTo>
                  <a:cubicBezTo>
                    <a:pt x="2993897" y="-20510"/>
                    <a:pt x="3316845" y="-2739"/>
                    <a:pt x="3528216" y="0"/>
                  </a:cubicBezTo>
                  <a:cubicBezTo>
                    <a:pt x="3739587" y="2739"/>
                    <a:pt x="3922334" y="13123"/>
                    <a:pt x="4304556" y="0"/>
                  </a:cubicBezTo>
                  <a:cubicBezTo>
                    <a:pt x="4686778" y="-13123"/>
                    <a:pt x="4840795" y="-14578"/>
                    <a:pt x="4985557" y="0"/>
                  </a:cubicBezTo>
                  <a:cubicBezTo>
                    <a:pt x="5130319" y="14578"/>
                    <a:pt x="5469623" y="21460"/>
                    <a:pt x="5666558" y="0"/>
                  </a:cubicBezTo>
                  <a:cubicBezTo>
                    <a:pt x="5863493" y="-21460"/>
                    <a:pt x="6235193" y="1901"/>
                    <a:pt x="6442898" y="0"/>
                  </a:cubicBezTo>
                  <a:cubicBezTo>
                    <a:pt x="6650603" y="-1901"/>
                    <a:pt x="6967539" y="-28751"/>
                    <a:pt x="7123899" y="0"/>
                  </a:cubicBezTo>
                  <a:cubicBezTo>
                    <a:pt x="7280259" y="28751"/>
                    <a:pt x="7740296" y="-40170"/>
                    <a:pt x="7995580" y="0"/>
                  </a:cubicBezTo>
                  <a:cubicBezTo>
                    <a:pt x="8250864" y="40170"/>
                    <a:pt x="8476603" y="-8465"/>
                    <a:pt x="8771920" y="0"/>
                  </a:cubicBezTo>
                  <a:cubicBezTo>
                    <a:pt x="9067237" y="8465"/>
                    <a:pt x="9271290" y="-30431"/>
                    <a:pt x="9752561" y="0"/>
                  </a:cubicBezTo>
                  <a:cubicBezTo>
                    <a:pt x="9881061" y="-16679"/>
                    <a:pt x="9975386" y="99095"/>
                    <a:pt x="9971114" y="218553"/>
                  </a:cubicBezTo>
                  <a:cubicBezTo>
                    <a:pt x="9958110" y="428985"/>
                    <a:pt x="9984186" y="484546"/>
                    <a:pt x="9971114" y="646904"/>
                  </a:cubicBezTo>
                  <a:cubicBezTo>
                    <a:pt x="9958042" y="809262"/>
                    <a:pt x="9949207" y="909914"/>
                    <a:pt x="9971114" y="1092738"/>
                  </a:cubicBezTo>
                  <a:cubicBezTo>
                    <a:pt x="9989424" y="1217367"/>
                    <a:pt x="9873586" y="1306570"/>
                    <a:pt x="9752561" y="1311291"/>
                  </a:cubicBezTo>
                  <a:cubicBezTo>
                    <a:pt x="9554573" y="1301558"/>
                    <a:pt x="9383382" y="1304554"/>
                    <a:pt x="9166901" y="1311291"/>
                  </a:cubicBezTo>
                  <a:cubicBezTo>
                    <a:pt x="8950420" y="1318028"/>
                    <a:pt x="8665706" y="1352581"/>
                    <a:pt x="8295220" y="1311291"/>
                  </a:cubicBezTo>
                  <a:cubicBezTo>
                    <a:pt x="7924734" y="1270001"/>
                    <a:pt x="7857521" y="1330019"/>
                    <a:pt x="7423539" y="1311291"/>
                  </a:cubicBezTo>
                  <a:cubicBezTo>
                    <a:pt x="6989557" y="1292563"/>
                    <a:pt x="7033475" y="1297401"/>
                    <a:pt x="6933219" y="1311291"/>
                  </a:cubicBezTo>
                  <a:cubicBezTo>
                    <a:pt x="6832963" y="1325181"/>
                    <a:pt x="6380157" y="1324138"/>
                    <a:pt x="6061538" y="1311291"/>
                  </a:cubicBezTo>
                  <a:cubicBezTo>
                    <a:pt x="5742919" y="1298444"/>
                    <a:pt x="5597334" y="1329258"/>
                    <a:pt x="5285197" y="1311291"/>
                  </a:cubicBezTo>
                  <a:cubicBezTo>
                    <a:pt x="4973060" y="1293324"/>
                    <a:pt x="4978342" y="1305521"/>
                    <a:pt x="4890217" y="1311291"/>
                  </a:cubicBezTo>
                  <a:cubicBezTo>
                    <a:pt x="4802092" y="1317061"/>
                    <a:pt x="4553214" y="1314875"/>
                    <a:pt x="4399897" y="1311291"/>
                  </a:cubicBezTo>
                  <a:cubicBezTo>
                    <a:pt x="4246580" y="1307707"/>
                    <a:pt x="3872366" y="1305949"/>
                    <a:pt x="3623556" y="1311291"/>
                  </a:cubicBezTo>
                  <a:cubicBezTo>
                    <a:pt x="3374746" y="1316633"/>
                    <a:pt x="3355109" y="1330193"/>
                    <a:pt x="3228576" y="1311291"/>
                  </a:cubicBezTo>
                  <a:cubicBezTo>
                    <a:pt x="3102043" y="1292389"/>
                    <a:pt x="2582182" y="1340436"/>
                    <a:pt x="2356895" y="1311291"/>
                  </a:cubicBezTo>
                  <a:cubicBezTo>
                    <a:pt x="2131608" y="1282146"/>
                    <a:pt x="2047993" y="1318900"/>
                    <a:pt x="1866574" y="1311291"/>
                  </a:cubicBezTo>
                  <a:cubicBezTo>
                    <a:pt x="1685155" y="1303682"/>
                    <a:pt x="1335861" y="1283269"/>
                    <a:pt x="994894" y="1311291"/>
                  </a:cubicBezTo>
                  <a:cubicBezTo>
                    <a:pt x="653927" y="1339313"/>
                    <a:pt x="427684" y="1282848"/>
                    <a:pt x="218553" y="1311291"/>
                  </a:cubicBezTo>
                  <a:cubicBezTo>
                    <a:pt x="99715" y="1314095"/>
                    <a:pt x="6241" y="1199276"/>
                    <a:pt x="0" y="1092738"/>
                  </a:cubicBezTo>
                  <a:cubicBezTo>
                    <a:pt x="-5922" y="910399"/>
                    <a:pt x="19633" y="766702"/>
                    <a:pt x="0" y="655646"/>
                  </a:cubicBezTo>
                  <a:cubicBezTo>
                    <a:pt x="-19633" y="544590"/>
                    <a:pt x="20371" y="379764"/>
                    <a:pt x="0" y="218553"/>
                  </a:cubicBezTo>
                  <a:close/>
                </a:path>
                <a:path w="9971114" h="1311291" stroke="0" extrusionOk="0">
                  <a:moveTo>
                    <a:pt x="0" y="218553"/>
                  </a:moveTo>
                  <a:cubicBezTo>
                    <a:pt x="8172" y="99968"/>
                    <a:pt x="123082" y="5414"/>
                    <a:pt x="218553" y="0"/>
                  </a:cubicBezTo>
                  <a:cubicBezTo>
                    <a:pt x="453390" y="-5835"/>
                    <a:pt x="503727" y="2891"/>
                    <a:pt x="708873" y="0"/>
                  </a:cubicBezTo>
                  <a:cubicBezTo>
                    <a:pt x="914019" y="-2891"/>
                    <a:pt x="964390" y="-2467"/>
                    <a:pt x="1103854" y="0"/>
                  </a:cubicBezTo>
                  <a:cubicBezTo>
                    <a:pt x="1243318" y="2467"/>
                    <a:pt x="1613679" y="-20964"/>
                    <a:pt x="1784854" y="0"/>
                  </a:cubicBezTo>
                  <a:cubicBezTo>
                    <a:pt x="1956029" y="20964"/>
                    <a:pt x="2227411" y="-36861"/>
                    <a:pt x="2656535" y="0"/>
                  </a:cubicBezTo>
                  <a:cubicBezTo>
                    <a:pt x="3085659" y="36861"/>
                    <a:pt x="3346881" y="5550"/>
                    <a:pt x="3528216" y="0"/>
                  </a:cubicBezTo>
                  <a:cubicBezTo>
                    <a:pt x="3709551" y="-5550"/>
                    <a:pt x="4051322" y="24239"/>
                    <a:pt x="4399897" y="0"/>
                  </a:cubicBezTo>
                  <a:cubicBezTo>
                    <a:pt x="4748472" y="-24239"/>
                    <a:pt x="4698131" y="-8330"/>
                    <a:pt x="4890217" y="0"/>
                  </a:cubicBezTo>
                  <a:cubicBezTo>
                    <a:pt x="5082303" y="8330"/>
                    <a:pt x="5209343" y="2947"/>
                    <a:pt x="5475877" y="0"/>
                  </a:cubicBezTo>
                  <a:cubicBezTo>
                    <a:pt x="5742411" y="-2947"/>
                    <a:pt x="5849308" y="13268"/>
                    <a:pt x="6156878" y="0"/>
                  </a:cubicBezTo>
                  <a:cubicBezTo>
                    <a:pt x="6464448" y="-13268"/>
                    <a:pt x="6466715" y="855"/>
                    <a:pt x="6551858" y="0"/>
                  </a:cubicBezTo>
                  <a:cubicBezTo>
                    <a:pt x="6637001" y="-855"/>
                    <a:pt x="7083084" y="29920"/>
                    <a:pt x="7423539" y="0"/>
                  </a:cubicBezTo>
                  <a:cubicBezTo>
                    <a:pt x="7763994" y="-29920"/>
                    <a:pt x="7809041" y="13374"/>
                    <a:pt x="8009200" y="0"/>
                  </a:cubicBezTo>
                  <a:cubicBezTo>
                    <a:pt x="8209359" y="-13374"/>
                    <a:pt x="8405907" y="15221"/>
                    <a:pt x="8594860" y="0"/>
                  </a:cubicBezTo>
                  <a:cubicBezTo>
                    <a:pt x="8783813" y="-15221"/>
                    <a:pt x="9322434" y="39028"/>
                    <a:pt x="9752561" y="0"/>
                  </a:cubicBezTo>
                  <a:cubicBezTo>
                    <a:pt x="9878893" y="4255"/>
                    <a:pt x="9978802" y="115629"/>
                    <a:pt x="9971114" y="218553"/>
                  </a:cubicBezTo>
                  <a:cubicBezTo>
                    <a:pt x="9969036" y="403838"/>
                    <a:pt x="9957188" y="438402"/>
                    <a:pt x="9971114" y="629420"/>
                  </a:cubicBezTo>
                  <a:cubicBezTo>
                    <a:pt x="9985040" y="820438"/>
                    <a:pt x="9969038" y="878198"/>
                    <a:pt x="9971114" y="1092738"/>
                  </a:cubicBezTo>
                  <a:cubicBezTo>
                    <a:pt x="9967559" y="1222534"/>
                    <a:pt x="9883163" y="1332662"/>
                    <a:pt x="9752561" y="1311291"/>
                  </a:cubicBezTo>
                  <a:cubicBezTo>
                    <a:pt x="9554627" y="1325999"/>
                    <a:pt x="9409257" y="1298635"/>
                    <a:pt x="9166901" y="1311291"/>
                  </a:cubicBezTo>
                  <a:cubicBezTo>
                    <a:pt x="8924545" y="1323947"/>
                    <a:pt x="8786369" y="1309378"/>
                    <a:pt x="8676580" y="1311291"/>
                  </a:cubicBezTo>
                  <a:cubicBezTo>
                    <a:pt x="8566791" y="1313204"/>
                    <a:pt x="8328340" y="1332657"/>
                    <a:pt x="8186260" y="1311291"/>
                  </a:cubicBezTo>
                  <a:cubicBezTo>
                    <a:pt x="8044180" y="1289925"/>
                    <a:pt x="7829023" y="1307564"/>
                    <a:pt x="7695939" y="1311291"/>
                  </a:cubicBezTo>
                  <a:cubicBezTo>
                    <a:pt x="7562855" y="1315018"/>
                    <a:pt x="7352078" y="1278922"/>
                    <a:pt x="7014939" y="1311291"/>
                  </a:cubicBezTo>
                  <a:cubicBezTo>
                    <a:pt x="6677800" y="1343660"/>
                    <a:pt x="6663175" y="1297099"/>
                    <a:pt x="6524618" y="1311291"/>
                  </a:cubicBezTo>
                  <a:cubicBezTo>
                    <a:pt x="6386061" y="1325483"/>
                    <a:pt x="6131195" y="1332771"/>
                    <a:pt x="5938958" y="1311291"/>
                  </a:cubicBezTo>
                  <a:cubicBezTo>
                    <a:pt x="5746721" y="1289811"/>
                    <a:pt x="5697820" y="1311568"/>
                    <a:pt x="5543977" y="1311291"/>
                  </a:cubicBezTo>
                  <a:cubicBezTo>
                    <a:pt x="5390134" y="1311014"/>
                    <a:pt x="4892219" y="1297507"/>
                    <a:pt x="4672297" y="1311291"/>
                  </a:cubicBezTo>
                  <a:cubicBezTo>
                    <a:pt x="4452375" y="1325075"/>
                    <a:pt x="4405278" y="1288182"/>
                    <a:pt x="4181976" y="1311291"/>
                  </a:cubicBezTo>
                  <a:cubicBezTo>
                    <a:pt x="3958674" y="1334400"/>
                    <a:pt x="3573369" y="1330610"/>
                    <a:pt x="3405636" y="1311291"/>
                  </a:cubicBezTo>
                  <a:cubicBezTo>
                    <a:pt x="3237903" y="1291972"/>
                    <a:pt x="2735534" y="1329571"/>
                    <a:pt x="2533955" y="1311291"/>
                  </a:cubicBezTo>
                  <a:cubicBezTo>
                    <a:pt x="2332376" y="1293011"/>
                    <a:pt x="1871678" y="1349068"/>
                    <a:pt x="1662274" y="1311291"/>
                  </a:cubicBezTo>
                  <a:cubicBezTo>
                    <a:pt x="1452870" y="1273514"/>
                    <a:pt x="1242165" y="1293860"/>
                    <a:pt x="1076614" y="1311291"/>
                  </a:cubicBezTo>
                  <a:cubicBezTo>
                    <a:pt x="911063" y="1328722"/>
                    <a:pt x="427009" y="1272080"/>
                    <a:pt x="218553" y="1311291"/>
                  </a:cubicBezTo>
                  <a:cubicBezTo>
                    <a:pt x="114437" y="1302080"/>
                    <a:pt x="14401" y="1193197"/>
                    <a:pt x="0" y="1092738"/>
                  </a:cubicBezTo>
                  <a:cubicBezTo>
                    <a:pt x="1979" y="921397"/>
                    <a:pt x="20096" y="826904"/>
                    <a:pt x="0" y="655646"/>
                  </a:cubicBezTo>
                  <a:cubicBezTo>
                    <a:pt x="-20096" y="484388"/>
                    <a:pt x="21570" y="417176"/>
                    <a:pt x="0" y="218553"/>
                  </a:cubicBezTo>
                  <a:close/>
                </a:path>
              </a:pathLst>
            </a:custGeom>
            <a:solidFill>
              <a:schemeClr val="accent4">
                <a:lumMod val="20000"/>
                <a:lumOff val="80000"/>
              </a:schemeClr>
            </a:solidFill>
            <a:ln w="38100">
              <a:solidFill>
                <a:srgbClr val="FF5050"/>
              </a:solidFill>
              <a:extLst>
                <a:ext uri="{C807C97D-BFC1-408E-A445-0C87EB9F89A2}">
                  <ask:lineSketchStyleProps xmlns:ask="http://schemas.microsoft.com/office/drawing/2018/sketchyshape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child holding a pencil&#10;&#10;Description automatically generated">
              <a:extLst>
                <a:ext uri="{FF2B5EF4-FFF2-40B4-BE49-F238E27FC236}">
                  <a16:creationId xmlns:a16="http://schemas.microsoft.com/office/drawing/2014/main" id="{5874E9EA-9E99-0DCE-C99A-FCFFAF9CE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672" y="1911495"/>
              <a:ext cx="1589442" cy="1446800"/>
            </a:xfrm>
            <a:prstGeom prst="rect">
              <a:avLst/>
            </a:prstGeom>
          </p:spPr>
        </p:pic>
        <p:sp>
          <p:nvSpPr>
            <p:cNvPr id="6" name="TextBox 5">
              <a:extLst>
                <a:ext uri="{FF2B5EF4-FFF2-40B4-BE49-F238E27FC236}">
                  <a16:creationId xmlns:a16="http://schemas.microsoft.com/office/drawing/2014/main" id="{432168D9-D92E-FA1C-2A82-B0E34953FEAE}"/>
                </a:ext>
              </a:extLst>
            </p:cNvPr>
            <p:cNvSpPr txBox="1"/>
            <p:nvPr/>
          </p:nvSpPr>
          <p:spPr>
            <a:xfrm>
              <a:off x="2246254" y="1584637"/>
              <a:ext cx="8936353" cy="1003031"/>
            </a:xfrm>
            <a:prstGeom prst="rect">
              <a:avLst/>
            </a:prstGeom>
            <a:noFill/>
          </p:spPr>
          <p:txBody>
            <a:bodyPr wrap="square" rtlCol="0">
              <a:spAutoFit/>
            </a:bodyPr>
            <a:lstStyle/>
            <a:p>
              <a:pPr>
                <a:lnSpc>
                  <a:spcPct val="150000"/>
                </a:lnSpc>
              </a:pPr>
              <a:r>
                <a:rPr lang="en-US" sz="4400" dirty="0" err="1"/>
                <a:t>Hoa</a:t>
              </a:r>
              <a:r>
                <a:rPr lang="en-US" sz="4400" dirty="0"/>
                <a:t> </a:t>
              </a:r>
              <a:r>
                <a:rPr lang="en-US" sz="4400" dirty="0" err="1"/>
                <a:t>sen</a:t>
              </a:r>
              <a:r>
                <a:rPr lang="en-US" sz="4400" dirty="0"/>
                <a:t> </a:t>
              </a:r>
              <a:r>
                <a:rPr lang="en-US" sz="4400" dirty="0" err="1"/>
                <a:t>là</a:t>
              </a:r>
              <a:r>
                <a:rPr lang="en-US" sz="4400" dirty="0"/>
                <a:t> </a:t>
              </a:r>
              <a:r>
                <a:rPr lang="en-US" sz="4400" dirty="0" err="1"/>
                <a:t>loài</a:t>
              </a:r>
              <a:r>
                <a:rPr lang="en-US" sz="4400" dirty="0"/>
                <a:t> </a:t>
              </a:r>
              <a:r>
                <a:rPr lang="en-US" sz="4400" dirty="0" err="1"/>
                <a:t>hoa</a:t>
              </a:r>
              <a:r>
                <a:rPr lang="en-US" sz="4400" dirty="0"/>
                <a:t> </a:t>
              </a:r>
              <a:r>
                <a:rPr lang="en-US" sz="4400" dirty="0" err="1"/>
                <a:t>mà</a:t>
              </a:r>
              <a:r>
                <a:rPr lang="en-US" sz="4400" dirty="0"/>
                <a:t> </a:t>
              </a:r>
              <a:r>
                <a:rPr lang="en-US" sz="4400" dirty="0" err="1"/>
                <a:t>em</a:t>
              </a:r>
              <a:r>
                <a:rPr lang="en-US" sz="4400" dirty="0"/>
                <a:t> </a:t>
              </a:r>
              <a:r>
                <a:rPr lang="en-US" sz="4400" dirty="0" err="1"/>
                <a:t>rất</a:t>
              </a:r>
              <a:r>
                <a:rPr lang="en-US" sz="4400" dirty="0"/>
                <a:t> </a:t>
              </a:r>
              <a:r>
                <a:rPr lang="en-US" sz="4400" dirty="0" err="1"/>
                <a:t>thích</a:t>
              </a:r>
              <a:r>
                <a:rPr lang="en-US" sz="4400" dirty="0"/>
                <a:t>.</a:t>
              </a:r>
            </a:p>
          </p:txBody>
        </p:sp>
      </p:grpSp>
    </p:spTree>
    <p:extLst>
      <p:ext uri="{BB962C8B-B14F-4D97-AF65-F5344CB8AC3E}">
        <p14:creationId xmlns:p14="http://schemas.microsoft.com/office/powerpoint/2010/main" val="19539374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461567" cy="867020"/>
            <a:chOff x="789709" y="515275"/>
            <a:chExt cx="10461567" cy="86702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7"/>
              <a:ext cx="3782291" cy="86701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Đặt 1 – 2 câu: </a:t>
              </a:r>
            </a:p>
          </p:txBody>
        </p:sp>
      </p:grpSp>
      <p:pic>
        <p:nvPicPr>
          <p:cNvPr id="1026" name="Picture 2" descr="Vector yellow chrysanthemums in a wooden basket autumn flowers in a flowerpot">
            <a:extLst>
              <a:ext uri="{FF2B5EF4-FFF2-40B4-BE49-F238E27FC236}">
                <a16:creationId xmlns:a16="http://schemas.microsoft.com/office/drawing/2014/main" id="{8A3A98C3-1305-C119-F197-6B5E2DB339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5" b="89936" l="9904" r="89936">
                        <a14:foregroundMark x1="43450" y1="9265" x2="43450"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3443480" y="4731576"/>
            <a:ext cx="2376936" cy="2376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bouquet of roses">
            <a:extLst>
              <a:ext uri="{FF2B5EF4-FFF2-40B4-BE49-F238E27FC236}">
                <a16:creationId xmlns:a16="http://schemas.microsoft.com/office/drawing/2014/main" id="{27BB622A-A564-3396-3332-129776A5606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12" b="93450" l="9585" r="89617">
                        <a14:foregroundMark x1="60383" y1="5112" x2="60383" y2="5112"/>
                        <a14:foregroundMark x1="49201" y1="91214" x2="49201" y2="91214"/>
                        <a14:foregroundMark x1="44249" y1="92332" x2="44249" y2="92332"/>
                        <a14:foregroundMark x1="51438" y1="93450" x2="51438" y2="93450"/>
                      </a14:backgroundRemoval>
                    </a14:imgEffect>
                  </a14:imgLayer>
                </a14:imgProps>
              </a:ext>
              <a:ext uri="{28A0092B-C50C-407E-A947-70E740481C1C}">
                <a14:useLocalDpi xmlns:a14="http://schemas.microsoft.com/office/drawing/2010/main" val="0"/>
              </a:ext>
            </a:extLst>
          </a:blip>
          <a:srcRect/>
          <a:stretch>
            <a:fillRect/>
          </a:stretch>
        </p:blipFill>
        <p:spPr bwMode="auto">
          <a:xfrm>
            <a:off x="6284364" y="4689024"/>
            <a:ext cx="2376936" cy="23769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ctor bouquet of flowers chamomiles">
            <a:extLst>
              <a:ext uri="{FF2B5EF4-FFF2-40B4-BE49-F238E27FC236}">
                <a16:creationId xmlns:a16="http://schemas.microsoft.com/office/drawing/2014/main" id="{B743AFE6-7C20-F917-244D-2E96316D870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585" b="92812" l="5272" r="92173">
                        <a14:foregroundMark x1="47923" y1="92812" x2="47923" y2="92812"/>
                        <a14:foregroundMark x1="90735" y1="56550" x2="90735" y2="56550"/>
                        <a14:foregroundMark x1="91693" y1="52716" x2="91693" y2="52716"/>
                        <a14:foregroundMark x1="92173" y1="56070" x2="92173" y2="56070"/>
                        <a14:foregroundMark x1="8307" y1="48243" x2="8307" y2="48243"/>
                        <a14:foregroundMark x1="5272" y1="44888" x2="5272" y2="44888"/>
                        <a14:foregroundMark x1="6070" y1="41853" x2="6070" y2="41853"/>
                        <a14:foregroundMark x1="62141" y1="20927" x2="62141" y2="20927"/>
                        <a14:foregroundMark x1="46965" y1="10064" x2="46965" y2="10064"/>
                        <a14:foregroundMark x1="44249" y1="14537" x2="44249" y2="14537"/>
                        <a14:foregroundMark x1="44728" y1="10543" x2="44728" y2="10543"/>
                      </a14:backgroundRemoval>
                    </a14:imgEffect>
                  </a14:imgLayer>
                </a14:imgProps>
              </a:ext>
              <a:ext uri="{28A0092B-C50C-407E-A947-70E740481C1C}">
                <a14:useLocalDpi xmlns:a14="http://schemas.microsoft.com/office/drawing/2010/main" val="0"/>
              </a:ext>
            </a:extLst>
          </a:blip>
          <a:srcRect/>
          <a:stretch>
            <a:fillRect/>
          </a:stretch>
        </p:blipFill>
        <p:spPr bwMode="auto">
          <a:xfrm>
            <a:off x="8886843" y="4608914"/>
            <a:ext cx="2376937" cy="2376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ouquet of flowers and leaves&#10;&#10;Description automatically generated">
            <a:extLst>
              <a:ext uri="{FF2B5EF4-FFF2-40B4-BE49-F238E27FC236}">
                <a16:creationId xmlns:a16="http://schemas.microsoft.com/office/drawing/2014/main" id="{BF4FB5AA-7892-141F-C0EB-4F6FC2980A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031" y="4873379"/>
            <a:ext cx="1822278" cy="1969021"/>
          </a:xfrm>
          <a:prstGeom prst="rect">
            <a:avLst/>
          </a:prstGeom>
        </p:spPr>
      </p:pic>
      <p:grpSp>
        <p:nvGrpSpPr>
          <p:cNvPr id="2" name="Group 1">
            <a:extLst>
              <a:ext uri="{FF2B5EF4-FFF2-40B4-BE49-F238E27FC236}">
                <a16:creationId xmlns:a16="http://schemas.microsoft.com/office/drawing/2014/main" id="{126F6D73-CC61-7915-22E2-0F05CBD21F73}"/>
              </a:ext>
            </a:extLst>
          </p:cNvPr>
          <p:cNvGrpSpPr/>
          <p:nvPr/>
        </p:nvGrpSpPr>
        <p:grpSpPr>
          <a:xfrm>
            <a:off x="343378" y="2381616"/>
            <a:ext cx="10954075" cy="2142534"/>
            <a:chOff x="442672" y="1486771"/>
            <a:chExt cx="10954075" cy="2142534"/>
          </a:xfrm>
        </p:grpSpPr>
        <p:sp>
          <p:nvSpPr>
            <p:cNvPr id="3" name="Rectangle: Rounded Corners 2">
              <a:extLst>
                <a:ext uri="{FF2B5EF4-FFF2-40B4-BE49-F238E27FC236}">
                  <a16:creationId xmlns:a16="http://schemas.microsoft.com/office/drawing/2014/main" id="{8B0F097A-1200-A09B-9518-4AC09766EA56}"/>
                </a:ext>
              </a:extLst>
            </p:cNvPr>
            <p:cNvSpPr/>
            <p:nvPr/>
          </p:nvSpPr>
          <p:spPr>
            <a:xfrm>
              <a:off x="1425633" y="1640485"/>
              <a:ext cx="9971114" cy="1988820"/>
            </a:xfrm>
            <a:custGeom>
              <a:avLst/>
              <a:gdLst>
                <a:gd name="connsiteX0" fmla="*/ 0 w 9971114"/>
                <a:gd name="connsiteY0" fmla="*/ 331477 h 1988820"/>
                <a:gd name="connsiteX1" fmla="*/ 331477 w 9971114"/>
                <a:gd name="connsiteY1" fmla="*/ 0 h 1988820"/>
                <a:gd name="connsiteX2" fmla="*/ 1182509 w 9971114"/>
                <a:gd name="connsiteY2" fmla="*/ 0 h 1988820"/>
                <a:gd name="connsiteX3" fmla="*/ 1661214 w 9971114"/>
                <a:gd name="connsiteY3" fmla="*/ 0 h 1988820"/>
                <a:gd name="connsiteX4" fmla="*/ 2046838 w 9971114"/>
                <a:gd name="connsiteY4" fmla="*/ 0 h 1988820"/>
                <a:gd name="connsiteX5" fmla="*/ 2804788 w 9971114"/>
                <a:gd name="connsiteY5" fmla="*/ 0 h 1988820"/>
                <a:gd name="connsiteX6" fmla="*/ 3562738 w 9971114"/>
                <a:gd name="connsiteY6" fmla="*/ 0 h 1988820"/>
                <a:gd name="connsiteX7" fmla="*/ 4320688 w 9971114"/>
                <a:gd name="connsiteY7" fmla="*/ 0 h 1988820"/>
                <a:gd name="connsiteX8" fmla="*/ 4985557 w 9971114"/>
                <a:gd name="connsiteY8" fmla="*/ 0 h 1988820"/>
                <a:gd name="connsiteX9" fmla="*/ 5650426 w 9971114"/>
                <a:gd name="connsiteY9" fmla="*/ 0 h 1988820"/>
                <a:gd name="connsiteX10" fmla="*/ 6408376 w 9971114"/>
                <a:gd name="connsiteY10" fmla="*/ 0 h 1988820"/>
                <a:gd name="connsiteX11" fmla="*/ 7073244 w 9971114"/>
                <a:gd name="connsiteY11" fmla="*/ 0 h 1988820"/>
                <a:gd name="connsiteX12" fmla="*/ 7924276 w 9971114"/>
                <a:gd name="connsiteY12" fmla="*/ 0 h 1988820"/>
                <a:gd name="connsiteX13" fmla="*/ 8682226 w 9971114"/>
                <a:gd name="connsiteY13" fmla="*/ 0 h 1988820"/>
                <a:gd name="connsiteX14" fmla="*/ 9639637 w 9971114"/>
                <a:gd name="connsiteY14" fmla="*/ 0 h 1988820"/>
                <a:gd name="connsiteX15" fmla="*/ 9971114 w 9971114"/>
                <a:gd name="connsiteY15" fmla="*/ 331477 h 1988820"/>
                <a:gd name="connsiteX16" fmla="*/ 9971114 w 9971114"/>
                <a:gd name="connsiteY16" fmla="*/ 981151 h 1988820"/>
                <a:gd name="connsiteX17" fmla="*/ 9971114 w 9971114"/>
                <a:gd name="connsiteY17" fmla="*/ 1657343 h 1988820"/>
                <a:gd name="connsiteX18" fmla="*/ 9639637 w 9971114"/>
                <a:gd name="connsiteY18" fmla="*/ 1988820 h 1988820"/>
                <a:gd name="connsiteX19" fmla="*/ 9067850 w 9971114"/>
                <a:gd name="connsiteY19" fmla="*/ 1988820 h 1988820"/>
                <a:gd name="connsiteX20" fmla="*/ 8216818 w 9971114"/>
                <a:gd name="connsiteY20" fmla="*/ 1988820 h 1988820"/>
                <a:gd name="connsiteX21" fmla="*/ 7365786 w 9971114"/>
                <a:gd name="connsiteY21" fmla="*/ 1988820 h 1988820"/>
                <a:gd name="connsiteX22" fmla="*/ 6887081 w 9971114"/>
                <a:gd name="connsiteY22" fmla="*/ 1988820 h 1988820"/>
                <a:gd name="connsiteX23" fmla="*/ 6036049 w 9971114"/>
                <a:gd name="connsiteY23" fmla="*/ 1988820 h 1988820"/>
                <a:gd name="connsiteX24" fmla="*/ 5278099 w 9971114"/>
                <a:gd name="connsiteY24" fmla="*/ 1988820 h 1988820"/>
                <a:gd name="connsiteX25" fmla="*/ 4892475 w 9971114"/>
                <a:gd name="connsiteY25" fmla="*/ 1988820 h 1988820"/>
                <a:gd name="connsiteX26" fmla="*/ 4413770 w 9971114"/>
                <a:gd name="connsiteY26" fmla="*/ 1988820 h 1988820"/>
                <a:gd name="connsiteX27" fmla="*/ 3655820 w 9971114"/>
                <a:gd name="connsiteY27" fmla="*/ 1988820 h 1988820"/>
                <a:gd name="connsiteX28" fmla="*/ 3270196 w 9971114"/>
                <a:gd name="connsiteY28" fmla="*/ 1988820 h 1988820"/>
                <a:gd name="connsiteX29" fmla="*/ 2419164 w 9971114"/>
                <a:gd name="connsiteY29" fmla="*/ 1988820 h 1988820"/>
                <a:gd name="connsiteX30" fmla="*/ 1940459 w 9971114"/>
                <a:gd name="connsiteY30" fmla="*/ 1988820 h 1988820"/>
                <a:gd name="connsiteX31" fmla="*/ 1089427 w 9971114"/>
                <a:gd name="connsiteY31" fmla="*/ 1988820 h 1988820"/>
                <a:gd name="connsiteX32" fmla="*/ 331477 w 9971114"/>
                <a:gd name="connsiteY32" fmla="*/ 1988820 h 1988820"/>
                <a:gd name="connsiteX33" fmla="*/ 0 w 9971114"/>
                <a:gd name="connsiteY33" fmla="*/ 1657343 h 1988820"/>
                <a:gd name="connsiteX34" fmla="*/ 0 w 9971114"/>
                <a:gd name="connsiteY34" fmla="*/ 994410 h 1988820"/>
                <a:gd name="connsiteX35" fmla="*/ 0 w 9971114"/>
                <a:gd name="connsiteY35" fmla="*/ 331477 h 19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71114" h="1988820" fill="none" extrusionOk="0">
                  <a:moveTo>
                    <a:pt x="0" y="331477"/>
                  </a:moveTo>
                  <a:cubicBezTo>
                    <a:pt x="-11523" y="157782"/>
                    <a:pt x="154627" y="-7775"/>
                    <a:pt x="331477" y="0"/>
                  </a:cubicBezTo>
                  <a:cubicBezTo>
                    <a:pt x="692450" y="7348"/>
                    <a:pt x="864413" y="37997"/>
                    <a:pt x="1182509" y="0"/>
                  </a:cubicBezTo>
                  <a:cubicBezTo>
                    <a:pt x="1500605" y="-37997"/>
                    <a:pt x="1484446" y="19552"/>
                    <a:pt x="1661214" y="0"/>
                  </a:cubicBezTo>
                  <a:cubicBezTo>
                    <a:pt x="1837982" y="-19552"/>
                    <a:pt x="1895404" y="-5180"/>
                    <a:pt x="2046838" y="0"/>
                  </a:cubicBezTo>
                  <a:cubicBezTo>
                    <a:pt x="2198272" y="5180"/>
                    <a:pt x="2590730" y="25208"/>
                    <a:pt x="2804788" y="0"/>
                  </a:cubicBezTo>
                  <a:cubicBezTo>
                    <a:pt x="3018846" y="-25208"/>
                    <a:pt x="3302401" y="19021"/>
                    <a:pt x="3562738" y="0"/>
                  </a:cubicBezTo>
                  <a:cubicBezTo>
                    <a:pt x="3823075" y="-19021"/>
                    <a:pt x="3991277" y="-23401"/>
                    <a:pt x="4320688" y="0"/>
                  </a:cubicBezTo>
                  <a:cubicBezTo>
                    <a:pt x="4650099" y="23401"/>
                    <a:pt x="4659122" y="-26335"/>
                    <a:pt x="4985557" y="0"/>
                  </a:cubicBezTo>
                  <a:cubicBezTo>
                    <a:pt x="5311992" y="26335"/>
                    <a:pt x="5367177" y="20754"/>
                    <a:pt x="5650426" y="0"/>
                  </a:cubicBezTo>
                  <a:cubicBezTo>
                    <a:pt x="5933675" y="-20754"/>
                    <a:pt x="6043312" y="30190"/>
                    <a:pt x="6408376" y="0"/>
                  </a:cubicBezTo>
                  <a:cubicBezTo>
                    <a:pt x="6773440" y="-30190"/>
                    <a:pt x="6761748" y="22682"/>
                    <a:pt x="7073244" y="0"/>
                  </a:cubicBezTo>
                  <a:cubicBezTo>
                    <a:pt x="7384740" y="-22682"/>
                    <a:pt x="7745228" y="-16993"/>
                    <a:pt x="7924276" y="0"/>
                  </a:cubicBezTo>
                  <a:cubicBezTo>
                    <a:pt x="8103324" y="16993"/>
                    <a:pt x="8492226" y="25833"/>
                    <a:pt x="8682226" y="0"/>
                  </a:cubicBezTo>
                  <a:cubicBezTo>
                    <a:pt x="8872226" y="-25833"/>
                    <a:pt x="9275549" y="-34413"/>
                    <a:pt x="9639637" y="0"/>
                  </a:cubicBezTo>
                  <a:cubicBezTo>
                    <a:pt x="9827714" y="-10711"/>
                    <a:pt x="9990424" y="154032"/>
                    <a:pt x="9971114" y="331477"/>
                  </a:cubicBezTo>
                  <a:cubicBezTo>
                    <a:pt x="10000992" y="574674"/>
                    <a:pt x="9995320" y="659454"/>
                    <a:pt x="9971114" y="981151"/>
                  </a:cubicBezTo>
                  <a:cubicBezTo>
                    <a:pt x="9946908" y="1302848"/>
                    <a:pt x="9992179" y="1461292"/>
                    <a:pt x="9971114" y="1657343"/>
                  </a:cubicBezTo>
                  <a:cubicBezTo>
                    <a:pt x="9986414" y="1843694"/>
                    <a:pt x="9824700" y="1959585"/>
                    <a:pt x="9639637" y="1988820"/>
                  </a:cubicBezTo>
                  <a:cubicBezTo>
                    <a:pt x="9443408" y="1980523"/>
                    <a:pt x="9293427" y="1972146"/>
                    <a:pt x="9067850" y="1988820"/>
                  </a:cubicBezTo>
                  <a:cubicBezTo>
                    <a:pt x="8842273" y="2005494"/>
                    <a:pt x="8592560" y="1957081"/>
                    <a:pt x="8216818" y="1988820"/>
                  </a:cubicBezTo>
                  <a:cubicBezTo>
                    <a:pt x="7841076" y="2020559"/>
                    <a:pt x="7631160" y="1953527"/>
                    <a:pt x="7365786" y="1988820"/>
                  </a:cubicBezTo>
                  <a:cubicBezTo>
                    <a:pt x="7100412" y="2024113"/>
                    <a:pt x="7006784" y="1994117"/>
                    <a:pt x="6887081" y="1988820"/>
                  </a:cubicBezTo>
                  <a:cubicBezTo>
                    <a:pt x="6767379" y="1983523"/>
                    <a:pt x="6275815" y="2011761"/>
                    <a:pt x="6036049" y="1988820"/>
                  </a:cubicBezTo>
                  <a:cubicBezTo>
                    <a:pt x="5796283" y="1965879"/>
                    <a:pt x="5573229" y="1956221"/>
                    <a:pt x="5278099" y="1988820"/>
                  </a:cubicBezTo>
                  <a:cubicBezTo>
                    <a:pt x="4982969" y="2021420"/>
                    <a:pt x="4985637" y="1988599"/>
                    <a:pt x="4892475" y="1988820"/>
                  </a:cubicBezTo>
                  <a:cubicBezTo>
                    <a:pt x="4799313" y="1989041"/>
                    <a:pt x="4632817" y="1997008"/>
                    <a:pt x="4413770" y="1988820"/>
                  </a:cubicBezTo>
                  <a:cubicBezTo>
                    <a:pt x="4194723" y="1980632"/>
                    <a:pt x="3977833" y="2017737"/>
                    <a:pt x="3655820" y="1988820"/>
                  </a:cubicBezTo>
                  <a:cubicBezTo>
                    <a:pt x="3333807" y="1959904"/>
                    <a:pt x="3364472" y="1996721"/>
                    <a:pt x="3270196" y="1988820"/>
                  </a:cubicBezTo>
                  <a:cubicBezTo>
                    <a:pt x="3175920" y="1980919"/>
                    <a:pt x="2677620" y="1950811"/>
                    <a:pt x="2419164" y="1988820"/>
                  </a:cubicBezTo>
                  <a:cubicBezTo>
                    <a:pt x="2160708" y="2026829"/>
                    <a:pt x="2042010" y="1997302"/>
                    <a:pt x="1940459" y="1988820"/>
                  </a:cubicBezTo>
                  <a:cubicBezTo>
                    <a:pt x="1838909" y="1980338"/>
                    <a:pt x="1261139" y="1970127"/>
                    <a:pt x="1089427" y="1988820"/>
                  </a:cubicBezTo>
                  <a:cubicBezTo>
                    <a:pt x="917715" y="2007513"/>
                    <a:pt x="695394" y="2002838"/>
                    <a:pt x="331477" y="1988820"/>
                  </a:cubicBezTo>
                  <a:cubicBezTo>
                    <a:pt x="166555" y="2016105"/>
                    <a:pt x="11700" y="1813860"/>
                    <a:pt x="0" y="1657343"/>
                  </a:cubicBezTo>
                  <a:cubicBezTo>
                    <a:pt x="-31385" y="1413386"/>
                    <a:pt x="-1394" y="1233023"/>
                    <a:pt x="0" y="994410"/>
                  </a:cubicBezTo>
                  <a:cubicBezTo>
                    <a:pt x="1394" y="755797"/>
                    <a:pt x="-1867" y="571176"/>
                    <a:pt x="0" y="331477"/>
                  </a:cubicBezTo>
                  <a:close/>
                </a:path>
                <a:path w="9971114" h="1988820" stroke="0" extrusionOk="0">
                  <a:moveTo>
                    <a:pt x="0" y="331477"/>
                  </a:moveTo>
                  <a:cubicBezTo>
                    <a:pt x="39732" y="158704"/>
                    <a:pt x="159937" y="2474"/>
                    <a:pt x="331477" y="0"/>
                  </a:cubicBezTo>
                  <a:cubicBezTo>
                    <a:pt x="505692" y="21883"/>
                    <a:pt x="606623" y="-6434"/>
                    <a:pt x="810182" y="0"/>
                  </a:cubicBezTo>
                  <a:cubicBezTo>
                    <a:pt x="1013742" y="6434"/>
                    <a:pt x="1118677" y="5098"/>
                    <a:pt x="1195806" y="0"/>
                  </a:cubicBezTo>
                  <a:cubicBezTo>
                    <a:pt x="1272935" y="-5098"/>
                    <a:pt x="1637505" y="-27930"/>
                    <a:pt x="1860675" y="0"/>
                  </a:cubicBezTo>
                  <a:cubicBezTo>
                    <a:pt x="2083845" y="27930"/>
                    <a:pt x="2338863" y="-40837"/>
                    <a:pt x="2711706" y="0"/>
                  </a:cubicBezTo>
                  <a:cubicBezTo>
                    <a:pt x="3084549" y="40837"/>
                    <a:pt x="3381000" y="23740"/>
                    <a:pt x="3562738" y="0"/>
                  </a:cubicBezTo>
                  <a:cubicBezTo>
                    <a:pt x="3744476" y="-23740"/>
                    <a:pt x="4194842" y="5715"/>
                    <a:pt x="4413770" y="0"/>
                  </a:cubicBezTo>
                  <a:cubicBezTo>
                    <a:pt x="4632698" y="-5715"/>
                    <a:pt x="4762386" y="5484"/>
                    <a:pt x="4892475" y="0"/>
                  </a:cubicBezTo>
                  <a:cubicBezTo>
                    <a:pt x="5022565" y="-5484"/>
                    <a:pt x="5258551" y="2280"/>
                    <a:pt x="5464262" y="0"/>
                  </a:cubicBezTo>
                  <a:cubicBezTo>
                    <a:pt x="5669973" y="-2280"/>
                    <a:pt x="5869031" y="-22817"/>
                    <a:pt x="6129131" y="0"/>
                  </a:cubicBezTo>
                  <a:cubicBezTo>
                    <a:pt x="6389231" y="22817"/>
                    <a:pt x="6403936" y="-13641"/>
                    <a:pt x="6514755" y="0"/>
                  </a:cubicBezTo>
                  <a:cubicBezTo>
                    <a:pt x="6625574" y="13641"/>
                    <a:pt x="7087647" y="27810"/>
                    <a:pt x="7365786" y="0"/>
                  </a:cubicBezTo>
                  <a:cubicBezTo>
                    <a:pt x="7643925" y="-27810"/>
                    <a:pt x="7659754" y="23461"/>
                    <a:pt x="7937573" y="0"/>
                  </a:cubicBezTo>
                  <a:cubicBezTo>
                    <a:pt x="8215392" y="-23461"/>
                    <a:pt x="8318294" y="-13041"/>
                    <a:pt x="8509360" y="0"/>
                  </a:cubicBezTo>
                  <a:cubicBezTo>
                    <a:pt x="8700426" y="13041"/>
                    <a:pt x="9264799" y="43728"/>
                    <a:pt x="9639637" y="0"/>
                  </a:cubicBezTo>
                  <a:cubicBezTo>
                    <a:pt x="9836395" y="10346"/>
                    <a:pt x="9983316" y="176623"/>
                    <a:pt x="9971114" y="331477"/>
                  </a:cubicBezTo>
                  <a:cubicBezTo>
                    <a:pt x="9982631" y="552863"/>
                    <a:pt x="9944480" y="827697"/>
                    <a:pt x="9971114" y="954634"/>
                  </a:cubicBezTo>
                  <a:cubicBezTo>
                    <a:pt x="9997748" y="1081571"/>
                    <a:pt x="10005884" y="1343159"/>
                    <a:pt x="9971114" y="1657343"/>
                  </a:cubicBezTo>
                  <a:cubicBezTo>
                    <a:pt x="9957722" y="1874670"/>
                    <a:pt x="9827987" y="2000219"/>
                    <a:pt x="9639637" y="1988820"/>
                  </a:cubicBezTo>
                  <a:cubicBezTo>
                    <a:pt x="9389816" y="1978424"/>
                    <a:pt x="9295341" y="1964531"/>
                    <a:pt x="9067850" y="1988820"/>
                  </a:cubicBezTo>
                  <a:cubicBezTo>
                    <a:pt x="8840359" y="2013109"/>
                    <a:pt x="8705176" y="1980219"/>
                    <a:pt x="8589145" y="1988820"/>
                  </a:cubicBezTo>
                  <a:cubicBezTo>
                    <a:pt x="8473114" y="1997421"/>
                    <a:pt x="8221479" y="1970613"/>
                    <a:pt x="8110439" y="1988820"/>
                  </a:cubicBezTo>
                  <a:cubicBezTo>
                    <a:pt x="7999399" y="2007027"/>
                    <a:pt x="7795840" y="1978890"/>
                    <a:pt x="7631734" y="1988820"/>
                  </a:cubicBezTo>
                  <a:cubicBezTo>
                    <a:pt x="7467628" y="1998750"/>
                    <a:pt x="7215887" y="2004765"/>
                    <a:pt x="6966865" y="1988820"/>
                  </a:cubicBezTo>
                  <a:cubicBezTo>
                    <a:pt x="6717843" y="1972875"/>
                    <a:pt x="6615735" y="1991476"/>
                    <a:pt x="6488160" y="1988820"/>
                  </a:cubicBezTo>
                  <a:cubicBezTo>
                    <a:pt x="6360586" y="1986164"/>
                    <a:pt x="6107691" y="1990880"/>
                    <a:pt x="5916373" y="1988820"/>
                  </a:cubicBezTo>
                  <a:cubicBezTo>
                    <a:pt x="5725055" y="1986760"/>
                    <a:pt x="5621550" y="1974448"/>
                    <a:pt x="5530749" y="1988820"/>
                  </a:cubicBezTo>
                  <a:cubicBezTo>
                    <a:pt x="5439948" y="2003192"/>
                    <a:pt x="4984566" y="1949931"/>
                    <a:pt x="4679717" y="1988820"/>
                  </a:cubicBezTo>
                  <a:cubicBezTo>
                    <a:pt x="4374868" y="2027709"/>
                    <a:pt x="4380877" y="1993313"/>
                    <a:pt x="4201012" y="1988820"/>
                  </a:cubicBezTo>
                  <a:cubicBezTo>
                    <a:pt x="4021147" y="1984327"/>
                    <a:pt x="3664615" y="1977247"/>
                    <a:pt x="3443062" y="1988820"/>
                  </a:cubicBezTo>
                  <a:cubicBezTo>
                    <a:pt x="3221509" y="2000394"/>
                    <a:pt x="2988678" y="1970017"/>
                    <a:pt x="2592030" y="1988820"/>
                  </a:cubicBezTo>
                  <a:cubicBezTo>
                    <a:pt x="2195382" y="2007623"/>
                    <a:pt x="2018998" y="1986028"/>
                    <a:pt x="1740998" y="1988820"/>
                  </a:cubicBezTo>
                  <a:cubicBezTo>
                    <a:pt x="1462998" y="1991612"/>
                    <a:pt x="1285909" y="2004754"/>
                    <a:pt x="1169211" y="1988820"/>
                  </a:cubicBezTo>
                  <a:cubicBezTo>
                    <a:pt x="1052513" y="1972886"/>
                    <a:pt x="654804" y="2014974"/>
                    <a:pt x="331477" y="1988820"/>
                  </a:cubicBezTo>
                  <a:cubicBezTo>
                    <a:pt x="156806" y="1984156"/>
                    <a:pt x="14180" y="1820479"/>
                    <a:pt x="0" y="1657343"/>
                  </a:cubicBezTo>
                  <a:cubicBezTo>
                    <a:pt x="22632" y="1425141"/>
                    <a:pt x="-23513" y="1265641"/>
                    <a:pt x="0" y="994410"/>
                  </a:cubicBezTo>
                  <a:cubicBezTo>
                    <a:pt x="23513" y="723179"/>
                    <a:pt x="15842" y="489736"/>
                    <a:pt x="0" y="331477"/>
                  </a:cubicBezTo>
                  <a:close/>
                </a:path>
              </a:pathLst>
            </a:custGeom>
            <a:solidFill>
              <a:schemeClr val="accent4">
                <a:lumMod val="20000"/>
                <a:lumOff val="80000"/>
              </a:schemeClr>
            </a:solidFill>
            <a:ln w="38100">
              <a:solidFill>
                <a:srgbClr val="FF5050"/>
              </a:solidFill>
              <a:extLst>
                <a:ext uri="{C807C97D-BFC1-408E-A445-0C87EB9F89A2}">
                  <ask:lineSketchStyleProps xmlns:ask="http://schemas.microsoft.com/office/drawing/2018/sketchyshape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child holding a pencil&#10;&#10;Description automatically generated">
              <a:extLst>
                <a:ext uri="{FF2B5EF4-FFF2-40B4-BE49-F238E27FC236}">
                  <a16:creationId xmlns:a16="http://schemas.microsoft.com/office/drawing/2014/main" id="{5874E9EA-9E99-0DCE-C99A-FCFFAF9CE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672" y="1911495"/>
              <a:ext cx="1589442" cy="1446800"/>
            </a:xfrm>
            <a:prstGeom prst="rect">
              <a:avLst/>
            </a:prstGeom>
          </p:spPr>
        </p:pic>
        <p:sp>
          <p:nvSpPr>
            <p:cNvPr id="6" name="TextBox 5">
              <a:extLst>
                <a:ext uri="{FF2B5EF4-FFF2-40B4-BE49-F238E27FC236}">
                  <a16:creationId xmlns:a16="http://schemas.microsoft.com/office/drawing/2014/main" id="{432168D9-D92E-FA1C-2A82-B0E34953FEAE}"/>
                </a:ext>
              </a:extLst>
            </p:cNvPr>
            <p:cNvSpPr txBox="1"/>
            <p:nvPr/>
          </p:nvSpPr>
          <p:spPr>
            <a:xfrm>
              <a:off x="2246254" y="1486771"/>
              <a:ext cx="8718701" cy="2018694"/>
            </a:xfrm>
            <a:prstGeom prst="rect">
              <a:avLst/>
            </a:prstGeom>
            <a:noFill/>
          </p:spPr>
          <p:txBody>
            <a:bodyPr wrap="square" rtlCol="0">
              <a:spAutoFit/>
            </a:bodyPr>
            <a:lstStyle/>
            <a:p>
              <a:pPr>
                <a:lnSpc>
                  <a:spcPct val="150000"/>
                </a:lnSpc>
              </a:pPr>
              <a:r>
                <a:rPr lang="en-US" sz="4400" dirty="0" err="1"/>
                <a:t>Hoa</a:t>
              </a:r>
              <a:r>
                <a:rPr lang="en-US" sz="4400" dirty="0"/>
                <a:t> </a:t>
              </a:r>
              <a:r>
                <a:rPr lang="en-US" sz="4400" dirty="0" err="1"/>
                <a:t>sen</a:t>
              </a:r>
              <a:r>
                <a:rPr lang="en-US" sz="4400" dirty="0"/>
                <a:t> </a:t>
              </a:r>
              <a:r>
                <a:rPr lang="en-US" sz="4400" dirty="0" err="1"/>
                <a:t>thường</a:t>
              </a:r>
              <a:r>
                <a:rPr lang="en-US" sz="4400" dirty="0"/>
                <a:t> </a:t>
              </a:r>
              <a:r>
                <a:rPr lang="en-US" sz="4400" dirty="0" err="1"/>
                <a:t>mọc</a:t>
              </a:r>
              <a:r>
                <a:rPr lang="en-US" sz="4400" dirty="0"/>
                <a:t> </a:t>
              </a:r>
              <a:r>
                <a:rPr lang="en-US" sz="4400" dirty="0" err="1"/>
                <a:t>trong</a:t>
              </a:r>
              <a:r>
                <a:rPr lang="en-US" sz="4400" dirty="0"/>
                <a:t> </a:t>
              </a:r>
              <a:r>
                <a:rPr lang="en-US" sz="4400" dirty="0" err="1"/>
                <a:t>những</a:t>
              </a:r>
              <a:r>
                <a:rPr lang="en-US" sz="4400" dirty="0"/>
                <a:t> </a:t>
              </a:r>
              <a:r>
                <a:rPr lang="en-US" sz="4400" dirty="0" err="1"/>
                <a:t>đầm</a:t>
              </a:r>
              <a:r>
                <a:rPr lang="en-US" sz="4400" dirty="0"/>
                <a:t> </a:t>
              </a:r>
              <a:r>
                <a:rPr lang="en-US" sz="4400" dirty="0" err="1"/>
                <a:t>lầy</a:t>
              </a:r>
              <a:r>
                <a:rPr lang="en-US" sz="4400" dirty="0"/>
                <a:t>. </a:t>
              </a:r>
            </a:p>
          </p:txBody>
        </p:sp>
      </p:grpSp>
      <p:sp>
        <p:nvSpPr>
          <p:cNvPr id="9" name="TextBox 8">
            <a:extLst>
              <a:ext uri="{FF2B5EF4-FFF2-40B4-BE49-F238E27FC236}">
                <a16:creationId xmlns:a16="http://schemas.microsoft.com/office/drawing/2014/main" id="{C6F5416E-1287-8B6A-344C-7595751F1A8F}"/>
              </a:ext>
            </a:extLst>
          </p:cNvPr>
          <p:cNvSpPr txBox="1"/>
          <p:nvPr/>
        </p:nvSpPr>
        <p:spPr>
          <a:xfrm>
            <a:off x="920624" y="1516936"/>
            <a:ext cx="10330652" cy="769441"/>
          </a:xfrm>
          <a:prstGeom prst="rect">
            <a:avLst/>
          </a:prstGeom>
          <a:noFill/>
        </p:spPr>
        <p:txBody>
          <a:bodyPr wrap="square" rtlCol="0">
            <a:spAutoFit/>
          </a:bodyPr>
          <a:lstStyle/>
          <a:p>
            <a:pPr algn="just"/>
            <a:r>
              <a:rPr lang="en-US" sz="4400"/>
              <a:t>b. Tả đặc điểm nổi bật của loài hoa.</a:t>
            </a:r>
          </a:p>
        </p:txBody>
      </p:sp>
    </p:spTree>
    <p:extLst>
      <p:ext uri="{BB962C8B-B14F-4D97-AF65-F5344CB8AC3E}">
        <p14:creationId xmlns:p14="http://schemas.microsoft.com/office/powerpoint/2010/main" val="1151209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5" name="Teardrop 14">
            <a:extLst>
              <a:ext uri="{FF2B5EF4-FFF2-40B4-BE49-F238E27FC236}">
                <a16:creationId xmlns:a16="http://schemas.microsoft.com/office/drawing/2014/main" id="{2FAB9AF2-5345-5ADC-7699-4861D4473FE8}"/>
              </a:ext>
            </a:extLst>
          </p:cNvPr>
          <p:cNvSpPr/>
          <p:nvPr/>
        </p:nvSpPr>
        <p:spPr>
          <a:xfrm flipH="1">
            <a:off x="12578" y="26126"/>
            <a:ext cx="7475621" cy="6858000"/>
          </a:xfrm>
          <a:prstGeom prst="teardrop">
            <a:avLst/>
          </a:prstGeom>
          <a:solidFill>
            <a:schemeClr val="accent6">
              <a:lumMod val="20000"/>
              <a:lumOff val="80000"/>
              <a:alpha val="72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A171D7E-8335-411F-A321-D81C9C55B66B}"/>
              </a:ext>
            </a:extLst>
          </p:cNvPr>
          <p:cNvSpPr txBox="1"/>
          <p:nvPr/>
        </p:nvSpPr>
        <p:spPr>
          <a:xfrm>
            <a:off x="106375" y="901931"/>
            <a:ext cx="65654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Thứ</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ngày</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tháng</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năm</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a:t>
            </a:r>
          </a:p>
        </p:txBody>
      </p:sp>
      <p:sp>
        <p:nvSpPr>
          <p:cNvPr id="17" name="TextBox 16">
            <a:extLst>
              <a:ext uri="{FF2B5EF4-FFF2-40B4-BE49-F238E27FC236}">
                <a16:creationId xmlns:a16="http://schemas.microsoft.com/office/drawing/2014/main" id="{07AE106B-90EC-CC69-F19A-9A1E029504CC}"/>
              </a:ext>
            </a:extLst>
          </p:cNvPr>
          <p:cNvSpPr txBox="1"/>
          <p:nvPr/>
        </p:nvSpPr>
        <p:spPr>
          <a:xfrm>
            <a:off x="2234880" y="4010438"/>
            <a:ext cx="3491695" cy="646331"/>
          </a:xfrm>
          <a:prstGeom prst="rect">
            <a:avLst/>
          </a:prstGeom>
          <a:noFill/>
        </p:spPr>
        <p:txBody>
          <a:bodyPr wrap="square" rtlCol="0">
            <a:spAutoFit/>
          </a:bodyPr>
          <a:lstStyle/>
          <a:p>
            <a:r>
              <a:rPr lang="en-US" sz="3600">
                <a:solidFill>
                  <a:srgbClr val="002060"/>
                </a:solidFill>
                <a:latin typeface="LNTH-LuoLuoNotangYuanTi 1" pitchFamily="2" charset="-128"/>
                <a:ea typeface="LNTH-LuoLuoNotangYuanTi 1" pitchFamily="2" charset="-128"/>
                <a:cs typeface="LNTH-LuoLuoNotangYuanTi 1" pitchFamily="2" charset="-128"/>
              </a:rPr>
              <a:t>Bài 1 –Tiết 3</a:t>
            </a:r>
          </a:p>
        </p:txBody>
      </p:sp>
      <p:sp>
        <p:nvSpPr>
          <p:cNvPr id="18" name="TextBox 17">
            <a:extLst>
              <a:ext uri="{FF2B5EF4-FFF2-40B4-BE49-F238E27FC236}">
                <a16:creationId xmlns:a16="http://schemas.microsoft.com/office/drawing/2014/main" id="{86DA9AFD-100F-5E63-BD95-A224881BB269}"/>
              </a:ext>
            </a:extLst>
          </p:cNvPr>
          <p:cNvSpPr txBox="1"/>
          <p:nvPr/>
        </p:nvSpPr>
        <p:spPr>
          <a:xfrm>
            <a:off x="242918" y="3050924"/>
            <a:ext cx="2279264" cy="646331"/>
          </a:xfrm>
          <a:prstGeom prst="rect">
            <a:avLst/>
          </a:prstGeom>
          <a:noFill/>
        </p:spPr>
        <p:txBody>
          <a:bodyPr wrap="square" rtlCol="0">
            <a:spAutoFit/>
          </a:bodyPr>
          <a:lstStyle/>
          <a:p>
            <a:r>
              <a:rPr lang="en-US" sz="3600" err="1">
                <a:latin typeface="#9Slide05 SVNClementine" panose="020F0502020204030203" pitchFamily="34" charset="0"/>
              </a:rPr>
              <a:t>Chủ</a:t>
            </a:r>
            <a:r>
              <a:rPr lang="en-US" sz="3600">
                <a:latin typeface="#9Slide05 SVNClementine" panose="020F0502020204030203" pitchFamily="34" charset="0"/>
              </a:rPr>
              <a:t> điểm:</a:t>
            </a:r>
          </a:p>
        </p:txBody>
      </p:sp>
      <p:grpSp>
        <p:nvGrpSpPr>
          <p:cNvPr id="33" name="Group 32">
            <a:extLst>
              <a:ext uri="{FF2B5EF4-FFF2-40B4-BE49-F238E27FC236}">
                <a16:creationId xmlns:a16="http://schemas.microsoft.com/office/drawing/2014/main" id="{9F466892-CD0F-1498-C091-F213D7E1BBA7}"/>
              </a:ext>
            </a:extLst>
          </p:cNvPr>
          <p:cNvGrpSpPr/>
          <p:nvPr/>
        </p:nvGrpSpPr>
        <p:grpSpPr>
          <a:xfrm>
            <a:off x="1578317" y="1832317"/>
            <a:ext cx="3621519" cy="830998"/>
            <a:chOff x="2179787" y="1808158"/>
            <a:chExt cx="3621519" cy="830998"/>
          </a:xfrm>
        </p:grpSpPr>
        <p:sp>
          <p:nvSpPr>
            <p:cNvPr id="19" name="TextBox 18">
              <a:extLst>
                <a:ext uri="{FF2B5EF4-FFF2-40B4-BE49-F238E27FC236}">
                  <a16:creationId xmlns:a16="http://schemas.microsoft.com/office/drawing/2014/main" id="{CAA64AC5-5FC6-8E40-E4E8-9D0DD36C96F7}"/>
                </a:ext>
              </a:extLst>
            </p:cNvPr>
            <p:cNvSpPr txBox="1"/>
            <p:nvPr/>
          </p:nvSpPr>
          <p:spPr>
            <a:xfrm rot="21582314">
              <a:off x="2179787" y="1808158"/>
              <a:ext cx="3621519"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0">
                    <a:solidFill>
                      <a:schemeClr val="bg1"/>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TIẾNG VIỆT</a:t>
              </a:r>
            </a:p>
          </p:txBody>
        </p:sp>
        <p:sp>
          <p:nvSpPr>
            <p:cNvPr id="20" name="TextBox 19">
              <a:extLst>
                <a:ext uri="{FF2B5EF4-FFF2-40B4-BE49-F238E27FC236}">
                  <a16:creationId xmlns:a16="http://schemas.microsoft.com/office/drawing/2014/main" id="{79C86C39-CD92-9B61-5BD0-57E84D0B4142}"/>
                </a:ext>
              </a:extLst>
            </p:cNvPr>
            <p:cNvSpPr txBox="1"/>
            <p:nvPr/>
          </p:nvSpPr>
          <p:spPr>
            <a:xfrm rot="21582314">
              <a:off x="2179787" y="1808159"/>
              <a:ext cx="36215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schemeClr val="tx1"/>
                    </a:solidFill>
                  </a:ln>
                  <a:solidFill>
                    <a:srgbClr val="FF6600"/>
                  </a:solidFill>
                  <a:uLnTx/>
                  <a:uFillTx/>
                  <a:latin typeface="LNTH-LuoLuoNotangYuanTi 1" pitchFamily="2" charset="-128"/>
                  <a:ea typeface="LNTH-LuoLuoNotangYuanTi 1" pitchFamily="2" charset="-128"/>
                  <a:cs typeface="LNTH-LuoLuoNotangYuanTi 1" pitchFamily="2" charset="-128"/>
                </a:rPr>
                <a:t>T</a:t>
              </a:r>
              <a:r>
                <a:rPr lang="en-US" sz="4800" b="1">
                  <a:ln w="9525">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4800" b="1">
                  <a:ln w="9525">
                    <a:solidFill>
                      <a:schemeClr val="tx1"/>
                    </a:solidFill>
                  </a:ln>
                  <a:solidFill>
                    <a:srgbClr val="00B0F0"/>
                  </a:solidFill>
                  <a:latin typeface="LNTH-LuoLuoNotangYuanTi 1" pitchFamily="2" charset="-128"/>
                  <a:ea typeface="LNTH-LuoLuoNotangYuanTi 1" pitchFamily="2" charset="-128"/>
                  <a:cs typeface="LNTH-LuoLuoNotangYuanTi 1" pitchFamily="2" charset="-128"/>
                </a:rPr>
                <a:t>Ế</a:t>
              </a:r>
              <a:r>
                <a:rPr kumimoji="0" lang="en-US" sz="4800" b="1" i="0" u="none" strike="noStrike" kern="1200" cap="none" spc="0" normalizeH="0" baseline="0" noProof="0">
                  <a:ln w="9525">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N</a:t>
              </a:r>
              <a:r>
                <a:rPr kumimoji="0" lang="en-US" sz="4800" b="1" i="0" u="none" strike="noStrike" kern="1200" cap="none" spc="0" normalizeH="0" baseline="0" noProof="0">
                  <a:ln w="9525">
                    <a:solidFill>
                      <a:schemeClr val="tx1"/>
                    </a:solidFill>
                  </a:ln>
                  <a:solidFill>
                    <a:schemeClr val="accent2"/>
                  </a:solidFill>
                  <a:uLnTx/>
                  <a:uFillTx/>
                  <a:latin typeface="LNTH-LuoLuoNotangYuanTi 1" pitchFamily="2" charset="-128"/>
                  <a:ea typeface="LNTH-LuoLuoNotangYuanTi 1" pitchFamily="2" charset="-128"/>
                  <a:cs typeface="LNTH-LuoLuoNotangYuanTi 1" pitchFamily="2" charset="-128"/>
                </a:rPr>
                <a:t>G</a:t>
              </a:r>
              <a:r>
                <a:rPr kumimoji="0" lang="en-US" sz="4800" b="1" i="0" u="none" strike="noStrike" kern="1200" cap="none" spc="0" normalizeH="0" baseline="0" noProof="0">
                  <a:ln w="9525">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 V</a:t>
              </a:r>
              <a:r>
                <a:rPr kumimoji="0" lang="en-US" sz="4800" b="1" i="0" u="none" strike="noStrike" kern="1200" cap="none" spc="0" normalizeH="0" baseline="0" noProof="0">
                  <a:ln w="9525">
                    <a:solidFill>
                      <a:schemeClr val="tx1"/>
                    </a:solidFill>
                  </a:ln>
                  <a:solidFill>
                    <a:srgbClr val="FFFF00"/>
                  </a:solidFill>
                  <a:uLnTx/>
                  <a:uFillTx/>
                  <a:latin typeface="LNTH-LuoLuoNotangYuanTi 1" pitchFamily="2" charset="-128"/>
                  <a:ea typeface="LNTH-LuoLuoNotangYuanTi 1" pitchFamily="2" charset="-128"/>
                  <a:cs typeface="LNTH-LuoLuoNotangYuanTi 1" pitchFamily="2" charset="-128"/>
                </a:rPr>
                <a:t>I</a:t>
              </a:r>
              <a:r>
                <a:rPr kumimoji="0" lang="en-US" sz="4800" b="1" i="0" u="none" strike="noStrike" kern="1200" cap="none" spc="0" normalizeH="0" baseline="0" noProof="0">
                  <a:ln w="9525">
                    <a:solidFill>
                      <a:schemeClr val="tx1"/>
                    </a:solidFill>
                  </a:ln>
                  <a:solidFill>
                    <a:srgbClr val="FF5050"/>
                  </a:solidFill>
                  <a:uLnTx/>
                  <a:uFillTx/>
                  <a:latin typeface="LNTH-LuoLuoNotangYuanTi 1" pitchFamily="2" charset="-128"/>
                  <a:ea typeface="LNTH-LuoLuoNotangYuanTi 1" pitchFamily="2" charset="-128"/>
                  <a:cs typeface="LNTH-LuoLuoNotangYuanTi 1" pitchFamily="2" charset="-128"/>
                </a:rPr>
                <a:t>Ệ</a:t>
              </a:r>
              <a:r>
                <a:rPr kumimoji="0" lang="en-US" sz="4800" b="1" i="0" u="none" strike="noStrike" kern="1200" cap="none" spc="0" normalizeH="0" baseline="0" noProof="0">
                  <a:ln w="9525">
                    <a:solidFill>
                      <a:schemeClr val="tx1"/>
                    </a:solidFill>
                  </a:ln>
                  <a:solidFill>
                    <a:srgbClr val="00CCFF"/>
                  </a:solidFill>
                  <a:uLnTx/>
                  <a:uFillTx/>
                  <a:latin typeface="LNTH-LuoLuoNotangYuanTi 1" pitchFamily="2" charset="-128"/>
                  <a:ea typeface="LNTH-LuoLuoNotangYuanTi 1" pitchFamily="2" charset="-128"/>
                  <a:cs typeface="LNTH-LuoLuoNotangYuanTi 1" pitchFamily="2" charset="-128"/>
                </a:rPr>
                <a:t>T</a:t>
              </a:r>
            </a:p>
          </p:txBody>
        </p:sp>
      </p:grpSp>
      <p:grpSp>
        <p:nvGrpSpPr>
          <p:cNvPr id="24" name="Group 23">
            <a:extLst>
              <a:ext uri="{FF2B5EF4-FFF2-40B4-BE49-F238E27FC236}">
                <a16:creationId xmlns:a16="http://schemas.microsoft.com/office/drawing/2014/main" id="{2721A9B3-D4F1-745B-E6C1-9083DD5A0084}"/>
              </a:ext>
            </a:extLst>
          </p:cNvPr>
          <p:cNvGrpSpPr/>
          <p:nvPr/>
        </p:nvGrpSpPr>
        <p:grpSpPr>
          <a:xfrm>
            <a:off x="1827726" y="2845209"/>
            <a:ext cx="5592296" cy="845048"/>
            <a:chOff x="583240" y="3199339"/>
            <a:chExt cx="6689577" cy="845048"/>
          </a:xfrm>
        </p:grpSpPr>
        <p:sp>
          <p:nvSpPr>
            <p:cNvPr id="25" name="TextBox 24">
              <a:extLst>
                <a:ext uri="{FF2B5EF4-FFF2-40B4-BE49-F238E27FC236}">
                  <a16:creationId xmlns:a16="http://schemas.microsoft.com/office/drawing/2014/main" id="{1DF1CDE7-AFF1-138F-F699-D73C379408CA}"/>
                </a:ext>
              </a:extLst>
            </p:cNvPr>
            <p:cNvSpPr txBox="1"/>
            <p:nvPr/>
          </p:nvSpPr>
          <p:spPr>
            <a:xfrm>
              <a:off x="645789" y="3206337"/>
              <a:ext cx="6564479" cy="838050"/>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63500" sx="102000" sy="102000" algn="ctr"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CUỘC SỐNG MẾN YÊU</a:t>
              </a:r>
            </a:p>
          </p:txBody>
        </p:sp>
        <p:sp>
          <p:nvSpPr>
            <p:cNvPr id="26" name="TextBox 25">
              <a:extLst>
                <a:ext uri="{FF2B5EF4-FFF2-40B4-BE49-F238E27FC236}">
                  <a16:creationId xmlns:a16="http://schemas.microsoft.com/office/drawing/2014/main" id="{D53B4910-61AC-4E77-D5A0-388AF827EF16}"/>
                </a:ext>
              </a:extLst>
            </p:cNvPr>
            <p:cNvSpPr txBox="1"/>
            <p:nvPr/>
          </p:nvSpPr>
          <p:spPr>
            <a:xfrm>
              <a:off x="583240" y="3199339"/>
              <a:ext cx="6689577" cy="8380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C171B6"/>
                  </a:solidFill>
                  <a:effectLst/>
                  <a:uLnTx/>
                  <a:uFillTx/>
                  <a:latin typeface="LNTH-LuoLuoNotangYuanTi 1" pitchFamily="2" charset="-128"/>
                  <a:ea typeface="LNTH-LuoLuoNotangYuanTi 1" pitchFamily="2" charset="-128"/>
                  <a:cs typeface="LNTH-LuoLuoNotangYuanTi 1" pitchFamily="2" charset="-128"/>
                </a:rPr>
                <a:t>CUỘC</a:t>
              </a:r>
              <a:r>
                <a:rPr kumimoji="0" lang="en-US" sz="44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400" b="0" i="0" u="none" strike="noStrike" kern="1200" cap="none" spc="0" normalizeH="0" baseline="0" noProof="0">
                  <a:ln>
                    <a:solidFill>
                      <a:sysClr val="windowText" lastClr="000000"/>
                    </a:solidFill>
                  </a:ln>
                  <a:solidFill>
                    <a:srgbClr val="FF5050"/>
                  </a:solidFill>
                  <a:effectLst/>
                  <a:uLnTx/>
                  <a:uFillTx/>
                  <a:latin typeface="LNTH-LuoLuoNotangYuanTi 1" pitchFamily="2" charset="-128"/>
                  <a:ea typeface="LNTH-LuoLuoNotangYuanTi 1" pitchFamily="2" charset="-128"/>
                  <a:cs typeface="LNTH-LuoLuoNotangYuanTi 1" pitchFamily="2" charset="-128"/>
                </a:rPr>
                <a:t>SỐNG</a:t>
              </a:r>
              <a:r>
                <a:rPr kumimoji="0" lang="en-US" sz="4400" b="0" i="0" u="none" strike="noStrike" kern="1200" cap="none" spc="0" normalizeH="0" baseline="0" noProof="0">
                  <a:ln>
                    <a:solidFill>
                      <a:sysClr val="windowText" lastClr="000000"/>
                    </a:solidFill>
                  </a:ln>
                  <a:solidFill>
                    <a:srgbClr val="C00000"/>
                  </a:solidFill>
                  <a:effectLst/>
                  <a:uLnTx/>
                  <a:uFillTx/>
                  <a:latin typeface="LNTH-LuoLuoNotangYuanTi 1" pitchFamily="2" charset="-128"/>
                  <a:ea typeface="LNTH-LuoLuoNotangYuanTi 1" pitchFamily="2" charset="-128"/>
                  <a:cs typeface="LNTH-LuoLuoNotangYuanTi 1" pitchFamily="2" charset="-128"/>
                </a:rPr>
                <a:t> </a:t>
              </a:r>
              <a:r>
                <a:rPr kumimoji="0" lang="en-US" sz="4400" b="0" i="0" u="none" strike="noStrike" kern="1200" cap="none" spc="0" normalizeH="0" baseline="0" noProof="0">
                  <a:ln>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MẾN</a:t>
              </a:r>
              <a:r>
                <a:rPr kumimoji="0" lang="en-US" sz="44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400" b="0" i="0" u="none" strike="noStrike" kern="1200" cap="none" spc="0" normalizeH="0" baseline="0" noProof="0">
                  <a:ln>
                    <a:solidFill>
                      <a:sysClr val="windowText" lastClr="000000"/>
                    </a:solidFill>
                  </a:ln>
                  <a:solidFill>
                    <a:srgbClr val="C6EBFE"/>
                  </a:solidFill>
                  <a:effectLst/>
                  <a:uLnTx/>
                  <a:uFillTx/>
                  <a:latin typeface="LNTH-LuoLuoNotangYuanTi 1" pitchFamily="2" charset="-128"/>
                  <a:ea typeface="LNTH-LuoLuoNotangYuanTi 1" pitchFamily="2" charset="-128"/>
                  <a:cs typeface="LNTH-LuoLuoNotangYuanTi 1" pitchFamily="2" charset="-128"/>
                </a:rPr>
                <a:t>YÊU</a:t>
              </a:r>
            </a:p>
          </p:txBody>
        </p:sp>
      </p:grpSp>
      <p:sp>
        <p:nvSpPr>
          <p:cNvPr id="27" name="TextBox 26">
            <a:extLst>
              <a:ext uri="{FF2B5EF4-FFF2-40B4-BE49-F238E27FC236}">
                <a16:creationId xmlns:a16="http://schemas.microsoft.com/office/drawing/2014/main" id="{72170671-78E9-07E7-CE80-DD5E8D828B70}"/>
              </a:ext>
            </a:extLst>
          </p:cNvPr>
          <p:cNvSpPr txBox="1"/>
          <p:nvPr/>
        </p:nvSpPr>
        <p:spPr>
          <a:xfrm>
            <a:off x="2182555" y="5116845"/>
            <a:ext cx="4170948" cy="1323439"/>
          </a:xfrm>
          <a:prstGeom prst="rect">
            <a:avLst/>
          </a:prstGeom>
          <a:noFill/>
        </p:spPr>
        <p:txBody>
          <a:bodyPr wrap="square" rtlCol="0">
            <a:spAutoFit/>
          </a:bodyPr>
          <a:lstStyle/>
          <a:p>
            <a:r>
              <a:rPr lang="en-US" sz="8000">
                <a:ln w="19050">
                  <a:solidFill>
                    <a:schemeClr val="tx1"/>
                  </a:solidFill>
                </a:ln>
                <a:gradFill flip="none" rotWithShape="1">
                  <a:gsLst>
                    <a:gs pos="16000">
                      <a:schemeClr val="accent2"/>
                    </a:gs>
                    <a:gs pos="66000">
                      <a:srgbClr val="FFFF00"/>
                    </a:gs>
                    <a:gs pos="34000">
                      <a:srgbClr val="00B0F0"/>
                    </a:gs>
                    <a:gs pos="91000">
                      <a:srgbClr val="FF5050"/>
                    </a:gs>
                  </a:gsLst>
                  <a:path path="circle">
                    <a:fillToRect l="100000" t="100000"/>
                  </a:path>
                  <a:tileRect r="-100000" b="-100000"/>
                </a:gradFill>
                <a:latin typeface="SVN-Gretoon" panose="02040603050506020204" pitchFamily="18" charset="0"/>
              </a:rPr>
              <a:t>CÂU</a:t>
            </a:r>
          </a:p>
        </p:txBody>
      </p:sp>
      <p:sp>
        <p:nvSpPr>
          <p:cNvPr id="28" name="Teardrop 27">
            <a:extLst>
              <a:ext uri="{FF2B5EF4-FFF2-40B4-BE49-F238E27FC236}">
                <a16:creationId xmlns:a16="http://schemas.microsoft.com/office/drawing/2014/main" id="{5B871EC8-BA90-5372-A4BD-C2168F10C589}"/>
              </a:ext>
            </a:extLst>
          </p:cNvPr>
          <p:cNvSpPr/>
          <p:nvPr/>
        </p:nvSpPr>
        <p:spPr>
          <a:xfrm flipH="1">
            <a:off x="242918" y="265041"/>
            <a:ext cx="7475621" cy="6858000"/>
          </a:xfrm>
          <a:prstGeom prst="teardrop">
            <a:avLst/>
          </a:prstGeom>
          <a:noFill/>
          <a:ln w="38100">
            <a:solidFill>
              <a:schemeClr val="bg1"/>
            </a:solidFill>
            <a:extLst>
              <a:ext uri="{C807C97D-BFC1-408E-A445-0C87EB9F89A2}">
                <ask:lineSketchStyleProps xmlns:ask="http://schemas.microsoft.com/office/drawing/2018/sketchyshapes" sd="1607031791">
                  <a:custGeom>
                    <a:avLst/>
                    <a:gdLst>
                      <a:gd name="connsiteX0" fmla="*/ 0 w 7475621"/>
                      <a:gd name="connsiteY0" fmla="*/ 3429000 h 6858000"/>
                      <a:gd name="connsiteX1" fmla="*/ 3737811 w 7475621"/>
                      <a:gd name="connsiteY1" fmla="*/ 0 h 6858000"/>
                      <a:gd name="connsiteX2" fmla="*/ 7475621 w 7475621"/>
                      <a:gd name="connsiteY2" fmla="*/ 0 h 6858000"/>
                      <a:gd name="connsiteX3" fmla="*/ 7475621 w 7475621"/>
                      <a:gd name="connsiteY3" fmla="*/ 3429000 h 6858000"/>
                      <a:gd name="connsiteX4" fmla="*/ 3737810 w 7475621"/>
                      <a:gd name="connsiteY4" fmla="*/ 6858000 h 6858000"/>
                      <a:gd name="connsiteX5" fmla="*/ -1 w 7475621"/>
                      <a:gd name="connsiteY5" fmla="*/ 3429000 h 6858000"/>
                      <a:gd name="connsiteX6" fmla="*/ 0 w 7475621"/>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5621" h="6858000" extrusionOk="0">
                        <a:moveTo>
                          <a:pt x="0" y="3429000"/>
                        </a:moveTo>
                        <a:cubicBezTo>
                          <a:pt x="-140864" y="1595636"/>
                          <a:pt x="2033371" y="-110013"/>
                          <a:pt x="3737811" y="0"/>
                        </a:cubicBezTo>
                        <a:cubicBezTo>
                          <a:pt x="5397007" y="-16353"/>
                          <a:pt x="5934665" y="62"/>
                          <a:pt x="7475621" y="0"/>
                        </a:cubicBezTo>
                        <a:cubicBezTo>
                          <a:pt x="7410627" y="1256058"/>
                          <a:pt x="7469971" y="3026726"/>
                          <a:pt x="7475621" y="3429000"/>
                        </a:cubicBezTo>
                        <a:cubicBezTo>
                          <a:pt x="7708758" y="5036673"/>
                          <a:pt x="5822419" y="7047026"/>
                          <a:pt x="3737810" y="6858000"/>
                        </a:cubicBezTo>
                        <a:cubicBezTo>
                          <a:pt x="1513068" y="7191365"/>
                          <a:pt x="-355936" y="5399083"/>
                          <a:pt x="-1" y="3429000"/>
                        </a:cubicBezTo>
                        <a:lnTo>
                          <a:pt x="0" y="3429000"/>
                        </a:ln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ouple of cartoon characters&#10;&#10;Description automatically generated">
            <a:extLst>
              <a:ext uri="{FF2B5EF4-FFF2-40B4-BE49-F238E27FC236}">
                <a16:creationId xmlns:a16="http://schemas.microsoft.com/office/drawing/2014/main" id="{C6CF9F17-E4AE-E7BE-B936-D5F37FDBB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2232" y="2945774"/>
            <a:ext cx="4929529" cy="3883261"/>
          </a:xfrm>
          <a:prstGeom prst="rect">
            <a:avLst/>
          </a:prstGeom>
        </p:spPr>
      </p:pic>
    </p:spTree>
    <p:extLst>
      <p:ext uri="{BB962C8B-B14F-4D97-AF65-F5344CB8AC3E}">
        <p14:creationId xmlns:p14="http://schemas.microsoft.com/office/powerpoint/2010/main" val="2373645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2000"/>
                            </p:stCondLst>
                            <p:childTnLst>
                              <p:par>
                                <p:cTn id="19" presetID="5" presetClass="entr" presetSubtype="5"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heckerboard(down)">
                                      <p:cBhvr>
                                        <p:cTn id="21" dur="500"/>
                                        <p:tgtEl>
                                          <p:spTgt spid="24"/>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3500"/>
                            </p:stCondLst>
                            <p:childTnLst>
                              <p:par>
                                <p:cTn id="33" presetID="32" presetClass="emph" presetSubtype="0" fill="hold" grpId="1" nodeType="afterEffect">
                                  <p:stCondLst>
                                    <p:cond delay="0"/>
                                  </p:stCondLst>
                                  <p:childTnLst>
                                    <p:animRot by="120000">
                                      <p:cBhvr>
                                        <p:cTn id="34" dur="100" fill="hold">
                                          <p:stCondLst>
                                            <p:cond delay="0"/>
                                          </p:stCondLst>
                                        </p:cTn>
                                        <p:tgtEl>
                                          <p:spTgt spid="27"/>
                                        </p:tgtEl>
                                        <p:attrNameLst>
                                          <p:attrName>r</p:attrName>
                                        </p:attrNameLst>
                                      </p:cBhvr>
                                    </p:animRot>
                                    <p:animRot by="-240000">
                                      <p:cBhvr>
                                        <p:cTn id="35" dur="200" fill="hold">
                                          <p:stCondLst>
                                            <p:cond delay="200"/>
                                          </p:stCondLst>
                                        </p:cTn>
                                        <p:tgtEl>
                                          <p:spTgt spid="27"/>
                                        </p:tgtEl>
                                        <p:attrNameLst>
                                          <p:attrName>r</p:attrName>
                                        </p:attrNameLst>
                                      </p:cBhvr>
                                    </p:animRot>
                                    <p:animRot by="240000">
                                      <p:cBhvr>
                                        <p:cTn id="36" dur="200" fill="hold">
                                          <p:stCondLst>
                                            <p:cond delay="400"/>
                                          </p:stCondLst>
                                        </p:cTn>
                                        <p:tgtEl>
                                          <p:spTgt spid="27"/>
                                        </p:tgtEl>
                                        <p:attrNameLst>
                                          <p:attrName>r</p:attrName>
                                        </p:attrNameLst>
                                      </p:cBhvr>
                                    </p:animRot>
                                    <p:animRot by="-240000">
                                      <p:cBhvr>
                                        <p:cTn id="37" dur="200" fill="hold">
                                          <p:stCondLst>
                                            <p:cond delay="600"/>
                                          </p:stCondLst>
                                        </p:cTn>
                                        <p:tgtEl>
                                          <p:spTgt spid="27"/>
                                        </p:tgtEl>
                                        <p:attrNameLst>
                                          <p:attrName>r</p:attrName>
                                        </p:attrNameLst>
                                      </p:cBhvr>
                                    </p:animRot>
                                    <p:animRot by="120000">
                                      <p:cBhvr>
                                        <p:cTn id="38" dur="200" fill="hold">
                                          <p:stCondLst>
                                            <p:cond delay="800"/>
                                          </p:stCondLst>
                                        </p:cTn>
                                        <p:tgtEl>
                                          <p:spTgt spid="27"/>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2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461567" cy="867020"/>
            <a:chOff x="789709" y="515275"/>
            <a:chExt cx="10461567" cy="86702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7"/>
              <a:ext cx="3782291" cy="867018"/>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5050"/>
                  </a:solidFill>
                  <a:effectLst/>
                  <a:uLnTx/>
                  <a:uFillTx/>
                  <a:latin typeface="Calibri" panose="020F0502020204030204"/>
                  <a:ea typeface="+mn-ea"/>
                  <a:cs typeface="+mn-cs"/>
                </a:rPr>
                <a:t>4</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Đặt 1 – 2 câu: </a:t>
              </a:r>
            </a:p>
          </p:txBody>
        </p:sp>
      </p:grpSp>
      <p:pic>
        <p:nvPicPr>
          <p:cNvPr id="1026" name="Picture 2" descr="Vector yellow chrysanthemums in a wooden basket autumn flowers in a flowerpot">
            <a:extLst>
              <a:ext uri="{FF2B5EF4-FFF2-40B4-BE49-F238E27FC236}">
                <a16:creationId xmlns:a16="http://schemas.microsoft.com/office/drawing/2014/main" id="{8A3A98C3-1305-C119-F197-6B5E2DB339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5" b="89936" l="9904" r="89936">
                        <a14:foregroundMark x1="43450" y1="9265" x2="43450"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3443480" y="4731576"/>
            <a:ext cx="2376936" cy="23769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ctor bouquet of flowers chamomiles">
            <a:extLst>
              <a:ext uri="{FF2B5EF4-FFF2-40B4-BE49-F238E27FC236}">
                <a16:creationId xmlns:a16="http://schemas.microsoft.com/office/drawing/2014/main" id="{B743AFE6-7C20-F917-244D-2E96316D870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5" b="92812" l="5272" r="92173">
                        <a14:foregroundMark x1="47923" y1="92812" x2="47923" y2="92812"/>
                        <a14:foregroundMark x1="90735" y1="56550" x2="90735" y2="56550"/>
                        <a14:foregroundMark x1="91693" y1="52716" x2="91693" y2="52716"/>
                        <a14:foregroundMark x1="92173" y1="56070" x2="92173" y2="56070"/>
                        <a14:foregroundMark x1="8307" y1="48243" x2="8307" y2="48243"/>
                        <a14:foregroundMark x1="5272" y1="44888" x2="5272" y2="44888"/>
                        <a14:foregroundMark x1="6070" y1="41853" x2="6070" y2="41853"/>
                        <a14:foregroundMark x1="62141" y1="20927" x2="62141" y2="20927"/>
                        <a14:foregroundMark x1="46965" y1="10064" x2="46965" y2="10064"/>
                        <a14:foregroundMark x1="44249" y1="14537" x2="44249" y2="14537"/>
                        <a14:foregroundMark x1="44728" y1="10543" x2="44728" y2="10543"/>
                      </a14:backgroundRemoval>
                    </a14:imgEffect>
                  </a14:imgLayer>
                </a14:imgProps>
              </a:ext>
              <a:ext uri="{28A0092B-C50C-407E-A947-70E740481C1C}">
                <a14:useLocalDpi xmlns:a14="http://schemas.microsoft.com/office/drawing/2010/main" val="0"/>
              </a:ext>
            </a:extLst>
          </a:blip>
          <a:srcRect/>
          <a:stretch>
            <a:fillRect/>
          </a:stretch>
        </p:blipFill>
        <p:spPr bwMode="auto">
          <a:xfrm>
            <a:off x="8886843" y="4608914"/>
            <a:ext cx="2376937" cy="2376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ouquet of flowers and leaves&#10;&#10;Description automatically generated">
            <a:extLst>
              <a:ext uri="{FF2B5EF4-FFF2-40B4-BE49-F238E27FC236}">
                <a16:creationId xmlns:a16="http://schemas.microsoft.com/office/drawing/2014/main" id="{BF4FB5AA-7892-141F-C0EB-4F6FC2980A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031" y="4873379"/>
            <a:ext cx="1822278" cy="1969021"/>
          </a:xfrm>
          <a:prstGeom prst="rect">
            <a:avLst/>
          </a:prstGeom>
        </p:spPr>
      </p:pic>
      <p:grpSp>
        <p:nvGrpSpPr>
          <p:cNvPr id="2" name="Group 1">
            <a:extLst>
              <a:ext uri="{FF2B5EF4-FFF2-40B4-BE49-F238E27FC236}">
                <a16:creationId xmlns:a16="http://schemas.microsoft.com/office/drawing/2014/main" id="{126F6D73-CC61-7915-22E2-0F05CBD21F73}"/>
              </a:ext>
            </a:extLst>
          </p:cNvPr>
          <p:cNvGrpSpPr/>
          <p:nvPr/>
        </p:nvGrpSpPr>
        <p:grpSpPr>
          <a:xfrm>
            <a:off x="411122" y="2836773"/>
            <a:ext cx="10954075" cy="2097358"/>
            <a:chOff x="442672" y="1531947"/>
            <a:chExt cx="10954075" cy="2097358"/>
          </a:xfrm>
        </p:grpSpPr>
        <p:sp>
          <p:nvSpPr>
            <p:cNvPr id="3" name="Rectangle: Rounded Corners 2">
              <a:extLst>
                <a:ext uri="{FF2B5EF4-FFF2-40B4-BE49-F238E27FC236}">
                  <a16:creationId xmlns:a16="http://schemas.microsoft.com/office/drawing/2014/main" id="{8B0F097A-1200-A09B-9518-4AC09766EA56}"/>
                </a:ext>
              </a:extLst>
            </p:cNvPr>
            <p:cNvSpPr/>
            <p:nvPr/>
          </p:nvSpPr>
          <p:spPr>
            <a:xfrm>
              <a:off x="1425633" y="1640485"/>
              <a:ext cx="9971114" cy="1988820"/>
            </a:xfrm>
            <a:custGeom>
              <a:avLst/>
              <a:gdLst>
                <a:gd name="connsiteX0" fmla="*/ 0 w 9971114"/>
                <a:gd name="connsiteY0" fmla="*/ 331477 h 1988820"/>
                <a:gd name="connsiteX1" fmla="*/ 331477 w 9971114"/>
                <a:gd name="connsiteY1" fmla="*/ 0 h 1988820"/>
                <a:gd name="connsiteX2" fmla="*/ 1182509 w 9971114"/>
                <a:gd name="connsiteY2" fmla="*/ 0 h 1988820"/>
                <a:gd name="connsiteX3" fmla="*/ 1661214 w 9971114"/>
                <a:gd name="connsiteY3" fmla="*/ 0 h 1988820"/>
                <a:gd name="connsiteX4" fmla="*/ 2046838 w 9971114"/>
                <a:gd name="connsiteY4" fmla="*/ 0 h 1988820"/>
                <a:gd name="connsiteX5" fmla="*/ 2804788 w 9971114"/>
                <a:gd name="connsiteY5" fmla="*/ 0 h 1988820"/>
                <a:gd name="connsiteX6" fmla="*/ 3562738 w 9971114"/>
                <a:gd name="connsiteY6" fmla="*/ 0 h 1988820"/>
                <a:gd name="connsiteX7" fmla="*/ 4320688 w 9971114"/>
                <a:gd name="connsiteY7" fmla="*/ 0 h 1988820"/>
                <a:gd name="connsiteX8" fmla="*/ 4985557 w 9971114"/>
                <a:gd name="connsiteY8" fmla="*/ 0 h 1988820"/>
                <a:gd name="connsiteX9" fmla="*/ 5650426 w 9971114"/>
                <a:gd name="connsiteY9" fmla="*/ 0 h 1988820"/>
                <a:gd name="connsiteX10" fmla="*/ 6408376 w 9971114"/>
                <a:gd name="connsiteY10" fmla="*/ 0 h 1988820"/>
                <a:gd name="connsiteX11" fmla="*/ 7073244 w 9971114"/>
                <a:gd name="connsiteY11" fmla="*/ 0 h 1988820"/>
                <a:gd name="connsiteX12" fmla="*/ 7924276 w 9971114"/>
                <a:gd name="connsiteY12" fmla="*/ 0 h 1988820"/>
                <a:gd name="connsiteX13" fmla="*/ 8682226 w 9971114"/>
                <a:gd name="connsiteY13" fmla="*/ 0 h 1988820"/>
                <a:gd name="connsiteX14" fmla="*/ 9639637 w 9971114"/>
                <a:gd name="connsiteY14" fmla="*/ 0 h 1988820"/>
                <a:gd name="connsiteX15" fmla="*/ 9971114 w 9971114"/>
                <a:gd name="connsiteY15" fmla="*/ 331477 h 1988820"/>
                <a:gd name="connsiteX16" fmla="*/ 9971114 w 9971114"/>
                <a:gd name="connsiteY16" fmla="*/ 981151 h 1988820"/>
                <a:gd name="connsiteX17" fmla="*/ 9971114 w 9971114"/>
                <a:gd name="connsiteY17" fmla="*/ 1657343 h 1988820"/>
                <a:gd name="connsiteX18" fmla="*/ 9639637 w 9971114"/>
                <a:gd name="connsiteY18" fmla="*/ 1988820 h 1988820"/>
                <a:gd name="connsiteX19" fmla="*/ 9067850 w 9971114"/>
                <a:gd name="connsiteY19" fmla="*/ 1988820 h 1988820"/>
                <a:gd name="connsiteX20" fmla="*/ 8216818 w 9971114"/>
                <a:gd name="connsiteY20" fmla="*/ 1988820 h 1988820"/>
                <a:gd name="connsiteX21" fmla="*/ 7365786 w 9971114"/>
                <a:gd name="connsiteY21" fmla="*/ 1988820 h 1988820"/>
                <a:gd name="connsiteX22" fmla="*/ 6887081 w 9971114"/>
                <a:gd name="connsiteY22" fmla="*/ 1988820 h 1988820"/>
                <a:gd name="connsiteX23" fmla="*/ 6036049 w 9971114"/>
                <a:gd name="connsiteY23" fmla="*/ 1988820 h 1988820"/>
                <a:gd name="connsiteX24" fmla="*/ 5278099 w 9971114"/>
                <a:gd name="connsiteY24" fmla="*/ 1988820 h 1988820"/>
                <a:gd name="connsiteX25" fmla="*/ 4892475 w 9971114"/>
                <a:gd name="connsiteY25" fmla="*/ 1988820 h 1988820"/>
                <a:gd name="connsiteX26" fmla="*/ 4413770 w 9971114"/>
                <a:gd name="connsiteY26" fmla="*/ 1988820 h 1988820"/>
                <a:gd name="connsiteX27" fmla="*/ 3655820 w 9971114"/>
                <a:gd name="connsiteY27" fmla="*/ 1988820 h 1988820"/>
                <a:gd name="connsiteX28" fmla="*/ 3270196 w 9971114"/>
                <a:gd name="connsiteY28" fmla="*/ 1988820 h 1988820"/>
                <a:gd name="connsiteX29" fmla="*/ 2419164 w 9971114"/>
                <a:gd name="connsiteY29" fmla="*/ 1988820 h 1988820"/>
                <a:gd name="connsiteX30" fmla="*/ 1940459 w 9971114"/>
                <a:gd name="connsiteY30" fmla="*/ 1988820 h 1988820"/>
                <a:gd name="connsiteX31" fmla="*/ 1089427 w 9971114"/>
                <a:gd name="connsiteY31" fmla="*/ 1988820 h 1988820"/>
                <a:gd name="connsiteX32" fmla="*/ 331477 w 9971114"/>
                <a:gd name="connsiteY32" fmla="*/ 1988820 h 1988820"/>
                <a:gd name="connsiteX33" fmla="*/ 0 w 9971114"/>
                <a:gd name="connsiteY33" fmla="*/ 1657343 h 1988820"/>
                <a:gd name="connsiteX34" fmla="*/ 0 w 9971114"/>
                <a:gd name="connsiteY34" fmla="*/ 994410 h 1988820"/>
                <a:gd name="connsiteX35" fmla="*/ 0 w 9971114"/>
                <a:gd name="connsiteY35" fmla="*/ 331477 h 19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71114" h="1988820" fill="none" extrusionOk="0">
                  <a:moveTo>
                    <a:pt x="0" y="331477"/>
                  </a:moveTo>
                  <a:cubicBezTo>
                    <a:pt x="-11523" y="157782"/>
                    <a:pt x="154627" y="-7775"/>
                    <a:pt x="331477" y="0"/>
                  </a:cubicBezTo>
                  <a:cubicBezTo>
                    <a:pt x="692450" y="7348"/>
                    <a:pt x="864413" y="37997"/>
                    <a:pt x="1182509" y="0"/>
                  </a:cubicBezTo>
                  <a:cubicBezTo>
                    <a:pt x="1500605" y="-37997"/>
                    <a:pt x="1484446" y="19552"/>
                    <a:pt x="1661214" y="0"/>
                  </a:cubicBezTo>
                  <a:cubicBezTo>
                    <a:pt x="1837982" y="-19552"/>
                    <a:pt x="1895404" y="-5180"/>
                    <a:pt x="2046838" y="0"/>
                  </a:cubicBezTo>
                  <a:cubicBezTo>
                    <a:pt x="2198272" y="5180"/>
                    <a:pt x="2590730" y="25208"/>
                    <a:pt x="2804788" y="0"/>
                  </a:cubicBezTo>
                  <a:cubicBezTo>
                    <a:pt x="3018846" y="-25208"/>
                    <a:pt x="3302401" y="19021"/>
                    <a:pt x="3562738" y="0"/>
                  </a:cubicBezTo>
                  <a:cubicBezTo>
                    <a:pt x="3823075" y="-19021"/>
                    <a:pt x="3991277" y="-23401"/>
                    <a:pt x="4320688" y="0"/>
                  </a:cubicBezTo>
                  <a:cubicBezTo>
                    <a:pt x="4650099" y="23401"/>
                    <a:pt x="4659122" y="-26335"/>
                    <a:pt x="4985557" y="0"/>
                  </a:cubicBezTo>
                  <a:cubicBezTo>
                    <a:pt x="5311992" y="26335"/>
                    <a:pt x="5367177" y="20754"/>
                    <a:pt x="5650426" y="0"/>
                  </a:cubicBezTo>
                  <a:cubicBezTo>
                    <a:pt x="5933675" y="-20754"/>
                    <a:pt x="6043312" y="30190"/>
                    <a:pt x="6408376" y="0"/>
                  </a:cubicBezTo>
                  <a:cubicBezTo>
                    <a:pt x="6773440" y="-30190"/>
                    <a:pt x="6761748" y="22682"/>
                    <a:pt x="7073244" y="0"/>
                  </a:cubicBezTo>
                  <a:cubicBezTo>
                    <a:pt x="7384740" y="-22682"/>
                    <a:pt x="7745228" y="-16993"/>
                    <a:pt x="7924276" y="0"/>
                  </a:cubicBezTo>
                  <a:cubicBezTo>
                    <a:pt x="8103324" y="16993"/>
                    <a:pt x="8492226" y="25833"/>
                    <a:pt x="8682226" y="0"/>
                  </a:cubicBezTo>
                  <a:cubicBezTo>
                    <a:pt x="8872226" y="-25833"/>
                    <a:pt x="9275549" y="-34413"/>
                    <a:pt x="9639637" y="0"/>
                  </a:cubicBezTo>
                  <a:cubicBezTo>
                    <a:pt x="9827714" y="-10711"/>
                    <a:pt x="9990424" y="154032"/>
                    <a:pt x="9971114" y="331477"/>
                  </a:cubicBezTo>
                  <a:cubicBezTo>
                    <a:pt x="10000992" y="574674"/>
                    <a:pt x="9995320" y="659454"/>
                    <a:pt x="9971114" y="981151"/>
                  </a:cubicBezTo>
                  <a:cubicBezTo>
                    <a:pt x="9946908" y="1302848"/>
                    <a:pt x="9992179" y="1461292"/>
                    <a:pt x="9971114" y="1657343"/>
                  </a:cubicBezTo>
                  <a:cubicBezTo>
                    <a:pt x="9986414" y="1843694"/>
                    <a:pt x="9824700" y="1959585"/>
                    <a:pt x="9639637" y="1988820"/>
                  </a:cubicBezTo>
                  <a:cubicBezTo>
                    <a:pt x="9443408" y="1980523"/>
                    <a:pt x="9293427" y="1972146"/>
                    <a:pt x="9067850" y="1988820"/>
                  </a:cubicBezTo>
                  <a:cubicBezTo>
                    <a:pt x="8842273" y="2005494"/>
                    <a:pt x="8592560" y="1957081"/>
                    <a:pt x="8216818" y="1988820"/>
                  </a:cubicBezTo>
                  <a:cubicBezTo>
                    <a:pt x="7841076" y="2020559"/>
                    <a:pt x="7631160" y="1953527"/>
                    <a:pt x="7365786" y="1988820"/>
                  </a:cubicBezTo>
                  <a:cubicBezTo>
                    <a:pt x="7100412" y="2024113"/>
                    <a:pt x="7006784" y="1994117"/>
                    <a:pt x="6887081" y="1988820"/>
                  </a:cubicBezTo>
                  <a:cubicBezTo>
                    <a:pt x="6767379" y="1983523"/>
                    <a:pt x="6275815" y="2011761"/>
                    <a:pt x="6036049" y="1988820"/>
                  </a:cubicBezTo>
                  <a:cubicBezTo>
                    <a:pt x="5796283" y="1965879"/>
                    <a:pt x="5573229" y="1956221"/>
                    <a:pt x="5278099" y="1988820"/>
                  </a:cubicBezTo>
                  <a:cubicBezTo>
                    <a:pt x="4982969" y="2021420"/>
                    <a:pt x="4985637" y="1988599"/>
                    <a:pt x="4892475" y="1988820"/>
                  </a:cubicBezTo>
                  <a:cubicBezTo>
                    <a:pt x="4799313" y="1989041"/>
                    <a:pt x="4632817" y="1997008"/>
                    <a:pt x="4413770" y="1988820"/>
                  </a:cubicBezTo>
                  <a:cubicBezTo>
                    <a:pt x="4194723" y="1980632"/>
                    <a:pt x="3977833" y="2017737"/>
                    <a:pt x="3655820" y="1988820"/>
                  </a:cubicBezTo>
                  <a:cubicBezTo>
                    <a:pt x="3333807" y="1959904"/>
                    <a:pt x="3364472" y="1996721"/>
                    <a:pt x="3270196" y="1988820"/>
                  </a:cubicBezTo>
                  <a:cubicBezTo>
                    <a:pt x="3175920" y="1980919"/>
                    <a:pt x="2677620" y="1950811"/>
                    <a:pt x="2419164" y="1988820"/>
                  </a:cubicBezTo>
                  <a:cubicBezTo>
                    <a:pt x="2160708" y="2026829"/>
                    <a:pt x="2042010" y="1997302"/>
                    <a:pt x="1940459" y="1988820"/>
                  </a:cubicBezTo>
                  <a:cubicBezTo>
                    <a:pt x="1838909" y="1980338"/>
                    <a:pt x="1261139" y="1970127"/>
                    <a:pt x="1089427" y="1988820"/>
                  </a:cubicBezTo>
                  <a:cubicBezTo>
                    <a:pt x="917715" y="2007513"/>
                    <a:pt x="695394" y="2002838"/>
                    <a:pt x="331477" y="1988820"/>
                  </a:cubicBezTo>
                  <a:cubicBezTo>
                    <a:pt x="166555" y="2016105"/>
                    <a:pt x="11700" y="1813860"/>
                    <a:pt x="0" y="1657343"/>
                  </a:cubicBezTo>
                  <a:cubicBezTo>
                    <a:pt x="-31385" y="1413386"/>
                    <a:pt x="-1394" y="1233023"/>
                    <a:pt x="0" y="994410"/>
                  </a:cubicBezTo>
                  <a:cubicBezTo>
                    <a:pt x="1394" y="755797"/>
                    <a:pt x="-1867" y="571176"/>
                    <a:pt x="0" y="331477"/>
                  </a:cubicBezTo>
                  <a:close/>
                </a:path>
                <a:path w="9971114" h="1988820" stroke="0" extrusionOk="0">
                  <a:moveTo>
                    <a:pt x="0" y="331477"/>
                  </a:moveTo>
                  <a:cubicBezTo>
                    <a:pt x="39732" y="158704"/>
                    <a:pt x="159937" y="2474"/>
                    <a:pt x="331477" y="0"/>
                  </a:cubicBezTo>
                  <a:cubicBezTo>
                    <a:pt x="505692" y="21883"/>
                    <a:pt x="606623" y="-6434"/>
                    <a:pt x="810182" y="0"/>
                  </a:cubicBezTo>
                  <a:cubicBezTo>
                    <a:pt x="1013742" y="6434"/>
                    <a:pt x="1118677" y="5098"/>
                    <a:pt x="1195806" y="0"/>
                  </a:cubicBezTo>
                  <a:cubicBezTo>
                    <a:pt x="1272935" y="-5098"/>
                    <a:pt x="1637505" y="-27930"/>
                    <a:pt x="1860675" y="0"/>
                  </a:cubicBezTo>
                  <a:cubicBezTo>
                    <a:pt x="2083845" y="27930"/>
                    <a:pt x="2338863" y="-40837"/>
                    <a:pt x="2711706" y="0"/>
                  </a:cubicBezTo>
                  <a:cubicBezTo>
                    <a:pt x="3084549" y="40837"/>
                    <a:pt x="3381000" y="23740"/>
                    <a:pt x="3562738" y="0"/>
                  </a:cubicBezTo>
                  <a:cubicBezTo>
                    <a:pt x="3744476" y="-23740"/>
                    <a:pt x="4194842" y="5715"/>
                    <a:pt x="4413770" y="0"/>
                  </a:cubicBezTo>
                  <a:cubicBezTo>
                    <a:pt x="4632698" y="-5715"/>
                    <a:pt x="4762386" y="5484"/>
                    <a:pt x="4892475" y="0"/>
                  </a:cubicBezTo>
                  <a:cubicBezTo>
                    <a:pt x="5022565" y="-5484"/>
                    <a:pt x="5258551" y="2280"/>
                    <a:pt x="5464262" y="0"/>
                  </a:cubicBezTo>
                  <a:cubicBezTo>
                    <a:pt x="5669973" y="-2280"/>
                    <a:pt x="5869031" y="-22817"/>
                    <a:pt x="6129131" y="0"/>
                  </a:cubicBezTo>
                  <a:cubicBezTo>
                    <a:pt x="6389231" y="22817"/>
                    <a:pt x="6403936" y="-13641"/>
                    <a:pt x="6514755" y="0"/>
                  </a:cubicBezTo>
                  <a:cubicBezTo>
                    <a:pt x="6625574" y="13641"/>
                    <a:pt x="7087647" y="27810"/>
                    <a:pt x="7365786" y="0"/>
                  </a:cubicBezTo>
                  <a:cubicBezTo>
                    <a:pt x="7643925" y="-27810"/>
                    <a:pt x="7659754" y="23461"/>
                    <a:pt x="7937573" y="0"/>
                  </a:cubicBezTo>
                  <a:cubicBezTo>
                    <a:pt x="8215392" y="-23461"/>
                    <a:pt x="8318294" y="-13041"/>
                    <a:pt x="8509360" y="0"/>
                  </a:cubicBezTo>
                  <a:cubicBezTo>
                    <a:pt x="8700426" y="13041"/>
                    <a:pt x="9264799" y="43728"/>
                    <a:pt x="9639637" y="0"/>
                  </a:cubicBezTo>
                  <a:cubicBezTo>
                    <a:pt x="9836395" y="10346"/>
                    <a:pt x="9983316" y="176623"/>
                    <a:pt x="9971114" y="331477"/>
                  </a:cubicBezTo>
                  <a:cubicBezTo>
                    <a:pt x="9982631" y="552863"/>
                    <a:pt x="9944480" y="827697"/>
                    <a:pt x="9971114" y="954634"/>
                  </a:cubicBezTo>
                  <a:cubicBezTo>
                    <a:pt x="9997748" y="1081571"/>
                    <a:pt x="10005884" y="1343159"/>
                    <a:pt x="9971114" y="1657343"/>
                  </a:cubicBezTo>
                  <a:cubicBezTo>
                    <a:pt x="9957722" y="1874670"/>
                    <a:pt x="9827987" y="2000219"/>
                    <a:pt x="9639637" y="1988820"/>
                  </a:cubicBezTo>
                  <a:cubicBezTo>
                    <a:pt x="9389816" y="1978424"/>
                    <a:pt x="9295341" y="1964531"/>
                    <a:pt x="9067850" y="1988820"/>
                  </a:cubicBezTo>
                  <a:cubicBezTo>
                    <a:pt x="8840359" y="2013109"/>
                    <a:pt x="8705176" y="1980219"/>
                    <a:pt x="8589145" y="1988820"/>
                  </a:cubicBezTo>
                  <a:cubicBezTo>
                    <a:pt x="8473114" y="1997421"/>
                    <a:pt x="8221479" y="1970613"/>
                    <a:pt x="8110439" y="1988820"/>
                  </a:cubicBezTo>
                  <a:cubicBezTo>
                    <a:pt x="7999399" y="2007027"/>
                    <a:pt x="7795840" y="1978890"/>
                    <a:pt x="7631734" y="1988820"/>
                  </a:cubicBezTo>
                  <a:cubicBezTo>
                    <a:pt x="7467628" y="1998750"/>
                    <a:pt x="7215887" y="2004765"/>
                    <a:pt x="6966865" y="1988820"/>
                  </a:cubicBezTo>
                  <a:cubicBezTo>
                    <a:pt x="6717843" y="1972875"/>
                    <a:pt x="6615735" y="1991476"/>
                    <a:pt x="6488160" y="1988820"/>
                  </a:cubicBezTo>
                  <a:cubicBezTo>
                    <a:pt x="6360586" y="1986164"/>
                    <a:pt x="6107691" y="1990880"/>
                    <a:pt x="5916373" y="1988820"/>
                  </a:cubicBezTo>
                  <a:cubicBezTo>
                    <a:pt x="5725055" y="1986760"/>
                    <a:pt x="5621550" y="1974448"/>
                    <a:pt x="5530749" y="1988820"/>
                  </a:cubicBezTo>
                  <a:cubicBezTo>
                    <a:pt x="5439948" y="2003192"/>
                    <a:pt x="4984566" y="1949931"/>
                    <a:pt x="4679717" y="1988820"/>
                  </a:cubicBezTo>
                  <a:cubicBezTo>
                    <a:pt x="4374868" y="2027709"/>
                    <a:pt x="4380877" y="1993313"/>
                    <a:pt x="4201012" y="1988820"/>
                  </a:cubicBezTo>
                  <a:cubicBezTo>
                    <a:pt x="4021147" y="1984327"/>
                    <a:pt x="3664615" y="1977247"/>
                    <a:pt x="3443062" y="1988820"/>
                  </a:cubicBezTo>
                  <a:cubicBezTo>
                    <a:pt x="3221509" y="2000394"/>
                    <a:pt x="2988678" y="1970017"/>
                    <a:pt x="2592030" y="1988820"/>
                  </a:cubicBezTo>
                  <a:cubicBezTo>
                    <a:pt x="2195382" y="2007623"/>
                    <a:pt x="2018998" y="1986028"/>
                    <a:pt x="1740998" y="1988820"/>
                  </a:cubicBezTo>
                  <a:cubicBezTo>
                    <a:pt x="1462998" y="1991612"/>
                    <a:pt x="1285909" y="2004754"/>
                    <a:pt x="1169211" y="1988820"/>
                  </a:cubicBezTo>
                  <a:cubicBezTo>
                    <a:pt x="1052513" y="1972886"/>
                    <a:pt x="654804" y="2014974"/>
                    <a:pt x="331477" y="1988820"/>
                  </a:cubicBezTo>
                  <a:cubicBezTo>
                    <a:pt x="156806" y="1984156"/>
                    <a:pt x="14180" y="1820479"/>
                    <a:pt x="0" y="1657343"/>
                  </a:cubicBezTo>
                  <a:cubicBezTo>
                    <a:pt x="22632" y="1425141"/>
                    <a:pt x="-23513" y="1265641"/>
                    <a:pt x="0" y="994410"/>
                  </a:cubicBezTo>
                  <a:cubicBezTo>
                    <a:pt x="23513" y="723179"/>
                    <a:pt x="15842" y="489736"/>
                    <a:pt x="0" y="331477"/>
                  </a:cubicBezTo>
                  <a:close/>
                </a:path>
              </a:pathLst>
            </a:custGeom>
            <a:solidFill>
              <a:schemeClr val="accent4">
                <a:lumMod val="20000"/>
                <a:lumOff val="80000"/>
              </a:schemeClr>
            </a:solidFill>
            <a:ln w="38100">
              <a:solidFill>
                <a:srgbClr val="FF5050"/>
              </a:solidFill>
              <a:extLst>
                <a:ext uri="{C807C97D-BFC1-408E-A445-0C87EB9F89A2}">
                  <ask:lineSketchStyleProps xmlns:ask="http://schemas.microsoft.com/office/drawing/2018/sketchyshape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child holding a pencil&#10;&#10;Description automatically generated">
              <a:extLst>
                <a:ext uri="{FF2B5EF4-FFF2-40B4-BE49-F238E27FC236}">
                  <a16:creationId xmlns:a16="http://schemas.microsoft.com/office/drawing/2014/main" id="{5874E9EA-9E99-0DCE-C99A-FCFFAF9CE1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672" y="1911495"/>
              <a:ext cx="1589442" cy="1446800"/>
            </a:xfrm>
            <a:prstGeom prst="rect">
              <a:avLst/>
            </a:prstGeom>
          </p:spPr>
        </p:pic>
        <p:sp>
          <p:nvSpPr>
            <p:cNvPr id="6" name="TextBox 5">
              <a:extLst>
                <a:ext uri="{FF2B5EF4-FFF2-40B4-BE49-F238E27FC236}">
                  <a16:creationId xmlns:a16="http://schemas.microsoft.com/office/drawing/2014/main" id="{432168D9-D92E-FA1C-2A82-B0E34953FEAE}"/>
                </a:ext>
              </a:extLst>
            </p:cNvPr>
            <p:cNvSpPr txBox="1"/>
            <p:nvPr/>
          </p:nvSpPr>
          <p:spPr>
            <a:xfrm>
              <a:off x="2227105" y="1531947"/>
              <a:ext cx="8718701" cy="2018694"/>
            </a:xfrm>
            <a:prstGeom prst="rect">
              <a:avLst/>
            </a:prstGeom>
            <a:noFill/>
          </p:spPr>
          <p:txBody>
            <a:bodyPr wrap="square" rtlCol="0">
              <a:spAutoFit/>
            </a:bodyPr>
            <a:lstStyle/>
            <a:p>
              <a:pPr>
                <a:lnSpc>
                  <a:spcPct val="150000"/>
                </a:lnSpc>
              </a:pPr>
              <a:r>
                <a:rPr lang="en-US" sz="4400"/>
                <a:t>Mỗi mùa sen nở, em thường ra đầm hái hoa sen.</a:t>
              </a:r>
            </a:p>
          </p:txBody>
        </p:sp>
      </p:grpSp>
      <p:sp>
        <p:nvSpPr>
          <p:cNvPr id="11" name="TextBox 10">
            <a:extLst>
              <a:ext uri="{FF2B5EF4-FFF2-40B4-BE49-F238E27FC236}">
                <a16:creationId xmlns:a16="http://schemas.microsoft.com/office/drawing/2014/main" id="{8584041A-BBE5-B6F1-5113-E9A332651213}"/>
              </a:ext>
            </a:extLst>
          </p:cNvPr>
          <p:cNvSpPr txBox="1"/>
          <p:nvPr/>
        </p:nvSpPr>
        <p:spPr>
          <a:xfrm>
            <a:off x="767386" y="1405799"/>
            <a:ext cx="10597811" cy="1446550"/>
          </a:xfrm>
          <a:prstGeom prst="rect">
            <a:avLst/>
          </a:prstGeom>
          <a:noFill/>
        </p:spPr>
        <p:txBody>
          <a:bodyPr wrap="square" rtlCol="0">
            <a:spAutoFit/>
          </a:bodyPr>
          <a:lstStyle/>
          <a:p>
            <a:pPr algn="just"/>
            <a:r>
              <a:rPr lang="en-US" sz="4400"/>
              <a:t>c. Nêu việc làm hoặc tình cảm, cảm xúc của em với loài hoa đó.</a:t>
            </a:r>
          </a:p>
        </p:txBody>
      </p:sp>
      <p:pic>
        <p:nvPicPr>
          <p:cNvPr id="1028" name="Picture 4" descr="Free vector bouquet of roses">
            <a:extLst>
              <a:ext uri="{FF2B5EF4-FFF2-40B4-BE49-F238E27FC236}">
                <a16:creationId xmlns:a16="http://schemas.microsoft.com/office/drawing/2014/main" id="{27BB622A-A564-3396-3332-129776A5606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112" b="93450" l="9585" r="89617">
                        <a14:foregroundMark x1="60383" y1="5112" x2="60383" y2="5112"/>
                        <a14:foregroundMark x1="49201" y1="91214" x2="49201" y2="91214"/>
                        <a14:foregroundMark x1="44249" y1="92332" x2="44249" y2="92332"/>
                        <a14:foregroundMark x1="51438" y1="93450" x2="51438" y2="93450"/>
                      </a14:backgroundRemoval>
                    </a14:imgEffect>
                  </a14:imgLayer>
                </a14:imgProps>
              </a:ext>
              <a:ext uri="{28A0092B-C50C-407E-A947-70E740481C1C}">
                <a14:useLocalDpi xmlns:a14="http://schemas.microsoft.com/office/drawing/2010/main" val="0"/>
              </a:ext>
            </a:extLst>
          </a:blip>
          <a:srcRect/>
          <a:stretch>
            <a:fillRect/>
          </a:stretch>
        </p:blipFill>
        <p:spPr bwMode="auto">
          <a:xfrm>
            <a:off x="6284364" y="4689024"/>
            <a:ext cx="2376936" cy="237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20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E7F443-7012-144B-18DA-6C52F5DA9C07}"/>
              </a:ext>
            </a:extLst>
          </p:cNvPr>
          <p:cNvGrpSpPr/>
          <p:nvPr/>
        </p:nvGrpSpPr>
        <p:grpSpPr>
          <a:xfrm>
            <a:off x="796920" y="508199"/>
            <a:ext cx="10598160" cy="1921829"/>
            <a:chOff x="724084" y="4772976"/>
            <a:chExt cx="10598160" cy="1921829"/>
          </a:xfrm>
        </p:grpSpPr>
        <p:sp>
          <p:nvSpPr>
            <p:cNvPr id="5" name="Rectangle 4">
              <a:extLst>
                <a:ext uri="{FF2B5EF4-FFF2-40B4-BE49-F238E27FC236}">
                  <a16:creationId xmlns:a16="http://schemas.microsoft.com/office/drawing/2014/main" id="{07220F0B-C3D8-13A9-127A-64F09DDE5F8C}"/>
                </a:ext>
              </a:extLst>
            </p:cNvPr>
            <p:cNvSpPr/>
            <p:nvPr/>
          </p:nvSpPr>
          <p:spPr>
            <a:xfrm>
              <a:off x="1484296" y="5126323"/>
              <a:ext cx="9837948" cy="1274308"/>
            </a:xfrm>
            <a:custGeom>
              <a:avLst/>
              <a:gdLst>
                <a:gd name="connsiteX0" fmla="*/ 0 w 9837948"/>
                <a:gd name="connsiteY0" fmla="*/ 0 h 1274308"/>
                <a:gd name="connsiteX1" fmla="*/ 578703 w 9837948"/>
                <a:gd name="connsiteY1" fmla="*/ 0 h 1274308"/>
                <a:gd name="connsiteX2" fmla="*/ 1059026 w 9837948"/>
                <a:gd name="connsiteY2" fmla="*/ 0 h 1274308"/>
                <a:gd name="connsiteX3" fmla="*/ 1539350 w 9837948"/>
                <a:gd name="connsiteY3" fmla="*/ 0 h 1274308"/>
                <a:gd name="connsiteX4" fmla="*/ 2216432 w 9837948"/>
                <a:gd name="connsiteY4" fmla="*/ 0 h 1274308"/>
                <a:gd name="connsiteX5" fmla="*/ 2696755 w 9837948"/>
                <a:gd name="connsiteY5" fmla="*/ 0 h 1274308"/>
                <a:gd name="connsiteX6" fmla="*/ 3078699 w 9837948"/>
                <a:gd name="connsiteY6" fmla="*/ 0 h 1274308"/>
                <a:gd name="connsiteX7" fmla="*/ 3559022 w 9837948"/>
                <a:gd name="connsiteY7" fmla="*/ 0 h 1274308"/>
                <a:gd name="connsiteX8" fmla="*/ 4334484 w 9837948"/>
                <a:gd name="connsiteY8" fmla="*/ 0 h 1274308"/>
                <a:gd name="connsiteX9" fmla="*/ 4618049 w 9837948"/>
                <a:gd name="connsiteY9" fmla="*/ 0 h 1274308"/>
                <a:gd name="connsiteX10" fmla="*/ 4999992 w 9837948"/>
                <a:gd name="connsiteY10" fmla="*/ 0 h 1274308"/>
                <a:gd name="connsiteX11" fmla="*/ 5775454 w 9837948"/>
                <a:gd name="connsiteY11" fmla="*/ 0 h 1274308"/>
                <a:gd name="connsiteX12" fmla="*/ 6550916 w 9837948"/>
                <a:gd name="connsiteY12" fmla="*/ 0 h 1274308"/>
                <a:gd name="connsiteX13" fmla="*/ 7031239 w 9837948"/>
                <a:gd name="connsiteY13" fmla="*/ 0 h 1274308"/>
                <a:gd name="connsiteX14" fmla="*/ 7413183 w 9837948"/>
                <a:gd name="connsiteY14" fmla="*/ 0 h 1274308"/>
                <a:gd name="connsiteX15" fmla="*/ 8090265 w 9837948"/>
                <a:gd name="connsiteY15" fmla="*/ 0 h 1274308"/>
                <a:gd name="connsiteX16" fmla="*/ 8767348 w 9837948"/>
                <a:gd name="connsiteY16" fmla="*/ 0 h 1274308"/>
                <a:gd name="connsiteX17" fmla="*/ 9837948 w 9837948"/>
                <a:gd name="connsiteY17" fmla="*/ 0 h 1274308"/>
                <a:gd name="connsiteX18" fmla="*/ 9837948 w 9837948"/>
                <a:gd name="connsiteY18" fmla="*/ 412026 h 1274308"/>
                <a:gd name="connsiteX19" fmla="*/ 9837948 w 9837948"/>
                <a:gd name="connsiteY19" fmla="*/ 798566 h 1274308"/>
                <a:gd name="connsiteX20" fmla="*/ 9837948 w 9837948"/>
                <a:gd name="connsiteY20" fmla="*/ 1274308 h 1274308"/>
                <a:gd name="connsiteX21" fmla="*/ 9357625 w 9837948"/>
                <a:gd name="connsiteY21" fmla="*/ 1274308 h 1274308"/>
                <a:gd name="connsiteX22" fmla="*/ 8680542 w 9837948"/>
                <a:gd name="connsiteY22" fmla="*/ 1274308 h 1274308"/>
                <a:gd name="connsiteX23" fmla="*/ 7905081 w 9837948"/>
                <a:gd name="connsiteY23" fmla="*/ 1274308 h 1274308"/>
                <a:gd name="connsiteX24" fmla="*/ 7326378 w 9837948"/>
                <a:gd name="connsiteY24" fmla="*/ 1274308 h 1274308"/>
                <a:gd name="connsiteX25" fmla="*/ 6944434 w 9837948"/>
                <a:gd name="connsiteY25" fmla="*/ 1274308 h 1274308"/>
                <a:gd name="connsiteX26" fmla="*/ 6365731 w 9837948"/>
                <a:gd name="connsiteY26" fmla="*/ 1274308 h 1274308"/>
                <a:gd name="connsiteX27" fmla="*/ 6082167 w 9837948"/>
                <a:gd name="connsiteY27" fmla="*/ 1274308 h 1274308"/>
                <a:gd name="connsiteX28" fmla="*/ 5601843 w 9837948"/>
                <a:gd name="connsiteY28" fmla="*/ 1274308 h 1274308"/>
                <a:gd name="connsiteX29" fmla="*/ 4826382 w 9837948"/>
                <a:gd name="connsiteY29" fmla="*/ 1274308 h 1274308"/>
                <a:gd name="connsiteX30" fmla="*/ 4050920 w 9837948"/>
                <a:gd name="connsiteY30" fmla="*/ 1274308 h 1274308"/>
                <a:gd name="connsiteX31" fmla="*/ 3570596 w 9837948"/>
                <a:gd name="connsiteY31" fmla="*/ 1274308 h 1274308"/>
                <a:gd name="connsiteX32" fmla="*/ 3188653 w 9837948"/>
                <a:gd name="connsiteY32" fmla="*/ 1274308 h 1274308"/>
                <a:gd name="connsiteX33" fmla="*/ 2905088 w 9837948"/>
                <a:gd name="connsiteY33" fmla="*/ 1274308 h 1274308"/>
                <a:gd name="connsiteX34" fmla="*/ 2228006 w 9837948"/>
                <a:gd name="connsiteY34" fmla="*/ 1274308 h 1274308"/>
                <a:gd name="connsiteX35" fmla="*/ 1649303 w 9837948"/>
                <a:gd name="connsiteY35" fmla="*/ 1274308 h 1274308"/>
                <a:gd name="connsiteX36" fmla="*/ 1070600 w 9837948"/>
                <a:gd name="connsiteY36" fmla="*/ 1274308 h 1274308"/>
                <a:gd name="connsiteX37" fmla="*/ 0 w 9837948"/>
                <a:gd name="connsiteY37" fmla="*/ 1274308 h 1274308"/>
                <a:gd name="connsiteX38" fmla="*/ 0 w 9837948"/>
                <a:gd name="connsiteY38" fmla="*/ 824053 h 1274308"/>
                <a:gd name="connsiteX39" fmla="*/ 0 w 9837948"/>
                <a:gd name="connsiteY39" fmla="*/ 424769 h 1274308"/>
                <a:gd name="connsiteX40" fmla="*/ 0 w 9837948"/>
                <a:gd name="connsiteY40" fmla="*/ 0 h 127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274308"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54188" y="194084"/>
                    <a:pt x="9821718" y="251243"/>
                    <a:pt x="9837948" y="412026"/>
                  </a:cubicBezTo>
                  <a:cubicBezTo>
                    <a:pt x="9854178" y="572809"/>
                    <a:pt x="9808446" y="635407"/>
                    <a:pt x="9837948" y="798566"/>
                  </a:cubicBezTo>
                  <a:cubicBezTo>
                    <a:pt x="9867450" y="961725"/>
                    <a:pt x="9830500" y="1049297"/>
                    <a:pt x="9837948" y="1274308"/>
                  </a:cubicBezTo>
                  <a:cubicBezTo>
                    <a:pt x="9641136" y="1319755"/>
                    <a:pt x="9562860" y="1226313"/>
                    <a:pt x="9357625" y="1274308"/>
                  </a:cubicBezTo>
                  <a:cubicBezTo>
                    <a:pt x="9152390" y="1322303"/>
                    <a:pt x="8858774" y="1229712"/>
                    <a:pt x="8680542" y="1274308"/>
                  </a:cubicBezTo>
                  <a:cubicBezTo>
                    <a:pt x="8502310" y="1318904"/>
                    <a:pt x="8172770" y="1266287"/>
                    <a:pt x="7905081" y="1274308"/>
                  </a:cubicBezTo>
                  <a:cubicBezTo>
                    <a:pt x="7637392" y="1282329"/>
                    <a:pt x="7527725" y="1224957"/>
                    <a:pt x="7326378" y="1274308"/>
                  </a:cubicBezTo>
                  <a:cubicBezTo>
                    <a:pt x="7125031" y="1323659"/>
                    <a:pt x="7063299" y="1242851"/>
                    <a:pt x="6944434" y="1274308"/>
                  </a:cubicBezTo>
                  <a:cubicBezTo>
                    <a:pt x="6825569" y="1305765"/>
                    <a:pt x="6529801" y="1215988"/>
                    <a:pt x="6365731" y="1274308"/>
                  </a:cubicBezTo>
                  <a:cubicBezTo>
                    <a:pt x="6201661" y="1332628"/>
                    <a:pt x="6174111" y="1251400"/>
                    <a:pt x="6082167" y="1274308"/>
                  </a:cubicBezTo>
                  <a:cubicBezTo>
                    <a:pt x="5990223" y="1297216"/>
                    <a:pt x="5772489" y="1271274"/>
                    <a:pt x="5601843" y="1274308"/>
                  </a:cubicBezTo>
                  <a:cubicBezTo>
                    <a:pt x="5431197" y="1277342"/>
                    <a:pt x="5089869" y="1194731"/>
                    <a:pt x="4826382" y="1274308"/>
                  </a:cubicBezTo>
                  <a:cubicBezTo>
                    <a:pt x="4562895" y="1353885"/>
                    <a:pt x="4416058" y="1247180"/>
                    <a:pt x="4050920" y="1274308"/>
                  </a:cubicBezTo>
                  <a:cubicBezTo>
                    <a:pt x="3685782" y="1301436"/>
                    <a:pt x="3751205" y="1248234"/>
                    <a:pt x="3570596" y="1274308"/>
                  </a:cubicBezTo>
                  <a:cubicBezTo>
                    <a:pt x="3389987" y="1300382"/>
                    <a:pt x="3281738" y="1260733"/>
                    <a:pt x="3188653" y="1274308"/>
                  </a:cubicBezTo>
                  <a:cubicBezTo>
                    <a:pt x="3095568" y="1287883"/>
                    <a:pt x="3010609" y="1245775"/>
                    <a:pt x="2905088" y="1274308"/>
                  </a:cubicBezTo>
                  <a:cubicBezTo>
                    <a:pt x="2799567" y="1302841"/>
                    <a:pt x="2403017" y="1244861"/>
                    <a:pt x="2228006" y="1274308"/>
                  </a:cubicBezTo>
                  <a:cubicBezTo>
                    <a:pt x="2052995" y="1303755"/>
                    <a:pt x="1795822" y="1228241"/>
                    <a:pt x="1649303" y="1274308"/>
                  </a:cubicBezTo>
                  <a:cubicBezTo>
                    <a:pt x="1502784" y="1320375"/>
                    <a:pt x="1216705" y="1216506"/>
                    <a:pt x="1070600" y="1274308"/>
                  </a:cubicBezTo>
                  <a:cubicBezTo>
                    <a:pt x="924495" y="1332110"/>
                    <a:pt x="258366" y="1180202"/>
                    <a:pt x="0" y="1274308"/>
                  </a:cubicBezTo>
                  <a:cubicBezTo>
                    <a:pt x="-8953" y="1110054"/>
                    <a:pt x="34334" y="992043"/>
                    <a:pt x="0" y="824053"/>
                  </a:cubicBezTo>
                  <a:cubicBezTo>
                    <a:pt x="-34334" y="656063"/>
                    <a:pt x="38144" y="595564"/>
                    <a:pt x="0" y="424769"/>
                  </a:cubicBezTo>
                  <a:cubicBezTo>
                    <a:pt x="-38144" y="253974"/>
                    <a:pt x="40737" y="171754"/>
                    <a:pt x="0" y="0"/>
                  </a:cubicBezTo>
                  <a:close/>
                </a:path>
                <a:path w="9837948" h="1274308"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78555" y="108298"/>
                    <a:pt x="9813245" y="309178"/>
                    <a:pt x="9837948" y="437512"/>
                  </a:cubicBezTo>
                  <a:cubicBezTo>
                    <a:pt x="9862651" y="565846"/>
                    <a:pt x="9798888" y="726137"/>
                    <a:pt x="9837948" y="836796"/>
                  </a:cubicBezTo>
                  <a:cubicBezTo>
                    <a:pt x="9877008" y="947455"/>
                    <a:pt x="9834974" y="1154174"/>
                    <a:pt x="9837948" y="1274308"/>
                  </a:cubicBezTo>
                  <a:cubicBezTo>
                    <a:pt x="9660381" y="1334732"/>
                    <a:pt x="9221774" y="1266377"/>
                    <a:pt x="9062486" y="1274308"/>
                  </a:cubicBezTo>
                  <a:cubicBezTo>
                    <a:pt x="8903198" y="1282239"/>
                    <a:pt x="8816932" y="1270613"/>
                    <a:pt x="8680542" y="1274308"/>
                  </a:cubicBezTo>
                  <a:cubicBezTo>
                    <a:pt x="8544152" y="1278003"/>
                    <a:pt x="8101381" y="1226950"/>
                    <a:pt x="7905081" y="1274308"/>
                  </a:cubicBezTo>
                  <a:cubicBezTo>
                    <a:pt x="7708781" y="1321666"/>
                    <a:pt x="7553835" y="1249656"/>
                    <a:pt x="7227998" y="1274308"/>
                  </a:cubicBezTo>
                  <a:cubicBezTo>
                    <a:pt x="6902161" y="1298960"/>
                    <a:pt x="7034901" y="1262860"/>
                    <a:pt x="6846054" y="1274308"/>
                  </a:cubicBezTo>
                  <a:cubicBezTo>
                    <a:pt x="6657207" y="1285756"/>
                    <a:pt x="6496784" y="1218303"/>
                    <a:pt x="6267352" y="1274308"/>
                  </a:cubicBezTo>
                  <a:cubicBezTo>
                    <a:pt x="6037920" y="1330313"/>
                    <a:pt x="6048138" y="1260706"/>
                    <a:pt x="5983787" y="1274308"/>
                  </a:cubicBezTo>
                  <a:cubicBezTo>
                    <a:pt x="5919436" y="1287910"/>
                    <a:pt x="5383710" y="1271600"/>
                    <a:pt x="5208325" y="1274308"/>
                  </a:cubicBezTo>
                  <a:cubicBezTo>
                    <a:pt x="5032940" y="1277016"/>
                    <a:pt x="4937961" y="1261423"/>
                    <a:pt x="4826382" y="1274308"/>
                  </a:cubicBezTo>
                  <a:cubicBezTo>
                    <a:pt x="4714803" y="1287193"/>
                    <a:pt x="4403346" y="1225942"/>
                    <a:pt x="4247679" y="1274308"/>
                  </a:cubicBezTo>
                  <a:cubicBezTo>
                    <a:pt x="4092012" y="1322674"/>
                    <a:pt x="3955513" y="1259510"/>
                    <a:pt x="3865735" y="1274308"/>
                  </a:cubicBezTo>
                  <a:cubicBezTo>
                    <a:pt x="3775957" y="1289106"/>
                    <a:pt x="3479095" y="1237517"/>
                    <a:pt x="3287032" y="1274308"/>
                  </a:cubicBezTo>
                  <a:cubicBezTo>
                    <a:pt x="3094969" y="1311099"/>
                    <a:pt x="2959870" y="1243245"/>
                    <a:pt x="2806709" y="1274308"/>
                  </a:cubicBezTo>
                  <a:cubicBezTo>
                    <a:pt x="2653548" y="1305371"/>
                    <a:pt x="2650237" y="1253175"/>
                    <a:pt x="2523144" y="1274308"/>
                  </a:cubicBezTo>
                  <a:cubicBezTo>
                    <a:pt x="2396051" y="1295441"/>
                    <a:pt x="2306059" y="1256064"/>
                    <a:pt x="2239580" y="1274308"/>
                  </a:cubicBezTo>
                  <a:cubicBezTo>
                    <a:pt x="2173101" y="1292552"/>
                    <a:pt x="1927789" y="1226616"/>
                    <a:pt x="1759257" y="1274308"/>
                  </a:cubicBezTo>
                  <a:cubicBezTo>
                    <a:pt x="1590725" y="1322000"/>
                    <a:pt x="1296192" y="1254097"/>
                    <a:pt x="1082174" y="1274308"/>
                  </a:cubicBezTo>
                  <a:cubicBezTo>
                    <a:pt x="868156" y="1294519"/>
                    <a:pt x="871928" y="1240543"/>
                    <a:pt x="700230" y="1274308"/>
                  </a:cubicBezTo>
                  <a:cubicBezTo>
                    <a:pt x="528532" y="1308073"/>
                    <a:pt x="295135" y="1252801"/>
                    <a:pt x="0" y="1274308"/>
                  </a:cubicBezTo>
                  <a:cubicBezTo>
                    <a:pt x="-34009" y="1189433"/>
                    <a:pt x="39837" y="980292"/>
                    <a:pt x="0" y="875025"/>
                  </a:cubicBezTo>
                  <a:cubicBezTo>
                    <a:pt x="-39837" y="769758"/>
                    <a:pt x="14717" y="616792"/>
                    <a:pt x="0" y="450255"/>
                  </a:cubicBezTo>
                  <a:cubicBezTo>
                    <a:pt x="-14717" y="283718"/>
                    <a:pt x="27561" y="199295"/>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CAD3B2-276F-8533-8C7A-C1110D6A127E}"/>
                </a:ext>
              </a:extLst>
            </p:cNvPr>
            <p:cNvSpPr txBox="1"/>
            <p:nvPr/>
          </p:nvSpPr>
          <p:spPr>
            <a:xfrm>
              <a:off x="3013695" y="5349169"/>
              <a:ext cx="8181715" cy="769441"/>
            </a:xfrm>
            <a:prstGeom prst="rect">
              <a:avLst/>
            </a:prstGeom>
            <a:noFill/>
          </p:spPr>
          <p:txBody>
            <a:bodyPr wrap="square" rtlCol="0">
              <a:spAutoFit/>
            </a:bodyPr>
            <a:lstStyle/>
            <a:p>
              <a:r>
                <a:rPr lang="en-US" sz="4400" b="1"/>
                <a:t>Thực hiện bài tập 4 vào vở bài tập</a:t>
              </a:r>
            </a:p>
          </p:txBody>
        </p:sp>
        <p:pic>
          <p:nvPicPr>
            <p:cNvPr id="7" name="Picture 6" descr="A cartoon child holding a pencil&#10;&#10;Description automatically generated">
              <a:extLst>
                <a:ext uri="{FF2B5EF4-FFF2-40B4-BE49-F238E27FC236}">
                  <a16:creationId xmlns:a16="http://schemas.microsoft.com/office/drawing/2014/main" id="{85512ABB-24FE-1A8B-BB85-C92E1A606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4" y="4772976"/>
              <a:ext cx="2111305" cy="1921829"/>
            </a:xfrm>
            <a:prstGeom prst="rect">
              <a:avLst/>
            </a:prstGeom>
          </p:spPr>
        </p:pic>
      </p:grpSp>
      <p:pic>
        <p:nvPicPr>
          <p:cNvPr id="8" name="Picture 7" descr="A cartoon of a child pointing at a desk&#10;&#10;Description automatically generated">
            <a:extLst>
              <a:ext uri="{FF2B5EF4-FFF2-40B4-BE49-F238E27FC236}">
                <a16:creationId xmlns:a16="http://schemas.microsoft.com/office/drawing/2014/main" id="{FD35432D-58BC-4DA7-A2BD-68E10F6C7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5251" y="2628680"/>
            <a:ext cx="2735554" cy="4253579"/>
          </a:xfrm>
          <a:prstGeom prst="rect">
            <a:avLst/>
          </a:prstGeom>
        </p:spPr>
      </p:pic>
      <p:pic>
        <p:nvPicPr>
          <p:cNvPr id="9" name="Picture 8" descr="A cartoon of a child sitting at a desk&#10;&#10;Description automatically generated">
            <a:extLst>
              <a:ext uri="{FF2B5EF4-FFF2-40B4-BE49-F238E27FC236}">
                <a16:creationId xmlns:a16="http://schemas.microsoft.com/office/drawing/2014/main" id="{8F47C268-F3D3-8EDA-1D22-A7C208A75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1591" y="2652941"/>
            <a:ext cx="3125622" cy="4205059"/>
          </a:xfrm>
          <a:prstGeom prst="rect">
            <a:avLst/>
          </a:prstGeom>
        </p:spPr>
      </p:pic>
    </p:spTree>
    <p:extLst>
      <p:ext uri="{BB962C8B-B14F-4D97-AF65-F5344CB8AC3E}">
        <p14:creationId xmlns:p14="http://schemas.microsoft.com/office/powerpoint/2010/main" val="2135031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6D097AB-1C2E-A848-0482-AC5CE92A939D}"/>
              </a:ext>
            </a:extLst>
          </p:cNvPr>
          <p:cNvSpPr/>
          <p:nvPr/>
        </p:nvSpPr>
        <p:spPr>
          <a:xfrm>
            <a:off x="1134533" y="677333"/>
            <a:ext cx="10075334" cy="5350934"/>
          </a:xfrm>
          <a:prstGeom prst="roundRect">
            <a:avLst/>
          </a:prstGeom>
          <a:solidFill>
            <a:schemeClr val="bg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1">
            <a:extLst>
              <a:ext uri="{FF2B5EF4-FFF2-40B4-BE49-F238E27FC236}">
                <a16:creationId xmlns:a16="http://schemas.microsoft.com/office/drawing/2014/main" id="{0BD03D75-3A7D-F793-30BE-367631FB96F7}"/>
              </a:ext>
            </a:extLst>
          </p:cNvPr>
          <p:cNvSpPr txBox="1"/>
          <p:nvPr/>
        </p:nvSpPr>
        <p:spPr>
          <a:xfrm>
            <a:off x="1562837" y="826761"/>
            <a:ext cx="9021877"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a:ln w="57150">
                  <a:solidFill>
                    <a:prstClr val="white"/>
                  </a:solidFill>
                  <a:prstDash val="solid"/>
                </a:ln>
                <a:solidFill>
                  <a:srgbClr val="E2B806"/>
                </a:solidFill>
                <a:effectLst>
                  <a:outerShdw blurRad="12700" dist="38100" dir="2700000" algn="tl" rotWithShape="0">
                    <a:prstClr val="white">
                      <a:lumMod val="50000"/>
                    </a:prstClr>
                  </a:outerShdw>
                </a:effectLst>
                <a:uLnTx/>
                <a:uFillTx/>
                <a:latin typeface="UVN Banh Mi" pitchFamily="2" charset="0"/>
                <a:ea typeface="+mn-ea"/>
                <a:cs typeface="+mn-cs"/>
              </a:rPr>
              <a:t>Bài</a:t>
            </a:r>
            <a:r>
              <a:rPr kumimoji="0" lang="en-US" sz="16000" b="1" i="0" u="none" strike="noStrike" kern="1200" cap="none" spc="0" normalizeH="0" noProof="0">
                <a:ln w="57150">
                  <a:solidFill>
                    <a:prstClr val="white"/>
                  </a:solidFill>
                  <a:prstDash val="solid"/>
                </a:ln>
                <a:solidFill>
                  <a:srgbClr val="E2B806"/>
                </a:solidFill>
                <a:effectLst>
                  <a:outerShdw blurRad="12700" dist="38100" dir="2700000" algn="tl" rotWithShape="0">
                    <a:prstClr val="white">
                      <a:lumMod val="50000"/>
                    </a:prstClr>
                  </a:outerShdw>
                </a:effectLst>
                <a:uLnTx/>
                <a:uFillTx/>
                <a:latin typeface="UVN Banh Mi" pitchFamily="2" charset="0"/>
                <a:ea typeface="+mn-ea"/>
                <a:cs typeface="+mn-cs"/>
              </a:rPr>
              <a:t>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a:ln w="57150">
                  <a:solidFill>
                    <a:prstClr val="white"/>
                  </a:solidFill>
                  <a:prstDash val="solid"/>
                </a:ln>
                <a:solidFill>
                  <a:srgbClr val="FF5B9D"/>
                </a:solidFill>
                <a:effectLst>
                  <a:outerShdw blurRad="12700" dist="38100" dir="2700000" algn="tl" rotWithShape="0">
                    <a:prstClr val="white">
                      <a:lumMod val="50000"/>
                    </a:prstClr>
                  </a:outerShdw>
                </a:effectLst>
                <a:uLnTx/>
                <a:uFillTx/>
                <a:latin typeface="UVN Banh Mi" pitchFamily="2" charset="0"/>
                <a:ea typeface="+mn-ea"/>
                <a:cs typeface="+mn-cs"/>
              </a:rPr>
              <a:t>Củng cố</a:t>
            </a:r>
            <a:endParaRPr kumimoji="0" lang="en-US" sz="16000" b="1" i="0" u="none" strike="noStrike" kern="1200" cap="none" spc="0" normalizeH="0" baseline="0" noProof="0" dirty="0">
              <a:ln w="57150">
                <a:solidFill>
                  <a:prstClr val="white"/>
                </a:solidFill>
                <a:prstDash val="solid"/>
              </a:ln>
              <a:solidFill>
                <a:srgbClr val="FF5B9D"/>
              </a:solidFill>
              <a:effectLst>
                <a:outerShdw blurRad="12700" dist="38100" dir="2700000" algn="tl" rotWithShape="0">
                  <a:prstClr val="white">
                    <a:lumMod val="50000"/>
                  </a:prstClr>
                </a:outerShdw>
              </a:effectLst>
              <a:uLnTx/>
              <a:uFillTx/>
              <a:latin typeface="UVN Banh Mi" pitchFamily="2" charset="0"/>
              <a:ea typeface="+mn-ea"/>
              <a:cs typeface="+mn-cs"/>
            </a:endParaRPr>
          </a:p>
        </p:txBody>
      </p:sp>
      <p:grpSp>
        <p:nvGrpSpPr>
          <p:cNvPr id="7" name="Nhóm 141">
            <a:extLst>
              <a:ext uri="{FF2B5EF4-FFF2-40B4-BE49-F238E27FC236}">
                <a16:creationId xmlns:a16="http://schemas.microsoft.com/office/drawing/2014/main" id="{FEA6F786-5886-AD9C-836D-57359C7B97DA}"/>
              </a:ext>
            </a:extLst>
          </p:cNvPr>
          <p:cNvGrpSpPr/>
          <p:nvPr/>
        </p:nvGrpSpPr>
        <p:grpSpPr>
          <a:xfrm>
            <a:off x="9657656" y="2851063"/>
            <a:ext cx="857250" cy="1038225"/>
            <a:chOff x="2962276" y="1916373"/>
            <a:chExt cx="857250" cy="1038225"/>
          </a:xfrm>
        </p:grpSpPr>
        <p:sp>
          <p:nvSpPr>
            <p:cNvPr id="9" name="Hình chữ nhật: Góc Gập 152">
              <a:extLst>
                <a:ext uri="{FF2B5EF4-FFF2-40B4-BE49-F238E27FC236}">
                  <a16:creationId xmlns:a16="http://schemas.microsoft.com/office/drawing/2014/main" id="{AD856BBE-FBC6-92B0-C5E9-F3C685B52CAE}"/>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53">
              <a:extLst>
                <a:ext uri="{FF2B5EF4-FFF2-40B4-BE49-F238E27FC236}">
                  <a16:creationId xmlns:a16="http://schemas.microsoft.com/office/drawing/2014/main" id="{44E4912C-0C06-10F0-8350-A3AACA5D11C6}"/>
                </a:ext>
              </a:extLst>
            </p:cNvPr>
            <p:cNvSpPr txBox="1"/>
            <p:nvPr/>
          </p:nvSpPr>
          <p:spPr>
            <a:xfrm rot="20930151">
              <a:off x="3119438" y="2066153"/>
              <a:ext cx="5429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Rectangle 15">
            <a:extLst>
              <a:ext uri="{FF2B5EF4-FFF2-40B4-BE49-F238E27FC236}">
                <a16:creationId xmlns:a16="http://schemas.microsoft.com/office/drawing/2014/main" id="{216669F1-EFC2-F8DF-EB0D-5DA535C2F936}"/>
              </a:ext>
            </a:extLst>
          </p:cNvPr>
          <p:cNvSpPr/>
          <p:nvPr/>
        </p:nvSpPr>
        <p:spPr>
          <a:xfrm>
            <a:off x="1134533" y="1092200"/>
            <a:ext cx="9922934" cy="45212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iamond 16">
            <a:extLst>
              <a:ext uri="{FF2B5EF4-FFF2-40B4-BE49-F238E27FC236}">
                <a16:creationId xmlns:a16="http://schemas.microsoft.com/office/drawing/2014/main" id="{34E35F8E-E46E-7397-5B42-4B332B098B40}"/>
              </a:ext>
            </a:extLst>
          </p:cNvPr>
          <p:cNvSpPr/>
          <p:nvPr/>
        </p:nvSpPr>
        <p:spPr>
          <a:xfrm>
            <a:off x="461706" y="465666"/>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18" name="Diamond 17">
            <a:extLst>
              <a:ext uri="{FF2B5EF4-FFF2-40B4-BE49-F238E27FC236}">
                <a16:creationId xmlns:a16="http://schemas.microsoft.com/office/drawing/2014/main" id="{A6BA6B32-67C8-2730-08CA-357766887F60}"/>
              </a:ext>
            </a:extLst>
          </p:cNvPr>
          <p:cNvSpPr/>
          <p:nvPr/>
        </p:nvSpPr>
        <p:spPr>
          <a:xfrm>
            <a:off x="10369413" y="465666"/>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19" name="Diamond 18">
            <a:extLst>
              <a:ext uri="{FF2B5EF4-FFF2-40B4-BE49-F238E27FC236}">
                <a16:creationId xmlns:a16="http://schemas.microsoft.com/office/drawing/2014/main" id="{A0B6A7E5-7277-4AFE-9A11-32888025E96D}"/>
              </a:ext>
            </a:extLst>
          </p:cNvPr>
          <p:cNvSpPr/>
          <p:nvPr/>
        </p:nvSpPr>
        <p:spPr>
          <a:xfrm>
            <a:off x="10369413" y="4992544"/>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sp>
        <p:nvSpPr>
          <p:cNvPr id="20" name="Diamond 19">
            <a:extLst>
              <a:ext uri="{FF2B5EF4-FFF2-40B4-BE49-F238E27FC236}">
                <a16:creationId xmlns:a16="http://schemas.microsoft.com/office/drawing/2014/main" id="{BEBD3C18-3FCB-058C-593C-3E447DB5C0BA}"/>
              </a:ext>
            </a:extLst>
          </p:cNvPr>
          <p:cNvSpPr/>
          <p:nvPr/>
        </p:nvSpPr>
        <p:spPr>
          <a:xfrm>
            <a:off x="460830" y="4992544"/>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gradFill>
                <a:gsLst>
                  <a:gs pos="0">
                    <a:srgbClr val="4472C4">
                      <a:lumMod val="5000"/>
                      <a:lumOff val="95000"/>
                    </a:srgbClr>
                  </a:gs>
                  <a:gs pos="32000">
                    <a:srgbClr val="FFFF00"/>
                  </a:gs>
                  <a:gs pos="22944">
                    <a:srgbClr val="FCFD47"/>
                  </a:gs>
                  <a:gs pos="64000">
                    <a:srgbClr val="FFC000"/>
                  </a:gs>
                  <a:gs pos="94000">
                    <a:srgbClr val="C6EBFE"/>
                  </a:gs>
                </a:gsLst>
                <a:lin ang="5400000" scaled="1"/>
              </a:gradFill>
              <a:effectLst/>
              <a:uLnTx/>
              <a:uFillTx/>
              <a:latin typeface="Calibri" panose="020F0502020204030204"/>
              <a:ea typeface="+mn-ea"/>
              <a:cs typeface="+mn-cs"/>
            </a:endParaRPr>
          </a:p>
        </p:txBody>
      </p:sp>
      <p:pic>
        <p:nvPicPr>
          <p:cNvPr id="22" name="Picture 21" descr="A cartoon child holding a pencil&#10;&#10;Description automatically generated">
            <a:extLst>
              <a:ext uri="{FF2B5EF4-FFF2-40B4-BE49-F238E27FC236}">
                <a16:creationId xmlns:a16="http://schemas.microsoft.com/office/drawing/2014/main" id="{54751C74-5149-3BFF-4D9C-CBEDE987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28" y="689883"/>
            <a:ext cx="883961" cy="804631"/>
          </a:xfrm>
          <a:prstGeom prst="rect">
            <a:avLst/>
          </a:prstGeom>
        </p:spPr>
      </p:pic>
      <p:pic>
        <p:nvPicPr>
          <p:cNvPr id="24" name="Picture 23" descr="A cartoon of a child holding a lollipop&#10;&#10;Description automatically generated">
            <a:extLst>
              <a:ext uri="{FF2B5EF4-FFF2-40B4-BE49-F238E27FC236}">
                <a16:creationId xmlns:a16="http://schemas.microsoft.com/office/drawing/2014/main" id="{1ADB7BAC-81A7-07A3-72F6-85F5B0CF3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411" y="667422"/>
            <a:ext cx="891736" cy="812796"/>
          </a:xfrm>
          <a:prstGeom prst="rect">
            <a:avLst/>
          </a:prstGeom>
        </p:spPr>
      </p:pic>
      <p:pic>
        <p:nvPicPr>
          <p:cNvPr id="26" name="Picture 25" descr="A cartoon of a child&#10;&#10;Description automatically generated">
            <a:extLst>
              <a:ext uri="{FF2B5EF4-FFF2-40B4-BE49-F238E27FC236}">
                <a16:creationId xmlns:a16="http://schemas.microsoft.com/office/drawing/2014/main" id="{79B0EE09-843E-492A-981A-D8E263F38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73" y="5240676"/>
            <a:ext cx="769505" cy="775041"/>
          </a:xfrm>
          <a:prstGeom prst="rect">
            <a:avLst/>
          </a:prstGeom>
        </p:spPr>
      </p:pic>
      <p:pic>
        <p:nvPicPr>
          <p:cNvPr id="28" name="Picture 27" descr="A cartoon of a child wearing glasses&#10;&#10;Description automatically generated">
            <a:extLst>
              <a:ext uri="{FF2B5EF4-FFF2-40B4-BE49-F238E27FC236}">
                <a16:creationId xmlns:a16="http://schemas.microsoft.com/office/drawing/2014/main" id="{469F8948-2026-EE9B-58E3-9C8F570E4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0321" y="5210893"/>
            <a:ext cx="784952" cy="784952"/>
          </a:xfrm>
          <a:prstGeom prst="rect">
            <a:avLst/>
          </a:prstGeom>
        </p:spPr>
      </p:pic>
      <p:pic>
        <p:nvPicPr>
          <p:cNvPr id="11" name="Hình ảnh 8">
            <a:extLst>
              <a:ext uri="{FF2B5EF4-FFF2-40B4-BE49-F238E27FC236}">
                <a16:creationId xmlns:a16="http://schemas.microsoft.com/office/drawing/2014/main" id="{5D68BE3D-99C9-4CE8-531C-0C5DF4CB5437}"/>
              </a:ext>
            </a:extLst>
          </p:cNvPr>
          <p:cNvPicPr>
            <a:picLocks noChangeAspect="1"/>
          </p:cNvPicPr>
          <p:nvPr/>
        </p:nvPicPr>
        <p:blipFill rotWithShape="1">
          <a:blip r:embed="rId7"/>
          <a:srcRect l="11441" t="17303" r="61202" b="36532"/>
          <a:stretch/>
        </p:blipFill>
        <p:spPr>
          <a:xfrm>
            <a:off x="10272285" y="1878154"/>
            <a:ext cx="1321139" cy="1254014"/>
          </a:xfrm>
          <a:prstGeom prst="rect">
            <a:avLst/>
          </a:prstGeom>
        </p:spPr>
      </p:pic>
    </p:spTree>
    <p:extLst>
      <p:ext uri="{BB962C8B-B14F-4D97-AF65-F5344CB8AC3E}">
        <p14:creationId xmlns:p14="http://schemas.microsoft.com/office/powerpoint/2010/main" val="21584365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descr="A picnic table with food and a guitar&#10;&#10;Description automatically generated">
            <a:extLst>
              <a:ext uri="{FF2B5EF4-FFF2-40B4-BE49-F238E27FC236}">
                <a16:creationId xmlns:a16="http://schemas.microsoft.com/office/drawing/2014/main" id="{7219DF5C-42EA-9CB0-1B8D-A085F089FD82}"/>
              </a:ext>
            </a:extLst>
          </p:cNvPr>
          <p:cNvPicPr>
            <a:picLocks noChangeAspect="1"/>
          </p:cNvPicPr>
          <p:nvPr/>
        </p:nvPicPr>
        <p:blipFill rotWithShape="1">
          <a:blip r:embed="rId3">
            <a:extLst>
              <a:ext uri="{28A0092B-C50C-407E-A947-70E740481C1C}">
                <a14:useLocalDpi xmlns:a14="http://schemas.microsoft.com/office/drawing/2010/main" val="0"/>
              </a:ext>
            </a:extLst>
          </a:blip>
          <a:srcRect l="50316" t="1" r="34133" b="38983"/>
          <a:stretch/>
        </p:blipFill>
        <p:spPr>
          <a:xfrm rot="5400000">
            <a:off x="7570063" y="2236063"/>
            <a:ext cx="2213807" cy="7030065"/>
          </a:xfrm>
          <a:prstGeom prst="rect">
            <a:avLst/>
          </a:prstGeom>
        </p:spPr>
      </p:pic>
      <p:pic>
        <p:nvPicPr>
          <p:cNvPr id="9" name="Picture 8" descr="A picnic table with food and a guitar&#10;&#10;Description automatically generated">
            <a:extLst>
              <a:ext uri="{FF2B5EF4-FFF2-40B4-BE49-F238E27FC236}">
                <a16:creationId xmlns:a16="http://schemas.microsoft.com/office/drawing/2014/main" id="{DA1A1C43-0312-045E-B05D-254520F9ACC9}"/>
              </a:ext>
            </a:extLst>
          </p:cNvPr>
          <p:cNvPicPr>
            <a:picLocks noChangeAspect="1"/>
          </p:cNvPicPr>
          <p:nvPr/>
        </p:nvPicPr>
        <p:blipFill rotWithShape="1">
          <a:blip r:embed="rId3">
            <a:extLst>
              <a:ext uri="{28A0092B-C50C-407E-A947-70E740481C1C}">
                <a14:useLocalDpi xmlns:a14="http://schemas.microsoft.com/office/drawing/2010/main" val="0"/>
              </a:ext>
            </a:extLst>
          </a:blip>
          <a:srcRect l="50316" t="1" r="34133" b="38983"/>
          <a:stretch/>
        </p:blipFill>
        <p:spPr>
          <a:xfrm rot="5400000">
            <a:off x="7570062" y="22255"/>
            <a:ext cx="2213807" cy="7030065"/>
          </a:xfrm>
          <a:prstGeom prst="rect">
            <a:avLst/>
          </a:prstGeom>
        </p:spPr>
      </p:pic>
      <p:pic>
        <p:nvPicPr>
          <p:cNvPr id="10" name="Picture 9" descr="A picnic table with food and a guitar&#10;&#10;Description automatically generated">
            <a:extLst>
              <a:ext uri="{FF2B5EF4-FFF2-40B4-BE49-F238E27FC236}">
                <a16:creationId xmlns:a16="http://schemas.microsoft.com/office/drawing/2014/main" id="{62AF842D-B176-1413-AE04-344137EE7952}"/>
              </a:ext>
            </a:extLst>
          </p:cNvPr>
          <p:cNvPicPr>
            <a:picLocks noChangeAspect="1"/>
          </p:cNvPicPr>
          <p:nvPr/>
        </p:nvPicPr>
        <p:blipFill rotWithShape="1">
          <a:blip r:embed="rId3">
            <a:extLst>
              <a:ext uri="{28A0092B-C50C-407E-A947-70E740481C1C}">
                <a14:useLocalDpi xmlns:a14="http://schemas.microsoft.com/office/drawing/2010/main" val="0"/>
              </a:ext>
            </a:extLst>
          </a:blip>
          <a:srcRect l="50316" t="1" r="34133" b="38983"/>
          <a:stretch/>
        </p:blipFill>
        <p:spPr>
          <a:xfrm rot="5400000">
            <a:off x="7570064" y="-444777"/>
            <a:ext cx="2213807" cy="7030065"/>
          </a:xfrm>
          <a:prstGeom prst="rect">
            <a:avLst/>
          </a:prstGeom>
          <a:ln>
            <a:noFill/>
          </a:ln>
          <a:effectLst>
            <a:softEdge rad="112500"/>
          </a:effectLst>
        </p:spPr>
      </p:pic>
      <p:pic>
        <p:nvPicPr>
          <p:cNvPr id="12" name="Picture 11" descr="A group of kids in different poses&#10;&#10;Description automatically generated">
            <a:extLst>
              <a:ext uri="{FF2B5EF4-FFF2-40B4-BE49-F238E27FC236}">
                <a16:creationId xmlns:a16="http://schemas.microsoft.com/office/drawing/2014/main" id="{68CDBB0C-0F34-14FA-4E9E-9C6DBA7FA0C6}"/>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64561"/>
          <a:stretch/>
        </p:blipFill>
        <p:spPr>
          <a:xfrm>
            <a:off x="998444" y="1621091"/>
            <a:ext cx="11459026" cy="5431935"/>
          </a:xfrm>
          <a:prstGeom prst="rect">
            <a:avLst/>
          </a:prstGeom>
        </p:spPr>
      </p:pic>
      <p:grpSp>
        <p:nvGrpSpPr>
          <p:cNvPr id="15" name="Group 14">
            <a:extLst>
              <a:ext uri="{FF2B5EF4-FFF2-40B4-BE49-F238E27FC236}">
                <a16:creationId xmlns:a16="http://schemas.microsoft.com/office/drawing/2014/main" id="{8FA419D1-70FF-E655-A799-4BAC76E1DBEE}"/>
              </a:ext>
            </a:extLst>
          </p:cNvPr>
          <p:cNvGrpSpPr/>
          <p:nvPr/>
        </p:nvGrpSpPr>
        <p:grpSpPr>
          <a:xfrm>
            <a:off x="2276168" y="323212"/>
            <a:ext cx="7639664" cy="1249104"/>
            <a:chOff x="2276168" y="556728"/>
            <a:chExt cx="7639664" cy="1249104"/>
          </a:xfrm>
        </p:grpSpPr>
        <p:sp>
          <p:nvSpPr>
            <p:cNvPr id="14" name="TextBox 13">
              <a:extLst>
                <a:ext uri="{FF2B5EF4-FFF2-40B4-BE49-F238E27FC236}">
                  <a16:creationId xmlns:a16="http://schemas.microsoft.com/office/drawing/2014/main" id="{F107B75D-8487-ED3A-5C9A-7ACB32EA4BA1}"/>
                </a:ext>
              </a:extLst>
            </p:cNvPr>
            <p:cNvSpPr txBox="1"/>
            <p:nvPr/>
          </p:nvSpPr>
          <p:spPr>
            <a:xfrm>
              <a:off x="2276168" y="605503"/>
              <a:ext cx="7639664" cy="1200329"/>
            </a:xfrm>
            <a:prstGeom prst="rect">
              <a:avLst/>
            </a:prstGeom>
            <a:noFill/>
          </p:spPr>
          <p:txBody>
            <a:bodyPr wrap="square" rtlCol="0">
              <a:spAutoFit/>
            </a:bodyPr>
            <a:lstStyle/>
            <a:p>
              <a:r>
                <a:rPr lang="en-US" sz="7200">
                  <a:ln w="127000">
                    <a:solidFill>
                      <a:schemeClr val="bg1"/>
                    </a:solidFill>
                  </a:ln>
                  <a:solidFill>
                    <a:srgbClr val="00B0F0"/>
                  </a:solidFill>
                  <a:latin typeface="UTM Flamenco" panose="02040603050506020204" pitchFamily="18" charset="0"/>
                </a:rPr>
                <a:t>NGÀY CHỦ NHẬT VUI</a:t>
              </a:r>
            </a:p>
          </p:txBody>
        </p:sp>
        <p:sp>
          <p:nvSpPr>
            <p:cNvPr id="13" name="TextBox 12">
              <a:extLst>
                <a:ext uri="{FF2B5EF4-FFF2-40B4-BE49-F238E27FC236}">
                  <a16:creationId xmlns:a16="http://schemas.microsoft.com/office/drawing/2014/main" id="{E4C4B04F-B96D-5AA8-1F15-B28851EE878E}"/>
                </a:ext>
              </a:extLst>
            </p:cNvPr>
            <p:cNvSpPr txBox="1"/>
            <p:nvPr/>
          </p:nvSpPr>
          <p:spPr>
            <a:xfrm>
              <a:off x="2276168" y="556728"/>
              <a:ext cx="7639664" cy="1200329"/>
            </a:xfrm>
            <a:prstGeom prst="rect">
              <a:avLst/>
            </a:prstGeom>
            <a:noFill/>
          </p:spPr>
          <p:txBody>
            <a:bodyPr wrap="square" rtlCol="0">
              <a:spAutoFit/>
            </a:bodyPr>
            <a:lstStyle/>
            <a:p>
              <a:r>
                <a:rPr lang="en-US" sz="7200">
                  <a:solidFill>
                    <a:srgbClr val="00B0F0"/>
                  </a:solidFill>
                  <a:latin typeface="UTM Flamenco" panose="02040603050506020204" pitchFamily="18" charset="0"/>
                </a:rPr>
                <a:t>NGÀY CHỦ NHẬT VUI</a:t>
              </a:r>
            </a:p>
          </p:txBody>
        </p:sp>
      </p:grpSp>
      <p:grpSp>
        <p:nvGrpSpPr>
          <p:cNvPr id="19" name="Group 18">
            <a:extLst>
              <a:ext uri="{FF2B5EF4-FFF2-40B4-BE49-F238E27FC236}">
                <a16:creationId xmlns:a16="http://schemas.microsoft.com/office/drawing/2014/main" id="{3E809E52-7726-9583-B622-D32F22B06776}"/>
              </a:ext>
            </a:extLst>
          </p:cNvPr>
          <p:cNvGrpSpPr/>
          <p:nvPr/>
        </p:nvGrpSpPr>
        <p:grpSpPr>
          <a:xfrm>
            <a:off x="366486" y="5236909"/>
            <a:ext cx="11459026" cy="1297879"/>
            <a:chOff x="366486" y="5236909"/>
            <a:chExt cx="11459026" cy="1297879"/>
          </a:xfrm>
        </p:grpSpPr>
        <p:sp>
          <p:nvSpPr>
            <p:cNvPr id="17" name="Rectangle 16">
              <a:extLst>
                <a:ext uri="{FF2B5EF4-FFF2-40B4-BE49-F238E27FC236}">
                  <a16:creationId xmlns:a16="http://schemas.microsoft.com/office/drawing/2014/main" id="{A51DB627-398C-4511-E4E6-C3CAC26C1008}"/>
                </a:ext>
              </a:extLst>
            </p:cNvPr>
            <p:cNvSpPr/>
            <p:nvPr/>
          </p:nvSpPr>
          <p:spPr>
            <a:xfrm>
              <a:off x="366486" y="5236909"/>
              <a:ext cx="11459026" cy="1297879"/>
            </a:xfrm>
            <a:custGeom>
              <a:avLst/>
              <a:gdLst>
                <a:gd name="connsiteX0" fmla="*/ 0 w 11459026"/>
                <a:gd name="connsiteY0" fmla="*/ 0 h 1297879"/>
                <a:gd name="connsiteX1" fmla="*/ 687542 w 11459026"/>
                <a:gd name="connsiteY1" fmla="*/ 0 h 1297879"/>
                <a:gd name="connsiteX2" fmla="*/ 1260493 w 11459026"/>
                <a:gd name="connsiteY2" fmla="*/ 0 h 1297879"/>
                <a:gd name="connsiteX3" fmla="*/ 2062625 w 11459026"/>
                <a:gd name="connsiteY3" fmla="*/ 0 h 1297879"/>
                <a:gd name="connsiteX4" fmla="*/ 2864757 w 11459026"/>
                <a:gd name="connsiteY4" fmla="*/ 0 h 1297879"/>
                <a:gd name="connsiteX5" fmla="*/ 3437708 w 11459026"/>
                <a:gd name="connsiteY5" fmla="*/ 0 h 1297879"/>
                <a:gd name="connsiteX6" fmla="*/ 4239840 w 11459026"/>
                <a:gd name="connsiteY6" fmla="*/ 0 h 1297879"/>
                <a:gd name="connsiteX7" fmla="*/ 5041971 w 11459026"/>
                <a:gd name="connsiteY7" fmla="*/ 0 h 1297879"/>
                <a:gd name="connsiteX8" fmla="*/ 5729513 w 11459026"/>
                <a:gd name="connsiteY8" fmla="*/ 0 h 1297879"/>
                <a:gd name="connsiteX9" fmla="*/ 5958694 w 11459026"/>
                <a:gd name="connsiteY9" fmla="*/ 0 h 1297879"/>
                <a:gd name="connsiteX10" fmla="*/ 6760825 w 11459026"/>
                <a:gd name="connsiteY10" fmla="*/ 0 h 1297879"/>
                <a:gd name="connsiteX11" fmla="*/ 6990006 w 11459026"/>
                <a:gd name="connsiteY11" fmla="*/ 0 h 1297879"/>
                <a:gd name="connsiteX12" fmla="*/ 7677547 w 11459026"/>
                <a:gd name="connsiteY12" fmla="*/ 0 h 1297879"/>
                <a:gd name="connsiteX13" fmla="*/ 8021318 w 11459026"/>
                <a:gd name="connsiteY13" fmla="*/ 0 h 1297879"/>
                <a:gd name="connsiteX14" fmla="*/ 8823450 w 11459026"/>
                <a:gd name="connsiteY14" fmla="*/ 0 h 1297879"/>
                <a:gd name="connsiteX15" fmla="*/ 9625582 w 11459026"/>
                <a:gd name="connsiteY15" fmla="*/ 0 h 1297879"/>
                <a:gd name="connsiteX16" fmla="*/ 9969353 w 11459026"/>
                <a:gd name="connsiteY16" fmla="*/ 0 h 1297879"/>
                <a:gd name="connsiteX17" fmla="*/ 10198533 w 11459026"/>
                <a:gd name="connsiteY17" fmla="*/ 0 h 1297879"/>
                <a:gd name="connsiteX18" fmla="*/ 10427714 w 11459026"/>
                <a:gd name="connsiteY18" fmla="*/ 0 h 1297879"/>
                <a:gd name="connsiteX19" fmla="*/ 11459026 w 11459026"/>
                <a:gd name="connsiteY19" fmla="*/ 0 h 1297879"/>
                <a:gd name="connsiteX20" fmla="*/ 11459026 w 11459026"/>
                <a:gd name="connsiteY20" fmla="*/ 393690 h 1297879"/>
                <a:gd name="connsiteX21" fmla="*/ 11459026 w 11459026"/>
                <a:gd name="connsiteY21" fmla="*/ 826316 h 1297879"/>
                <a:gd name="connsiteX22" fmla="*/ 11459026 w 11459026"/>
                <a:gd name="connsiteY22" fmla="*/ 1297879 h 1297879"/>
                <a:gd name="connsiteX23" fmla="*/ 11000665 w 11459026"/>
                <a:gd name="connsiteY23" fmla="*/ 1297879 h 1297879"/>
                <a:gd name="connsiteX24" fmla="*/ 10427714 w 11459026"/>
                <a:gd name="connsiteY24" fmla="*/ 1297879 h 1297879"/>
                <a:gd name="connsiteX25" fmla="*/ 9854762 w 11459026"/>
                <a:gd name="connsiteY25" fmla="*/ 1297879 h 1297879"/>
                <a:gd name="connsiteX26" fmla="*/ 9396401 w 11459026"/>
                <a:gd name="connsiteY26" fmla="*/ 1297879 h 1297879"/>
                <a:gd name="connsiteX27" fmla="*/ 9167221 w 11459026"/>
                <a:gd name="connsiteY27" fmla="*/ 1297879 h 1297879"/>
                <a:gd name="connsiteX28" fmla="*/ 8823450 w 11459026"/>
                <a:gd name="connsiteY28" fmla="*/ 1297879 h 1297879"/>
                <a:gd name="connsiteX29" fmla="*/ 8594270 w 11459026"/>
                <a:gd name="connsiteY29" fmla="*/ 1297879 h 1297879"/>
                <a:gd name="connsiteX30" fmla="*/ 7906728 w 11459026"/>
                <a:gd name="connsiteY30" fmla="*/ 1297879 h 1297879"/>
                <a:gd name="connsiteX31" fmla="*/ 7562957 w 11459026"/>
                <a:gd name="connsiteY31" fmla="*/ 1297879 h 1297879"/>
                <a:gd name="connsiteX32" fmla="*/ 6760825 w 11459026"/>
                <a:gd name="connsiteY32" fmla="*/ 1297879 h 1297879"/>
                <a:gd name="connsiteX33" fmla="*/ 6417055 w 11459026"/>
                <a:gd name="connsiteY33" fmla="*/ 1297879 h 1297879"/>
                <a:gd name="connsiteX34" fmla="*/ 6073284 w 11459026"/>
                <a:gd name="connsiteY34" fmla="*/ 1297879 h 1297879"/>
                <a:gd name="connsiteX35" fmla="*/ 5500332 w 11459026"/>
                <a:gd name="connsiteY35" fmla="*/ 1297879 h 1297879"/>
                <a:gd name="connsiteX36" fmla="*/ 5156562 w 11459026"/>
                <a:gd name="connsiteY36" fmla="*/ 1297879 h 1297879"/>
                <a:gd name="connsiteX37" fmla="*/ 4469020 w 11459026"/>
                <a:gd name="connsiteY37" fmla="*/ 1297879 h 1297879"/>
                <a:gd name="connsiteX38" fmla="*/ 3666888 w 11459026"/>
                <a:gd name="connsiteY38" fmla="*/ 1297879 h 1297879"/>
                <a:gd name="connsiteX39" fmla="*/ 3208527 w 11459026"/>
                <a:gd name="connsiteY39" fmla="*/ 1297879 h 1297879"/>
                <a:gd name="connsiteX40" fmla="*/ 2635576 w 11459026"/>
                <a:gd name="connsiteY40" fmla="*/ 1297879 h 1297879"/>
                <a:gd name="connsiteX41" fmla="*/ 1833444 w 11459026"/>
                <a:gd name="connsiteY41" fmla="*/ 1297879 h 1297879"/>
                <a:gd name="connsiteX42" fmla="*/ 1031312 w 11459026"/>
                <a:gd name="connsiteY42" fmla="*/ 1297879 h 1297879"/>
                <a:gd name="connsiteX43" fmla="*/ 687542 w 11459026"/>
                <a:gd name="connsiteY43" fmla="*/ 1297879 h 1297879"/>
                <a:gd name="connsiteX44" fmla="*/ 0 w 11459026"/>
                <a:gd name="connsiteY44" fmla="*/ 1297879 h 1297879"/>
                <a:gd name="connsiteX45" fmla="*/ 0 w 11459026"/>
                <a:gd name="connsiteY45" fmla="*/ 891210 h 1297879"/>
                <a:gd name="connsiteX46" fmla="*/ 0 w 11459026"/>
                <a:gd name="connsiteY46" fmla="*/ 445605 h 1297879"/>
                <a:gd name="connsiteX47" fmla="*/ 0 w 11459026"/>
                <a:gd name="connsiteY47" fmla="*/ 0 h 12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59026" h="1297879" fill="none" extrusionOk="0">
                  <a:moveTo>
                    <a:pt x="0" y="0"/>
                  </a:moveTo>
                  <a:cubicBezTo>
                    <a:pt x="301062" y="-20857"/>
                    <a:pt x="372629" y="70538"/>
                    <a:pt x="687542" y="0"/>
                  </a:cubicBezTo>
                  <a:cubicBezTo>
                    <a:pt x="1002455" y="-70538"/>
                    <a:pt x="1054568" y="35675"/>
                    <a:pt x="1260493" y="0"/>
                  </a:cubicBezTo>
                  <a:cubicBezTo>
                    <a:pt x="1466418" y="-35675"/>
                    <a:pt x="1717140" y="49133"/>
                    <a:pt x="2062625" y="0"/>
                  </a:cubicBezTo>
                  <a:cubicBezTo>
                    <a:pt x="2408110" y="-49133"/>
                    <a:pt x="2572608" y="84397"/>
                    <a:pt x="2864757" y="0"/>
                  </a:cubicBezTo>
                  <a:cubicBezTo>
                    <a:pt x="3156906" y="-84397"/>
                    <a:pt x="3267533" y="11836"/>
                    <a:pt x="3437708" y="0"/>
                  </a:cubicBezTo>
                  <a:cubicBezTo>
                    <a:pt x="3607883" y="-11836"/>
                    <a:pt x="3889592" y="45417"/>
                    <a:pt x="4239840" y="0"/>
                  </a:cubicBezTo>
                  <a:cubicBezTo>
                    <a:pt x="4590088" y="-45417"/>
                    <a:pt x="4851248" y="83029"/>
                    <a:pt x="5041971" y="0"/>
                  </a:cubicBezTo>
                  <a:cubicBezTo>
                    <a:pt x="5232694" y="-83029"/>
                    <a:pt x="5419987" y="48857"/>
                    <a:pt x="5729513" y="0"/>
                  </a:cubicBezTo>
                  <a:cubicBezTo>
                    <a:pt x="6039039" y="-48857"/>
                    <a:pt x="5888285" y="6148"/>
                    <a:pt x="5958694" y="0"/>
                  </a:cubicBezTo>
                  <a:cubicBezTo>
                    <a:pt x="6029103" y="-6148"/>
                    <a:pt x="6380382" y="25153"/>
                    <a:pt x="6760825" y="0"/>
                  </a:cubicBezTo>
                  <a:cubicBezTo>
                    <a:pt x="7141268" y="-25153"/>
                    <a:pt x="6940554" y="18549"/>
                    <a:pt x="6990006" y="0"/>
                  </a:cubicBezTo>
                  <a:cubicBezTo>
                    <a:pt x="7039458" y="-18549"/>
                    <a:pt x="7350027" y="22197"/>
                    <a:pt x="7677547" y="0"/>
                  </a:cubicBezTo>
                  <a:cubicBezTo>
                    <a:pt x="8005067" y="-22197"/>
                    <a:pt x="7923570" y="20368"/>
                    <a:pt x="8021318" y="0"/>
                  </a:cubicBezTo>
                  <a:cubicBezTo>
                    <a:pt x="8119066" y="-20368"/>
                    <a:pt x="8433708" y="72136"/>
                    <a:pt x="8823450" y="0"/>
                  </a:cubicBezTo>
                  <a:cubicBezTo>
                    <a:pt x="9213192" y="-72136"/>
                    <a:pt x="9326245" y="50116"/>
                    <a:pt x="9625582" y="0"/>
                  </a:cubicBezTo>
                  <a:cubicBezTo>
                    <a:pt x="9924919" y="-50116"/>
                    <a:pt x="9876724" y="30655"/>
                    <a:pt x="9969353" y="0"/>
                  </a:cubicBezTo>
                  <a:cubicBezTo>
                    <a:pt x="10061982" y="-30655"/>
                    <a:pt x="10151124" y="17193"/>
                    <a:pt x="10198533" y="0"/>
                  </a:cubicBezTo>
                  <a:cubicBezTo>
                    <a:pt x="10245942" y="-17193"/>
                    <a:pt x="10369412" y="14050"/>
                    <a:pt x="10427714" y="0"/>
                  </a:cubicBezTo>
                  <a:cubicBezTo>
                    <a:pt x="10486016" y="-14050"/>
                    <a:pt x="11047972" y="115512"/>
                    <a:pt x="11459026" y="0"/>
                  </a:cubicBezTo>
                  <a:cubicBezTo>
                    <a:pt x="11461330" y="126036"/>
                    <a:pt x="11452784" y="308073"/>
                    <a:pt x="11459026" y="393690"/>
                  </a:cubicBezTo>
                  <a:cubicBezTo>
                    <a:pt x="11465268" y="479307"/>
                    <a:pt x="11415307" y="690300"/>
                    <a:pt x="11459026" y="826316"/>
                  </a:cubicBezTo>
                  <a:cubicBezTo>
                    <a:pt x="11502745" y="962332"/>
                    <a:pt x="11421853" y="1125832"/>
                    <a:pt x="11459026" y="1297879"/>
                  </a:cubicBezTo>
                  <a:cubicBezTo>
                    <a:pt x="11245474" y="1341130"/>
                    <a:pt x="11202329" y="1266784"/>
                    <a:pt x="11000665" y="1297879"/>
                  </a:cubicBezTo>
                  <a:cubicBezTo>
                    <a:pt x="10799001" y="1328974"/>
                    <a:pt x="10660336" y="1243454"/>
                    <a:pt x="10427714" y="1297879"/>
                  </a:cubicBezTo>
                  <a:cubicBezTo>
                    <a:pt x="10195092" y="1352304"/>
                    <a:pt x="10096629" y="1239778"/>
                    <a:pt x="9854762" y="1297879"/>
                  </a:cubicBezTo>
                  <a:cubicBezTo>
                    <a:pt x="9612895" y="1355980"/>
                    <a:pt x="9553476" y="1265572"/>
                    <a:pt x="9396401" y="1297879"/>
                  </a:cubicBezTo>
                  <a:cubicBezTo>
                    <a:pt x="9239326" y="1330186"/>
                    <a:pt x="9274793" y="1278484"/>
                    <a:pt x="9167221" y="1297879"/>
                  </a:cubicBezTo>
                  <a:cubicBezTo>
                    <a:pt x="9059649" y="1317274"/>
                    <a:pt x="8931443" y="1292966"/>
                    <a:pt x="8823450" y="1297879"/>
                  </a:cubicBezTo>
                  <a:cubicBezTo>
                    <a:pt x="8715457" y="1302792"/>
                    <a:pt x="8653386" y="1294162"/>
                    <a:pt x="8594270" y="1297879"/>
                  </a:cubicBezTo>
                  <a:cubicBezTo>
                    <a:pt x="8535154" y="1301596"/>
                    <a:pt x="8211293" y="1275745"/>
                    <a:pt x="7906728" y="1297879"/>
                  </a:cubicBezTo>
                  <a:cubicBezTo>
                    <a:pt x="7602163" y="1320013"/>
                    <a:pt x="7679377" y="1294545"/>
                    <a:pt x="7562957" y="1297879"/>
                  </a:cubicBezTo>
                  <a:cubicBezTo>
                    <a:pt x="7446537" y="1301213"/>
                    <a:pt x="6969629" y="1264380"/>
                    <a:pt x="6760825" y="1297879"/>
                  </a:cubicBezTo>
                  <a:cubicBezTo>
                    <a:pt x="6552021" y="1331378"/>
                    <a:pt x="6550619" y="1258534"/>
                    <a:pt x="6417055" y="1297879"/>
                  </a:cubicBezTo>
                  <a:cubicBezTo>
                    <a:pt x="6283491" y="1337224"/>
                    <a:pt x="6235212" y="1270535"/>
                    <a:pt x="6073284" y="1297879"/>
                  </a:cubicBezTo>
                  <a:cubicBezTo>
                    <a:pt x="5911356" y="1325223"/>
                    <a:pt x="5660038" y="1273166"/>
                    <a:pt x="5500332" y="1297879"/>
                  </a:cubicBezTo>
                  <a:cubicBezTo>
                    <a:pt x="5340626" y="1322592"/>
                    <a:pt x="5324617" y="1258169"/>
                    <a:pt x="5156562" y="1297879"/>
                  </a:cubicBezTo>
                  <a:cubicBezTo>
                    <a:pt x="4988507" y="1337589"/>
                    <a:pt x="4607907" y="1217135"/>
                    <a:pt x="4469020" y="1297879"/>
                  </a:cubicBezTo>
                  <a:cubicBezTo>
                    <a:pt x="4330133" y="1378623"/>
                    <a:pt x="3829965" y="1267345"/>
                    <a:pt x="3666888" y="1297879"/>
                  </a:cubicBezTo>
                  <a:cubicBezTo>
                    <a:pt x="3503811" y="1328413"/>
                    <a:pt x="3428300" y="1264767"/>
                    <a:pt x="3208527" y="1297879"/>
                  </a:cubicBezTo>
                  <a:cubicBezTo>
                    <a:pt x="2988754" y="1330991"/>
                    <a:pt x="2822446" y="1278113"/>
                    <a:pt x="2635576" y="1297879"/>
                  </a:cubicBezTo>
                  <a:cubicBezTo>
                    <a:pt x="2448706" y="1317645"/>
                    <a:pt x="2054510" y="1238299"/>
                    <a:pt x="1833444" y="1297879"/>
                  </a:cubicBezTo>
                  <a:cubicBezTo>
                    <a:pt x="1612378" y="1357459"/>
                    <a:pt x="1291216" y="1223654"/>
                    <a:pt x="1031312" y="1297879"/>
                  </a:cubicBezTo>
                  <a:cubicBezTo>
                    <a:pt x="771408" y="1372104"/>
                    <a:pt x="759349" y="1291843"/>
                    <a:pt x="687542" y="1297879"/>
                  </a:cubicBezTo>
                  <a:cubicBezTo>
                    <a:pt x="615735" y="1303915"/>
                    <a:pt x="223290" y="1221748"/>
                    <a:pt x="0" y="1297879"/>
                  </a:cubicBezTo>
                  <a:cubicBezTo>
                    <a:pt x="-36010" y="1113954"/>
                    <a:pt x="34983" y="1048089"/>
                    <a:pt x="0" y="891210"/>
                  </a:cubicBezTo>
                  <a:cubicBezTo>
                    <a:pt x="-34983" y="734331"/>
                    <a:pt x="22262" y="602770"/>
                    <a:pt x="0" y="445605"/>
                  </a:cubicBezTo>
                  <a:cubicBezTo>
                    <a:pt x="-22262" y="288440"/>
                    <a:pt x="30914" y="117335"/>
                    <a:pt x="0" y="0"/>
                  </a:cubicBezTo>
                  <a:close/>
                </a:path>
                <a:path w="11459026" h="1297879" stroke="0" extrusionOk="0">
                  <a:moveTo>
                    <a:pt x="0" y="0"/>
                  </a:moveTo>
                  <a:cubicBezTo>
                    <a:pt x="102308" y="-951"/>
                    <a:pt x="115890" y="25534"/>
                    <a:pt x="229181" y="0"/>
                  </a:cubicBezTo>
                  <a:cubicBezTo>
                    <a:pt x="342472" y="-25534"/>
                    <a:pt x="353379" y="22342"/>
                    <a:pt x="458361" y="0"/>
                  </a:cubicBezTo>
                  <a:cubicBezTo>
                    <a:pt x="563343" y="-22342"/>
                    <a:pt x="684612" y="17629"/>
                    <a:pt x="802132" y="0"/>
                  </a:cubicBezTo>
                  <a:cubicBezTo>
                    <a:pt x="919652" y="-17629"/>
                    <a:pt x="1255179" y="14847"/>
                    <a:pt x="1489673" y="0"/>
                  </a:cubicBezTo>
                  <a:cubicBezTo>
                    <a:pt x="1724167" y="-14847"/>
                    <a:pt x="2024144" y="1116"/>
                    <a:pt x="2177215" y="0"/>
                  </a:cubicBezTo>
                  <a:cubicBezTo>
                    <a:pt x="2330286" y="-1116"/>
                    <a:pt x="2353864" y="29601"/>
                    <a:pt x="2520986" y="0"/>
                  </a:cubicBezTo>
                  <a:cubicBezTo>
                    <a:pt x="2688108" y="-29601"/>
                    <a:pt x="2922974" y="59595"/>
                    <a:pt x="3093937" y="0"/>
                  </a:cubicBezTo>
                  <a:cubicBezTo>
                    <a:pt x="3264900" y="-59595"/>
                    <a:pt x="3530695" y="1479"/>
                    <a:pt x="3781479" y="0"/>
                  </a:cubicBezTo>
                  <a:cubicBezTo>
                    <a:pt x="4032263" y="-1479"/>
                    <a:pt x="4206600" y="18272"/>
                    <a:pt x="4354430" y="0"/>
                  </a:cubicBezTo>
                  <a:cubicBezTo>
                    <a:pt x="4502260" y="-18272"/>
                    <a:pt x="4788686" y="63753"/>
                    <a:pt x="4927381" y="0"/>
                  </a:cubicBezTo>
                  <a:cubicBezTo>
                    <a:pt x="5066076" y="-63753"/>
                    <a:pt x="5317618" y="35795"/>
                    <a:pt x="5614923" y="0"/>
                  </a:cubicBezTo>
                  <a:cubicBezTo>
                    <a:pt x="5912228" y="-35795"/>
                    <a:pt x="6114595" y="9404"/>
                    <a:pt x="6417055" y="0"/>
                  </a:cubicBezTo>
                  <a:cubicBezTo>
                    <a:pt x="6719515" y="-9404"/>
                    <a:pt x="6550312" y="23556"/>
                    <a:pt x="6646235" y="0"/>
                  </a:cubicBezTo>
                  <a:cubicBezTo>
                    <a:pt x="6742158" y="-23556"/>
                    <a:pt x="6768754" y="6829"/>
                    <a:pt x="6875416" y="0"/>
                  </a:cubicBezTo>
                  <a:cubicBezTo>
                    <a:pt x="6982078" y="-6829"/>
                    <a:pt x="7051435" y="13242"/>
                    <a:pt x="7219186" y="0"/>
                  </a:cubicBezTo>
                  <a:cubicBezTo>
                    <a:pt x="7386937" y="-13242"/>
                    <a:pt x="7369783" y="13351"/>
                    <a:pt x="7448367" y="0"/>
                  </a:cubicBezTo>
                  <a:cubicBezTo>
                    <a:pt x="7526951" y="-13351"/>
                    <a:pt x="7770760" y="46286"/>
                    <a:pt x="8021318" y="0"/>
                  </a:cubicBezTo>
                  <a:cubicBezTo>
                    <a:pt x="8271876" y="-46286"/>
                    <a:pt x="8553161" y="11018"/>
                    <a:pt x="8708860" y="0"/>
                  </a:cubicBezTo>
                  <a:cubicBezTo>
                    <a:pt x="8864559" y="-11018"/>
                    <a:pt x="9185208" y="20432"/>
                    <a:pt x="9510992" y="0"/>
                  </a:cubicBezTo>
                  <a:cubicBezTo>
                    <a:pt x="9836776" y="-20432"/>
                    <a:pt x="9752460" y="39096"/>
                    <a:pt x="9854762" y="0"/>
                  </a:cubicBezTo>
                  <a:cubicBezTo>
                    <a:pt x="9957064" y="-39096"/>
                    <a:pt x="10303329" y="33254"/>
                    <a:pt x="10542304" y="0"/>
                  </a:cubicBezTo>
                  <a:cubicBezTo>
                    <a:pt x="10781279" y="-33254"/>
                    <a:pt x="11171892" y="88842"/>
                    <a:pt x="11459026" y="0"/>
                  </a:cubicBezTo>
                  <a:cubicBezTo>
                    <a:pt x="11497683" y="180698"/>
                    <a:pt x="11427505" y="225895"/>
                    <a:pt x="11459026" y="406669"/>
                  </a:cubicBezTo>
                  <a:cubicBezTo>
                    <a:pt x="11490547" y="587443"/>
                    <a:pt x="11429392" y="687303"/>
                    <a:pt x="11459026" y="852274"/>
                  </a:cubicBezTo>
                  <a:cubicBezTo>
                    <a:pt x="11488660" y="1017245"/>
                    <a:pt x="11418722" y="1128833"/>
                    <a:pt x="11459026" y="1297879"/>
                  </a:cubicBezTo>
                  <a:cubicBezTo>
                    <a:pt x="11118308" y="1309407"/>
                    <a:pt x="11005305" y="1242852"/>
                    <a:pt x="10771484" y="1297879"/>
                  </a:cubicBezTo>
                  <a:cubicBezTo>
                    <a:pt x="10537663" y="1352906"/>
                    <a:pt x="10459671" y="1246512"/>
                    <a:pt x="10313123" y="1297879"/>
                  </a:cubicBezTo>
                  <a:cubicBezTo>
                    <a:pt x="10166575" y="1349246"/>
                    <a:pt x="9857331" y="1259182"/>
                    <a:pt x="9510992" y="1297879"/>
                  </a:cubicBezTo>
                  <a:cubicBezTo>
                    <a:pt x="9164653" y="1336576"/>
                    <a:pt x="9105310" y="1297692"/>
                    <a:pt x="8708860" y="1297879"/>
                  </a:cubicBezTo>
                  <a:cubicBezTo>
                    <a:pt x="8312410" y="1298066"/>
                    <a:pt x="8487190" y="1290585"/>
                    <a:pt x="8365089" y="1297879"/>
                  </a:cubicBezTo>
                  <a:cubicBezTo>
                    <a:pt x="8242988" y="1305173"/>
                    <a:pt x="7845468" y="1296067"/>
                    <a:pt x="7677547" y="1297879"/>
                  </a:cubicBezTo>
                  <a:cubicBezTo>
                    <a:pt x="7509626" y="1299691"/>
                    <a:pt x="7556801" y="1281379"/>
                    <a:pt x="7448367" y="1297879"/>
                  </a:cubicBezTo>
                  <a:cubicBezTo>
                    <a:pt x="7339933" y="1314379"/>
                    <a:pt x="7104993" y="1285088"/>
                    <a:pt x="6990006" y="1297879"/>
                  </a:cubicBezTo>
                  <a:cubicBezTo>
                    <a:pt x="6875019" y="1310670"/>
                    <a:pt x="6819466" y="1289321"/>
                    <a:pt x="6760825" y="1297879"/>
                  </a:cubicBezTo>
                  <a:cubicBezTo>
                    <a:pt x="6702184" y="1306437"/>
                    <a:pt x="6544050" y="1286019"/>
                    <a:pt x="6417055" y="1297879"/>
                  </a:cubicBezTo>
                  <a:cubicBezTo>
                    <a:pt x="6290060" y="1309739"/>
                    <a:pt x="5978274" y="1252054"/>
                    <a:pt x="5729513" y="1297879"/>
                  </a:cubicBezTo>
                  <a:cubicBezTo>
                    <a:pt x="5480752" y="1343704"/>
                    <a:pt x="5479519" y="1264982"/>
                    <a:pt x="5271152" y="1297879"/>
                  </a:cubicBezTo>
                  <a:cubicBezTo>
                    <a:pt x="5062785" y="1330776"/>
                    <a:pt x="5089697" y="1277227"/>
                    <a:pt x="5041971" y="1297879"/>
                  </a:cubicBezTo>
                  <a:cubicBezTo>
                    <a:pt x="4994245" y="1318531"/>
                    <a:pt x="4665887" y="1254929"/>
                    <a:pt x="4469020" y="1297879"/>
                  </a:cubicBezTo>
                  <a:cubicBezTo>
                    <a:pt x="4272153" y="1340829"/>
                    <a:pt x="3943723" y="1269883"/>
                    <a:pt x="3781479" y="1297879"/>
                  </a:cubicBezTo>
                  <a:cubicBezTo>
                    <a:pt x="3619235" y="1325875"/>
                    <a:pt x="3582886" y="1265171"/>
                    <a:pt x="3437708" y="1297879"/>
                  </a:cubicBezTo>
                  <a:cubicBezTo>
                    <a:pt x="3292530" y="1330587"/>
                    <a:pt x="2937319" y="1229030"/>
                    <a:pt x="2750166" y="1297879"/>
                  </a:cubicBezTo>
                  <a:cubicBezTo>
                    <a:pt x="2563013" y="1366728"/>
                    <a:pt x="2484902" y="1291596"/>
                    <a:pt x="2291805" y="1297879"/>
                  </a:cubicBezTo>
                  <a:cubicBezTo>
                    <a:pt x="2098708" y="1304162"/>
                    <a:pt x="1812711" y="1247418"/>
                    <a:pt x="1604264" y="1297879"/>
                  </a:cubicBezTo>
                  <a:cubicBezTo>
                    <a:pt x="1395817" y="1348340"/>
                    <a:pt x="1193802" y="1297731"/>
                    <a:pt x="1031312" y="1297879"/>
                  </a:cubicBezTo>
                  <a:cubicBezTo>
                    <a:pt x="868822" y="1298027"/>
                    <a:pt x="829595" y="1262026"/>
                    <a:pt x="687542" y="1297879"/>
                  </a:cubicBezTo>
                  <a:cubicBezTo>
                    <a:pt x="545489" y="1333732"/>
                    <a:pt x="243636" y="1241180"/>
                    <a:pt x="0" y="1297879"/>
                  </a:cubicBezTo>
                  <a:cubicBezTo>
                    <a:pt x="-47553" y="1186143"/>
                    <a:pt x="36296" y="1082215"/>
                    <a:pt x="0" y="878231"/>
                  </a:cubicBezTo>
                  <a:cubicBezTo>
                    <a:pt x="-36296" y="674247"/>
                    <a:pt x="32072" y="641505"/>
                    <a:pt x="0" y="432626"/>
                  </a:cubicBezTo>
                  <a:cubicBezTo>
                    <a:pt x="-32072" y="223748"/>
                    <a:pt x="16140" y="174833"/>
                    <a:pt x="0" y="0"/>
                  </a:cubicBezTo>
                  <a:close/>
                </a:path>
              </a:pathLst>
            </a:custGeom>
            <a:solidFill>
              <a:schemeClr val="bg1"/>
            </a:solidFill>
            <a:ln w="57150">
              <a:solidFill>
                <a:srgbClr val="FF5050"/>
              </a:solidFill>
              <a:extLst>
                <a:ext uri="{C807C97D-BFC1-408E-A445-0C87EB9F89A2}">
                  <ask:lineSketchStyleProps xmlns:ask="http://schemas.microsoft.com/office/drawing/2018/sketchyshapes" sd="327275969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8A6C197-3A6D-5ACD-C823-5EC08A94A36A}"/>
                </a:ext>
              </a:extLst>
            </p:cNvPr>
            <p:cNvSpPr txBox="1"/>
            <p:nvPr/>
          </p:nvSpPr>
          <p:spPr>
            <a:xfrm>
              <a:off x="491613" y="5339686"/>
              <a:ext cx="11208773" cy="1077218"/>
            </a:xfrm>
            <a:prstGeom prst="rect">
              <a:avLst/>
            </a:prstGeom>
            <a:noFill/>
          </p:spPr>
          <p:txBody>
            <a:bodyPr wrap="square" rtlCol="0">
              <a:spAutoFit/>
            </a:bodyPr>
            <a:lstStyle/>
            <a:p>
              <a:r>
                <a:rPr lang="en-US" sz="3200"/>
                <a:t>Chúng mình đang chuẩn bị thức ăn để có một buổi cắm trại hoàn hảo. Hãy trả lời các câu để chuẩn bị thức ăn cùng chúng mình nhé. </a:t>
              </a:r>
            </a:p>
          </p:txBody>
        </p:sp>
      </p:grpSp>
    </p:spTree>
    <p:extLst>
      <p:ext uri="{BB962C8B-B14F-4D97-AF65-F5344CB8AC3E}">
        <p14:creationId xmlns:p14="http://schemas.microsoft.com/office/powerpoint/2010/main" val="3807478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3511C6-D6C7-75BC-2675-6D5556E6F78F}"/>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49DF864-1DAD-B563-7B54-D2690EACF91B}"/>
              </a:ext>
            </a:extLst>
          </p:cNvPr>
          <p:cNvGrpSpPr/>
          <p:nvPr/>
        </p:nvGrpSpPr>
        <p:grpSpPr>
          <a:xfrm>
            <a:off x="216131" y="764270"/>
            <a:ext cx="12382389" cy="1921829"/>
            <a:chOff x="290948" y="4772976"/>
            <a:chExt cx="12382389" cy="1921829"/>
          </a:xfrm>
        </p:grpSpPr>
        <p:sp>
          <p:nvSpPr>
            <p:cNvPr id="4" name="Rectangle 3">
              <a:extLst>
                <a:ext uri="{FF2B5EF4-FFF2-40B4-BE49-F238E27FC236}">
                  <a16:creationId xmlns:a16="http://schemas.microsoft.com/office/drawing/2014/main" id="{358D0A2A-F645-5829-A693-8395DE2CD689}"/>
                </a:ext>
              </a:extLst>
            </p:cNvPr>
            <p:cNvSpPr/>
            <p:nvPr/>
          </p:nvSpPr>
          <p:spPr>
            <a:xfrm>
              <a:off x="1484296" y="5126323"/>
              <a:ext cx="10271084" cy="1256012"/>
            </a:xfrm>
            <a:custGeom>
              <a:avLst/>
              <a:gdLst>
                <a:gd name="connsiteX0" fmla="*/ 0 w 10271084"/>
                <a:gd name="connsiteY0" fmla="*/ 0 h 1256012"/>
                <a:gd name="connsiteX1" fmla="*/ 467905 w 10271084"/>
                <a:gd name="connsiteY1" fmla="*/ 0 h 1256012"/>
                <a:gd name="connsiteX2" fmla="*/ 935810 w 10271084"/>
                <a:gd name="connsiteY2" fmla="*/ 0 h 1256012"/>
                <a:gd name="connsiteX3" fmla="*/ 1301004 w 10271084"/>
                <a:gd name="connsiteY3" fmla="*/ 0 h 1256012"/>
                <a:gd name="connsiteX4" fmla="*/ 1768909 w 10271084"/>
                <a:gd name="connsiteY4" fmla="*/ 0 h 1256012"/>
                <a:gd name="connsiteX5" fmla="*/ 2544946 w 10271084"/>
                <a:gd name="connsiteY5" fmla="*/ 0 h 1256012"/>
                <a:gd name="connsiteX6" fmla="*/ 2807430 w 10271084"/>
                <a:gd name="connsiteY6" fmla="*/ 0 h 1256012"/>
                <a:gd name="connsiteX7" fmla="*/ 3172624 w 10271084"/>
                <a:gd name="connsiteY7" fmla="*/ 0 h 1256012"/>
                <a:gd name="connsiteX8" fmla="*/ 3948661 w 10271084"/>
                <a:gd name="connsiteY8" fmla="*/ 0 h 1256012"/>
                <a:gd name="connsiteX9" fmla="*/ 4724699 w 10271084"/>
                <a:gd name="connsiteY9" fmla="*/ 0 h 1256012"/>
                <a:gd name="connsiteX10" fmla="*/ 5192604 w 10271084"/>
                <a:gd name="connsiteY10" fmla="*/ 0 h 1256012"/>
                <a:gd name="connsiteX11" fmla="*/ 5557798 w 10271084"/>
                <a:gd name="connsiteY11" fmla="*/ 0 h 1256012"/>
                <a:gd name="connsiteX12" fmla="*/ 6231124 w 10271084"/>
                <a:gd name="connsiteY12" fmla="*/ 0 h 1256012"/>
                <a:gd name="connsiteX13" fmla="*/ 6904451 w 10271084"/>
                <a:gd name="connsiteY13" fmla="*/ 0 h 1256012"/>
                <a:gd name="connsiteX14" fmla="*/ 7577778 w 10271084"/>
                <a:gd name="connsiteY14" fmla="*/ 0 h 1256012"/>
                <a:gd name="connsiteX15" fmla="*/ 8045682 w 10271084"/>
                <a:gd name="connsiteY15" fmla="*/ 0 h 1256012"/>
                <a:gd name="connsiteX16" fmla="*/ 8616298 w 10271084"/>
                <a:gd name="connsiteY16" fmla="*/ 0 h 1256012"/>
                <a:gd name="connsiteX17" fmla="*/ 8981492 w 10271084"/>
                <a:gd name="connsiteY17" fmla="*/ 0 h 1256012"/>
                <a:gd name="connsiteX18" fmla="*/ 9552108 w 10271084"/>
                <a:gd name="connsiteY18" fmla="*/ 0 h 1256012"/>
                <a:gd name="connsiteX19" fmla="*/ 10271084 w 10271084"/>
                <a:gd name="connsiteY19" fmla="*/ 0 h 1256012"/>
                <a:gd name="connsiteX20" fmla="*/ 10271084 w 10271084"/>
                <a:gd name="connsiteY20" fmla="*/ 418671 h 1256012"/>
                <a:gd name="connsiteX21" fmla="*/ 10271084 w 10271084"/>
                <a:gd name="connsiteY21" fmla="*/ 849901 h 1256012"/>
                <a:gd name="connsiteX22" fmla="*/ 10271084 w 10271084"/>
                <a:gd name="connsiteY22" fmla="*/ 1256012 h 1256012"/>
                <a:gd name="connsiteX23" fmla="*/ 10008601 w 10271084"/>
                <a:gd name="connsiteY23" fmla="*/ 1256012 h 1256012"/>
                <a:gd name="connsiteX24" fmla="*/ 9746117 w 10271084"/>
                <a:gd name="connsiteY24" fmla="*/ 1256012 h 1256012"/>
                <a:gd name="connsiteX25" fmla="*/ 9278213 w 10271084"/>
                <a:gd name="connsiteY25" fmla="*/ 1256012 h 1256012"/>
                <a:gd name="connsiteX26" fmla="*/ 8502175 w 10271084"/>
                <a:gd name="connsiteY26" fmla="*/ 1256012 h 1256012"/>
                <a:gd name="connsiteX27" fmla="*/ 7726138 w 10271084"/>
                <a:gd name="connsiteY27" fmla="*/ 1256012 h 1256012"/>
                <a:gd name="connsiteX28" fmla="*/ 7258233 w 10271084"/>
                <a:gd name="connsiteY28" fmla="*/ 1256012 h 1256012"/>
                <a:gd name="connsiteX29" fmla="*/ 6893039 w 10271084"/>
                <a:gd name="connsiteY29" fmla="*/ 1256012 h 1256012"/>
                <a:gd name="connsiteX30" fmla="*/ 6630555 w 10271084"/>
                <a:gd name="connsiteY30" fmla="*/ 1256012 h 1256012"/>
                <a:gd name="connsiteX31" fmla="*/ 5957229 w 10271084"/>
                <a:gd name="connsiteY31" fmla="*/ 1256012 h 1256012"/>
                <a:gd name="connsiteX32" fmla="*/ 5386613 w 10271084"/>
                <a:gd name="connsiteY32" fmla="*/ 1256012 h 1256012"/>
                <a:gd name="connsiteX33" fmla="*/ 4815997 w 10271084"/>
                <a:gd name="connsiteY33" fmla="*/ 1256012 h 1256012"/>
                <a:gd name="connsiteX34" fmla="*/ 4039960 w 10271084"/>
                <a:gd name="connsiteY34" fmla="*/ 1256012 h 1256012"/>
                <a:gd name="connsiteX35" fmla="*/ 3263922 w 10271084"/>
                <a:gd name="connsiteY35" fmla="*/ 1256012 h 1256012"/>
                <a:gd name="connsiteX36" fmla="*/ 2487885 w 10271084"/>
                <a:gd name="connsiteY36" fmla="*/ 1256012 h 1256012"/>
                <a:gd name="connsiteX37" fmla="*/ 1711847 w 10271084"/>
                <a:gd name="connsiteY37" fmla="*/ 1256012 h 1256012"/>
                <a:gd name="connsiteX38" fmla="*/ 1449364 w 10271084"/>
                <a:gd name="connsiteY38" fmla="*/ 1256012 h 1256012"/>
                <a:gd name="connsiteX39" fmla="*/ 878748 w 10271084"/>
                <a:gd name="connsiteY39" fmla="*/ 1256012 h 1256012"/>
                <a:gd name="connsiteX40" fmla="*/ 513554 w 10271084"/>
                <a:gd name="connsiteY40" fmla="*/ 1256012 h 1256012"/>
                <a:gd name="connsiteX41" fmla="*/ 0 w 10271084"/>
                <a:gd name="connsiteY41" fmla="*/ 1256012 h 1256012"/>
                <a:gd name="connsiteX42" fmla="*/ 0 w 10271084"/>
                <a:gd name="connsiteY42" fmla="*/ 862462 h 1256012"/>
                <a:gd name="connsiteX43" fmla="*/ 0 w 10271084"/>
                <a:gd name="connsiteY43" fmla="*/ 468911 h 1256012"/>
                <a:gd name="connsiteX44" fmla="*/ 0 w 10271084"/>
                <a:gd name="connsiteY44" fmla="*/ 0 h 12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256012"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272858" y="129037"/>
                    <a:pt x="10267884" y="264545"/>
                    <a:pt x="10271084" y="418671"/>
                  </a:cubicBezTo>
                  <a:cubicBezTo>
                    <a:pt x="10274284" y="572797"/>
                    <a:pt x="10264786" y="681500"/>
                    <a:pt x="10271084" y="849901"/>
                  </a:cubicBezTo>
                  <a:cubicBezTo>
                    <a:pt x="10277382" y="1018302"/>
                    <a:pt x="10223716" y="1106474"/>
                    <a:pt x="10271084" y="1256012"/>
                  </a:cubicBezTo>
                  <a:cubicBezTo>
                    <a:pt x="10180203" y="1273707"/>
                    <a:pt x="10134877" y="1234857"/>
                    <a:pt x="10008601" y="1256012"/>
                  </a:cubicBezTo>
                  <a:cubicBezTo>
                    <a:pt x="9882325" y="1277167"/>
                    <a:pt x="9824564" y="1237943"/>
                    <a:pt x="9746117" y="1256012"/>
                  </a:cubicBezTo>
                  <a:cubicBezTo>
                    <a:pt x="9667670" y="1274081"/>
                    <a:pt x="9470266" y="1209811"/>
                    <a:pt x="9278213" y="1256012"/>
                  </a:cubicBezTo>
                  <a:cubicBezTo>
                    <a:pt x="9086160" y="1302213"/>
                    <a:pt x="8756271" y="1164119"/>
                    <a:pt x="8502175" y="1256012"/>
                  </a:cubicBezTo>
                  <a:cubicBezTo>
                    <a:pt x="8248079" y="1347905"/>
                    <a:pt x="8053035" y="1215930"/>
                    <a:pt x="7726138" y="1256012"/>
                  </a:cubicBezTo>
                  <a:cubicBezTo>
                    <a:pt x="7399241" y="1296094"/>
                    <a:pt x="7464622" y="1220534"/>
                    <a:pt x="7258233" y="1256012"/>
                  </a:cubicBezTo>
                  <a:cubicBezTo>
                    <a:pt x="7051844" y="1291490"/>
                    <a:pt x="7040740" y="1219234"/>
                    <a:pt x="6893039" y="1256012"/>
                  </a:cubicBezTo>
                  <a:cubicBezTo>
                    <a:pt x="6745338" y="1292790"/>
                    <a:pt x="6752982" y="1255104"/>
                    <a:pt x="6630555" y="1256012"/>
                  </a:cubicBezTo>
                  <a:cubicBezTo>
                    <a:pt x="6508128" y="1256920"/>
                    <a:pt x="6215572" y="1197033"/>
                    <a:pt x="5957229" y="1256012"/>
                  </a:cubicBezTo>
                  <a:cubicBezTo>
                    <a:pt x="5698886" y="1314991"/>
                    <a:pt x="5558126" y="1230942"/>
                    <a:pt x="5386613" y="1256012"/>
                  </a:cubicBezTo>
                  <a:cubicBezTo>
                    <a:pt x="5215100" y="1281082"/>
                    <a:pt x="5040268" y="1208252"/>
                    <a:pt x="4815997" y="1256012"/>
                  </a:cubicBezTo>
                  <a:cubicBezTo>
                    <a:pt x="4591726" y="1303772"/>
                    <a:pt x="4276525" y="1183425"/>
                    <a:pt x="4039960" y="1256012"/>
                  </a:cubicBezTo>
                  <a:cubicBezTo>
                    <a:pt x="3803395" y="1328599"/>
                    <a:pt x="3449836" y="1198252"/>
                    <a:pt x="3263922" y="1256012"/>
                  </a:cubicBezTo>
                  <a:cubicBezTo>
                    <a:pt x="3078008" y="1313772"/>
                    <a:pt x="2747300" y="1214135"/>
                    <a:pt x="2487885" y="1256012"/>
                  </a:cubicBezTo>
                  <a:cubicBezTo>
                    <a:pt x="2228470" y="1297889"/>
                    <a:pt x="2091822" y="1191936"/>
                    <a:pt x="1711847" y="1256012"/>
                  </a:cubicBezTo>
                  <a:cubicBezTo>
                    <a:pt x="1331872" y="1320088"/>
                    <a:pt x="1515518" y="1238092"/>
                    <a:pt x="1449364" y="1256012"/>
                  </a:cubicBezTo>
                  <a:cubicBezTo>
                    <a:pt x="1383210" y="1273932"/>
                    <a:pt x="1021056" y="1239849"/>
                    <a:pt x="878748" y="1256012"/>
                  </a:cubicBezTo>
                  <a:cubicBezTo>
                    <a:pt x="736440" y="1272175"/>
                    <a:pt x="602221" y="1217682"/>
                    <a:pt x="513554" y="1256012"/>
                  </a:cubicBezTo>
                  <a:cubicBezTo>
                    <a:pt x="424887" y="1294342"/>
                    <a:pt x="125228" y="1248703"/>
                    <a:pt x="0" y="1256012"/>
                  </a:cubicBezTo>
                  <a:cubicBezTo>
                    <a:pt x="-29886" y="1079969"/>
                    <a:pt x="8303" y="1009851"/>
                    <a:pt x="0" y="862462"/>
                  </a:cubicBezTo>
                  <a:cubicBezTo>
                    <a:pt x="-8303" y="715073"/>
                    <a:pt x="18115" y="596328"/>
                    <a:pt x="0" y="468911"/>
                  </a:cubicBezTo>
                  <a:cubicBezTo>
                    <a:pt x="-18115" y="341494"/>
                    <a:pt x="2326" y="101422"/>
                    <a:pt x="0" y="0"/>
                  </a:cubicBezTo>
                  <a:close/>
                </a:path>
                <a:path w="10271084" h="1256012"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301727" y="190965"/>
                    <a:pt x="10258217" y="323881"/>
                    <a:pt x="10271084" y="431231"/>
                  </a:cubicBezTo>
                  <a:cubicBezTo>
                    <a:pt x="10283951" y="538581"/>
                    <a:pt x="10270170" y="645253"/>
                    <a:pt x="10271084" y="824781"/>
                  </a:cubicBezTo>
                  <a:cubicBezTo>
                    <a:pt x="10271998" y="1004309"/>
                    <a:pt x="10232307" y="1105174"/>
                    <a:pt x="10271084" y="1256012"/>
                  </a:cubicBezTo>
                  <a:cubicBezTo>
                    <a:pt x="10049015" y="1267397"/>
                    <a:pt x="9821730" y="1199447"/>
                    <a:pt x="9700468" y="1256012"/>
                  </a:cubicBezTo>
                  <a:cubicBezTo>
                    <a:pt x="9579206" y="1312577"/>
                    <a:pt x="9201932" y="1196992"/>
                    <a:pt x="8924431" y="1256012"/>
                  </a:cubicBezTo>
                  <a:cubicBezTo>
                    <a:pt x="8646930" y="1315032"/>
                    <a:pt x="8562188" y="1208598"/>
                    <a:pt x="8251104" y="1256012"/>
                  </a:cubicBezTo>
                  <a:cubicBezTo>
                    <a:pt x="7940020" y="1303426"/>
                    <a:pt x="8009358" y="1247851"/>
                    <a:pt x="7885910" y="1256012"/>
                  </a:cubicBezTo>
                  <a:cubicBezTo>
                    <a:pt x="7762462" y="1264173"/>
                    <a:pt x="7477408" y="1232603"/>
                    <a:pt x="7315294" y="1256012"/>
                  </a:cubicBezTo>
                  <a:cubicBezTo>
                    <a:pt x="7153180" y="1279421"/>
                    <a:pt x="7146593" y="1236782"/>
                    <a:pt x="7052811" y="1256012"/>
                  </a:cubicBezTo>
                  <a:cubicBezTo>
                    <a:pt x="6959029" y="1275242"/>
                    <a:pt x="6473289" y="1188779"/>
                    <a:pt x="6276774" y="1256012"/>
                  </a:cubicBezTo>
                  <a:cubicBezTo>
                    <a:pt x="6080259" y="1323245"/>
                    <a:pt x="5984860" y="1240872"/>
                    <a:pt x="5911579" y="1256012"/>
                  </a:cubicBezTo>
                  <a:cubicBezTo>
                    <a:pt x="5838299" y="1271152"/>
                    <a:pt x="5567985" y="1206904"/>
                    <a:pt x="5340964" y="1256012"/>
                  </a:cubicBezTo>
                  <a:cubicBezTo>
                    <a:pt x="5113944" y="1305120"/>
                    <a:pt x="5111150" y="1220246"/>
                    <a:pt x="4975770" y="1256012"/>
                  </a:cubicBezTo>
                  <a:cubicBezTo>
                    <a:pt x="4840390" y="1291778"/>
                    <a:pt x="4628333" y="1241695"/>
                    <a:pt x="4405154" y="1256012"/>
                  </a:cubicBezTo>
                  <a:cubicBezTo>
                    <a:pt x="4181975" y="1270329"/>
                    <a:pt x="4108440" y="1224094"/>
                    <a:pt x="3937249" y="1256012"/>
                  </a:cubicBezTo>
                  <a:cubicBezTo>
                    <a:pt x="3766059" y="1287930"/>
                    <a:pt x="3752952" y="1240391"/>
                    <a:pt x="3674766" y="1256012"/>
                  </a:cubicBezTo>
                  <a:cubicBezTo>
                    <a:pt x="3596580" y="1271633"/>
                    <a:pt x="3518540" y="1247992"/>
                    <a:pt x="3412282" y="1256012"/>
                  </a:cubicBezTo>
                  <a:cubicBezTo>
                    <a:pt x="3306024" y="1264032"/>
                    <a:pt x="3159697" y="1239557"/>
                    <a:pt x="2944377" y="1256012"/>
                  </a:cubicBezTo>
                  <a:cubicBezTo>
                    <a:pt x="2729057" y="1272467"/>
                    <a:pt x="2591640" y="1175273"/>
                    <a:pt x="2271051" y="1256012"/>
                  </a:cubicBezTo>
                  <a:cubicBezTo>
                    <a:pt x="1950462" y="1336751"/>
                    <a:pt x="2011391" y="1217432"/>
                    <a:pt x="1905857" y="1256012"/>
                  </a:cubicBezTo>
                  <a:cubicBezTo>
                    <a:pt x="1800323" y="1294592"/>
                    <a:pt x="1603055" y="1237058"/>
                    <a:pt x="1335241" y="1256012"/>
                  </a:cubicBezTo>
                  <a:cubicBezTo>
                    <a:pt x="1067427" y="1274966"/>
                    <a:pt x="1133950" y="1241260"/>
                    <a:pt x="970047" y="1256012"/>
                  </a:cubicBezTo>
                  <a:cubicBezTo>
                    <a:pt x="806144" y="1270764"/>
                    <a:pt x="713321" y="1227900"/>
                    <a:pt x="604853" y="1256012"/>
                  </a:cubicBezTo>
                  <a:cubicBezTo>
                    <a:pt x="496385" y="1284124"/>
                    <a:pt x="158137" y="1228858"/>
                    <a:pt x="0" y="1256012"/>
                  </a:cubicBezTo>
                  <a:cubicBezTo>
                    <a:pt x="-37009" y="1100211"/>
                    <a:pt x="35174" y="919769"/>
                    <a:pt x="0" y="812221"/>
                  </a:cubicBezTo>
                  <a:cubicBezTo>
                    <a:pt x="-35174" y="704673"/>
                    <a:pt x="3064" y="561505"/>
                    <a:pt x="0" y="406111"/>
                  </a:cubicBezTo>
                  <a:cubicBezTo>
                    <a:pt x="-3064" y="250717"/>
                    <a:pt x="44100" y="98177"/>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0C35BB-886A-17EE-3152-C17D628A4849}"/>
                </a:ext>
              </a:extLst>
            </p:cNvPr>
            <p:cNvSpPr txBox="1"/>
            <p:nvPr/>
          </p:nvSpPr>
          <p:spPr>
            <a:xfrm>
              <a:off x="2402253" y="5370594"/>
              <a:ext cx="10271084" cy="707886"/>
            </a:xfrm>
            <a:prstGeom prst="rect">
              <a:avLst/>
            </a:prstGeom>
            <a:noFill/>
          </p:spPr>
          <p:txBody>
            <a:bodyPr wrap="square" rtlCol="0">
              <a:spAutoFit/>
            </a:bodyPr>
            <a:lstStyle/>
            <a:p>
              <a:r>
                <a:rPr lang="en-US" sz="4000" b="1">
                  <a:solidFill>
                    <a:srgbClr val="FF5050"/>
                  </a:solidFill>
                </a:rPr>
                <a:t>Câu 1: Dấu hiệu để nhận biết một câu là gì?</a:t>
              </a:r>
            </a:p>
          </p:txBody>
        </p:sp>
        <p:pic>
          <p:nvPicPr>
            <p:cNvPr id="6" name="Picture 5" descr="A cartoon child holding a pencil&#10;&#10;Description automatically generated">
              <a:extLst>
                <a:ext uri="{FF2B5EF4-FFF2-40B4-BE49-F238E27FC236}">
                  <a16:creationId xmlns:a16="http://schemas.microsoft.com/office/drawing/2014/main" id="{D24FE6FB-23A1-F3F3-F451-AEB6A5CB5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grpSp>
        <p:nvGrpSpPr>
          <p:cNvPr id="7" name="Group 6">
            <a:extLst>
              <a:ext uri="{FF2B5EF4-FFF2-40B4-BE49-F238E27FC236}">
                <a16:creationId xmlns:a16="http://schemas.microsoft.com/office/drawing/2014/main" id="{1EB33278-395F-468A-244E-77321FC03065}"/>
              </a:ext>
            </a:extLst>
          </p:cNvPr>
          <p:cNvGrpSpPr/>
          <p:nvPr/>
        </p:nvGrpSpPr>
        <p:grpSpPr>
          <a:xfrm>
            <a:off x="1707117" y="3264159"/>
            <a:ext cx="9971114" cy="2018694"/>
            <a:chOff x="1425633" y="1627189"/>
            <a:chExt cx="9971114" cy="2018694"/>
          </a:xfrm>
        </p:grpSpPr>
        <p:sp>
          <p:nvSpPr>
            <p:cNvPr id="20" name="Rectangle: Rounded Corners 19">
              <a:extLst>
                <a:ext uri="{FF2B5EF4-FFF2-40B4-BE49-F238E27FC236}">
                  <a16:creationId xmlns:a16="http://schemas.microsoft.com/office/drawing/2014/main" id="{D90E328E-7011-0BF1-60AC-38B08C094927}"/>
                </a:ext>
              </a:extLst>
            </p:cNvPr>
            <p:cNvSpPr/>
            <p:nvPr/>
          </p:nvSpPr>
          <p:spPr>
            <a:xfrm>
              <a:off x="1425633" y="1640485"/>
              <a:ext cx="9971114" cy="1988820"/>
            </a:xfrm>
            <a:custGeom>
              <a:avLst/>
              <a:gdLst>
                <a:gd name="connsiteX0" fmla="*/ 0 w 9971114"/>
                <a:gd name="connsiteY0" fmla="*/ 331477 h 1988820"/>
                <a:gd name="connsiteX1" fmla="*/ 331477 w 9971114"/>
                <a:gd name="connsiteY1" fmla="*/ 0 h 1988820"/>
                <a:gd name="connsiteX2" fmla="*/ 1182509 w 9971114"/>
                <a:gd name="connsiteY2" fmla="*/ 0 h 1988820"/>
                <a:gd name="connsiteX3" fmla="*/ 1661214 w 9971114"/>
                <a:gd name="connsiteY3" fmla="*/ 0 h 1988820"/>
                <a:gd name="connsiteX4" fmla="*/ 2046838 w 9971114"/>
                <a:gd name="connsiteY4" fmla="*/ 0 h 1988820"/>
                <a:gd name="connsiteX5" fmla="*/ 2804788 w 9971114"/>
                <a:gd name="connsiteY5" fmla="*/ 0 h 1988820"/>
                <a:gd name="connsiteX6" fmla="*/ 3562738 w 9971114"/>
                <a:gd name="connsiteY6" fmla="*/ 0 h 1988820"/>
                <a:gd name="connsiteX7" fmla="*/ 4320688 w 9971114"/>
                <a:gd name="connsiteY7" fmla="*/ 0 h 1988820"/>
                <a:gd name="connsiteX8" fmla="*/ 4985557 w 9971114"/>
                <a:gd name="connsiteY8" fmla="*/ 0 h 1988820"/>
                <a:gd name="connsiteX9" fmla="*/ 5650426 w 9971114"/>
                <a:gd name="connsiteY9" fmla="*/ 0 h 1988820"/>
                <a:gd name="connsiteX10" fmla="*/ 6408376 w 9971114"/>
                <a:gd name="connsiteY10" fmla="*/ 0 h 1988820"/>
                <a:gd name="connsiteX11" fmla="*/ 7073244 w 9971114"/>
                <a:gd name="connsiteY11" fmla="*/ 0 h 1988820"/>
                <a:gd name="connsiteX12" fmla="*/ 7924276 w 9971114"/>
                <a:gd name="connsiteY12" fmla="*/ 0 h 1988820"/>
                <a:gd name="connsiteX13" fmla="*/ 8682226 w 9971114"/>
                <a:gd name="connsiteY13" fmla="*/ 0 h 1988820"/>
                <a:gd name="connsiteX14" fmla="*/ 9639637 w 9971114"/>
                <a:gd name="connsiteY14" fmla="*/ 0 h 1988820"/>
                <a:gd name="connsiteX15" fmla="*/ 9971114 w 9971114"/>
                <a:gd name="connsiteY15" fmla="*/ 331477 h 1988820"/>
                <a:gd name="connsiteX16" fmla="*/ 9971114 w 9971114"/>
                <a:gd name="connsiteY16" fmla="*/ 981151 h 1988820"/>
                <a:gd name="connsiteX17" fmla="*/ 9971114 w 9971114"/>
                <a:gd name="connsiteY17" fmla="*/ 1657343 h 1988820"/>
                <a:gd name="connsiteX18" fmla="*/ 9639637 w 9971114"/>
                <a:gd name="connsiteY18" fmla="*/ 1988820 h 1988820"/>
                <a:gd name="connsiteX19" fmla="*/ 9067850 w 9971114"/>
                <a:gd name="connsiteY19" fmla="*/ 1988820 h 1988820"/>
                <a:gd name="connsiteX20" fmla="*/ 8216818 w 9971114"/>
                <a:gd name="connsiteY20" fmla="*/ 1988820 h 1988820"/>
                <a:gd name="connsiteX21" fmla="*/ 7365786 w 9971114"/>
                <a:gd name="connsiteY21" fmla="*/ 1988820 h 1988820"/>
                <a:gd name="connsiteX22" fmla="*/ 6887081 w 9971114"/>
                <a:gd name="connsiteY22" fmla="*/ 1988820 h 1988820"/>
                <a:gd name="connsiteX23" fmla="*/ 6036049 w 9971114"/>
                <a:gd name="connsiteY23" fmla="*/ 1988820 h 1988820"/>
                <a:gd name="connsiteX24" fmla="*/ 5278099 w 9971114"/>
                <a:gd name="connsiteY24" fmla="*/ 1988820 h 1988820"/>
                <a:gd name="connsiteX25" fmla="*/ 4892475 w 9971114"/>
                <a:gd name="connsiteY25" fmla="*/ 1988820 h 1988820"/>
                <a:gd name="connsiteX26" fmla="*/ 4413770 w 9971114"/>
                <a:gd name="connsiteY26" fmla="*/ 1988820 h 1988820"/>
                <a:gd name="connsiteX27" fmla="*/ 3655820 w 9971114"/>
                <a:gd name="connsiteY27" fmla="*/ 1988820 h 1988820"/>
                <a:gd name="connsiteX28" fmla="*/ 3270196 w 9971114"/>
                <a:gd name="connsiteY28" fmla="*/ 1988820 h 1988820"/>
                <a:gd name="connsiteX29" fmla="*/ 2419164 w 9971114"/>
                <a:gd name="connsiteY29" fmla="*/ 1988820 h 1988820"/>
                <a:gd name="connsiteX30" fmla="*/ 1940459 w 9971114"/>
                <a:gd name="connsiteY30" fmla="*/ 1988820 h 1988820"/>
                <a:gd name="connsiteX31" fmla="*/ 1089427 w 9971114"/>
                <a:gd name="connsiteY31" fmla="*/ 1988820 h 1988820"/>
                <a:gd name="connsiteX32" fmla="*/ 331477 w 9971114"/>
                <a:gd name="connsiteY32" fmla="*/ 1988820 h 1988820"/>
                <a:gd name="connsiteX33" fmla="*/ 0 w 9971114"/>
                <a:gd name="connsiteY33" fmla="*/ 1657343 h 1988820"/>
                <a:gd name="connsiteX34" fmla="*/ 0 w 9971114"/>
                <a:gd name="connsiteY34" fmla="*/ 994410 h 1988820"/>
                <a:gd name="connsiteX35" fmla="*/ 0 w 9971114"/>
                <a:gd name="connsiteY35" fmla="*/ 331477 h 19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71114" h="1988820" fill="none" extrusionOk="0">
                  <a:moveTo>
                    <a:pt x="0" y="331477"/>
                  </a:moveTo>
                  <a:cubicBezTo>
                    <a:pt x="-11523" y="157782"/>
                    <a:pt x="154627" y="-7775"/>
                    <a:pt x="331477" y="0"/>
                  </a:cubicBezTo>
                  <a:cubicBezTo>
                    <a:pt x="692450" y="7348"/>
                    <a:pt x="864413" y="37997"/>
                    <a:pt x="1182509" y="0"/>
                  </a:cubicBezTo>
                  <a:cubicBezTo>
                    <a:pt x="1500605" y="-37997"/>
                    <a:pt x="1484446" y="19552"/>
                    <a:pt x="1661214" y="0"/>
                  </a:cubicBezTo>
                  <a:cubicBezTo>
                    <a:pt x="1837982" y="-19552"/>
                    <a:pt x="1895404" y="-5180"/>
                    <a:pt x="2046838" y="0"/>
                  </a:cubicBezTo>
                  <a:cubicBezTo>
                    <a:pt x="2198272" y="5180"/>
                    <a:pt x="2590730" y="25208"/>
                    <a:pt x="2804788" y="0"/>
                  </a:cubicBezTo>
                  <a:cubicBezTo>
                    <a:pt x="3018846" y="-25208"/>
                    <a:pt x="3302401" y="19021"/>
                    <a:pt x="3562738" y="0"/>
                  </a:cubicBezTo>
                  <a:cubicBezTo>
                    <a:pt x="3823075" y="-19021"/>
                    <a:pt x="3991277" y="-23401"/>
                    <a:pt x="4320688" y="0"/>
                  </a:cubicBezTo>
                  <a:cubicBezTo>
                    <a:pt x="4650099" y="23401"/>
                    <a:pt x="4659122" y="-26335"/>
                    <a:pt x="4985557" y="0"/>
                  </a:cubicBezTo>
                  <a:cubicBezTo>
                    <a:pt x="5311992" y="26335"/>
                    <a:pt x="5367177" y="20754"/>
                    <a:pt x="5650426" y="0"/>
                  </a:cubicBezTo>
                  <a:cubicBezTo>
                    <a:pt x="5933675" y="-20754"/>
                    <a:pt x="6043312" y="30190"/>
                    <a:pt x="6408376" y="0"/>
                  </a:cubicBezTo>
                  <a:cubicBezTo>
                    <a:pt x="6773440" y="-30190"/>
                    <a:pt x="6761748" y="22682"/>
                    <a:pt x="7073244" y="0"/>
                  </a:cubicBezTo>
                  <a:cubicBezTo>
                    <a:pt x="7384740" y="-22682"/>
                    <a:pt x="7745228" y="-16993"/>
                    <a:pt x="7924276" y="0"/>
                  </a:cubicBezTo>
                  <a:cubicBezTo>
                    <a:pt x="8103324" y="16993"/>
                    <a:pt x="8492226" y="25833"/>
                    <a:pt x="8682226" y="0"/>
                  </a:cubicBezTo>
                  <a:cubicBezTo>
                    <a:pt x="8872226" y="-25833"/>
                    <a:pt x="9275549" y="-34413"/>
                    <a:pt x="9639637" y="0"/>
                  </a:cubicBezTo>
                  <a:cubicBezTo>
                    <a:pt x="9827714" y="-10711"/>
                    <a:pt x="9990424" y="154032"/>
                    <a:pt x="9971114" y="331477"/>
                  </a:cubicBezTo>
                  <a:cubicBezTo>
                    <a:pt x="10000992" y="574674"/>
                    <a:pt x="9995320" y="659454"/>
                    <a:pt x="9971114" y="981151"/>
                  </a:cubicBezTo>
                  <a:cubicBezTo>
                    <a:pt x="9946908" y="1302848"/>
                    <a:pt x="9992179" y="1461292"/>
                    <a:pt x="9971114" y="1657343"/>
                  </a:cubicBezTo>
                  <a:cubicBezTo>
                    <a:pt x="9986414" y="1843694"/>
                    <a:pt x="9824700" y="1959585"/>
                    <a:pt x="9639637" y="1988820"/>
                  </a:cubicBezTo>
                  <a:cubicBezTo>
                    <a:pt x="9443408" y="1980523"/>
                    <a:pt x="9293427" y="1972146"/>
                    <a:pt x="9067850" y="1988820"/>
                  </a:cubicBezTo>
                  <a:cubicBezTo>
                    <a:pt x="8842273" y="2005494"/>
                    <a:pt x="8592560" y="1957081"/>
                    <a:pt x="8216818" y="1988820"/>
                  </a:cubicBezTo>
                  <a:cubicBezTo>
                    <a:pt x="7841076" y="2020559"/>
                    <a:pt x="7631160" y="1953527"/>
                    <a:pt x="7365786" y="1988820"/>
                  </a:cubicBezTo>
                  <a:cubicBezTo>
                    <a:pt x="7100412" y="2024113"/>
                    <a:pt x="7006784" y="1994117"/>
                    <a:pt x="6887081" y="1988820"/>
                  </a:cubicBezTo>
                  <a:cubicBezTo>
                    <a:pt x="6767379" y="1983523"/>
                    <a:pt x="6275815" y="2011761"/>
                    <a:pt x="6036049" y="1988820"/>
                  </a:cubicBezTo>
                  <a:cubicBezTo>
                    <a:pt x="5796283" y="1965879"/>
                    <a:pt x="5573229" y="1956221"/>
                    <a:pt x="5278099" y="1988820"/>
                  </a:cubicBezTo>
                  <a:cubicBezTo>
                    <a:pt x="4982969" y="2021420"/>
                    <a:pt x="4985637" y="1988599"/>
                    <a:pt x="4892475" y="1988820"/>
                  </a:cubicBezTo>
                  <a:cubicBezTo>
                    <a:pt x="4799313" y="1989041"/>
                    <a:pt x="4632817" y="1997008"/>
                    <a:pt x="4413770" y="1988820"/>
                  </a:cubicBezTo>
                  <a:cubicBezTo>
                    <a:pt x="4194723" y="1980632"/>
                    <a:pt x="3977833" y="2017737"/>
                    <a:pt x="3655820" y="1988820"/>
                  </a:cubicBezTo>
                  <a:cubicBezTo>
                    <a:pt x="3333807" y="1959904"/>
                    <a:pt x="3364472" y="1996721"/>
                    <a:pt x="3270196" y="1988820"/>
                  </a:cubicBezTo>
                  <a:cubicBezTo>
                    <a:pt x="3175920" y="1980919"/>
                    <a:pt x="2677620" y="1950811"/>
                    <a:pt x="2419164" y="1988820"/>
                  </a:cubicBezTo>
                  <a:cubicBezTo>
                    <a:pt x="2160708" y="2026829"/>
                    <a:pt x="2042010" y="1997302"/>
                    <a:pt x="1940459" y="1988820"/>
                  </a:cubicBezTo>
                  <a:cubicBezTo>
                    <a:pt x="1838909" y="1980338"/>
                    <a:pt x="1261139" y="1970127"/>
                    <a:pt x="1089427" y="1988820"/>
                  </a:cubicBezTo>
                  <a:cubicBezTo>
                    <a:pt x="917715" y="2007513"/>
                    <a:pt x="695394" y="2002838"/>
                    <a:pt x="331477" y="1988820"/>
                  </a:cubicBezTo>
                  <a:cubicBezTo>
                    <a:pt x="166555" y="2016105"/>
                    <a:pt x="11700" y="1813860"/>
                    <a:pt x="0" y="1657343"/>
                  </a:cubicBezTo>
                  <a:cubicBezTo>
                    <a:pt x="-31385" y="1413386"/>
                    <a:pt x="-1394" y="1233023"/>
                    <a:pt x="0" y="994410"/>
                  </a:cubicBezTo>
                  <a:cubicBezTo>
                    <a:pt x="1394" y="755797"/>
                    <a:pt x="-1867" y="571176"/>
                    <a:pt x="0" y="331477"/>
                  </a:cubicBezTo>
                  <a:close/>
                </a:path>
                <a:path w="9971114" h="1988820" stroke="0" extrusionOk="0">
                  <a:moveTo>
                    <a:pt x="0" y="331477"/>
                  </a:moveTo>
                  <a:cubicBezTo>
                    <a:pt x="39732" y="158704"/>
                    <a:pt x="159937" y="2474"/>
                    <a:pt x="331477" y="0"/>
                  </a:cubicBezTo>
                  <a:cubicBezTo>
                    <a:pt x="505692" y="21883"/>
                    <a:pt x="606623" y="-6434"/>
                    <a:pt x="810182" y="0"/>
                  </a:cubicBezTo>
                  <a:cubicBezTo>
                    <a:pt x="1013742" y="6434"/>
                    <a:pt x="1118677" y="5098"/>
                    <a:pt x="1195806" y="0"/>
                  </a:cubicBezTo>
                  <a:cubicBezTo>
                    <a:pt x="1272935" y="-5098"/>
                    <a:pt x="1637505" y="-27930"/>
                    <a:pt x="1860675" y="0"/>
                  </a:cubicBezTo>
                  <a:cubicBezTo>
                    <a:pt x="2083845" y="27930"/>
                    <a:pt x="2338863" y="-40837"/>
                    <a:pt x="2711706" y="0"/>
                  </a:cubicBezTo>
                  <a:cubicBezTo>
                    <a:pt x="3084549" y="40837"/>
                    <a:pt x="3381000" y="23740"/>
                    <a:pt x="3562738" y="0"/>
                  </a:cubicBezTo>
                  <a:cubicBezTo>
                    <a:pt x="3744476" y="-23740"/>
                    <a:pt x="4194842" y="5715"/>
                    <a:pt x="4413770" y="0"/>
                  </a:cubicBezTo>
                  <a:cubicBezTo>
                    <a:pt x="4632698" y="-5715"/>
                    <a:pt x="4762386" y="5484"/>
                    <a:pt x="4892475" y="0"/>
                  </a:cubicBezTo>
                  <a:cubicBezTo>
                    <a:pt x="5022565" y="-5484"/>
                    <a:pt x="5258551" y="2280"/>
                    <a:pt x="5464262" y="0"/>
                  </a:cubicBezTo>
                  <a:cubicBezTo>
                    <a:pt x="5669973" y="-2280"/>
                    <a:pt x="5869031" y="-22817"/>
                    <a:pt x="6129131" y="0"/>
                  </a:cubicBezTo>
                  <a:cubicBezTo>
                    <a:pt x="6389231" y="22817"/>
                    <a:pt x="6403936" y="-13641"/>
                    <a:pt x="6514755" y="0"/>
                  </a:cubicBezTo>
                  <a:cubicBezTo>
                    <a:pt x="6625574" y="13641"/>
                    <a:pt x="7087647" y="27810"/>
                    <a:pt x="7365786" y="0"/>
                  </a:cubicBezTo>
                  <a:cubicBezTo>
                    <a:pt x="7643925" y="-27810"/>
                    <a:pt x="7659754" y="23461"/>
                    <a:pt x="7937573" y="0"/>
                  </a:cubicBezTo>
                  <a:cubicBezTo>
                    <a:pt x="8215392" y="-23461"/>
                    <a:pt x="8318294" y="-13041"/>
                    <a:pt x="8509360" y="0"/>
                  </a:cubicBezTo>
                  <a:cubicBezTo>
                    <a:pt x="8700426" y="13041"/>
                    <a:pt x="9264799" y="43728"/>
                    <a:pt x="9639637" y="0"/>
                  </a:cubicBezTo>
                  <a:cubicBezTo>
                    <a:pt x="9836395" y="10346"/>
                    <a:pt x="9983316" y="176623"/>
                    <a:pt x="9971114" y="331477"/>
                  </a:cubicBezTo>
                  <a:cubicBezTo>
                    <a:pt x="9982631" y="552863"/>
                    <a:pt x="9944480" y="827697"/>
                    <a:pt x="9971114" y="954634"/>
                  </a:cubicBezTo>
                  <a:cubicBezTo>
                    <a:pt x="9997748" y="1081571"/>
                    <a:pt x="10005884" y="1343159"/>
                    <a:pt x="9971114" y="1657343"/>
                  </a:cubicBezTo>
                  <a:cubicBezTo>
                    <a:pt x="9957722" y="1874670"/>
                    <a:pt x="9827987" y="2000219"/>
                    <a:pt x="9639637" y="1988820"/>
                  </a:cubicBezTo>
                  <a:cubicBezTo>
                    <a:pt x="9389816" y="1978424"/>
                    <a:pt x="9295341" y="1964531"/>
                    <a:pt x="9067850" y="1988820"/>
                  </a:cubicBezTo>
                  <a:cubicBezTo>
                    <a:pt x="8840359" y="2013109"/>
                    <a:pt x="8705176" y="1980219"/>
                    <a:pt x="8589145" y="1988820"/>
                  </a:cubicBezTo>
                  <a:cubicBezTo>
                    <a:pt x="8473114" y="1997421"/>
                    <a:pt x="8221479" y="1970613"/>
                    <a:pt x="8110439" y="1988820"/>
                  </a:cubicBezTo>
                  <a:cubicBezTo>
                    <a:pt x="7999399" y="2007027"/>
                    <a:pt x="7795840" y="1978890"/>
                    <a:pt x="7631734" y="1988820"/>
                  </a:cubicBezTo>
                  <a:cubicBezTo>
                    <a:pt x="7467628" y="1998750"/>
                    <a:pt x="7215887" y="2004765"/>
                    <a:pt x="6966865" y="1988820"/>
                  </a:cubicBezTo>
                  <a:cubicBezTo>
                    <a:pt x="6717843" y="1972875"/>
                    <a:pt x="6615735" y="1991476"/>
                    <a:pt x="6488160" y="1988820"/>
                  </a:cubicBezTo>
                  <a:cubicBezTo>
                    <a:pt x="6360586" y="1986164"/>
                    <a:pt x="6107691" y="1990880"/>
                    <a:pt x="5916373" y="1988820"/>
                  </a:cubicBezTo>
                  <a:cubicBezTo>
                    <a:pt x="5725055" y="1986760"/>
                    <a:pt x="5621550" y="1974448"/>
                    <a:pt x="5530749" y="1988820"/>
                  </a:cubicBezTo>
                  <a:cubicBezTo>
                    <a:pt x="5439948" y="2003192"/>
                    <a:pt x="4984566" y="1949931"/>
                    <a:pt x="4679717" y="1988820"/>
                  </a:cubicBezTo>
                  <a:cubicBezTo>
                    <a:pt x="4374868" y="2027709"/>
                    <a:pt x="4380877" y="1993313"/>
                    <a:pt x="4201012" y="1988820"/>
                  </a:cubicBezTo>
                  <a:cubicBezTo>
                    <a:pt x="4021147" y="1984327"/>
                    <a:pt x="3664615" y="1977247"/>
                    <a:pt x="3443062" y="1988820"/>
                  </a:cubicBezTo>
                  <a:cubicBezTo>
                    <a:pt x="3221509" y="2000394"/>
                    <a:pt x="2988678" y="1970017"/>
                    <a:pt x="2592030" y="1988820"/>
                  </a:cubicBezTo>
                  <a:cubicBezTo>
                    <a:pt x="2195382" y="2007623"/>
                    <a:pt x="2018998" y="1986028"/>
                    <a:pt x="1740998" y="1988820"/>
                  </a:cubicBezTo>
                  <a:cubicBezTo>
                    <a:pt x="1462998" y="1991612"/>
                    <a:pt x="1285909" y="2004754"/>
                    <a:pt x="1169211" y="1988820"/>
                  </a:cubicBezTo>
                  <a:cubicBezTo>
                    <a:pt x="1052513" y="1972886"/>
                    <a:pt x="654804" y="2014974"/>
                    <a:pt x="331477" y="1988820"/>
                  </a:cubicBezTo>
                  <a:cubicBezTo>
                    <a:pt x="156806" y="1984156"/>
                    <a:pt x="14180" y="1820479"/>
                    <a:pt x="0" y="1657343"/>
                  </a:cubicBezTo>
                  <a:cubicBezTo>
                    <a:pt x="22632" y="1425141"/>
                    <a:pt x="-23513" y="1265641"/>
                    <a:pt x="0" y="994410"/>
                  </a:cubicBezTo>
                  <a:cubicBezTo>
                    <a:pt x="23513" y="723179"/>
                    <a:pt x="15842" y="489736"/>
                    <a:pt x="0" y="331477"/>
                  </a:cubicBezTo>
                  <a:close/>
                </a:path>
              </a:pathLst>
            </a:custGeom>
            <a:solidFill>
              <a:schemeClr val="accent4">
                <a:lumMod val="20000"/>
                <a:lumOff val="80000"/>
              </a:schemeClr>
            </a:solidFill>
            <a:ln w="38100">
              <a:solidFill>
                <a:srgbClr val="FF5050"/>
              </a:solidFill>
              <a:extLst>
                <a:ext uri="{C807C97D-BFC1-408E-A445-0C87EB9F89A2}">
                  <ask:lineSketchStyleProps xmlns:ask="http://schemas.microsoft.com/office/drawing/2018/sketchyshape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9D25725-1B5A-4D1F-D2B1-DF389FCAA301}"/>
                </a:ext>
              </a:extLst>
            </p:cNvPr>
            <p:cNvSpPr txBox="1"/>
            <p:nvPr/>
          </p:nvSpPr>
          <p:spPr>
            <a:xfrm>
              <a:off x="2246254" y="1627189"/>
              <a:ext cx="8936353" cy="2018694"/>
            </a:xfrm>
            <a:prstGeom prst="rect">
              <a:avLst/>
            </a:prstGeom>
            <a:noFill/>
          </p:spPr>
          <p:txBody>
            <a:bodyPr wrap="square" rtlCol="0">
              <a:spAutoFit/>
            </a:bodyPr>
            <a:lstStyle/>
            <a:p>
              <a:pPr>
                <a:lnSpc>
                  <a:spcPct val="150000"/>
                </a:lnSpc>
              </a:pPr>
              <a:r>
                <a:rPr lang="en-US" sz="4400"/>
                <a:t>Chữ cái đầu câu được viết hoa, cuối câu có dấu chấm.</a:t>
              </a:r>
            </a:p>
          </p:txBody>
        </p:sp>
      </p:grpSp>
      <p:pic>
        <p:nvPicPr>
          <p:cNvPr id="21" name="Picture 20" descr="A cartoon of a child wearing glasses&#10;&#10;Description automatically generated">
            <a:extLst>
              <a:ext uri="{FF2B5EF4-FFF2-40B4-BE49-F238E27FC236}">
                <a16:creationId xmlns:a16="http://schemas.microsoft.com/office/drawing/2014/main" id="{12F57CE1-BFBF-D7EC-1C55-E1D40D856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57" y="3196899"/>
            <a:ext cx="2023932" cy="2153214"/>
          </a:xfrm>
          <a:prstGeom prst="rect">
            <a:avLst/>
          </a:prstGeom>
        </p:spPr>
      </p:pic>
    </p:spTree>
    <p:extLst>
      <p:ext uri="{BB962C8B-B14F-4D97-AF65-F5344CB8AC3E}">
        <p14:creationId xmlns:p14="http://schemas.microsoft.com/office/powerpoint/2010/main" val="675689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3511C6-D6C7-75BC-2675-6D5556E6F78F}"/>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49DF864-1DAD-B563-7B54-D2690EACF91B}"/>
              </a:ext>
            </a:extLst>
          </p:cNvPr>
          <p:cNvGrpSpPr/>
          <p:nvPr/>
        </p:nvGrpSpPr>
        <p:grpSpPr>
          <a:xfrm>
            <a:off x="363784" y="508199"/>
            <a:ext cx="12160504" cy="1921829"/>
            <a:chOff x="290948" y="4772976"/>
            <a:chExt cx="12160504" cy="1921829"/>
          </a:xfrm>
        </p:grpSpPr>
        <p:sp>
          <p:nvSpPr>
            <p:cNvPr id="4" name="Rectangle 3">
              <a:extLst>
                <a:ext uri="{FF2B5EF4-FFF2-40B4-BE49-F238E27FC236}">
                  <a16:creationId xmlns:a16="http://schemas.microsoft.com/office/drawing/2014/main" id="{358D0A2A-F645-5829-A693-8395DE2CD689}"/>
                </a:ext>
              </a:extLst>
            </p:cNvPr>
            <p:cNvSpPr/>
            <p:nvPr/>
          </p:nvSpPr>
          <p:spPr>
            <a:xfrm>
              <a:off x="1484296" y="5126323"/>
              <a:ext cx="10271084" cy="1256012"/>
            </a:xfrm>
            <a:custGeom>
              <a:avLst/>
              <a:gdLst>
                <a:gd name="connsiteX0" fmla="*/ 0 w 10271084"/>
                <a:gd name="connsiteY0" fmla="*/ 0 h 1256012"/>
                <a:gd name="connsiteX1" fmla="*/ 467905 w 10271084"/>
                <a:gd name="connsiteY1" fmla="*/ 0 h 1256012"/>
                <a:gd name="connsiteX2" fmla="*/ 935810 w 10271084"/>
                <a:gd name="connsiteY2" fmla="*/ 0 h 1256012"/>
                <a:gd name="connsiteX3" fmla="*/ 1301004 w 10271084"/>
                <a:gd name="connsiteY3" fmla="*/ 0 h 1256012"/>
                <a:gd name="connsiteX4" fmla="*/ 1768909 w 10271084"/>
                <a:gd name="connsiteY4" fmla="*/ 0 h 1256012"/>
                <a:gd name="connsiteX5" fmla="*/ 2544946 w 10271084"/>
                <a:gd name="connsiteY5" fmla="*/ 0 h 1256012"/>
                <a:gd name="connsiteX6" fmla="*/ 2807430 w 10271084"/>
                <a:gd name="connsiteY6" fmla="*/ 0 h 1256012"/>
                <a:gd name="connsiteX7" fmla="*/ 3172624 w 10271084"/>
                <a:gd name="connsiteY7" fmla="*/ 0 h 1256012"/>
                <a:gd name="connsiteX8" fmla="*/ 3948661 w 10271084"/>
                <a:gd name="connsiteY8" fmla="*/ 0 h 1256012"/>
                <a:gd name="connsiteX9" fmla="*/ 4724699 w 10271084"/>
                <a:gd name="connsiteY9" fmla="*/ 0 h 1256012"/>
                <a:gd name="connsiteX10" fmla="*/ 5192604 w 10271084"/>
                <a:gd name="connsiteY10" fmla="*/ 0 h 1256012"/>
                <a:gd name="connsiteX11" fmla="*/ 5557798 w 10271084"/>
                <a:gd name="connsiteY11" fmla="*/ 0 h 1256012"/>
                <a:gd name="connsiteX12" fmla="*/ 6231124 w 10271084"/>
                <a:gd name="connsiteY12" fmla="*/ 0 h 1256012"/>
                <a:gd name="connsiteX13" fmla="*/ 6904451 w 10271084"/>
                <a:gd name="connsiteY13" fmla="*/ 0 h 1256012"/>
                <a:gd name="connsiteX14" fmla="*/ 7577778 w 10271084"/>
                <a:gd name="connsiteY14" fmla="*/ 0 h 1256012"/>
                <a:gd name="connsiteX15" fmla="*/ 8045682 w 10271084"/>
                <a:gd name="connsiteY15" fmla="*/ 0 h 1256012"/>
                <a:gd name="connsiteX16" fmla="*/ 8616298 w 10271084"/>
                <a:gd name="connsiteY16" fmla="*/ 0 h 1256012"/>
                <a:gd name="connsiteX17" fmla="*/ 8981492 w 10271084"/>
                <a:gd name="connsiteY17" fmla="*/ 0 h 1256012"/>
                <a:gd name="connsiteX18" fmla="*/ 9552108 w 10271084"/>
                <a:gd name="connsiteY18" fmla="*/ 0 h 1256012"/>
                <a:gd name="connsiteX19" fmla="*/ 10271084 w 10271084"/>
                <a:gd name="connsiteY19" fmla="*/ 0 h 1256012"/>
                <a:gd name="connsiteX20" fmla="*/ 10271084 w 10271084"/>
                <a:gd name="connsiteY20" fmla="*/ 418671 h 1256012"/>
                <a:gd name="connsiteX21" fmla="*/ 10271084 w 10271084"/>
                <a:gd name="connsiteY21" fmla="*/ 849901 h 1256012"/>
                <a:gd name="connsiteX22" fmla="*/ 10271084 w 10271084"/>
                <a:gd name="connsiteY22" fmla="*/ 1256012 h 1256012"/>
                <a:gd name="connsiteX23" fmla="*/ 10008601 w 10271084"/>
                <a:gd name="connsiteY23" fmla="*/ 1256012 h 1256012"/>
                <a:gd name="connsiteX24" fmla="*/ 9746117 w 10271084"/>
                <a:gd name="connsiteY24" fmla="*/ 1256012 h 1256012"/>
                <a:gd name="connsiteX25" fmla="*/ 9278213 w 10271084"/>
                <a:gd name="connsiteY25" fmla="*/ 1256012 h 1256012"/>
                <a:gd name="connsiteX26" fmla="*/ 8502175 w 10271084"/>
                <a:gd name="connsiteY26" fmla="*/ 1256012 h 1256012"/>
                <a:gd name="connsiteX27" fmla="*/ 7726138 w 10271084"/>
                <a:gd name="connsiteY27" fmla="*/ 1256012 h 1256012"/>
                <a:gd name="connsiteX28" fmla="*/ 7258233 w 10271084"/>
                <a:gd name="connsiteY28" fmla="*/ 1256012 h 1256012"/>
                <a:gd name="connsiteX29" fmla="*/ 6893039 w 10271084"/>
                <a:gd name="connsiteY29" fmla="*/ 1256012 h 1256012"/>
                <a:gd name="connsiteX30" fmla="*/ 6630555 w 10271084"/>
                <a:gd name="connsiteY30" fmla="*/ 1256012 h 1256012"/>
                <a:gd name="connsiteX31" fmla="*/ 5957229 w 10271084"/>
                <a:gd name="connsiteY31" fmla="*/ 1256012 h 1256012"/>
                <a:gd name="connsiteX32" fmla="*/ 5386613 w 10271084"/>
                <a:gd name="connsiteY32" fmla="*/ 1256012 h 1256012"/>
                <a:gd name="connsiteX33" fmla="*/ 4815997 w 10271084"/>
                <a:gd name="connsiteY33" fmla="*/ 1256012 h 1256012"/>
                <a:gd name="connsiteX34" fmla="*/ 4039960 w 10271084"/>
                <a:gd name="connsiteY34" fmla="*/ 1256012 h 1256012"/>
                <a:gd name="connsiteX35" fmla="*/ 3263922 w 10271084"/>
                <a:gd name="connsiteY35" fmla="*/ 1256012 h 1256012"/>
                <a:gd name="connsiteX36" fmla="*/ 2487885 w 10271084"/>
                <a:gd name="connsiteY36" fmla="*/ 1256012 h 1256012"/>
                <a:gd name="connsiteX37" fmla="*/ 1711847 w 10271084"/>
                <a:gd name="connsiteY37" fmla="*/ 1256012 h 1256012"/>
                <a:gd name="connsiteX38" fmla="*/ 1449364 w 10271084"/>
                <a:gd name="connsiteY38" fmla="*/ 1256012 h 1256012"/>
                <a:gd name="connsiteX39" fmla="*/ 878748 w 10271084"/>
                <a:gd name="connsiteY39" fmla="*/ 1256012 h 1256012"/>
                <a:gd name="connsiteX40" fmla="*/ 513554 w 10271084"/>
                <a:gd name="connsiteY40" fmla="*/ 1256012 h 1256012"/>
                <a:gd name="connsiteX41" fmla="*/ 0 w 10271084"/>
                <a:gd name="connsiteY41" fmla="*/ 1256012 h 1256012"/>
                <a:gd name="connsiteX42" fmla="*/ 0 w 10271084"/>
                <a:gd name="connsiteY42" fmla="*/ 862462 h 1256012"/>
                <a:gd name="connsiteX43" fmla="*/ 0 w 10271084"/>
                <a:gd name="connsiteY43" fmla="*/ 468911 h 1256012"/>
                <a:gd name="connsiteX44" fmla="*/ 0 w 10271084"/>
                <a:gd name="connsiteY44" fmla="*/ 0 h 12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256012"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272858" y="129037"/>
                    <a:pt x="10267884" y="264545"/>
                    <a:pt x="10271084" y="418671"/>
                  </a:cubicBezTo>
                  <a:cubicBezTo>
                    <a:pt x="10274284" y="572797"/>
                    <a:pt x="10264786" y="681500"/>
                    <a:pt x="10271084" y="849901"/>
                  </a:cubicBezTo>
                  <a:cubicBezTo>
                    <a:pt x="10277382" y="1018302"/>
                    <a:pt x="10223716" y="1106474"/>
                    <a:pt x="10271084" y="1256012"/>
                  </a:cubicBezTo>
                  <a:cubicBezTo>
                    <a:pt x="10180203" y="1273707"/>
                    <a:pt x="10134877" y="1234857"/>
                    <a:pt x="10008601" y="1256012"/>
                  </a:cubicBezTo>
                  <a:cubicBezTo>
                    <a:pt x="9882325" y="1277167"/>
                    <a:pt x="9824564" y="1237943"/>
                    <a:pt x="9746117" y="1256012"/>
                  </a:cubicBezTo>
                  <a:cubicBezTo>
                    <a:pt x="9667670" y="1274081"/>
                    <a:pt x="9470266" y="1209811"/>
                    <a:pt x="9278213" y="1256012"/>
                  </a:cubicBezTo>
                  <a:cubicBezTo>
                    <a:pt x="9086160" y="1302213"/>
                    <a:pt x="8756271" y="1164119"/>
                    <a:pt x="8502175" y="1256012"/>
                  </a:cubicBezTo>
                  <a:cubicBezTo>
                    <a:pt x="8248079" y="1347905"/>
                    <a:pt x="8053035" y="1215930"/>
                    <a:pt x="7726138" y="1256012"/>
                  </a:cubicBezTo>
                  <a:cubicBezTo>
                    <a:pt x="7399241" y="1296094"/>
                    <a:pt x="7464622" y="1220534"/>
                    <a:pt x="7258233" y="1256012"/>
                  </a:cubicBezTo>
                  <a:cubicBezTo>
                    <a:pt x="7051844" y="1291490"/>
                    <a:pt x="7040740" y="1219234"/>
                    <a:pt x="6893039" y="1256012"/>
                  </a:cubicBezTo>
                  <a:cubicBezTo>
                    <a:pt x="6745338" y="1292790"/>
                    <a:pt x="6752982" y="1255104"/>
                    <a:pt x="6630555" y="1256012"/>
                  </a:cubicBezTo>
                  <a:cubicBezTo>
                    <a:pt x="6508128" y="1256920"/>
                    <a:pt x="6215572" y="1197033"/>
                    <a:pt x="5957229" y="1256012"/>
                  </a:cubicBezTo>
                  <a:cubicBezTo>
                    <a:pt x="5698886" y="1314991"/>
                    <a:pt x="5558126" y="1230942"/>
                    <a:pt x="5386613" y="1256012"/>
                  </a:cubicBezTo>
                  <a:cubicBezTo>
                    <a:pt x="5215100" y="1281082"/>
                    <a:pt x="5040268" y="1208252"/>
                    <a:pt x="4815997" y="1256012"/>
                  </a:cubicBezTo>
                  <a:cubicBezTo>
                    <a:pt x="4591726" y="1303772"/>
                    <a:pt x="4276525" y="1183425"/>
                    <a:pt x="4039960" y="1256012"/>
                  </a:cubicBezTo>
                  <a:cubicBezTo>
                    <a:pt x="3803395" y="1328599"/>
                    <a:pt x="3449836" y="1198252"/>
                    <a:pt x="3263922" y="1256012"/>
                  </a:cubicBezTo>
                  <a:cubicBezTo>
                    <a:pt x="3078008" y="1313772"/>
                    <a:pt x="2747300" y="1214135"/>
                    <a:pt x="2487885" y="1256012"/>
                  </a:cubicBezTo>
                  <a:cubicBezTo>
                    <a:pt x="2228470" y="1297889"/>
                    <a:pt x="2091822" y="1191936"/>
                    <a:pt x="1711847" y="1256012"/>
                  </a:cubicBezTo>
                  <a:cubicBezTo>
                    <a:pt x="1331872" y="1320088"/>
                    <a:pt x="1515518" y="1238092"/>
                    <a:pt x="1449364" y="1256012"/>
                  </a:cubicBezTo>
                  <a:cubicBezTo>
                    <a:pt x="1383210" y="1273932"/>
                    <a:pt x="1021056" y="1239849"/>
                    <a:pt x="878748" y="1256012"/>
                  </a:cubicBezTo>
                  <a:cubicBezTo>
                    <a:pt x="736440" y="1272175"/>
                    <a:pt x="602221" y="1217682"/>
                    <a:pt x="513554" y="1256012"/>
                  </a:cubicBezTo>
                  <a:cubicBezTo>
                    <a:pt x="424887" y="1294342"/>
                    <a:pt x="125228" y="1248703"/>
                    <a:pt x="0" y="1256012"/>
                  </a:cubicBezTo>
                  <a:cubicBezTo>
                    <a:pt x="-29886" y="1079969"/>
                    <a:pt x="8303" y="1009851"/>
                    <a:pt x="0" y="862462"/>
                  </a:cubicBezTo>
                  <a:cubicBezTo>
                    <a:pt x="-8303" y="715073"/>
                    <a:pt x="18115" y="596328"/>
                    <a:pt x="0" y="468911"/>
                  </a:cubicBezTo>
                  <a:cubicBezTo>
                    <a:pt x="-18115" y="341494"/>
                    <a:pt x="2326" y="101422"/>
                    <a:pt x="0" y="0"/>
                  </a:cubicBezTo>
                  <a:close/>
                </a:path>
                <a:path w="10271084" h="1256012"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301727" y="190965"/>
                    <a:pt x="10258217" y="323881"/>
                    <a:pt x="10271084" y="431231"/>
                  </a:cubicBezTo>
                  <a:cubicBezTo>
                    <a:pt x="10283951" y="538581"/>
                    <a:pt x="10270170" y="645253"/>
                    <a:pt x="10271084" y="824781"/>
                  </a:cubicBezTo>
                  <a:cubicBezTo>
                    <a:pt x="10271998" y="1004309"/>
                    <a:pt x="10232307" y="1105174"/>
                    <a:pt x="10271084" y="1256012"/>
                  </a:cubicBezTo>
                  <a:cubicBezTo>
                    <a:pt x="10049015" y="1267397"/>
                    <a:pt x="9821730" y="1199447"/>
                    <a:pt x="9700468" y="1256012"/>
                  </a:cubicBezTo>
                  <a:cubicBezTo>
                    <a:pt x="9579206" y="1312577"/>
                    <a:pt x="9201932" y="1196992"/>
                    <a:pt x="8924431" y="1256012"/>
                  </a:cubicBezTo>
                  <a:cubicBezTo>
                    <a:pt x="8646930" y="1315032"/>
                    <a:pt x="8562188" y="1208598"/>
                    <a:pt x="8251104" y="1256012"/>
                  </a:cubicBezTo>
                  <a:cubicBezTo>
                    <a:pt x="7940020" y="1303426"/>
                    <a:pt x="8009358" y="1247851"/>
                    <a:pt x="7885910" y="1256012"/>
                  </a:cubicBezTo>
                  <a:cubicBezTo>
                    <a:pt x="7762462" y="1264173"/>
                    <a:pt x="7477408" y="1232603"/>
                    <a:pt x="7315294" y="1256012"/>
                  </a:cubicBezTo>
                  <a:cubicBezTo>
                    <a:pt x="7153180" y="1279421"/>
                    <a:pt x="7146593" y="1236782"/>
                    <a:pt x="7052811" y="1256012"/>
                  </a:cubicBezTo>
                  <a:cubicBezTo>
                    <a:pt x="6959029" y="1275242"/>
                    <a:pt x="6473289" y="1188779"/>
                    <a:pt x="6276774" y="1256012"/>
                  </a:cubicBezTo>
                  <a:cubicBezTo>
                    <a:pt x="6080259" y="1323245"/>
                    <a:pt x="5984860" y="1240872"/>
                    <a:pt x="5911579" y="1256012"/>
                  </a:cubicBezTo>
                  <a:cubicBezTo>
                    <a:pt x="5838299" y="1271152"/>
                    <a:pt x="5567985" y="1206904"/>
                    <a:pt x="5340964" y="1256012"/>
                  </a:cubicBezTo>
                  <a:cubicBezTo>
                    <a:pt x="5113944" y="1305120"/>
                    <a:pt x="5111150" y="1220246"/>
                    <a:pt x="4975770" y="1256012"/>
                  </a:cubicBezTo>
                  <a:cubicBezTo>
                    <a:pt x="4840390" y="1291778"/>
                    <a:pt x="4628333" y="1241695"/>
                    <a:pt x="4405154" y="1256012"/>
                  </a:cubicBezTo>
                  <a:cubicBezTo>
                    <a:pt x="4181975" y="1270329"/>
                    <a:pt x="4108440" y="1224094"/>
                    <a:pt x="3937249" y="1256012"/>
                  </a:cubicBezTo>
                  <a:cubicBezTo>
                    <a:pt x="3766059" y="1287930"/>
                    <a:pt x="3752952" y="1240391"/>
                    <a:pt x="3674766" y="1256012"/>
                  </a:cubicBezTo>
                  <a:cubicBezTo>
                    <a:pt x="3596580" y="1271633"/>
                    <a:pt x="3518540" y="1247992"/>
                    <a:pt x="3412282" y="1256012"/>
                  </a:cubicBezTo>
                  <a:cubicBezTo>
                    <a:pt x="3306024" y="1264032"/>
                    <a:pt x="3159697" y="1239557"/>
                    <a:pt x="2944377" y="1256012"/>
                  </a:cubicBezTo>
                  <a:cubicBezTo>
                    <a:pt x="2729057" y="1272467"/>
                    <a:pt x="2591640" y="1175273"/>
                    <a:pt x="2271051" y="1256012"/>
                  </a:cubicBezTo>
                  <a:cubicBezTo>
                    <a:pt x="1950462" y="1336751"/>
                    <a:pt x="2011391" y="1217432"/>
                    <a:pt x="1905857" y="1256012"/>
                  </a:cubicBezTo>
                  <a:cubicBezTo>
                    <a:pt x="1800323" y="1294592"/>
                    <a:pt x="1603055" y="1237058"/>
                    <a:pt x="1335241" y="1256012"/>
                  </a:cubicBezTo>
                  <a:cubicBezTo>
                    <a:pt x="1067427" y="1274966"/>
                    <a:pt x="1133950" y="1241260"/>
                    <a:pt x="970047" y="1256012"/>
                  </a:cubicBezTo>
                  <a:cubicBezTo>
                    <a:pt x="806144" y="1270764"/>
                    <a:pt x="713321" y="1227900"/>
                    <a:pt x="604853" y="1256012"/>
                  </a:cubicBezTo>
                  <a:cubicBezTo>
                    <a:pt x="496385" y="1284124"/>
                    <a:pt x="158137" y="1228858"/>
                    <a:pt x="0" y="1256012"/>
                  </a:cubicBezTo>
                  <a:cubicBezTo>
                    <a:pt x="-37009" y="1100211"/>
                    <a:pt x="35174" y="919769"/>
                    <a:pt x="0" y="812221"/>
                  </a:cubicBezTo>
                  <a:cubicBezTo>
                    <a:pt x="-35174" y="704673"/>
                    <a:pt x="3064" y="561505"/>
                    <a:pt x="0" y="406111"/>
                  </a:cubicBezTo>
                  <a:cubicBezTo>
                    <a:pt x="-3064" y="250717"/>
                    <a:pt x="44100" y="98177"/>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0C35BB-886A-17EE-3152-C17D628A4849}"/>
                </a:ext>
              </a:extLst>
            </p:cNvPr>
            <p:cNvSpPr txBox="1"/>
            <p:nvPr/>
          </p:nvSpPr>
          <p:spPr>
            <a:xfrm>
              <a:off x="2180368" y="5372208"/>
              <a:ext cx="10271084" cy="677108"/>
            </a:xfrm>
            <a:prstGeom prst="rect">
              <a:avLst/>
            </a:prstGeom>
            <a:noFill/>
          </p:spPr>
          <p:txBody>
            <a:bodyPr wrap="square" rtlCol="0">
              <a:spAutoFit/>
            </a:bodyPr>
            <a:lstStyle/>
            <a:p>
              <a:r>
                <a:rPr lang="en-US" sz="3800" b="1">
                  <a:solidFill>
                    <a:srgbClr val="FF5050"/>
                  </a:solidFill>
                </a:rPr>
                <a:t>Câu 2: Sắp xếp các từ ngữ thành câu cho đúng.</a:t>
              </a:r>
            </a:p>
          </p:txBody>
        </p:sp>
        <p:pic>
          <p:nvPicPr>
            <p:cNvPr id="6" name="Picture 5" descr="A cartoon child holding a pencil&#10;&#10;Description automatically generated">
              <a:extLst>
                <a:ext uri="{FF2B5EF4-FFF2-40B4-BE49-F238E27FC236}">
                  <a16:creationId xmlns:a16="http://schemas.microsoft.com/office/drawing/2014/main" id="{D24FE6FB-23A1-F3F3-F451-AEB6A5CB5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grpSp>
        <p:nvGrpSpPr>
          <p:cNvPr id="8" name="Group 7">
            <a:extLst>
              <a:ext uri="{FF2B5EF4-FFF2-40B4-BE49-F238E27FC236}">
                <a16:creationId xmlns:a16="http://schemas.microsoft.com/office/drawing/2014/main" id="{841FB7EF-DBAC-BD2E-121D-3CAAB1F3999B}"/>
              </a:ext>
            </a:extLst>
          </p:cNvPr>
          <p:cNvGrpSpPr/>
          <p:nvPr/>
        </p:nvGrpSpPr>
        <p:grpSpPr>
          <a:xfrm>
            <a:off x="1163470" y="2831649"/>
            <a:ext cx="968590" cy="734544"/>
            <a:chOff x="432000" y="488617"/>
            <a:chExt cx="7342865" cy="734544"/>
          </a:xfrm>
        </p:grpSpPr>
        <p:sp>
          <p:nvSpPr>
            <p:cNvPr id="9" name="Rectangle: Rounded Corners 8">
              <a:extLst>
                <a:ext uri="{FF2B5EF4-FFF2-40B4-BE49-F238E27FC236}">
                  <a16:creationId xmlns:a16="http://schemas.microsoft.com/office/drawing/2014/main" id="{A79DFA88-50DE-36EA-8BE2-5F5C4FF8E371}"/>
                </a:ext>
              </a:extLst>
            </p:cNvPr>
            <p:cNvSpPr/>
            <p:nvPr/>
          </p:nvSpPr>
          <p:spPr>
            <a:xfrm>
              <a:off x="789709" y="515276"/>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9A366D-8DFD-4BD4-F538-F4F4D607DFAD}"/>
                </a:ext>
              </a:extLst>
            </p:cNvPr>
            <p:cNvSpPr txBox="1"/>
            <p:nvPr/>
          </p:nvSpPr>
          <p:spPr>
            <a:xfrm>
              <a:off x="432000" y="488617"/>
              <a:ext cx="7342865" cy="707886"/>
            </a:xfrm>
            <a:prstGeom prst="rect">
              <a:avLst/>
            </a:prstGeom>
            <a:noFill/>
          </p:spPr>
          <p:txBody>
            <a:bodyPr wrap="square" rtlCol="0">
              <a:spAutoFit/>
            </a:bodyPr>
            <a:lstStyle/>
            <a:p>
              <a:pPr algn="ctr"/>
              <a:r>
                <a:rPr lang="en-US" sz="4000"/>
                <a:t>tỏa</a:t>
              </a:r>
            </a:p>
          </p:txBody>
        </p:sp>
      </p:grpSp>
      <p:grpSp>
        <p:nvGrpSpPr>
          <p:cNvPr id="11" name="Group 10">
            <a:extLst>
              <a:ext uri="{FF2B5EF4-FFF2-40B4-BE49-F238E27FC236}">
                <a16:creationId xmlns:a16="http://schemas.microsoft.com/office/drawing/2014/main" id="{FBE6373E-294B-8533-F63E-D5942B776AFF}"/>
              </a:ext>
            </a:extLst>
          </p:cNvPr>
          <p:cNvGrpSpPr/>
          <p:nvPr/>
        </p:nvGrpSpPr>
        <p:grpSpPr>
          <a:xfrm>
            <a:off x="2696154" y="2847238"/>
            <a:ext cx="2987084" cy="707886"/>
            <a:chOff x="789701" y="515275"/>
            <a:chExt cx="22645037" cy="707886"/>
          </a:xfrm>
        </p:grpSpPr>
        <p:sp>
          <p:nvSpPr>
            <p:cNvPr id="12" name="Rectangle: Rounded Corners 11">
              <a:extLst>
                <a:ext uri="{FF2B5EF4-FFF2-40B4-BE49-F238E27FC236}">
                  <a16:creationId xmlns:a16="http://schemas.microsoft.com/office/drawing/2014/main" id="{895CC86E-368A-F3A7-EC7B-E78A24510596}"/>
                </a:ext>
              </a:extLst>
            </p:cNvPr>
            <p:cNvSpPr/>
            <p:nvPr/>
          </p:nvSpPr>
          <p:spPr>
            <a:xfrm>
              <a:off x="789701" y="515276"/>
              <a:ext cx="22645037"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ACDC-FA6D-C7C8-7372-CE8C117B4177}"/>
                </a:ext>
              </a:extLst>
            </p:cNvPr>
            <p:cNvSpPr txBox="1"/>
            <p:nvPr/>
          </p:nvSpPr>
          <p:spPr>
            <a:xfrm>
              <a:off x="1505119" y="515275"/>
              <a:ext cx="21214202" cy="707886"/>
            </a:xfrm>
            <a:prstGeom prst="rect">
              <a:avLst/>
            </a:prstGeom>
            <a:noFill/>
          </p:spPr>
          <p:txBody>
            <a:bodyPr wrap="square" rtlCol="0">
              <a:spAutoFit/>
            </a:bodyPr>
            <a:lstStyle/>
            <a:p>
              <a:pPr algn="ctr"/>
              <a:r>
                <a:rPr lang="en-US" sz="4000"/>
                <a:t>hoa hồng</a:t>
              </a:r>
            </a:p>
          </p:txBody>
        </p:sp>
      </p:grpSp>
      <p:grpSp>
        <p:nvGrpSpPr>
          <p:cNvPr id="14" name="Group 13">
            <a:extLst>
              <a:ext uri="{FF2B5EF4-FFF2-40B4-BE49-F238E27FC236}">
                <a16:creationId xmlns:a16="http://schemas.microsoft.com/office/drawing/2014/main" id="{29955FA1-FC53-177C-1F1A-5ED1AC671708}"/>
              </a:ext>
            </a:extLst>
          </p:cNvPr>
          <p:cNvGrpSpPr/>
          <p:nvPr/>
        </p:nvGrpSpPr>
        <p:grpSpPr>
          <a:xfrm>
            <a:off x="6247332" y="2779599"/>
            <a:ext cx="1141414" cy="780498"/>
            <a:chOff x="181623" y="442663"/>
            <a:chExt cx="8653041" cy="780498"/>
          </a:xfrm>
        </p:grpSpPr>
        <p:sp>
          <p:nvSpPr>
            <p:cNvPr id="15" name="Rectangle: Rounded Corners 14">
              <a:extLst>
                <a:ext uri="{FF2B5EF4-FFF2-40B4-BE49-F238E27FC236}">
                  <a16:creationId xmlns:a16="http://schemas.microsoft.com/office/drawing/2014/main" id="{EAC8F820-C149-4E35-6CA0-928B879CAC7C}"/>
                </a:ext>
              </a:extLst>
            </p:cNvPr>
            <p:cNvSpPr/>
            <p:nvPr/>
          </p:nvSpPr>
          <p:spPr>
            <a:xfrm>
              <a:off x="789701" y="515276"/>
              <a:ext cx="7436892"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2536EC1-5D91-517F-39D8-274F8919E1B9}"/>
                </a:ext>
              </a:extLst>
            </p:cNvPr>
            <p:cNvSpPr txBox="1"/>
            <p:nvPr/>
          </p:nvSpPr>
          <p:spPr>
            <a:xfrm>
              <a:off x="181623" y="442663"/>
              <a:ext cx="8653041" cy="707886"/>
            </a:xfrm>
            <a:prstGeom prst="rect">
              <a:avLst/>
            </a:prstGeom>
            <a:noFill/>
          </p:spPr>
          <p:txBody>
            <a:bodyPr wrap="square" rtlCol="0">
              <a:spAutoFit/>
            </a:bodyPr>
            <a:lstStyle/>
            <a:p>
              <a:pPr algn="ctr"/>
              <a:r>
                <a:rPr lang="en-US" sz="4000"/>
                <a:t>ngát</a:t>
              </a:r>
            </a:p>
          </p:txBody>
        </p:sp>
      </p:grpSp>
      <p:grpSp>
        <p:nvGrpSpPr>
          <p:cNvPr id="17" name="Group 16">
            <a:extLst>
              <a:ext uri="{FF2B5EF4-FFF2-40B4-BE49-F238E27FC236}">
                <a16:creationId xmlns:a16="http://schemas.microsoft.com/office/drawing/2014/main" id="{3823BDBC-1351-848D-6906-70059E685DD1}"/>
              </a:ext>
            </a:extLst>
          </p:cNvPr>
          <p:cNvGrpSpPr/>
          <p:nvPr/>
        </p:nvGrpSpPr>
        <p:grpSpPr>
          <a:xfrm>
            <a:off x="7953642" y="2847238"/>
            <a:ext cx="3263030" cy="718955"/>
            <a:chOff x="-256270" y="504206"/>
            <a:chExt cx="24736979" cy="718955"/>
          </a:xfrm>
        </p:grpSpPr>
        <p:sp>
          <p:nvSpPr>
            <p:cNvPr id="18" name="Rectangle: Rounded Corners 17">
              <a:extLst>
                <a:ext uri="{FF2B5EF4-FFF2-40B4-BE49-F238E27FC236}">
                  <a16:creationId xmlns:a16="http://schemas.microsoft.com/office/drawing/2014/main" id="{8FE50214-1E69-BDFD-A18A-0C2502495019}"/>
                </a:ext>
              </a:extLst>
            </p:cNvPr>
            <p:cNvSpPr/>
            <p:nvPr/>
          </p:nvSpPr>
          <p:spPr>
            <a:xfrm>
              <a:off x="789701" y="515276"/>
              <a:ext cx="22645037"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F712EC5-65B6-E82C-3B71-92972AC2DBB8}"/>
                </a:ext>
              </a:extLst>
            </p:cNvPr>
            <p:cNvSpPr txBox="1"/>
            <p:nvPr/>
          </p:nvSpPr>
          <p:spPr>
            <a:xfrm>
              <a:off x="-256270" y="504206"/>
              <a:ext cx="24736979" cy="707886"/>
            </a:xfrm>
            <a:prstGeom prst="rect">
              <a:avLst/>
            </a:prstGeom>
            <a:noFill/>
          </p:spPr>
          <p:txBody>
            <a:bodyPr wrap="square" rtlCol="0">
              <a:spAutoFit/>
            </a:bodyPr>
            <a:lstStyle/>
            <a:p>
              <a:pPr algn="ctr"/>
              <a:r>
                <a:rPr lang="en-US" sz="4000"/>
                <a:t>hương thơm</a:t>
              </a:r>
            </a:p>
          </p:txBody>
        </p:sp>
      </p:grpSp>
      <p:grpSp>
        <p:nvGrpSpPr>
          <p:cNvPr id="25" name="Group 24">
            <a:extLst>
              <a:ext uri="{FF2B5EF4-FFF2-40B4-BE49-F238E27FC236}">
                <a16:creationId xmlns:a16="http://schemas.microsoft.com/office/drawing/2014/main" id="{761684FB-AD0A-77CF-B48C-FC356A37689E}"/>
              </a:ext>
            </a:extLst>
          </p:cNvPr>
          <p:cNvGrpSpPr/>
          <p:nvPr/>
        </p:nvGrpSpPr>
        <p:grpSpPr>
          <a:xfrm>
            <a:off x="878310" y="3989057"/>
            <a:ext cx="10738044" cy="2153214"/>
            <a:chOff x="932149" y="4284805"/>
            <a:chExt cx="10738044" cy="2153214"/>
          </a:xfrm>
        </p:grpSpPr>
        <p:pic>
          <p:nvPicPr>
            <p:cNvPr id="21" name="Picture 20" descr="A cartoon of a child wearing glasses&#10;&#10;Description automatically generated">
              <a:extLst>
                <a:ext uri="{FF2B5EF4-FFF2-40B4-BE49-F238E27FC236}">
                  <a16:creationId xmlns:a16="http://schemas.microsoft.com/office/drawing/2014/main" id="{12F57CE1-BFBF-D7EC-1C55-E1D40D856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49" y="4284805"/>
              <a:ext cx="2023932" cy="2153214"/>
            </a:xfrm>
            <a:prstGeom prst="rect">
              <a:avLst/>
            </a:prstGeom>
          </p:spPr>
        </p:pic>
        <p:grpSp>
          <p:nvGrpSpPr>
            <p:cNvPr id="22" name="Group 21">
              <a:extLst>
                <a:ext uri="{FF2B5EF4-FFF2-40B4-BE49-F238E27FC236}">
                  <a16:creationId xmlns:a16="http://schemas.microsoft.com/office/drawing/2014/main" id="{C64FB78B-879F-C46A-9F51-FEF10534A761}"/>
                </a:ext>
              </a:extLst>
            </p:cNvPr>
            <p:cNvGrpSpPr/>
            <p:nvPr/>
          </p:nvGrpSpPr>
          <p:grpSpPr>
            <a:xfrm>
              <a:off x="2897867" y="4864889"/>
              <a:ext cx="8772326" cy="993047"/>
              <a:chOff x="307148" y="515276"/>
              <a:chExt cx="66502865" cy="472167"/>
            </a:xfrm>
          </p:grpSpPr>
          <p:sp>
            <p:nvSpPr>
              <p:cNvPr id="23" name="Rectangle: Rounded Corners 22">
                <a:extLst>
                  <a:ext uri="{FF2B5EF4-FFF2-40B4-BE49-F238E27FC236}">
                    <a16:creationId xmlns:a16="http://schemas.microsoft.com/office/drawing/2014/main" id="{88F0D8FF-AE38-F7FB-66DA-41D54F4692AF}"/>
                  </a:ext>
                </a:extLst>
              </p:cNvPr>
              <p:cNvSpPr/>
              <p:nvPr/>
            </p:nvSpPr>
            <p:spPr>
              <a:xfrm>
                <a:off x="789693" y="515276"/>
                <a:ext cx="65537782" cy="472167"/>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7169C1A-C9FE-9883-6F63-E655D86EB9EE}"/>
                  </a:ext>
                </a:extLst>
              </p:cNvPr>
              <p:cNvSpPr txBox="1"/>
              <p:nvPr/>
            </p:nvSpPr>
            <p:spPr>
              <a:xfrm>
                <a:off x="307148" y="544695"/>
                <a:ext cx="66502865" cy="395117"/>
              </a:xfrm>
              <a:prstGeom prst="rect">
                <a:avLst/>
              </a:prstGeom>
              <a:noFill/>
            </p:spPr>
            <p:txBody>
              <a:bodyPr wrap="square" rtlCol="0">
                <a:spAutoFit/>
              </a:bodyPr>
              <a:lstStyle/>
              <a:p>
                <a:pPr algn="ctr"/>
                <a:r>
                  <a:rPr lang="en-US" sz="4800" b="1"/>
                  <a:t>Hoa hồng tỏa hương thơm ngát.</a:t>
                </a:r>
              </a:p>
            </p:txBody>
          </p:sp>
        </p:grpSp>
      </p:grpSp>
    </p:spTree>
    <p:extLst>
      <p:ext uri="{BB962C8B-B14F-4D97-AF65-F5344CB8AC3E}">
        <p14:creationId xmlns:p14="http://schemas.microsoft.com/office/powerpoint/2010/main" val="93414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3511C6-D6C7-75BC-2675-6D5556E6F78F}"/>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49DF864-1DAD-B563-7B54-D2690EACF91B}"/>
              </a:ext>
            </a:extLst>
          </p:cNvPr>
          <p:cNvGrpSpPr/>
          <p:nvPr/>
        </p:nvGrpSpPr>
        <p:grpSpPr>
          <a:xfrm>
            <a:off x="363784" y="508199"/>
            <a:ext cx="11506813" cy="1994441"/>
            <a:chOff x="290948" y="4772976"/>
            <a:chExt cx="11506813" cy="1994441"/>
          </a:xfrm>
        </p:grpSpPr>
        <p:sp>
          <p:nvSpPr>
            <p:cNvPr id="4" name="Rectangle 3">
              <a:extLst>
                <a:ext uri="{FF2B5EF4-FFF2-40B4-BE49-F238E27FC236}">
                  <a16:creationId xmlns:a16="http://schemas.microsoft.com/office/drawing/2014/main" id="{358D0A2A-F645-5829-A693-8395DE2CD689}"/>
                </a:ext>
              </a:extLst>
            </p:cNvPr>
            <p:cNvSpPr/>
            <p:nvPr/>
          </p:nvSpPr>
          <p:spPr>
            <a:xfrm>
              <a:off x="1484296" y="5126322"/>
              <a:ext cx="10271084" cy="1641095"/>
            </a:xfrm>
            <a:custGeom>
              <a:avLst/>
              <a:gdLst>
                <a:gd name="connsiteX0" fmla="*/ 0 w 10271084"/>
                <a:gd name="connsiteY0" fmla="*/ 0 h 1641095"/>
                <a:gd name="connsiteX1" fmla="*/ 467905 w 10271084"/>
                <a:gd name="connsiteY1" fmla="*/ 0 h 1641095"/>
                <a:gd name="connsiteX2" fmla="*/ 935810 w 10271084"/>
                <a:gd name="connsiteY2" fmla="*/ 0 h 1641095"/>
                <a:gd name="connsiteX3" fmla="*/ 1301004 w 10271084"/>
                <a:gd name="connsiteY3" fmla="*/ 0 h 1641095"/>
                <a:gd name="connsiteX4" fmla="*/ 1768909 w 10271084"/>
                <a:gd name="connsiteY4" fmla="*/ 0 h 1641095"/>
                <a:gd name="connsiteX5" fmla="*/ 2544946 w 10271084"/>
                <a:gd name="connsiteY5" fmla="*/ 0 h 1641095"/>
                <a:gd name="connsiteX6" fmla="*/ 2807430 w 10271084"/>
                <a:gd name="connsiteY6" fmla="*/ 0 h 1641095"/>
                <a:gd name="connsiteX7" fmla="*/ 3172624 w 10271084"/>
                <a:gd name="connsiteY7" fmla="*/ 0 h 1641095"/>
                <a:gd name="connsiteX8" fmla="*/ 3948661 w 10271084"/>
                <a:gd name="connsiteY8" fmla="*/ 0 h 1641095"/>
                <a:gd name="connsiteX9" fmla="*/ 4724699 w 10271084"/>
                <a:gd name="connsiteY9" fmla="*/ 0 h 1641095"/>
                <a:gd name="connsiteX10" fmla="*/ 5192604 w 10271084"/>
                <a:gd name="connsiteY10" fmla="*/ 0 h 1641095"/>
                <a:gd name="connsiteX11" fmla="*/ 5557798 w 10271084"/>
                <a:gd name="connsiteY11" fmla="*/ 0 h 1641095"/>
                <a:gd name="connsiteX12" fmla="*/ 6231124 w 10271084"/>
                <a:gd name="connsiteY12" fmla="*/ 0 h 1641095"/>
                <a:gd name="connsiteX13" fmla="*/ 6904451 w 10271084"/>
                <a:gd name="connsiteY13" fmla="*/ 0 h 1641095"/>
                <a:gd name="connsiteX14" fmla="*/ 7577778 w 10271084"/>
                <a:gd name="connsiteY14" fmla="*/ 0 h 1641095"/>
                <a:gd name="connsiteX15" fmla="*/ 8045682 w 10271084"/>
                <a:gd name="connsiteY15" fmla="*/ 0 h 1641095"/>
                <a:gd name="connsiteX16" fmla="*/ 8616298 w 10271084"/>
                <a:gd name="connsiteY16" fmla="*/ 0 h 1641095"/>
                <a:gd name="connsiteX17" fmla="*/ 8981492 w 10271084"/>
                <a:gd name="connsiteY17" fmla="*/ 0 h 1641095"/>
                <a:gd name="connsiteX18" fmla="*/ 9552108 w 10271084"/>
                <a:gd name="connsiteY18" fmla="*/ 0 h 1641095"/>
                <a:gd name="connsiteX19" fmla="*/ 10271084 w 10271084"/>
                <a:gd name="connsiteY19" fmla="*/ 0 h 1641095"/>
                <a:gd name="connsiteX20" fmla="*/ 10271084 w 10271084"/>
                <a:gd name="connsiteY20" fmla="*/ 547032 h 1641095"/>
                <a:gd name="connsiteX21" fmla="*/ 10271084 w 10271084"/>
                <a:gd name="connsiteY21" fmla="*/ 1110474 h 1641095"/>
                <a:gd name="connsiteX22" fmla="*/ 10271084 w 10271084"/>
                <a:gd name="connsiteY22" fmla="*/ 1641095 h 1641095"/>
                <a:gd name="connsiteX23" fmla="*/ 10008601 w 10271084"/>
                <a:gd name="connsiteY23" fmla="*/ 1641095 h 1641095"/>
                <a:gd name="connsiteX24" fmla="*/ 9746117 w 10271084"/>
                <a:gd name="connsiteY24" fmla="*/ 1641095 h 1641095"/>
                <a:gd name="connsiteX25" fmla="*/ 9278213 w 10271084"/>
                <a:gd name="connsiteY25" fmla="*/ 1641095 h 1641095"/>
                <a:gd name="connsiteX26" fmla="*/ 8502175 w 10271084"/>
                <a:gd name="connsiteY26" fmla="*/ 1641095 h 1641095"/>
                <a:gd name="connsiteX27" fmla="*/ 7726138 w 10271084"/>
                <a:gd name="connsiteY27" fmla="*/ 1641095 h 1641095"/>
                <a:gd name="connsiteX28" fmla="*/ 7258233 w 10271084"/>
                <a:gd name="connsiteY28" fmla="*/ 1641095 h 1641095"/>
                <a:gd name="connsiteX29" fmla="*/ 6893039 w 10271084"/>
                <a:gd name="connsiteY29" fmla="*/ 1641095 h 1641095"/>
                <a:gd name="connsiteX30" fmla="*/ 6630555 w 10271084"/>
                <a:gd name="connsiteY30" fmla="*/ 1641095 h 1641095"/>
                <a:gd name="connsiteX31" fmla="*/ 5957229 w 10271084"/>
                <a:gd name="connsiteY31" fmla="*/ 1641095 h 1641095"/>
                <a:gd name="connsiteX32" fmla="*/ 5386613 w 10271084"/>
                <a:gd name="connsiteY32" fmla="*/ 1641095 h 1641095"/>
                <a:gd name="connsiteX33" fmla="*/ 4815997 w 10271084"/>
                <a:gd name="connsiteY33" fmla="*/ 1641095 h 1641095"/>
                <a:gd name="connsiteX34" fmla="*/ 4039960 w 10271084"/>
                <a:gd name="connsiteY34" fmla="*/ 1641095 h 1641095"/>
                <a:gd name="connsiteX35" fmla="*/ 3263922 w 10271084"/>
                <a:gd name="connsiteY35" fmla="*/ 1641095 h 1641095"/>
                <a:gd name="connsiteX36" fmla="*/ 2487885 w 10271084"/>
                <a:gd name="connsiteY36" fmla="*/ 1641095 h 1641095"/>
                <a:gd name="connsiteX37" fmla="*/ 1711847 w 10271084"/>
                <a:gd name="connsiteY37" fmla="*/ 1641095 h 1641095"/>
                <a:gd name="connsiteX38" fmla="*/ 1449364 w 10271084"/>
                <a:gd name="connsiteY38" fmla="*/ 1641095 h 1641095"/>
                <a:gd name="connsiteX39" fmla="*/ 878748 w 10271084"/>
                <a:gd name="connsiteY39" fmla="*/ 1641095 h 1641095"/>
                <a:gd name="connsiteX40" fmla="*/ 513554 w 10271084"/>
                <a:gd name="connsiteY40" fmla="*/ 1641095 h 1641095"/>
                <a:gd name="connsiteX41" fmla="*/ 0 w 10271084"/>
                <a:gd name="connsiteY41" fmla="*/ 1641095 h 1641095"/>
                <a:gd name="connsiteX42" fmla="*/ 0 w 10271084"/>
                <a:gd name="connsiteY42" fmla="*/ 1126885 h 1641095"/>
                <a:gd name="connsiteX43" fmla="*/ 0 w 10271084"/>
                <a:gd name="connsiteY43" fmla="*/ 612675 h 1641095"/>
                <a:gd name="connsiteX44" fmla="*/ 0 w 10271084"/>
                <a:gd name="connsiteY44" fmla="*/ 0 h 16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641095"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333170" y="171600"/>
                    <a:pt x="10260175" y="407081"/>
                    <a:pt x="10271084" y="547032"/>
                  </a:cubicBezTo>
                  <a:cubicBezTo>
                    <a:pt x="10281993" y="686983"/>
                    <a:pt x="10264718" y="980815"/>
                    <a:pt x="10271084" y="1110474"/>
                  </a:cubicBezTo>
                  <a:cubicBezTo>
                    <a:pt x="10277450" y="1240133"/>
                    <a:pt x="10222993" y="1422484"/>
                    <a:pt x="10271084" y="1641095"/>
                  </a:cubicBezTo>
                  <a:cubicBezTo>
                    <a:pt x="10180203" y="1658790"/>
                    <a:pt x="10134877" y="1619940"/>
                    <a:pt x="10008601" y="1641095"/>
                  </a:cubicBezTo>
                  <a:cubicBezTo>
                    <a:pt x="9882325" y="1662250"/>
                    <a:pt x="9824564" y="1623026"/>
                    <a:pt x="9746117" y="1641095"/>
                  </a:cubicBezTo>
                  <a:cubicBezTo>
                    <a:pt x="9667670" y="1659164"/>
                    <a:pt x="9470266" y="1594894"/>
                    <a:pt x="9278213" y="1641095"/>
                  </a:cubicBezTo>
                  <a:cubicBezTo>
                    <a:pt x="9086160" y="1687296"/>
                    <a:pt x="8756271" y="1549202"/>
                    <a:pt x="8502175" y="1641095"/>
                  </a:cubicBezTo>
                  <a:cubicBezTo>
                    <a:pt x="8248079" y="1732988"/>
                    <a:pt x="8053035" y="1601013"/>
                    <a:pt x="7726138" y="1641095"/>
                  </a:cubicBezTo>
                  <a:cubicBezTo>
                    <a:pt x="7399241" y="1681177"/>
                    <a:pt x="7464622" y="1605617"/>
                    <a:pt x="7258233" y="1641095"/>
                  </a:cubicBezTo>
                  <a:cubicBezTo>
                    <a:pt x="7051844" y="1676573"/>
                    <a:pt x="7040740" y="1604317"/>
                    <a:pt x="6893039" y="1641095"/>
                  </a:cubicBezTo>
                  <a:cubicBezTo>
                    <a:pt x="6745338" y="1677873"/>
                    <a:pt x="6752982" y="1640187"/>
                    <a:pt x="6630555" y="1641095"/>
                  </a:cubicBezTo>
                  <a:cubicBezTo>
                    <a:pt x="6508128" y="1642003"/>
                    <a:pt x="6215572" y="1582116"/>
                    <a:pt x="5957229" y="1641095"/>
                  </a:cubicBezTo>
                  <a:cubicBezTo>
                    <a:pt x="5698886" y="1700074"/>
                    <a:pt x="5558126" y="1616025"/>
                    <a:pt x="5386613" y="1641095"/>
                  </a:cubicBezTo>
                  <a:cubicBezTo>
                    <a:pt x="5215100" y="1666165"/>
                    <a:pt x="5040268" y="1593335"/>
                    <a:pt x="4815997" y="1641095"/>
                  </a:cubicBezTo>
                  <a:cubicBezTo>
                    <a:pt x="4591726" y="1688855"/>
                    <a:pt x="4276525" y="1568508"/>
                    <a:pt x="4039960" y="1641095"/>
                  </a:cubicBezTo>
                  <a:cubicBezTo>
                    <a:pt x="3803395" y="1713682"/>
                    <a:pt x="3449836" y="1583335"/>
                    <a:pt x="3263922" y="1641095"/>
                  </a:cubicBezTo>
                  <a:cubicBezTo>
                    <a:pt x="3078008" y="1698855"/>
                    <a:pt x="2747300" y="1599218"/>
                    <a:pt x="2487885" y="1641095"/>
                  </a:cubicBezTo>
                  <a:cubicBezTo>
                    <a:pt x="2228470" y="1682972"/>
                    <a:pt x="2091822" y="1577019"/>
                    <a:pt x="1711847" y="1641095"/>
                  </a:cubicBezTo>
                  <a:cubicBezTo>
                    <a:pt x="1331872" y="1705171"/>
                    <a:pt x="1515518" y="1623175"/>
                    <a:pt x="1449364" y="1641095"/>
                  </a:cubicBezTo>
                  <a:cubicBezTo>
                    <a:pt x="1383210" y="1659015"/>
                    <a:pt x="1021056" y="1624932"/>
                    <a:pt x="878748" y="1641095"/>
                  </a:cubicBezTo>
                  <a:cubicBezTo>
                    <a:pt x="736440" y="1657258"/>
                    <a:pt x="602221" y="1602765"/>
                    <a:pt x="513554" y="1641095"/>
                  </a:cubicBezTo>
                  <a:cubicBezTo>
                    <a:pt x="424887" y="1679425"/>
                    <a:pt x="125228" y="1633786"/>
                    <a:pt x="0" y="1641095"/>
                  </a:cubicBezTo>
                  <a:cubicBezTo>
                    <a:pt x="-58472" y="1421132"/>
                    <a:pt x="59481" y="1317900"/>
                    <a:pt x="0" y="1126885"/>
                  </a:cubicBezTo>
                  <a:cubicBezTo>
                    <a:pt x="-59481" y="935870"/>
                    <a:pt x="56809" y="846921"/>
                    <a:pt x="0" y="612675"/>
                  </a:cubicBezTo>
                  <a:cubicBezTo>
                    <a:pt x="-56809" y="378429"/>
                    <a:pt x="65362" y="262900"/>
                    <a:pt x="0" y="0"/>
                  </a:cubicBezTo>
                  <a:close/>
                </a:path>
                <a:path w="10271084" h="1641095"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325758" y="139829"/>
                    <a:pt x="10230275" y="326008"/>
                    <a:pt x="10271084" y="563443"/>
                  </a:cubicBezTo>
                  <a:cubicBezTo>
                    <a:pt x="10311893" y="800878"/>
                    <a:pt x="10216581" y="891469"/>
                    <a:pt x="10271084" y="1077652"/>
                  </a:cubicBezTo>
                  <a:cubicBezTo>
                    <a:pt x="10325587" y="1263835"/>
                    <a:pt x="10239106" y="1391671"/>
                    <a:pt x="10271084" y="1641095"/>
                  </a:cubicBezTo>
                  <a:cubicBezTo>
                    <a:pt x="10049015" y="1652480"/>
                    <a:pt x="9821730" y="1584530"/>
                    <a:pt x="9700468" y="1641095"/>
                  </a:cubicBezTo>
                  <a:cubicBezTo>
                    <a:pt x="9579206" y="1697660"/>
                    <a:pt x="9201932" y="1582075"/>
                    <a:pt x="8924431" y="1641095"/>
                  </a:cubicBezTo>
                  <a:cubicBezTo>
                    <a:pt x="8646930" y="1700115"/>
                    <a:pt x="8562188" y="1593681"/>
                    <a:pt x="8251104" y="1641095"/>
                  </a:cubicBezTo>
                  <a:cubicBezTo>
                    <a:pt x="7940020" y="1688509"/>
                    <a:pt x="8009358" y="1632934"/>
                    <a:pt x="7885910" y="1641095"/>
                  </a:cubicBezTo>
                  <a:cubicBezTo>
                    <a:pt x="7762462" y="1649256"/>
                    <a:pt x="7477408" y="1617686"/>
                    <a:pt x="7315294" y="1641095"/>
                  </a:cubicBezTo>
                  <a:cubicBezTo>
                    <a:pt x="7153180" y="1664504"/>
                    <a:pt x="7146593" y="1621865"/>
                    <a:pt x="7052811" y="1641095"/>
                  </a:cubicBezTo>
                  <a:cubicBezTo>
                    <a:pt x="6959029" y="1660325"/>
                    <a:pt x="6473289" y="1573862"/>
                    <a:pt x="6276774" y="1641095"/>
                  </a:cubicBezTo>
                  <a:cubicBezTo>
                    <a:pt x="6080259" y="1708328"/>
                    <a:pt x="5984860" y="1625955"/>
                    <a:pt x="5911579" y="1641095"/>
                  </a:cubicBezTo>
                  <a:cubicBezTo>
                    <a:pt x="5838299" y="1656235"/>
                    <a:pt x="5567985" y="1591987"/>
                    <a:pt x="5340964" y="1641095"/>
                  </a:cubicBezTo>
                  <a:cubicBezTo>
                    <a:pt x="5113944" y="1690203"/>
                    <a:pt x="5111150" y="1605329"/>
                    <a:pt x="4975770" y="1641095"/>
                  </a:cubicBezTo>
                  <a:cubicBezTo>
                    <a:pt x="4840390" y="1676861"/>
                    <a:pt x="4628333" y="1626778"/>
                    <a:pt x="4405154" y="1641095"/>
                  </a:cubicBezTo>
                  <a:cubicBezTo>
                    <a:pt x="4181975" y="1655412"/>
                    <a:pt x="4108440" y="1609177"/>
                    <a:pt x="3937249" y="1641095"/>
                  </a:cubicBezTo>
                  <a:cubicBezTo>
                    <a:pt x="3766059" y="1673013"/>
                    <a:pt x="3752952" y="1625474"/>
                    <a:pt x="3674766" y="1641095"/>
                  </a:cubicBezTo>
                  <a:cubicBezTo>
                    <a:pt x="3596580" y="1656716"/>
                    <a:pt x="3518540" y="1633075"/>
                    <a:pt x="3412282" y="1641095"/>
                  </a:cubicBezTo>
                  <a:cubicBezTo>
                    <a:pt x="3306024" y="1649115"/>
                    <a:pt x="3159697" y="1624640"/>
                    <a:pt x="2944377" y="1641095"/>
                  </a:cubicBezTo>
                  <a:cubicBezTo>
                    <a:pt x="2729057" y="1657550"/>
                    <a:pt x="2591640" y="1560356"/>
                    <a:pt x="2271051" y="1641095"/>
                  </a:cubicBezTo>
                  <a:cubicBezTo>
                    <a:pt x="1950462" y="1721834"/>
                    <a:pt x="2011391" y="1602515"/>
                    <a:pt x="1905857" y="1641095"/>
                  </a:cubicBezTo>
                  <a:cubicBezTo>
                    <a:pt x="1800323" y="1679675"/>
                    <a:pt x="1603055" y="1622141"/>
                    <a:pt x="1335241" y="1641095"/>
                  </a:cubicBezTo>
                  <a:cubicBezTo>
                    <a:pt x="1067427" y="1660049"/>
                    <a:pt x="1133950" y="1626343"/>
                    <a:pt x="970047" y="1641095"/>
                  </a:cubicBezTo>
                  <a:cubicBezTo>
                    <a:pt x="806144" y="1655847"/>
                    <a:pt x="713321" y="1612983"/>
                    <a:pt x="604853" y="1641095"/>
                  </a:cubicBezTo>
                  <a:cubicBezTo>
                    <a:pt x="496385" y="1669207"/>
                    <a:pt x="158137" y="1613941"/>
                    <a:pt x="0" y="1641095"/>
                  </a:cubicBezTo>
                  <a:cubicBezTo>
                    <a:pt x="-19143" y="1521748"/>
                    <a:pt x="69244" y="1299742"/>
                    <a:pt x="0" y="1061241"/>
                  </a:cubicBezTo>
                  <a:cubicBezTo>
                    <a:pt x="-69244" y="822740"/>
                    <a:pt x="62821" y="713662"/>
                    <a:pt x="0" y="530621"/>
                  </a:cubicBezTo>
                  <a:cubicBezTo>
                    <a:pt x="-62821" y="347580"/>
                    <a:pt x="32680" y="265031"/>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0C35BB-886A-17EE-3152-C17D628A4849}"/>
                </a:ext>
              </a:extLst>
            </p:cNvPr>
            <p:cNvSpPr txBox="1"/>
            <p:nvPr/>
          </p:nvSpPr>
          <p:spPr>
            <a:xfrm>
              <a:off x="2498262" y="5309303"/>
              <a:ext cx="9299499" cy="1261884"/>
            </a:xfrm>
            <a:prstGeom prst="rect">
              <a:avLst/>
            </a:prstGeom>
            <a:noFill/>
          </p:spPr>
          <p:txBody>
            <a:bodyPr wrap="square" rtlCol="0">
              <a:spAutoFit/>
            </a:bodyPr>
            <a:lstStyle/>
            <a:p>
              <a:r>
                <a:rPr lang="en-US" sz="3800" b="1">
                  <a:solidFill>
                    <a:srgbClr val="FF5050"/>
                  </a:solidFill>
                </a:rPr>
                <a:t>Câu 3: Đặt 1 câu giới thiệu về người mà em yêu quý.</a:t>
              </a:r>
            </a:p>
          </p:txBody>
        </p:sp>
        <p:pic>
          <p:nvPicPr>
            <p:cNvPr id="6" name="Picture 5" descr="A cartoon child holding a pencil&#10;&#10;Description automatically generated">
              <a:extLst>
                <a:ext uri="{FF2B5EF4-FFF2-40B4-BE49-F238E27FC236}">
                  <a16:creationId xmlns:a16="http://schemas.microsoft.com/office/drawing/2014/main" id="{D24FE6FB-23A1-F3F3-F451-AEB6A5CB5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grpSp>
        <p:nvGrpSpPr>
          <p:cNvPr id="25" name="Group 24">
            <a:extLst>
              <a:ext uri="{FF2B5EF4-FFF2-40B4-BE49-F238E27FC236}">
                <a16:creationId xmlns:a16="http://schemas.microsoft.com/office/drawing/2014/main" id="{761684FB-AD0A-77CF-B48C-FC356A37689E}"/>
              </a:ext>
            </a:extLst>
          </p:cNvPr>
          <p:cNvGrpSpPr/>
          <p:nvPr/>
        </p:nvGrpSpPr>
        <p:grpSpPr>
          <a:xfrm>
            <a:off x="724207" y="3151431"/>
            <a:ext cx="10738044" cy="2153214"/>
            <a:chOff x="932149" y="4284805"/>
            <a:chExt cx="10738044" cy="2153214"/>
          </a:xfrm>
        </p:grpSpPr>
        <p:pic>
          <p:nvPicPr>
            <p:cNvPr id="21" name="Picture 20" descr="A cartoon of a child wearing glasses&#10;&#10;Description automatically generated">
              <a:extLst>
                <a:ext uri="{FF2B5EF4-FFF2-40B4-BE49-F238E27FC236}">
                  <a16:creationId xmlns:a16="http://schemas.microsoft.com/office/drawing/2014/main" id="{12F57CE1-BFBF-D7EC-1C55-E1D40D856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49" y="4284805"/>
              <a:ext cx="2023932" cy="2153214"/>
            </a:xfrm>
            <a:prstGeom prst="rect">
              <a:avLst/>
            </a:prstGeom>
          </p:spPr>
        </p:pic>
        <p:grpSp>
          <p:nvGrpSpPr>
            <p:cNvPr id="22" name="Group 21">
              <a:extLst>
                <a:ext uri="{FF2B5EF4-FFF2-40B4-BE49-F238E27FC236}">
                  <a16:creationId xmlns:a16="http://schemas.microsoft.com/office/drawing/2014/main" id="{C64FB78B-879F-C46A-9F51-FEF10534A761}"/>
                </a:ext>
              </a:extLst>
            </p:cNvPr>
            <p:cNvGrpSpPr/>
            <p:nvPr/>
          </p:nvGrpSpPr>
          <p:grpSpPr>
            <a:xfrm>
              <a:off x="2897867" y="4864889"/>
              <a:ext cx="8772326" cy="993047"/>
              <a:chOff x="307148" y="515276"/>
              <a:chExt cx="66502865" cy="472167"/>
            </a:xfrm>
          </p:grpSpPr>
          <p:sp>
            <p:nvSpPr>
              <p:cNvPr id="23" name="Rectangle: Rounded Corners 22">
                <a:extLst>
                  <a:ext uri="{FF2B5EF4-FFF2-40B4-BE49-F238E27FC236}">
                    <a16:creationId xmlns:a16="http://schemas.microsoft.com/office/drawing/2014/main" id="{88F0D8FF-AE38-F7FB-66DA-41D54F4692AF}"/>
                  </a:ext>
                </a:extLst>
              </p:cNvPr>
              <p:cNvSpPr/>
              <p:nvPr/>
            </p:nvSpPr>
            <p:spPr>
              <a:xfrm>
                <a:off x="789693" y="515276"/>
                <a:ext cx="65537782" cy="472167"/>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7169C1A-C9FE-9883-6F63-E655D86EB9EE}"/>
                  </a:ext>
                </a:extLst>
              </p:cNvPr>
              <p:cNvSpPr txBox="1"/>
              <p:nvPr/>
            </p:nvSpPr>
            <p:spPr>
              <a:xfrm>
                <a:off x="307148" y="544695"/>
                <a:ext cx="66502865" cy="395117"/>
              </a:xfrm>
              <a:prstGeom prst="rect">
                <a:avLst/>
              </a:prstGeom>
              <a:noFill/>
            </p:spPr>
            <p:txBody>
              <a:bodyPr wrap="square" rtlCol="0">
                <a:spAutoFit/>
              </a:bodyPr>
              <a:lstStyle/>
              <a:p>
                <a:pPr algn="ctr"/>
                <a:r>
                  <a:rPr lang="en-US" sz="4800" b="1"/>
                  <a:t>Ông nội là người em rất yêu quý.</a:t>
                </a:r>
              </a:p>
            </p:txBody>
          </p:sp>
        </p:grpSp>
      </p:grpSp>
    </p:spTree>
    <p:extLst>
      <p:ext uri="{BB962C8B-B14F-4D97-AF65-F5344CB8AC3E}">
        <p14:creationId xmlns:p14="http://schemas.microsoft.com/office/powerpoint/2010/main" val="4267215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Picture 7" descr="A picnic table with food and a guitar&#10;&#10;Description automatically generated">
            <a:extLst>
              <a:ext uri="{FF2B5EF4-FFF2-40B4-BE49-F238E27FC236}">
                <a16:creationId xmlns:a16="http://schemas.microsoft.com/office/drawing/2014/main" id="{7219DF5C-42EA-9CB0-1B8D-A085F089FD82}"/>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3" y="2236063"/>
            <a:ext cx="2213807" cy="7030065"/>
          </a:xfrm>
          <a:prstGeom prst="rect">
            <a:avLst/>
          </a:prstGeom>
        </p:spPr>
      </p:pic>
      <p:pic>
        <p:nvPicPr>
          <p:cNvPr id="9" name="Picture 8" descr="A picnic table with food and a guitar&#10;&#10;Description automatically generated">
            <a:extLst>
              <a:ext uri="{FF2B5EF4-FFF2-40B4-BE49-F238E27FC236}">
                <a16:creationId xmlns:a16="http://schemas.microsoft.com/office/drawing/2014/main" id="{DA1A1C43-0312-045E-B05D-254520F9ACC9}"/>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2" y="22255"/>
            <a:ext cx="2213807" cy="7030065"/>
          </a:xfrm>
          <a:prstGeom prst="rect">
            <a:avLst/>
          </a:prstGeom>
        </p:spPr>
      </p:pic>
      <p:pic>
        <p:nvPicPr>
          <p:cNvPr id="10" name="Picture 9" descr="A picnic table with food and a guitar&#10;&#10;Description automatically generated">
            <a:extLst>
              <a:ext uri="{FF2B5EF4-FFF2-40B4-BE49-F238E27FC236}">
                <a16:creationId xmlns:a16="http://schemas.microsoft.com/office/drawing/2014/main" id="{62AF842D-B176-1413-AE04-344137EE7952}"/>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4" y="-444777"/>
            <a:ext cx="2213807" cy="7030065"/>
          </a:xfrm>
          <a:prstGeom prst="rect">
            <a:avLst/>
          </a:prstGeom>
          <a:ln>
            <a:noFill/>
          </a:ln>
          <a:effectLst>
            <a:softEdge rad="112500"/>
          </a:effectLst>
        </p:spPr>
      </p:pic>
      <p:pic>
        <p:nvPicPr>
          <p:cNvPr id="2" name="Picture 1" descr="A group of kids holding food&#10;&#10;Description automatically generated">
            <a:extLst>
              <a:ext uri="{FF2B5EF4-FFF2-40B4-BE49-F238E27FC236}">
                <a16:creationId xmlns:a16="http://schemas.microsoft.com/office/drawing/2014/main" id="{2C5A9B93-68DD-1B81-C9D0-5C6416ED5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28" y="2012127"/>
            <a:ext cx="11331143" cy="4684486"/>
          </a:xfrm>
          <a:prstGeom prst="rect">
            <a:avLst/>
          </a:prstGeom>
        </p:spPr>
      </p:pic>
      <p:grpSp>
        <p:nvGrpSpPr>
          <p:cNvPr id="3" name="Group 2">
            <a:extLst>
              <a:ext uri="{FF2B5EF4-FFF2-40B4-BE49-F238E27FC236}">
                <a16:creationId xmlns:a16="http://schemas.microsoft.com/office/drawing/2014/main" id="{C03A5756-A2DD-403A-7EAD-2BCB60A8D9C6}"/>
              </a:ext>
            </a:extLst>
          </p:cNvPr>
          <p:cNvGrpSpPr/>
          <p:nvPr/>
        </p:nvGrpSpPr>
        <p:grpSpPr>
          <a:xfrm>
            <a:off x="5695830" y="377962"/>
            <a:ext cx="5962270" cy="1297879"/>
            <a:chOff x="366486" y="5236909"/>
            <a:chExt cx="5962270" cy="1297879"/>
          </a:xfrm>
        </p:grpSpPr>
        <p:sp>
          <p:nvSpPr>
            <p:cNvPr id="4" name="Rectangle 3">
              <a:extLst>
                <a:ext uri="{FF2B5EF4-FFF2-40B4-BE49-F238E27FC236}">
                  <a16:creationId xmlns:a16="http://schemas.microsoft.com/office/drawing/2014/main" id="{9FADE78A-1588-ED9C-A0BC-AD771536E128}"/>
                </a:ext>
              </a:extLst>
            </p:cNvPr>
            <p:cNvSpPr/>
            <p:nvPr/>
          </p:nvSpPr>
          <p:spPr>
            <a:xfrm>
              <a:off x="366486" y="5236909"/>
              <a:ext cx="5962270" cy="1297879"/>
            </a:xfrm>
            <a:custGeom>
              <a:avLst/>
              <a:gdLst>
                <a:gd name="connsiteX0" fmla="*/ 0 w 5962270"/>
                <a:gd name="connsiteY0" fmla="*/ 0 h 1297879"/>
                <a:gd name="connsiteX1" fmla="*/ 417359 w 5962270"/>
                <a:gd name="connsiteY1" fmla="*/ 0 h 1297879"/>
                <a:gd name="connsiteX2" fmla="*/ 834718 w 5962270"/>
                <a:gd name="connsiteY2" fmla="*/ 0 h 1297879"/>
                <a:gd name="connsiteX3" fmla="*/ 1490568 w 5962270"/>
                <a:gd name="connsiteY3" fmla="*/ 0 h 1297879"/>
                <a:gd name="connsiteX4" fmla="*/ 2206040 w 5962270"/>
                <a:gd name="connsiteY4" fmla="*/ 0 h 1297879"/>
                <a:gd name="connsiteX5" fmla="*/ 2802267 w 5962270"/>
                <a:gd name="connsiteY5" fmla="*/ 0 h 1297879"/>
                <a:gd name="connsiteX6" fmla="*/ 3338871 w 5962270"/>
                <a:gd name="connsiteY6" fmla="*/ 0 h 1297879"/>
                <a:gd name="connsiteX7" fmla="*/ 3994721 w 5962270"/>
                <a:gd name="connsiteY7" fmla="*/ 0 h 1297879"/>
                <a:gd name="connsiteX8" fmla="*/ 4531325 w 5962270"/>
                <a:gd name="connsiteY8" fmla="*/ 0 h 1297879"/>
                <a:gd name="connsiteX9" fmla="*/ 5008307 w 5962270"/>
                <a:gd name="connsiteY9" fmla="*/ 0 h 1297879"/>
                <a:gd name="connsiteX10" fmla="*/ 5962270 w 5962270"/>
                <a:gd name="connsiteY10" fmla="*/ 0 h 1297879"/>
                <a:gd name="connsiteX11" fmla="*/ 5962270 w 5962270"/>
                <a:gd name="connsiteY11" fmla="*/ 406669 h 1297879"/>
                <a:gd name="connsiteX12" fmla="*/ 5962270 w 5962270"/>
                <a:gd name="connsiteY12" fmla="*/ 852274 h 1297879"/>
                <a:gd name="connsiteX13" fmla="*/ 5962270 w 5962270"/>
                <a:gd name="connsiteY13" fmla="*/ 1297879 h 1297879"/>
                <a:gd name="connsiteX14" fmla="*/ 5306420 w 5962270"/>
                <a:gd name="connsiteY14" fmla="*/ 1297879 h 1297879"/>
                <a:gd name="connsiteX15" fmla="*/ 4650571 w 5962270"/>
                <a:gd name="connsiteY15" fmla="*/ 1297879 h 1297879"/>
                <a:gd name="connsiteX16" fmla="*/ 3994721 w 5962270"/>
                <a:gd name="connsiteY16" fmla="*/ 1297879 h 1297879"/>
                <a:gd name="connsiteX17" fmla="*/ 3338871 w 5962270"/>
                <a:gd name="connsiteY17" fmla="*/ 1297879 h 1297879"/>
                <a:gd name="connsiteX18" fmla="*/ 2683021 w 5962270"/>
                <a:gd name="connsiteY18" fmla="*/ 1297879 h 1297879"/>
                <a:gd name="connsiteX19" fmla="*/ 2265663 w 5962270"/>
                <a:gd name="connsiteY19" fmla="*/ 1297879 h 1297879"/>
                <a:gd name="connsiteX20" fmla="*/ 1669436 w 5962270"/>
                <a:gd name="connsiteY20" fmla="*/ 1297879 h 1297879"/>
                <a:gd name="connsiteX21" fmla="*/ 1013586 w 5962270"/>
                <a:gd name="connsiteY21" fmla="*/ 1297879 h 1297879"/>
                <a:gd name="connsiteX22" fmla="*/ 596227 w 5962270"/>
                <a:gd name="connsiteY22" fmla="*/ 1297879 h 1297879"/>
                <a:gd name="connsiteX23" fmla="*/ 0 w 5962270"/>
                <a:gd name="connsiteY23" fmla="*/ 1297879 h 1297879"/>
                <a:gd name="connsiteX24" fmla="*/ 0 w 5962270"/>
                <a:gd name="connsiteY24" fmla="*/ 839295 h 1297879"/>
                <a:gd name="connsiteX25" fmla="*/ 0 w 5962270"/>
                <a:gd name="connsiteY25" fmla="*/ 380711 h 1297879"/>
                <a:gd name="connsiteX26" fmla="*/ 0 w 5962270"/>
                <a:gd name="connsiteY26" fmla="*/ 0 h 12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2270" h="1297879" fill="none" extrusionOk="0">
                  <a:moveTo>
                    <a:pt x="0" y="0"/>
                  </a:moveTo>
                  <a:cubicBezTo>
                    <a:pt x="206033" y="-17910"/>
                    <a:pt x="296292" y="24232"/>
                    <a:pt x="417359" y="0"/>
                  </a:cubicBezTo>
                  <a:cubicBezTo>
                    <a:pt x="538426" y="-24232"/>
                    <a:pt x="717015" y="7898"/>
                    <a:pt x="834718" y="0"/>
                  </a:cubicBezTo>
                  <a:cubicBezTo>
                    <a:pt x="952421" y="-7898"/>
                    <a:pt x="1233079" y="59182"/>
                    <a:pt x="1490568" y="0"/>
                  </a:cubicBezTo>
                  <a:cubicBezTo>
                    <a:pt x="1748057" y="-59182"/>
                    <a:pt x="2058514" y="10358"/>
                    <a:pt x="2206040" y="0"/>
                  </a:cubicBezTo>
                  <a:cubicBezTo>
                    <a:pt x="2353566" y="-10358"/>
                    <a:pt x="2575581" y="63364"/>
                    <a:pt x="2802267" y="0"/>
                  </a:cubicBezTo>
                  <a:cubicBezTo>
                    <a:pt x="3028953" y="-63364"/>
                    <a:pt x="3113514" y="4371"/>
                    <a:pt x="3338871" y="0"/>
                  </a:cubicBezTo>
                  <a:cubicBezTo>
                    <a:pt x="3564228" y="-4371"/>
                    <a:pt x="3728058" y="39817"/>
                    <a:pt x="3994721" y="0"/>
                  </a:cubicBezTo>
                  <a:cubicBezTo>
                    <a:pt x="4261384" y="-39817"/>
                    <a:pt x="4401412" y="56815"/>
                    <a:pt x="4531325" y="0"/>
                  </a:cubicBezTo>
                  <a:cubicBezTo>
                    <a:pt x="4661238" y="-56815"/>
                    <a:pt x="4784647" y="19779"/>
                    <a:pt x="5008307" y="0"/>
                  </a:cubicBezTo>
                  <a:cubicBezTo>
                    <a:pt x="5231967" y="-19779"/>
                    <a:pt x="5697671" y="102220"/>
                    <a:pt x="5962270" y="0"/>
                  </a:cubicBezTo>
                  <a:cubicBezTo>
                    <a:pt x="5963867" y="196693"/>
                    <a:pt x="5915444" y="292314"/>
                    <a:pt x="5962270" y="406669"/>
                  </a:cubicBezTo>
                  <a:cubicBezTo>
                    <a:pt x="6009096" y="521024"/>
                    <a:pt x="5952227" y="726091"/>
                    <a:pt x="5962270" y="852274"/>
                  </a:cubicBezTo>
                  <a:cubicBezTo>
                    <a:pt x="5972313" y="978458"/>
                    <a:pt x="5933215" y="1091074"/>
                    <a:pt x="5962270" y="1297879"/>
                  </a:cubicBezTo>
                  <a:cubicBezTo>
                    <a:pt x="5800322" y="1356731"/>
                    <a:pt x="5448331" y="1237829"/>
                    <a:pt x="5306420" y="1297879"/>
                  </a:cubicBezTo>
                  <a:cubicBezTo>
                    <a:pt x="5164509" y="1357929"/>
                    <a:pt x="4877936" y="1238454"/>
                    <a:pt x="4650571" y="1297879"/>
                  </a:cubicBezTo>
                  <a:cubicBezTo>
                    <a:pt x="4423206" y="1357304"/>
                    <a:pt x="4240823" y="1249194"/>
                    <a:pt x="3994721" y="1297879"/>
                  </a:cubicBezTo>
                  <a:cubicBezTo>
                    <a:pt x="3748619" y="1346564"/>
                    <a:pt x="3564625" y="1244921"/>
                    <a:pt x="3338871" y="1297879"/>
                  </a:cubicBezTo>
                  <a:cubicBezTo>
                    <a:pt x="3113117" y="1350837"/>
                    <a:pt x="2954177" y="1227914"/>
                    <a:pt x="2683021" y="1297879"/>
                  </a:cubicBezTo>
                  <a:cubicBezTo>
                    <a:pt x="2411865" y="1367844"/>
                    <a:pt x="2366628" y="1297250"/>
                    <a:pt x="2265663" y="1297879"/>
                  </a:cubicBezTo>
                  <a:cubicBezTo>
                    <a:pt x="2164698" y="1298508"/>
                    <a:pt x="1944008" y="1285264"/>
                    <a:pt x="1669436" y="1297879"/>
                  </a:cubicBezTo>
                  <a:cubicBezTo>
                    <a:pt x="1394864" y="1310494"/>
                    <a:pt x="1301813" y="1234562"/>
                    <a:pt x="1013586" y="1297879"/>
                  </a:cubicBezTo>
                  <a:cubicBezTo>
                    <a:pt x="725359" y="1361196"/>
                    <a:pt x="702523" y="1268516"/>
                    <a:pt x="596227" y="1297879"/>
                  </a:cubicBezTo>
                  <a:cubicBezTo>
                    <a:pt x="489931" y="1327242"/>
                    <a:pt x="154080" y="1231779"/>
                    <a:pt x="0" y="1297879"/>
                  </a:cubicBezTo>
                  <a:cubicBezTo>
                    <a:pt x="-12829" y="1132216"/>
                    <a:pt x="4945" y="950232"/>
                    <a:pt x="0" y="839295"/>
                  </a:cubicBezTo>
                  <a:cubicBezTo>
                    <a:pt x="-4945" y="728358"/>
                    <a:pt x="38089" y="496136"/>
                    <a:pt x="0" y="380711"/>
                  </a:cubicBezTo>
                  <a:cubicBezTo>
                    <a:pt x="-38089" y="265286"/>
                    <a:pt x="26615" y="78388"/>
                    <a:pt x="0" y="0"/>
                  </a:cubicBezTo>
                  <a:close/>
                </a:path>
                <a:path w="5962270" h="1297879" stroke="0" extrusionOk="0">
                  <a:moveTo>
                    <a:pt x="0" y="0"/>
                  </a:moveTo>
                  <a:cubicBezTo>
                    <a:pt x="152820" y="-48054"/>
                    <a:pt x="271961" y="9720"/>
                    <a:pt x="417359" y="0"/>
                  </a:cubicBezTo>
                  <a:cubicBezTo>
                    <a:pt x="562757" y="-9720"/>
                    <a:pt x="748510" y="12453"/>
                    <a:pt x="834718" y="0"/>
                  </a:cubicBezTo>
                  <a:cubicBezTo>
                    <a:pt x="920926" y="-12453"/>
                    <a:pt x="1111711" y="11069"/>
                    <a:pt x="1311699" y="0"/>
                  </a:cubicBezTo>
                  <a:cubicBezTo>
                    <a:pt x="1511687" y="-11069"/>
                    <a:pt x="1765799" y="9762"/>
                    <a:pt x="1967549" y="0"/>
                  </a:cubicBezTo>
                  <a:cubicBezTo>
                    <a:pt x="2169299" y="-9762"/>
                    <a:pt x="2410397" y="46782"/>
                    <a:pt x="2623399" y="0"/>
                  </a:cubicBezTo>
                  <a:cubicBezTo>
                    <a:pt x="2836401" y="-46782"/>
                    <a:pt x="2914502" y="37693"/>
                    <a:pt x="3100380" y="0"/>
                  </a:cubicBezTo>
                  <a:cubicBezTo>
                    <a:pt x="3286258" y="-37693"/>
                    <a:pt x="3452825" y="11957"/>
                    <a:pt x="3696607" y="0"/>
                  </a:cubicBezTo>
                  <a:cubicBezTo>
                    <a:pt x="3940389" y="-11957"/>
                    <a:pt x="4171202" y="36226"/>
                    <a:pt x="4352457" y="0"/>
                  </a:cubicBezTo>
                  <a:cubicBezTo>
                    <a:pt x="4533712" y="-36226"/>
                    <a:pt x="4795933" y="45026"/>
                    <a:pt x="4948684" y="0"/>
                  </a:cubicBezTo>
                  <a:cubicBezTo>
                    <a:pt x="5101435" y="-45026"/>
                    <a:pt x="5650941" y="3931"/>
                    <a:pt x="5962270" y="0"/>
                  </a:cubicBezTo>
                  <a:cubicBezTo>
                    <a:pt x="6013606" y="107975"/>
                    <a:pt x="5945984" y="242396"/>
                    <a:pt x="5962270" y="445605"/>
                  </a:cubicBezTo>
                  <a:cubicBezTo>
                    <a:pt x="5978556" y="648814"/>
                    <a:pt x="5954759" y="706898"/>
                    <a:pt x="5962270" y="865253"/>
                  </a:cubicBezTo>
                  <a:cubicBezTo>
                    <a:pt x="5969781" y="1023608"/>
                    <a:pt x="5948686" y="1199406"/>
                    <a:pt x="5962270" y="1297879"/>
                  </a:cubicBezTo>
                  <a:cubicBezTo>
                    <a:pt x="5742025" y="1351433"/>
                    <a:pt x="5667635" y="1283954"/>
                    <a:pt x="5425666" y="1297879"/>
                  </a:cubicBezTo>
                  <a:cubicBezTo>
                    <a:pt x="5183697" y="1311804"/>
                    <a:pt x="5077184" y="1256530"/>
                    <a:pt x="4948684" y="1297879"/>
                  </a:cubicBezTo>
                  <a:cubicBezTo>
                    <a:pt x="4820184" y="1339228"/>
                    <a:pt x="4613072" y="1270387"/>
                    <a:pt x="4471703" y="1297879"/>
                  </a:cubicBezTo>
                  <a:cubicBezTo>
                    <a:pt x="4330334" y="1325371"/>
                    <a:pt x="4035456" y="1238159"/>
                    <a:pt x="3756230" y="1297879"/>
                  </a:cubicBezTo>
                  <a:cubicBezTo>
                    <a:pt x="3477004" y="1357599"/>
                    <a:pt x="3504992" y="1293227"/>
                    <a:pt x="3279249" y="1297879"/>
                  </a:cubicBezTo>
                  <a:cubicBezTo>
                    <a:pt x="3053506" y="1302531"/>
                    <a:pt x="2924502" y="1270314"/>
                    <a:pt x="2802267" y="1297879"/>
                  </a:cubicBezTo>
                  <a:cubicBezTo>
                    <a:pt x="2680032" y="1325444"/>
                    <a:pt x="2463544" y="1252616"/>
                    <a:pt x="2146417" y="1297879"/>
                  </a:cubicBezTo>
                  <a:cubicBezTo>
                    <a:pt x="1829290" y="1343142"/>
                    <a:pt x="1678021" y="1286601"/>
                    <a:pt x="1430945" y="1297879"/>
                  </a:cubicBezTo>
                  <a:cubicBezTo>
                    <a:pt x="1183869" y="1309157"/>
                    <a:pt x="1070552" y="1254332"/>
                    <a:pt x="894341" y="1297879"/>
                  </a:cubicBezTo>
                  <a:cubicBezTo>
                    <a:pt x="718130" y="1341426"/>
                    <a:pt x="191133" y="1220005"/>
                    <a:pt x="0" y="1297879"/>
                  </a:cubicBezTo>
                  <a:cubicBezTo>
                    <a:pt x="-39898" y="1194886"/>
                    <a:pt x="17838" y="1035338"/>
                    <a:pt x="0" y="878231"/>
                  </a:cubicBezTo>
                  <a:cubicBezTo>
                    <a:pt x="-17838" y="721124"/>
                    <a:pt x="15339" y="631003"/>
                    <a:pt x="0" y="484541"/>
                  </a:cubicBezTo>
                  <a:cubicBezTo>
                    <a:pt x="-15339" y="338079"/>
                    <a:pt x="39063" y="216373"/>
                    <a:pt x="0" y="0"/>
                  </a:cubicBezTo>
                  <a:close/>
                </a:path>
              </a:pathLst>
            </a:custGeom>
            <a:solidFill>
              <a:schemeClr val="bg1"/>
            </a:solidFill>
            <a:ln w="57150">
              <a:solidFill>
                <a:srgbClr val="FF5050"/>
              </a:solidFill>
              <a:extLst>
                <a:ext uri="{C807C97D-BFC1-408E-A445-0C87EB9F89A2}">
                  <ask:lineSketchStyleProps xmlns:ask="http://schemas.microsoft.com/office/drawing/2018/sketchyshapes" sd="327275969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EC1338-373D-DCDB-6463-8EBCC9A669DE}"/>
                </a:ext>
              </a:extLst>
            </p:cNvPr>
            <p:cNvSpPr txBox="1"/>
            <p:nvPr/>
          </p:nvSpPr>
          <p:spPr>
            <a:xfrm>
              <a:off x="491614" y="5339686"/>
              <a:ext cx="5837142" cy="1077218"/>
            </a:xfrm>
            <a:prstGeom prst="rect">
              <a:avLst/>
            </a:prstGeom>
            <a:noFill/>
          </p:spPr>
          <p:txBody>
            <a:bodyPr wrap="square" rtlCol="0">
              <a:spAutoFit/>
            </a:bodyPr>
            <a:lstStyle/>
            <a:p>
              <a:r>
                <a:rPr lang="en-US" sz="3200"/>
                <a:t>Chúng mình đã chuẩn bị được rất nhiều đồ ăn. Cảm ơn các bạn nhé.</a:t>
              </a:r>
            </a:p>
          </p:txBody>
        </p:sp>
      </p:grpSp>
      <p:pic>
        <p:nvPicPr>
          <p:cNvPr id="6" name="Tieng-yeah-tre-con-www_nhacchuongvui_com">
            <a:hlinkClick r:id="" action="ppaction://media"/>
            <a:extLst>
              <a:ext uri="{FF2B5EF4-FFF2-40B4-BE49-F238E27FC236}">
                <a16:creationId xmlns:a16="http://schemas.microsoft.com/office/drawing/2014/main" id="{71D9AC64-481F-83F9-D974-777D8BFDF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3169" y="-462120"/>
            <a:ext cx="457200" cy="457200"/>
          </a:xfrm>
          <a:prstGeom prst="rect">
            <a:avLst/>
          </a:prstGeom>
        </p:spPr>
      </p:pic>
    </p:spTree>
    <p:extLst>
      <p:ext uri="{BB962C8B-B14F-4D97-AF65-F5344CB8AC3E}">
        <p14:creationId xmlns:p14="http://schemas.microsoft.com/office/powerpoint/2010/main" val="2796153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D22B53E-D60A-DC82-9BFE-DB4899BFCC45}"/>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800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F4AE7B-16AE-E6D9-6AD7-860545F2AC7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C68E78AE-D0C4-EDC3-AF55-7859F12AEB8D}"/>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BBADD2BE-F4FE-3B78-E7C2-B9EA88683CF1}"/>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8577E7E4-CB3C-49BB-186B-D9579CDA6D07}"/>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B5EFCCF-AA47-0585-0462-87E45656BAA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2762961D-F043-2DC2-8F91-8830909E4A8A}"/>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0E2850CA-7284-5313-3282-B4495A66B1B1}"/>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CBB615C-B921-C7A0-66CE-8A12F7D0BC63}"/>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97520CFB-D2D6-EB2B-9A12-4C34CCCB0CAA}"/>
              </a:ext>
            </a:extLst>
          </p:cNvPr>
          <p:cNvGrpSpPr/>
          <p:nvPr/>
        </p:nvGrpSpPr>
        <p:grpSpPr>
          <a:xfrm>
            <a:off x="2848056" y="172871"/>
            <a:ext cx="6571203" cy="1580721"/>
            <a:chOff x="2848056" y="60899"/>
            <a:chExt cx="6571203" cy="1580721"/>
          </a:xfrm>
        </p:grpSpPr>
        <p:grpSp>
          <p:nvGrpSpPr>
            <p:cNvPr id="14" name="Group 13">
              <a:extLst>
                <a:ext uri="{FF2B5EF4-FFF2-40B4-BE49-F238E27FC236}">
                  <a16:creationId xmlns:a16="http://schemas.microsoft.com/office/drawing/2014/main" id="{7317F267-C282-E237-6B85-A6B5EF6ECDE3}"/>
                </a:ext>
              </a:extLst>
            </p:cNvPr>
            <p:cNvGrpSpPr/>
            <p:nvPr/>
          </p:nvGrpSpPr>
          <p:grpSpPr>
            <a:xfrm>
              <a:off x="3694146" y="168233"/>
              <a:ext cx="4974772" cy="1323439"/>
              <a:chOff x="3608614" y="0"/>
              <a:chExt cx="4974772" cy="1323439"/>
            </a:xfrm>
          </p:grpSpPr>
          <p:sp>
            <p:nvSpPr>
              <p:cNvPr id="17" name="TextBox 16">
                <a:extLst>
                  <a:ext uri="{FF2B5EF4-FFF2-40B4-BE49-F238E27FC236}">
                    <a16:creationId xmlns:a16="http://schemas.microsoft.com/office/drawing/2014/main" id="{5F615548-D93B-92A6-2841-6F2BE6FF458C}"/>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8" name="TextBox 17">
                <a:extLst>
                  <a:ext uri="{FF2B5EF4-FFF2-40B4-BE49-F238E27FC236}">
                    <a16:creationId xmlns:a16="http://schemas.microsoft.com/office/drawing/2014/main" id="{3211C0D8-4C8F-4D1A-AEFF-07457C2CF916}"/>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5" name="Picture 33">
              <a:extLst>
                <a:ext uri="{FF2B5EF4-FFF2-40B4-BE49-F238E27FC236}">
                  <a16:creationId xmlns:a16="http://schemas.microsoft.com/office/drawing/2014/main" id="{B0BB13D0-374B-FC66-BA52-29183B5F0E36}"/>
                </a:ext>
              </a:extLst>
            </p:cNvPr>
            <p:cNvPicPr>
              <a:picLocks noChangeAspect="1"/>
            </p:cNvPicPr>
            <p:nvPr/>
          </p:nvPicPr>
          <p:blipFill>
            <a:blip r:embed="rId5"/>
            <a:srcRect/>
            <a:stretch>
              <a:fillRect/>
            </a:stretch>
          </p:blipFill>
          <p:spPr>
            <a:xfrm flipH="1">
              <a:off x="7918577" y="76371"/>
              <a:ext cx="1500682" cy="1565249"/>
            </a:xfrm>
            <a:prstGeom prst="rect">
              <a:avLst/>
            </a:prstGeom>
          </p:spPr>
        </p:pic>
        <p:pic>
          <p:nvPicPr>
            <p:cNvPr id="16" name="Picture 34">
              <a:extLst>
                <a:ext uri="{FF2B5EF4-FFF2-40B4-BE49-F238E27FC236}">
                  <a16:creationId xmlns:a16="http://schemas.microsoft.com/office/drawing/2014/main" id="{56DA9385-8F31-913D-A41D-678D2687A524}"/>
                </a:ext>
              </a:extLst>
            </p:cNvPr>
            <p:cNvPicPr>
              <a:picLocks noChangeAspect="1"/>
            </p:cNvPicPr>
            <p:nvPr/>
          </p:nvPicPr>
          <p:blipFill>
            <a:blip r:embed="rId6"/>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1733599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par>
                                <p:cTn id="36" presetID="32" presetClass="emph" presetSubtype="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par>
                          <p:cTn id="42" fill="hold">
                            <p:stCondLst>
                              <p:cond delay="4500"/>
                            </p:stCondLst>
                            <p:childTnLst>
                              <p:par>
                                <p:cTn id="43" presetID="53" presetClass="entr" presetSubtype="16" fill="hold" nodeType="afterEffect" nodePh="1">
                                  <p:stCondLst>
                                    <p:cond delay="0"/>
                                  </p:stCondLst>
                                  <p:endCondLst>
                                    <p:cond evt="begin" delay="0">
                                      <p:tn val="43"/>
                                    </p:cond>
                                  </p:end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p:cTn id="4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0" name="Picture 19" descr="A cartoon of a child waving&#10;&#10;Description automatically generated">
            <a:extLst>
              <a:ext uri="{FF2B5EF4-FFF2-40B4-BE49-F238E27FC236}">
                <a16:creationId xmlns:a16="http://schemas.microsoft.com/office/drawing/2014/main" id="{6588EBE0-FE54-B00B-F009-24D9364D8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5024" y="1777367"/>
            <a:ext cx="3162016" cy="5080634"/>
          </a:xfrm>
          <a:prstGeom prst="rect">
            <a:avLst/>
          </a:prstGeom>
        </p:spPr>
      </p:pic>
      <p:pic>
        <p:nvPicPr>
          <p:cNvPr id="21" name="Picture 20" descr="A cartoon of a child with a backpack&#10;&#10;Description automatically generated">
            <a:extLst>
              <a:ext uri="{FF2B5EF4-FFF2-40B4-BE49-F238E27FC236}">
                <a16:creationId xmlns:a16="http://schemas.microsoft.com/office/drawing/2014/main" id="{C443A378-1B76-0384-BBBA-CAC8A4EA7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961" y="1777367"/>
            <a:ext cx="3457039" cy="5080633"/>
          </a:xfrm>
          <a:prstGeom prst="rect">
            <a:avLst/>
          </a:prstGeom>
        </p:spPr>
      </p:pic>
      <p:grpSp>
        <p:nvGrpSpPr>
          <p:cNvPr id="2" name="Group 1">
            <a:extLst>
              <a:ext uri="{FF2B5EF4-FFF2-40B4-BE49-F238E27FC236}">
                <a16:creationId xmlns:a16="http://schemas.microsoft.com/office/drawing/2014/main" id="{4956C12E-3BC9-E7BE-0AA1-3EADE973F87D}"/>
              </a:ext>
            </a:extLst>
          </p:cNvPr>
          <p:cNvGrpSpPr/>
          <p:nvPr/>
        </p:nvGrpSpPr>
        <p:grpSpPr>
          <a:xfrm>
            <a:off x="2718387" y="1310096"/>
            <a:ext cx="7316699" cy="4093428"/>
            <a:chOff x="2718387" y="1310096"/>
            <a:chExt cx="7316699" cy="4093428"/>
          </a:xfrm>
        </p:grpSpPr>
        <p:sp>
          <p:nvSpPr>
            <p:cNvPr id="3" name="TextBox 2">
              <a:extLst>
                <a:ext uri="{FF2B5EF4-FFF2-40B4-BE49-F238E27FC236}">
                  <a16:creationId xmlns:a16="http://schemas.microsoft.com/office/drawing/2014/main" id="{68080AF9-5977-3376-EE6E-DD70093765B7}"/>
                </a:ext>
              </a:extLst>
            </p:cNvPr>
            <p:cNvSpPr txBox="1"/>
            <p:nvPr/>
          </p:nvSpPr>
          <p:spPr>
            <a:xfrm>
              <a:off x="2718387" y="1310096"/>
              <a:ext cx="7316699" cy="4093428"/>
            </a:xfrm>
            <a:prstGeom prst="rect">
              <a:avLst/>
            </a:prstGeom>
            <a:noFill/>
          </p:spPr>
          <p:txBody>
            <a:bodyPr wrap="square" rtlCol="0">
              <a:spAutoFit/>
            </a:bodyPr>
            <a:lstStyle/>
            <a:p>
              <a:r>
                <a:rPr lang="en-US" sz="13000">
                  <a:ln w="254000">
                    <a:solidFill>
                      <a:schemeClr val="bg1"/>
                    </a:solidFill>
                  </a:ln>
                  <a:solidFill>
                    <a:srgbClr val="FF0000"/>
                  </a:solidFill>
                  <a:latin typeface="LNTH-Hoa Nho LNTH" pitchFamily="2" charset="0"/>
                </a:rPr>
                <a:t>T</a:t>
              </a:r>
              <a:r>
                <a:rPr lang="en-US" sz="13000">
                  <a:ln w="254000">
                    <a:solidFill>
                      <a:schemeClr val="bg1"/>
                    </a:solidFill>
                  </a:ln>
                  <a:solidFill>
                    <a:srgbClr val="FFFF00"/>
                  </a:solidFill>
                  <a:latin typeface="LNTH-Hoa Nho LNTH" pitchFamily="2" charset="0"/>
                </a:rPr>
                <a:t>Ạ</a:t>
              </a:r>
              <a:r>
                <a:rPr lang="en-US" sz="13000">
                  <a:ln w="254000">
                    <a:solidFill>
                      <a:schemeClr val="bg1"/>
                    </a:solidFill>
                  </a:ln>
                  <a:solidFill>
                    <a:srgbClr val="00FF00"/>
                  </a:solidFill>
                  <a:latin typeface="LNTH-Hoa Nho LNTH" pitchFamily="2" charset="0"/>
                </a:rPr>
                <a:t>M</a:t>
              </a:r>
              <a:r>
                <a:rPr lang="en-US" sz="13000">
                  <a:ln w="254000">
                    <a:solidFill>
                      <a:schemeClr val="bg1"/>
                    </a:solidFill>
                  </a:ln>
                  <a:latin typeface="LNTH-Hoa Nho LNTH" pitchFamily="2" charset="0"/>
                </a:rPr>
                <a:t> </a:t>
              </a:r>
              <a:r>
                <a:rPr lang="en-US" sz="13000">
                  <a:ln w="254000">
                    <a:solidFill>
                      <a:schemeClr val="bg1"/>
                    </a:solidFill>
                  </a:ln>
                  <a:solidFill>
                    <a:srgbClr val="7030A0"/>
                  </a:solidFill>
                  <a:latin typeface="LNTH-Hoa Nho LNTH" pitchFamily="2" charset="0"/>
                </a:rPr>
                <a:t>B</a:t>
              </a:r>
              <a:r>
                <a:rPr lang="en-US" sz="13000">
                  <a:ln w="254000">
                    <a:solidFill>
                      <a:schemeClr val="bg1"/>
                    </a:solidFill>
                  </a:ln>
                  <a:solidFill>
                    <a:schemeClr val="accent5"/>
                  </a:solidFill>
                  <a:latin typeface="LNTH-Hoa Nho LNTH" pitchFamily="2" charset="0"/>
                </a:rPr>
                <a:t>I</a:t>
              </a:r>
              <a:r>
                <a:rPr lang="en-US" sz="13000">
                  <a:ln w="254000">
                    <a:solidFill>
                      <a:schemeClr val="bg1"/>
                    </a:solidFill>
                  </a:ln>
                  <a:solidFill>
                    <a:schemeClr val="accent2">
                      <a:lumMod val="75000"/>
                    </a:schemeClr>
                  </a:solidFill>
                  <a:latin typeface="LNTH-Hoa Nho LNTH" pitchFamily="2" charset="0"/>
                </a:rPr>
                <a:t>Ệ</a:t>
              </a:r>
              <a:r>
                <a:rPr lang="en-US" sz="13000">
                  <a:ln w="254000">
                    <a:solidFill>
                      <a:schemeClr val="bg1"/>
                    </a:solidFill>
                  </a:ln>
                  <a:solidFill>
                    <a:srgbClr val="FF7C80"/>
                  </a:solidFill>
                  <a:latin typeface="LNTH-Hoa Nho LNTH" pitchFamily="2" charset="0"/>
                </a:rPr>
                <a:t>T</a:t>
              </a:r>
              <a:r>
                <a:rPr lang="en-US" sz="13000">
                  <a:ln w="254000">
                    <a:solidFill>
                      <a:schemeClr val="bg1"/>
                    </a:solidFill>
                  </a:ln>
                  <a:latin typeface="LNTH-Hoa Nho LNTH" pitchFamily="2" charset="0"/>
                </a:rPr>
                <a:t> </a:t>
              </a:r>
              <a:r>
                <a:rPr lang="en-US" sz="13000">
                  <a:ln w="254000">
                    <a:solidFill>
                      <a:schemeClr val="bg1"/>
                    </a:solidFill>
                  </a:ln>
                  <a:solidFill>
                    <a:schemeClr val="accent4">
                      <a:lumMod val="60000"/>
                      <a:lumOff val="40000"/>
                    </a:schemeClr>
                  </a:solidFill>
                  <a:latin typeface="LNTH-Hoa Nho LNTH" pitchFamily="2" charset="0"/>
                </a:rPr>
                <a:t>V</a:t>
              </a:r>
              <a:r>
                <a:rPr lang="en-US" sz="13000">
                  <a:ln w="254000">
                    <a:solidFill>
                      <a:schemeClr val="bg1"/>
                    </a:solidFill>
                  </a:ln>
                  <a:solidFill>
                    <a:srgbClr val="00B050"/>
                  </a:solidFill>
                  <a:latin typeface="LNTH-Hoa Nho LNTH" pitchFamily="2" charset="0"/>
                </a:rPr>
                <a:t>À</a:t>
              </a:r>
              <a:r>
                <a:rPr lang="en-US" sz="13000">
                  <a:ln w="254000">
                    <a:solidFill>
                      <a:schemeClr val="bg1"/>
                    </a:solidFill>
                  </a:ln>
                  <a:latin typeface="LNTH-Hoa Nho LNTH" pitchFamily="2" charset="0"/>
                </a:rPr>
                <a:t> </a:t>
              </a:r>
              <a:r>
                <a:rPr lang="en-US" sz="13000">
                  <a:ln w="254000">
                    <a:solidFill>
                      <a:schemeClr val="bg1"/>
                    </a:solidFill>
                  </a:ln>
                  <a:solidFill>
                    <a:srgbClr val="00B0F0"/>
                  </a:solidFill>
                  <a:latin typeface="LNTH-Hoa Nho LNTH" pitchFamily="2" charset="0"/>
                </a:rPr>
                <a:t>H</a:t>
              </a:r>
              <a:r>
                <a:rPr lang="en-US" sz="13000">
                  <a:ln w="254000">
                    <a:solidFill>
                      <a:schemeClr val="bg1"/>
                    </a:solidFill>
                  </a:ln>
                  <a:solidFill>
                    <a:schemeClr val="accent2">
                      <a:lumMod val="75000"/>
                    </a:schemeClr>
                  </a:solidFill>
                  <a:latin typeface="LNTH-Hoa Nho LNTH" pitchFamily="2" charset="0"/>
                </a:rPr>
                <a:t>Ẹ</a:t>
              </a:r>
              <a:r>
                <a:rPr lang="en-US" sz="13000">
                  <a:ln w="254000">
                    <a:solidFill>
                      <a:schemeClr val="bg1"/>
                    </a:solidFill>
                  </a:ln>
                  <a:solidFill>
                    <a:srgbClr val="FFC000"/>
                  </a:solidFill>
                  <a:latin typeface="LNTH-Hoa Nho LNTH" pitchFamily="2" charset="0"/>
                </a:rPr>
                <a:t>N</a:t>
              </a:r>
              <a:r>
                <a:rPr lang="en-US" sz="13000">
                  <a:ln w="254000">
                    <a:solidFill>
                      <a:schemeClr val="bg1"/>
                    </a:solidFill>
                  </a:ln>
                  <a:latin typeface="LNTH-Hoa Nho LNTH" pitchFamily="2" charset="0"/>
                </a:rPr>
                <a:t> </a:t>
              </a:r>
              <a:r>
                <a:rPr lang="en-US" sz="13000">
                  <a:ln w="254000">
                    <a:solidFill>
                      <a:schemeClr val="bg1"/>
                    </a:solidFill>
                  </a:ln>
                  <a:solidFill>
                    <a:srgbClr val="00FFFF"/>
                  </a:solidFill>
                  <a:latin typeface="LNTH-Hoa Nho LNTH" pitchFamily="2" charset="0"/>
                </a:rPr>
                <a:t>G</a:t>
              </a:r>
              <a:r>
                <a:rPr lang="en-US" sz="13000">
                  <a:ln w="254000">
                    <a:solidFill>
                      <a:schemeClr val="bg1"/>
                    </a:solidFill>
                  </a:ln>
                  <a:solidFill>
                    <a:schemeClr val="accent2"/>
                  </a:solidFill>
                  <a:latin typeface="LNTH-Hoa Nho LNTH" pitchFamily="2" charset="0"/>
                </a:rPr>
                <a:t>Ặ</a:t>
              </a:r>
              <a:r>
                <a:rPr lang="en-US" sz="13000">
                  <a:ln w="254000">
                    <a:solidFill>
                      <a:schemeClr val="bg1"/>
                    </a:solidFill>
                  </a:ln>
                  <a:solidFill>
                    <a:schemeClr val="accent4">
                      <a:lumMod val="60000"/>
                      <a:lumOff val="40000"/>
                    </a:schemeClr>
                  </a:solidFill>
                  <a:latin typeface="LNTH-Hoa Nho LNTH" pitchFamily="2" charset="0"/>
                </a:rPr>
                <a:t>P</a:t>
              </a:r>
              <a:r>
                <a:rPr lang="en-US" sz="13000">
                  <a:ln w="254000">
                    <a:solidFill>
                      <a:schemeClr val="bg1"/>
                    </a:solidFill>
                  </a:ln>
                  <a:latin typeface="LNTH-Hoa Nho LNTH" pitchFamily="2" charset="0"/>
                </a:rPr>
                <a:t> </a:t>
              </a:r>
              <a:r>
                <a:rPr lang="en-US" sz="13000">
                  <a:ln w="254000">
                    <a:solidFill>
                      <a:schemeClr val="bg1"/>
                    </a:solidFill>
                  </a:ln>
                  <a:solidFill>
                    <a:srgbClr val="00FF00"/>
                  </a:solidFill>
                  <a:latin typeface="LNTH-Hoa Nho LNTH" pitchFamily="2" charset="0"/>
                </a:rPr>
                <a:t>L</a:t>
              </a:r>
              <a:r>
                <a:rPr lang="en-US" sz="13000">
                  <a:ln w="254000">
                    <a:solidFill>
                      <a:schemeClr val="bg1"/>
                    </a:solidFill>
                  </a:ln>
                  <a:solidFill>
                    <a:schemeClr val="accent2">
                      <a:lumMod val="60000"/>
                      <a:lumOff val="40000"/>
                    </a:schemeClr>
                  </a:solidFill>
                  <a:latin typeface="LNTH-Hoa Nho LNTH" pitchFamily="2" charset="0"/>
                </a:rPr>
                <a:t>Ạ</a:t>
              </a:r>
              <a:r>
                <a:rPr lang="en-US" sz="13000">
                  <a:ln w="254000">
                    <a:solidFill>
                      <a:schemeClr val="bg1"/>
                    </a:solidFill>
                  </a:ln>
                  <a:solidFill>
                    <a:schemeClr val="accent5">
                      <a:lumMod val="75000"/>
                    </a:schemeClr>
                  </a:solidFill>
                  <a:latin typeface="LNTH-Hoa Nho LNTH" pitchFamily="2" charset="0"/>
                </a:rPr>
                <a:t>I</a:t>
              </a:r>
            </a:p>
          </p:txBody>
        </p:sp>
        <p:sp>
          <p:nvSpPr>
            <p:cNvPr id="19" name="TextBox 18">
              <a:extLst>
                <a:ext uri="{FF2B5EF4-FFF2-40B4-BE49-F238E27FC236}">
                  <a16:creationId xmlns:a16="http://schemas.microsoft.com/office/drawing/2014/main" id="{E9E4BA09-BCE6-6E9E-48B6-B41DB192B1EF}"/>
                </a:ext>
              </a:extLst>
            </p:cNvPr>
            <p:cNvSpPr txBox="1"/>
            <p:nvPr/>
          </p:nvSpPr>
          <p:spPr>
            <a:xfrm>
              <a:off x="2718387" y="1310096"/>
              <a:ext cx="7316699" cy="4093428"/>
            </a:xfrm>
            <a:prstGeom prst="rect">
              <a:avLst/>
            </a:prstGeom>
            <a:noFill/>
          </p:spPr>
          <p:txBody>
            <a:bodyPr wrap="square" rtlCol="0">
              <a:spAutoFit/>
            </a:bodyPr>
            <a:lstStyle/>
            <a:p>
              <a:r>
                <a:rPr lang="en-US" sz="13000">
                  <a:ln>
                    <a:solidFill>
                      <a:sysClr val="windowText" lastClr="000000"/>
                    </a:solidFill>
                  </a:ln>
                  <a:solidFill>
                    <a:srgbClr val="FF0000"/>
                  </a:solidFill>
                  <a:latin typeface="LNTH-Hoa Nho LNTH" pitchFamily="2" charset="0"/>
                </a:rPr>
                <a:t>T</a:t>
              </a:r>
              <a:r>
                <a:rPr lang="en-US" sz="13000">
                  <a:ln>
                    <a:solidFill>
                      <a:sysClr val="windowText" lastClr="000000"/>
                    </a:solidFill>
                  </a:ln>
                  <a:solidFill>
                    <a:srgbClr val="FFFF00"/>
                  </a:solidFill>
                  <a:latin typeface="LNTH-Hoa Nho LNTH" pitchFamily="2" charset="0"/>
                </a:rPr>
                <a:t>Ạ</a:t>
              </a:r>
              <a:r>
                <a:rPr lang="en-US" sz="13000">
                  <a:ln>
                    <a:solidFill>
                      <a:sysClr val="windowText" lastClr="000000"/>
                    </a:solidFill>
                  </a:ln>
                  <a:solidFill>
                    <a:srgbClr val="00FF00"/>
                  </a:solidFill>
                  <a:latin typeface="LNTH-Hoa Nho LNTH" pitchFamily="2" charset="0"/>
                </a:rPr>
                <a:t>M</a:t>
              </a:r>
              <a:r>
                <a:rPr lang="en-US" sz="13000">
                  <a:ln>
                    <a:solidFill>
                      <a:sysClr val="windowText" lastClr="000000"/>
                    </a:solidFill>
                  </a:ln>
                  <a:latin typeface="LNTH-Hoa Nho LNTH" pitchFamily="2" charset="0"/>
                </a:rPr>
                <a:t> </a:t>
              </a:r>
              <a:r>
                <a:rPr lang="en-US" sz="13000">
                  <a:ln>
                    <a:solidFill>
                      <a:sysClr val="windowText" lastClr="000000"/>
                    </a:solidFill>
                  </a:ln>
                  <a:solidFill>
                    <a:srgbClr val="7030A0"/>
                  </a:solidFill>
                  <a:latin typeface="LNTH-Hoa Nho LNTH" pitchFamily="2" charset="0"/>
                </a:rPr>
                <a:t>B</a:t>
              </a:r>
              <a:r>
                <a:rPr lang="en-US" sz="13000">
                  <a:ln>
                    <a:solidFill>
                      <a:sysClr val="windowText" lastClr="000000"/>
                    </a:solidFill>
                  </a:ln>
                  <a:solidFill>
                    <a:schemeClr val="accent5"/>
                  </a:solidFill>
                  <a:latin typeface="LNTH-Hoa Nho LNTH" pitchFamily="2" charset="0"/>
                </a:rPr>
                <a:t>I</a:t>
              </a:r>
              <a:r>
                <a:rPr lang="en-US" sz="13000">
                  <a:ln>
                    <a:solidFill>
                      <a:sysClr val="windowText" lastClr="000000"/>
                    </a:solidFill>
                  </a:ln>
                  <a:solidFill>
                    <a:schemeClr val="accent2">
                      <a:lumMod val="75000"/>
                    </a:schemeClr>
                  </a:solidFill>
                  <a:latin typeface="LNTH-Hoa Nho LNTH" pitchFamily="2" charset="0"/>
                </a:rPr>
                <a:t>Ệ</a:t>
              </a:r>
              <a:r>
                <a:rPr lang="en-US" sz="13000">
                  <a:ln>
                    <a:solidFill>
                      <a:sysClr val="windowText" lastClr="000000"/>
                    </a:solidFill>
                  </a:ln>
                  <a:solidFill>
                    <a:srgbClr val="FF7C80"/>
                  </a:solidFill>
                  <a:latin typeface="LNTH-Hoa Nho LNTH" pitchFamily="2" charset="0"/>
                </a:rPr>
                <a:t>T</a:t>
              </a:r>
              <a:r>
                <a:rPr lang="en-US" sz="13000">
                  <a:ln>
                    <a:solidFill>
                      <a:sysClr val="windowText" lastClr="000000"/>
                    </a:solidFill>
                  </a:ln>
                  <a:latin typeface="LNTH-Hoa Nho LNTH" pitchFamily="2" charset="0"/>
                </a:rPr>
                <a:t> </a:t>
              </a:r>
              <a:r>
                <a:rPr lang="en-US" sz="13000">
                  <a:ln>
                    <a:solidFill>
                      <a:sysClr val="windowText" lastClr="000000"/>
                    </a:solidFill>
                  </a:ln>
                  <a:solidFill>
                    <a:schemeClr val="accent4">
                      <a:lumMod val="60000"/>
                      <a:lumOff val="40000"/>
                    </a:schemeClr>
                  </a:solidFill>
                  <a:latin typeface="LNTH-Hoa Nho LNTH" pitchFamily="2" charset="0"/>
                </a:rPr>
                <a:t>V</a:t>
              </a:r>
              <a:r>
                <a:rPr lang="en-US" sz="13000">
                  <a:ln>
                    <a:solidFill>
                      <a:sysClr val="windowText" lastClr="000000"/>
                    </a:solidFill>
                  </a:ln>
                  <a:solidFill>
                    <a:srgbClr val="00B050"/>
                  </a:solidFill>
                  <a:latin typeface="LNTH-Hoa Nho LNTH" pitchFamily="2" charset="0"/>
                </a:rPr>
                <a:t>À</a:t>
              </a:r>
              <a:r>
                <a:rPr lang="en-US" sz="13000">
                  <a:ln>
                    <a:solidFill>
                      <a:sysClr val="windowText" lastClr="000000"/>
                    </a:solidFill>
                  </a:ln>
                  <a:latin typeface="LNTH-Hoa Nho LNTH" pitchFamily="2" charset="0"/>
                </a:rPr>
                <a:t> </a:t>
              </a:r>
              <a:r>
                <a:rPr lang="en-US" sz="13000">
                  <a:ln>
                    <a:solidFill>
                      <a:sysClr val="windowText" lastClr="000000"/>
                    </a:solidFill>
                  </a:ln>
                  <a:solidFill>
                    <a:srgbClr val="00B0F0"/>
                  </a:solidFill>
                  <a:latin typeface="LNTH-Hoa Nho LNTH" pitchFamily="2" charset="0"/>
                </a:rPr>
                <a:t>H</a:t>
              </a:r>
              <a:r>
                <a:rPr lang="en-US" sz="13000">
                  <a:ln>
                    <a:solidFill>
                      <a:sysClr val="windowText" lastClr="000000"/>
                    </a:solidFill>
                  </a:ln>
                  <a:solidFill>
                    <a:schemeClr val="accent2">
                      <a:lumMod val="75000"/>
                    </a:schemeClr>
                  </a:solidFill>
                  <a:latin typeface="LNTH-Hoa Nho LNTH" pitchFamily="2" charset="0"/>
                </a:rPr>
                <a:t>Ẹ</a:t>
              </a:r>
              <a:r>
                <a:rPr lang="en-US" sz="13000">
                  <a:ln>
                    <a:solidFill>
                      <a:sysClr val="windowText" lastClr="000000"/>
                    </a:solidFill>
                  </a:ln>
                  <a:solidFill>
                    <a:srgbClr val="FFC000"/>
                  </a:solidFill>
                  <a:latin typeface="LNTH-Hoa Nho LNTH" pitchFamily="2" charset="0"/>
                </a:rPr>
                <a:t>N</a:t>
              </a:r>
              <a:r>
                <a:rPr lang="en-US" sz="13000">
                  <a:ln>
                    <a:solidFill>
                      <a:sysClr val="windowText" lastClr="000000"/>
                    </a:solidFill>
                  </a:ln>
                  <a:latin typeface="LNTH-Hoa Nho LNTH" pitchFamily="2" charset="0"/>
                </a:rPr>
                <a:t> </a:t>
              </a:r>
              <a:r>
                <a:rPr lang="en-US" sz="13000">
                  <a:ln>
                    <a:solidFill>
                      <a:sysClr val="windowText" lastClr="000000"/>
                    </a:solidFill>
                  </a:ln>
                  <a:solidFill>
                    <a:srgbClr val="00FFFF"/>
                  </a:solidFill>
                  <a:latin typeface="LNTH-Hoa Nho LNTH" pitchFamily="2" charset="0"/>
                </a:rPr>
                <a:t>G</a:t>
              </a:r>
              <a:r>
                <a:rPr lang="en-US" sz="13000">
                  <a:ln>
                    <a:solidFill>
                      <a:sysClr val="windowText" lastClr="000000"/>
                    </a:solidFill>
                  </a:ln>
                  <a:solidFill>
                    <a:schemeClr val="accent2"/>
                  </a:solidFill>
                  <a:latin typeface="LNTH-Hoa Nho LNTH" pitchFamily="2" charset="0"/>
                </a:rPr>
                <a:t>Ặ</a:t>
              </a:r>
              <a:r>
                <a:rPr lang="en-US" sz="13000">
                  <a:ln>
                    <a:solidFill>
                      <a:sysClr val="windowText" lastClr="000000"/>
                    </a:solidFill>
                  </a:ln>
                  <a:solidFill>
                    <a:schemeClr val="accent4">
                      <a:lumMod val="60000"/>
                      <a:lumOff val="40000"/>
                    </a:schemeClr>
                  </a:solidFill>
                  <a:latin typeface="LNTH-Hoa Nho LNTH" pitchFamily="2" charset="0"/>
                </a:rPr>
                <a:t>P</a:t>
              </a:r>
              <a:r>
                <a:rPr lang="en-US" sz="13000">
                  <a:ln>
                    <a:solidFill>
                      <a:sysClr val="windowText" lastClr="000000"/>
                    </a:solidFill>
                  </a:ln>
                  <a:latin typeface="LNTH-Hoa Nho LNTH" pitchFamily="2" charset="0"/>
                </a:rPr>
                <a:t> </a:t>
              </a:r>
              <a:r>
                <a:rPr lang="en-US" sz="13000">
                  <a:ln>
                    <a:solidFill>
                      <a:sysClr val="windowText" lastClr="000000"/>
                    </a:solidFill>
                  </a:ln>
                  <a:solidFill>
                    <a:srgbClr val="00FF00"/>
                  </a:solidFill>
                  <a:latin typeface="LNTH-Hoa Nho LNTH" pitchFamily="2" charset="0"/>
                </a:rPr>
                <a:t>L</a:t>
              </a:r>
              <a:r>
                <a:rPr lang="en-US" sz="13000">
                  <a:ln>
                    <a:solidFill>
                      <a:sysClr val="windowText" lastClr="000000"/>
                    </a:solidFill>
                  </a:ln>
                  <a:solidFill>
                    <a:schemeClr val="accent2">
                      <a:lumMod val="60000"/>
                      <a:lumOff val="40000"/>
                    </a:schemeClr>
                  </a:solidFill>
                  <a:latin typeface="LNTH-Hoa Nho LNTH" pitchFamily="2" charset="0"/>
                </a:rPr>
                <a:t>Ạ</a:t>
              </a:r>
              <a:r>
                <a:rPr lang="en-US" sz="13000">
                  <a:ln>
                    <a:solidFill>
                      <a:sysClr val="windowText" lastClr="000000"/>
                    </a:solidFill>
                  </a:ln>
                  <a:solidFill>
                    <a:schemeClr val="accent5">
                      <a:lumMod val="75000"/>
                    </a:schemeClr>
                  </a:solidFill>
                  <a:latin typeface="LNTH-Hoa Nho LNTH" pitchFamily="2" charset="0"/>
                </a:rPr>
                <a:t>I</a:t>
              </a:r>
            </a:p>
          </p:txBody>
        </p:sp>
      </p:grpSp>
    </p:spTree>
    <p:extLst>
      <p:ext uri="{BB962C8B-B14F-4D97-AF65-F5344CB8AC3E}">
        <p14:creationId xmlns:p14="http://schemas.microsoft.com/office/powerpoint/2010/main" val="15640475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2B9C3A-5957-D6D5-90BD-57F3B7434A8C}"/>
              </a:ext>
            </a:extLst>
          </p:cNvPr>
          <p:cNvGrpSpPr/>
          <p:nvPr/>
        </p:nvGrpSpPr>
        <p:grpSpPr>
          <a:xfrm>
            <a:off x="5769500" y="716690"/>
            <a:ext cx="4979960" cy="1215851"/>
            <a:chOff x="3879741" y="373969"/>
            <a:chExt cx="4979960" cy="1215851"/>
          </a:xfrm>
        </p:grpSpPr>
        <p:sp>
          <p:nvSpPr>
            <p:cNvPr id="5" name="TextBox 4">
              <a:extLst>
                <a:ext uri="{FF2B5EF4-FFF2-40B4-BE49-F238E27FC236}">
                  <a16:creationId xmlns:a16="http://schemas.microsoft.com/office/drawing/2014/main" id="{BEE4D1B1-C8EE-2451-1C17-F2CBD1501822}"/>
                </a:ext>
              </a:extLst>
            </p:cNvPr>
            <p:cNvSpPr txBox="1"/>
            <p:nvPr/>
          </p:nvSpPr>
          <p:spPr>
            <a:xfrm>
              <a:off x="3879741" y="389491"/>
              <a:ext cx="4979960" cy="1200329"/>
            </a:xfrm>
            <a:prstGeom prst="rect">
              <a:avLst/>
            </a:prstGeom>
            <a:noFill/>
            <a:ln>
              <a:noFill/>
            </a:ln>
          </p:spPr>
          <p:txBody>
            <a:bodyPr wrap="square" rtlCol="0">
              <a:spAutoFit/>
            </a:bodyPr>
            <a:lstStyle/>
            <a:p>
              <a:r>
                <a:rPr lang="en-US" sz="7200">
                  <a:ln w="381000">
                    <a:solidFill>
                      <a:schemeClr val="bg1"/>
                    </a:solidFill>
                  </a:ln>
                  <a:solidFill>
                    <a:srgbClr val="FF7C80"/>
                  </a:solidFill>
                  <a:effectLst>
                    <a:outerShdw blurRad="50800" dist="38100" dir="16200000" rotWithShape="0">
                      <a:prstClr val="black">
                        <a:alpha val="40000"/>
                      </a:prstClr>
                    </a:outerShdw>
                  </a:effectLst>
                  <a:latin typeface="UTM Mother" panose="02040603050506020204" pitchFamily="18" charset="0"/>
                </a:rPr>
                <a:t>Mục Tiêu</a:t>
              </a:r>
            </a:p>
          </p:txBody>
        </p:sp>
        <p:sp>
          <p:nvSpPr>
            <p:cNvPr id="6" name="TextBox 5">
              <a:extLst>
                <a:ext uri="{FF2B5EF4-FFF2-40B4-BE49-F238E27FC236}">
                  <a16:creationId xmlns:a16="http://schemas.microsoft.com/office/drawing/2014/main" id="{83FABF27-3F88-D027-A528-435CFFCDD9C0}"/>
                </a:ext>
              </a:extLst>
            </p:cNvPr>
            <p:cNvSpPr txBox="1"/>
            <p:nvPr/>
          </p:nvSpPr>
          <p:spPr>
            <a:xfrm>
              <a:off x="3879741" y="373969"/>
              <a:ext cx="4979960" cy="1200329"/>
            </a:xfrm>
            <a:prstGeom prst="rect">
              <a:avLst/>
            </a:prstGeom>
            <a:noFill/>
          </p:spPr>
          <p:txBody>
            <a:bodyPr wrap="square" rtlCol="0">
              <a:spAutoFit/>
            </a:bodyPr>
            <a:lstStyle/>
            <a:p>
              <a:r>
                <a:rPr lang="en-US" sz="7200">
                  <a:ln>
                    <a:solidFill>
                      <a:schemeClr val="tx1"/>
                    </a:solidFill>
                  </a:ln>
                  <a:solidFill>
                    <a:srgbClr val="FF7C80"/>
                  </a:solidFill>
                  <a:latin typeface="UTM Mother" panose="02040603050506020204" pitchFamily="18" charset="0"/>
                </a:rPr>
                <a:t>Mục Tiêu</a:t>
              </a:r>
            </a:p>
          </p:txBody>
        </p:sp>
      </p:grpSp>
      <p:grpSp>
        <p:nvGrpSpPr>
          <p:cNvPr id="7" name="Group 6">
            <a:extLst>
              <a:ext uri="{FF2B5EF4-FFF2-40B4-BE49-F238E27FC236}">
                <a16:creationId xmlns:a16="http://schemas.microsoft.com/office/drawing/2014/main" id="{1CE3F216-8C31-42AE-1C84-0E23A345B180}"/>
              </a:ext>
            </a:extLst>
          </p:cNvPr>
          <p:cNvGrpSpPr/>
          <p:nvPr/>
        </p:nvGrpSpPr>
        <p:grpSpPr>
          <a:xfrm>
            <a:off x="3554380" y="2425057"/>
            <a:ext cx="8571669" cy="3535477"/>
            <a:chOff x="3554381" y="1612257"/>
            <a:chExt cx="8571669" cy="3535477"/>
          </a:xfrm>
        </p:grpSpPr>
        <p:sp>
          <p:nvSpPr>
            <p:cNvPr id="8" name="Rectangle: Rounded Corners 2">
              <a:extLst>
                <a:ext uri="{FF2B5EF4-FFF2-40B4-BE49-F238E27FC236}">
                  <a16:creationId xmlns:a16="http://schemas.microsoft.com/office/drawing/2014/main" id="{2AE1CE7E-F765-42C5-407D-2CB87C6A2F47}"/>
                </a:ext>
              </a:extLst>
            </p:cNvPr>
            <p:cNvSpPr/>
            <p:nvPr/>
          </p:nvSpPr>
          <p:spPr>
            <a:xfrm>
              <a:off x="3554381" y="1612257"/>
              <a:ext cx="8465318" cy="3535477"/>
            </a:xfrm>
            <a:custGeom>
              <a:avLst/>
              <a:gdLst>
                <a:gd name="connsiteX0" fmla="*/ 0 w 8465318"/>
                <a:gd name="connsiteY0" fmla="*/ 589258 h 3535477"/>
                <a:gd name="connsiteX1" fmla="*/ 589258 w 8465318"/>
                <a:gd name="connsiteY1" fmla="*/ 0 h 3535477"/>
                <a:gd name="connsiteX2" fmla="*/ 7876060 w 8465318"/>
                <a:gd name="connsiteY2" fmla="*/ 0 h 3535477"/>
                <a:gd name="connsiteX3" fmla="*/ 8465318 w 8465318"/>
                <a:gd name="connsiteY3" fmla="*/ 589258 h 3535477"/>
                <a:gd name="connsiteX4" fmla="*/ 8465318 w 8465318"/>
                <a:gd name="connsiteY4" fmla="*/ 2946219 h 3535477"/>
                <a:gd name="connsiteX5" fmla="*/ 7876060 w 8465318"/>
                <a:gd name="connsiteY5" fmla="*/ 3535477 h 3535477"/>
                <a:gd name="connsiteX6" fmla="*/ 589258 w 8465318"/>
                <a:gd name="connsiteY6" fmla="*/ 3535477 h 3535477"/>
                <a:gd name="connsiteX7" fmla="*/ 0 w 8465318"/>
                <a:gd name="connsiteY7" fmla="*/ 2946219 h 3535477"/>
                <a:gd name="connsiteX8" fmla="*/ 0 w 8465318"/>
                <a:gd name="connsiteY8" fmla="*/ 589258 h 3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535477" fill="none" extrusionOk="0">
                  <a:moveTo>
                    <a:pt x="0" y="589258"/>
                  </a:moveTo>
                  <a:cubicBezTo>
                    <a:pt x="-22347" y="260206"/>
                    <a:pt x="266951" y="2561"/>
                    <a:pt x="589258" y="0"/>
                  </a:cubicBezTo>
                  <a:cubicBezTo>
                    <a:pt x="2935546" y="130954"/>
                    <a:pt x="6976416" y="43574"/>
                    <a:pt x="7876060" y="0"/>
                  </a:cubicBezTo>
                  <a:cubicBezTo>
                    <a:pt x="8224154" y="34898"/>
                    <a:pt x="8473433" y="273760"/>
                    <a:pt x="8465318" y="589258"/>
                  </a:cubicBezTo>
                  <a:cubicBezTo>
                    <a:pt x="8314879" y="1193981"/>
                    <a:pt x="8551197" y="2205539"/>
                    <a:pt x="8465318" y="2946219"/>
                  </a:cubicBezTo>
                  <a:cubicBezTo>
                    <a:pt x="8435095" y="3276620"/>
                    <a:pt x="8155489" y="3503731"/>
                    <a:pt x="7876060" y="3535477"/>
                  </a:cubicBezTo>
                  <a:cubicBezTo>
                    <a:pt x="6758628" y="3690674"/>
                    <a:pt x="2138010" y="3698497"/>
                    <a:pt x="589258" y="3535477"/>
                  </a:cubicBezTo>
                  <a:cubicBezTo>
                    <a:pt x="267893" y="3480386"/>
                    <a:pt x="-42294" y="3296353"/>
                    <a:pt x="0" y="2946219"/>
                  </a:cubicBezTo>
                  <a:cubicBezTo>
                    <a:pt x="64656" y="1925464"/>
                    <a:pt x="-17807" y="1716306"/>
                    <a:pt x="0" y="589258"/>
                  </a:cubicBezTo>
                  <a:close/>
                </a:path>
                <a:path w="8465318" h="3535477" stroke="0" extrusionOk="0">
                  <a:moveTo>
                    <a:pt x="0" y="589258"/>
                  </a:moveTo>
                  <a:cubicBezTo>
                    <a:pt x="-8055" y="258851"/>
                    <a:pt x="252646" y="4194"/>
                    <a:pt x="589258" y="0"/>
                  </a:cubicBezTo>
                  <a:cubicBezTo>
                    <a:pt x="4135720" y="132882"/>
                    <a:pt x="4731666" y="-84951"/>
                    <a:pt x="7876060" y="0"/>
                  </a:cubicBezTo>
                  <a:cubicBezTo>
                    <a:pt x="8157049" y="43407"/>
                    <a:pt x="8460642" y="289664"/>
                    <a:pt x="8465318" y="589258"/>
                  </a:cubicBezTo>
                  <a:cubicBezTo>
                    <a:pt x="8485505" y="1588576"/>
                    <a:pt x="8617798" y="2021882"/>
                    <a:pt x="8465318" y="2946219"/>
                  </a:cubicBezTo>
                  <a:cubicBezTo>
                    <a:pt x="8471046" y="3272337"/>
                    <a:pt x="8215897" y="3505844"/>
                    <a:pt x="7876060" y="3535477"/>
                  </a:cubicBezTo>
                  <a:cubicBezTo>
                    <a:pt x="7092079" y="3623116"/>
                    <a:pt x="3916326" y="3462798"/>
                    <a:pt x="589258" y="3535477"/>
                  </a:cubicBezTo>
                  <a:cubicBezTo>
                    <a:pt x="257162" y="3471982"/>
                    <a:pt x="-8488" y="3283453"/>
                    <a:pt x="0" y="2946219"/>
                  </a:cubicBezTo>
                  <a:cubicBezTo>
                    <a:pt x="-38581" y="2443964"/>
                    <a:pt x="63341" y="1023032"/>
                    <a:pt x="0" y="589258"/>
                  </a:cubicBezTo>
                  <a:close/>
                </a:path>
              </a:pathLst>
            </a:custGeom>
            <a:solidFill>
              <a:schemeClr val="bg1">
                <a:alpha val="80000"/>
              </a:schemeClr>
            </a:solidFill>
            <a:ln w="57150">
              <a:solidFill>
                <a:srgbClr val="FF5050"/>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D5E2B0-B58E-E7FE-8BE3-91D16E6588B7}"/>
                </a:ext>
              </a:extLst>
            </p:cNvPr>
            <p:cNvSpPr txBox="1"/>
            <p:nvPr/>
          </p:nvSpPr>
          <p:spPr>
            <a:xfrm>
              <a:off x="4392911" y="1612257"/>
              <a:ext cx="7733139" cy="3244543"/>
            </a:xfrm>
            <a:prstGeom prst="rect">
              <a:avLst/>
            </a:prstGeom>
            <a:noFill/>
          </p:spPr>
          <p:txBody>
            <a:bodyPr wrap="square" rtlCol="0">
              <a:spAutoFit/>
            </a:bodyPr>
            <a:lstStyle/>
            <a:p>
              <a:pPr algn="ctr">
                <a:lnSpc>
                  <a:spcPct val="150000"/>
                </a:lnSpc>
              </a:pPr>
              <a:r>
                <a:rPr lang="en-US" sz="7200"/>
                <a:t>Nhận diện và biết sử dụng câu.</a:t>
              </a:r>
            </a:p>
          </p:txBody>
        </p:sp>
      </p:grpSp>
      <p:pic>
        <p:nvPicPr>
          <p:cNvPr id="11" name="Picture 10" descr="A child and child holding books&#10;&#10;Description automatically generated">
            <a:extLst>
              <a:ext uri="{FF2B5EF4-FFF2-40B4-BE49-F238E27FC236}">
                <a16:creationId xmlns:a16="http://schemas.microsoft.com/office/drawing/2014/main" id="{66D5483B-3EC1-6DE4-1B8D-360C44FF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5057"/>
            <a:ext cx="5219048" cy="4447619"/>
          </a:xfrm>
          <a:prstGeom prst="rect">
            <a:avLst/>
          </a:prstGeom>
        </p:spPr>
      </p:pic>
    </p:spTree>
    <p:extLst>
      <p:ext uri="{BB962C8B-B14F-4D97-AF65-F5344CB8AC3E}">
        <p14:creationId xmlns:p14="http://schemas.microsoft.com/office/powerpoint/2010/main" val="3854208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6D097AB-1C2E-A848-0482-AC5CE92A939D}"/>
              </a:ext>
            </a:extLst>
          </p:cNvPr>
          <p:cNvSpPr/>
          <p:nvPr/>
        </p:nvSpPr>
        <p:spPr>
          <a:xfrm>
            <a:off x="1134533" y="677333"/>
            <a:ext cx="10075334" cy="5350934"/>
          </a:xfrm>
          <a:prstGeom prst="roundRect">
            <a:avLst/>
          </a:prstGeom>
          <a:solidFill>
            <a:schemeClr val="bg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1">
            <a:extLst>
              <a:ext uri="{FF2B5EF4-FFF2-40B4-BE49-F238E27FC236}">
                <a16:creationId xmlns:a16="http://schemas.microsoft.com/office/drawing/2014/main" id="{0BD03D75-3A7D-F793-30BE-367631FB96F7}"/>
              </a:ext>
            </a:extLst>
          </p:cNvPr>
          <p:cNvSpPr txBox="1"/>
          <p:nvPr/>
        </p:nvSpPr>
        <p:spPr>
          <a:xfrm>
            <a:off x="1822586" y="836754"/>
            <a:ext cx="8546827" cy="5201424"/>
          </a:xfrm>
          <a:prstGeom prst="rect">
            <a:avLst/>
          </a:prstGeom>
          <a:noFill/>
        </p:spPr>
        <p:txBody>
          <a:bodyPr wrap="square" rtlCol="0">
            <a:spAutoFit/>
          </a:bodyPr>
          <a:lstStyle/>
          <a:p>
            <a:pPr algn="ctr"/>
            <a:r>
              <a:rPr lang="en-US" sz="16000" b="1" dirty="0" err="1">
                <a:ln w="57150">
                  <a:solidFill>
                    <a:schemeClr val="bg1"/>
                  </a:solidFill>
                  <a:prstDash val="solid"/>
                </a:ln>
                <a:solidFill>
                  <a:srgbClr val="E2B806"/>
                </a:solidFill>
                <a:effectLst>
                  <a:outerShdw blurRad="12700" dist="38100" dir="2700000" algn="tl" rotWithShape="0">
                    <a:schemeClr val="bg1">
                      <a:lumMod val="50000"/>
                    </a:schemeClr>
                  </a:outerShdw>
                </a:effectLst>
                <a:latin typeface="UVN Banh Mi" pitchFamily="2" charset="0"/>
              </a:rPr>
              <a:t>Khái</a:t>
            </a:r>
            <a:r>
              <a:rPr lang="en-US" sz="16000" b="1" dirty="0">
                <a:ln w="57150">
                  <a:solidFill>
                    <a:schemeClr val="bg1"/>
                  </a:solidFill>
                  <a:prstDash val="solid"/>
                </a:ln>
                <a:solidFill>
                  <a:srgbClr val="E2B806"/>
                </a:solidFill>
                <a:effectLst>
                  <a:outerShdw blurRad="12700" dist="38100" dir="2700000" algn="tl" rotWithShape="0">
                    <a:schemeClr val="bg1">
                      <a:lumMod val="50000"/>
                    </a:schemeClr>
                  </a:outerShdw>
                </a:effectLst>
                <a:latin typeface="UVN Banh Mi" pitchFamily="2" charset="0"/>
              </a:rPr>
              <a:t> </a:t>
            </a:r>
            <a:r>
              <a:rPr lang="en-US" sz="16000" b="1" err="1">
                <a:ln w="57150">
                  <a:solidFill>
                    <a:schemeClr val="bg1"/>
                  </a:solidFill>
                  <a:prstDash val="solid"/>
                </a:ln>
                <a:solidFill>
                  <a:srgbClr val="E2B806"/>
                </a:solidFill>
                <a:effectLst>
                  <a:outerShdw blurRad="12700" dist="38100" dir="2700000" algn="tl" rotWithShape="0">
                    <a:schemeClr val="bg1">
                      <a:lumMod val="50000"/>
                    </a:schemeClr>
                  </a:outerShdw>
                </a:effectLst>
                <a:latin typeface="UVN Banh Mi" pitchFamily="2" charset="0"/>
              </a:rPr>
              <a:t>niệm</a:t>
            </a:r>
            <a:r>
              <a:rPr lang="en-US" sz="16000" b="1">
                <a:ln w="57150">
                  <a:solidFill>
                    <a:schemeClr val="bg1"/>
                  </a:solidFill>
                  <a:prstDash val="solid"/>
                </a:ln>
                <a:solidFill>
                  <a:srgbClr val="E2B806"/>
                </a:solidFill>
                <a:effectLst>
                  <a:outerShdw blurRad="12700" dist="38100" dir="2700000" algn="tl" rotWithShape="0">
                    <a:schemeClr val="bg1">
                      <a:lumMod val="50000"/>
                    </a:schemeClr>
                  </a:outerShdw>
                </a:effectLst>
                <a:latin typeface="UVN Banh Mi" pitchFamily="2" charset="0"/>
              </a:rPr>
              <a:t> </a:t>
            </a:r>
            <a:r>
              <a:rPr lang="en-US" sz="16000" b="1">
                <a:ln w="57150">
                  <a:solidFill>
                    <a:schemeClr val="bg1"/>
                  </a:solidFill>
                  <a:prstDash val="solid"/>
                </a:ln>
                <a:solidFill>
                  <a:srgbClr val="FF5B9D"/>
                </a:solidFill>
                <a:effectLst>
                  <a:outerShdw blurRad="12700" dist="38100" dir="2700000" algn="tl" rotWithShape="0">
                    <a:schemeClr val="bg1">
                      <a:lumMod val="50000"/>
                    </a:schemeClr>
                  </a:outerShdw>
                </a:effectLst>
                <a:latin typeface="UVN Banh Mi" pitchFamily="2" charset="0"/>
              </a:rPr>
              <a:t>câu</a:t>
            </a:r>
            <a:endParaRPr lang="en-US" sz="16000" b="1" dirty="0">
              <a:ln w="57150">
                <a:solidFill>
                  <a:schemeClr val="bg1"/>
                </a:solidFill>
                <a:prstDash val="solid"/>
              </a:ln>
              <a:solidFill>
                <a:srgbClr val="FF5B9D"/>
              </a:solidFill>
              <a:effectLst>
                <a:outerShdw blurRad="12700" dist="38100" dir="2700000" algn="tl" rotWithShape="0">
                  <a:schemeClr val="bg1">
                    <a:lumMod val="50000"/>
                  </a:schemeClr>
                </a:outerShdw>
              </a:effectLst>
              <a:latin typeface="UVN Banh Mi" pitchFamily="2" charset="0"/>
            </a:endParaRPr>
          </a:p>
        </p:txBody>
      </p:sp>
      <p:grpSp>
        <p:nvGrpSpPr>
          <p:cNvPr id="7" name="Nhóm 141">
            <a:extLst>
              <a:ext uri="{FF2B5EF4-FFF2-40B4-BE49-F238E27FC236}">
                <a16:creationId xmlns:a16="http://schemas.microsoft.com/office/drawing/2014/main" id="{FEA6F786-5886-AD9C-836D-57359C7B97DA}"/>
              </a:ext>
            </a:extLst>
          </p:cNvPr>
          <p:cNvGrpSpPr/>
          <p:nvPr/>
        </p:nvGrpSpPr>
        <p:grpSpPr>
          <a:xfrm>
            <a:off x="8192041" y="4234963"/>
            <a:ext cx="857250" cy="1038225"/>
            <a:chOff x="2962276" y="1916373"/>
            <a:chExt cx="857250" cy="1038225"/>
          </a:xfrm>
        </p:grpSpPr>
        <p:sp>
          <p:nvSpPr>
            <p:cNvPr id="9" name="Hình chữ nhật: Góc Gập 152">
              <a:extLst>
                <a:ext uri="{FF2B5EF4-FFF2-40B4-BE49-F238E27FC236}">
                  <a16:creationId xmlns:a16="http://schemas.microsoft.com/office/drawing/2014/main" id="{AD856BBE-FBC6-92B0-C5E9-F3C685B52CAE}"/>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53">
              <a:extLst>
                <a:ext uri="{FF2B5EF4-FFF2-40B4-BE49-F238E27FC236}">
                  <a16:creationId xmlns:a16="http://schemas.microsoft.com/office/drawing/2014/main" id="{44E4912C-0C06-10F0-8350-A3AACA5D11C6}"/>
                </a:ext>
              </a:extLst>
            </p:cNvPr>
            <p:cNvSpPr txBox="1"/>
            <p:nvPr/>
          </p:nvSpPr>
          <p:spPr>
            <a:xfrm rot="20930151">
              <a:off x="3119438" y="2066153"/>
              <a:ext cx="542925" cy="738664"/>
            </a:xfrm>
            <a:prstGeom prst="rect">
              <a:avLst/>
            </a:prstGeom>
            <a:noFill/>
          </p:spPr>
          <p:txBody>
            <a:bodyPr wrap="square" rtlCol="0">
              <a:spAutoFit/>
            </a:bodyPr>
            <a:lstStyle/>
            <a:p>
              <a:r>
                <a:rPr lang="en-US" dirty="0"/>
                <a:t>………………</a:t>
              </a:r>
            </a:p>
          </p:txBody>
        </p:sp>
      </p:grpSp>
      <p:pic>
        <p:nvPicPr>
          <p:cNvPr id="11" name="Hình ảnh 8">
            <a:extLst>
              <a:ext uri="{FF2B5EF4-FFF2-40B4-BE49-F238E27FC236}">
                <a16:creationId xmlns:a16="http://schemas.microsoft.com/office/drawing/2014/main" id="{5D68BE3D-99C9-4CE8-531C-0C5DF4CB5437}"/>
              </a:ext>
            </a:extLst>
          </p:cNvPr>
          <p:cNvPicPr>
            <a:picLocks noChangeAspect="1"/>
          </p:cNvPicPr>
          <p:nvPr/>
        </p:nvPicPr>
        <p:blipFill rotWithShape="1">
          <a:blip r:embed="rId3"/>
          <a:srcRect l="11441" t="17303" r="61202" b="36532"/>
          <a:stretch/>
        </p:blipFill>
        <p:spPr>
          <a:xfrm>
            <a:off x="8806670" y="3262054"/>
            <a:ext cx="1321139" cy="1254014"/>
          </a:xfrm>
          <a:prstGeom prst="rect">
            <a:avLst/>
          </a:prstGeom>
        </p:spPr>
      </p:pic>
      <p:sp>
        <p:nvSpPr>
          <p:cNvPr id="16" name="Rectangle 15">
            <a:extLst>
              <a:ext uri="{FF2B5EF4-FFF2-40B4-BE49-F238E27FC236}">
                <a16:creationId xmlns:a16="http://schemas.microsoft.com/office/drawing/2014/main" id="{216669F1-EFC2-F8DF-EB0D-5DA535C2F936}"/>
              </a:ext>
            </a:extLst>
          </p:cNvPr>
          <p:cNvSpPr/>
          <p:nvPr/>
        </p:nvSpPr>
        <p:spPr>
          <a:xfrm>
            <a:off x="1134533" y="1092200"/>
            <a:ext cx="9922934" cy="45212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34E35F8E-E46E-7397-5B42-4B332B098B40}"/>
              </a:ext>
            </a:extLst>
          </p:cNvPr>
          <p:cNvSpPr/>
          <p:nvPr/>
        </p:nvSpPr>
        <p:spPr>
          <a:xfrm>
            <a:off x="461706" y="465666"/>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32000">
                    <a:srgbClr val="FFFF00"/>
                  </a:gs>
                  <a:gs pos="22944">
                    <a:srgbClr val="FCFD47"/>
                  </a:gs>
                  <a:gs pos="64000">
                    <a:srgbClr val="FFC000"/>
                  </a:gs>
                  <a:gs pos="94000">
                    <a:srgbClr val="C6EBFE"/>
                  </a:gs>
                </a:gsLst>
                <a:lin ang="5400000" scaled="1"/>
              </a:gradFill>
            </a:endParaRPr>
          </a:p>
        </p:txBody>
      </p:sp>
      <p:sp>
        <p:nvSpPr>
          <p:cNvPr id="18" name="Diamond 17">
            <a:extLst>
              <a:ext uri="{FF2B5EF4-FFF2-40B4-BE49-F238E27FC236}">
                <a16:creationId xmlns:a16="http://schemas.microsoft.com/office/drawing/2014/main" id="{A6BA6B32-67C8-2730-08CA-357766887F60}"/>
              </a:ext>
            </a:extLst>
          </p:cNvPr>
          <p:cNvSpPr/>
          <p:nvPr/>
        </p:nvSpPr>
        <p:spPr>
          <a:xfrm>
            <a:off x="10369413" y="465666"/>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32000">
                    <a:srgbClr val="FFFF00"/>
                  </a:gs>
                  <a:gs pos="22944">
                    <a:srgbClr val="FCFD47"/>
                  </a:gs>
                  <a:gs pos="64000">
                    <a:srgbClr val="FFC000"/>
                  </a:gs>
                  <a:gs pos="94000">
                    <a:srgbClr val="C6EBFE"/>
                  </a:gs>
                </a:gsLst>
                <a:lin ang="5400000" scaled="1"/>
              </a:gradFill>
            </a:endParaRPr>
          </a:p>
        </p:txBody>
      </p:sp>
      <p:sp>
        <p:nvSpPr>
          <p:cNvPr id="19" name="Diamond 18">
            <a:extLst>
              <a:ext uri="{FF2B5EF4-FFF2-40B4-BE49-F238E27FC236}">
                <a16:creationId xmlns:a16="http://schemas.microsoft.com/office/drawing/2014/main" id="{A0B6A7E5-7277-4AFE-9A11-32888025E96D}"/>
              </a:ext>
            </a:extLst>
          </p:cNvPr>
          <p:cNvSpPr/>
          <p:nvPr/>
        </p:nvSpPr>
        <p:spPr>
          <a:xfrm>
            <a:off x="10369413" y="4992544"/>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32000">
                    <a:srgbClr val="FFFF00"/>
                  </a:gs>
                  <a:gs pos="22944">
                    <a:srgbClr val="FCFD47"/>
                  </a:gs>
                  <a:gs pos="64000">
                    <a:srgbClr val="FFC000"/>
                  </a:gs>
                  <a:gs pos="94000">
                    <a:srgbClr val="C6EBFE"/>
                  </a:gs>
                </a:gsLst>
                <a:lin ang="5400000" scaled="1"/>
              </a:gradFill>
            </a:endParaRPr>
          </a:p>
        </p:txBody>
      </p:sp>
      <p:sp>
        <p:nvSpPr>
          <p:cNvPr id="20" name="Diamond 19">
            <a:extLst>
              <a:ext uri="{FF2B5EF4-FFF2-40B4-BE49-F238E27FC236}">
                <a16:creationId xmlns:a16="http://schemas.microsoft.com/office/drawing/2014/main" id="{BEBD3C18-3FCB-058C-593C-3E447DB5C0BA}"/>
              </a:ext>
            </a:extLst>
          </p:cNvPr>
          <p:cNvSpPr/>
          <p:nvPr/>
        </p:nvSpPr>
        <p:spPr>
          <a:xfrm>
            <a:off x="460830" y="4992544"/>
            <a:ext cx="1405466" cy="1253067"/>
          </a:xfrm>
          <a:prstGeom prst="diamond">
            <a:avLst/>
          </a:prstGeom>
          <a:gradFill flip="none" rotWithShape="1">
            <a:gsLst>
              <a:gs pos="54000">
                <a:srgbClr val="F9CF8A"/>
              </a:gs>
              <a:gs pos="0">
                <a:srgbClr val="FFFF00"/>
              </a:gs>
              <a:gs pos="100000">
                <a:srgbClr val="FFFF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32000">
                    <a:srgbClr val="FFFF00"/>
                  </a:gs>
                  <a:gs pos="22944">
                    <a:srgbClr val="FCFD47"/>
                  </a:gs>
                  <a:gs pos="64000">
                    <a:srgbClr val="FFC000"/>
                  </a:gs>
                  <a:gs pos="94000">
                    <a:srgbClr val="C6EBFE"/>
                  </a:gs>
                </a:gsLst>
                <a:lin ang="5400000" scaled="1"/>
              </a:gradFill>
            </a:endParaRPr>
          </a:p>
        </p:txBody>
      </p:sp>
      <p:pic>
        <p:nvPicPr>
          <p:cNvPr id="22" name="Picture 21" descr="A cartoon child holding a pencil&#10;&#10;Description automatically generated">
            <a:extLst>
              <a:ext uri="{FF2B5EF4-FFF2-40B4-BE49-F238E27FC236}">
                <a16:creationId xmlns:a16="http://schemas.microsoft.com/office/drawing/2014/main" id="{54751C74-5149-3BFF-4D9C-CBEDE9876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28" y="689883"/>
            <a:ext cx="883961" cy="804631"/>
          </a:xfrm>
          <a:prstGeom prst="rect">
            <a:avLst/>
          </a:prstGeom>
        </p:spPr>
      </p:pic>
      <p:pic>
        <p:nvPicPr>
          <p:cNvPr id="24" name="Picture 23" descr="A cartoon of a child holding a lollipop&#10;&#10;Description automatically generated">
            <a:extLst>
              <a:ext uri="{FF2B5EF4-FFF2-40B4-BE49-F238E27FC236}">
                <a16:creationId xmlns:a16="http://schemas.microsoft.com/office/drawing/2014/main" id="{1ADB7BAC-81A7-07A3-72F6-85F5B0CF3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2411" y="667422"/>
            <a:ext cx="891736" cy="812796"/>
          </a:xfrm>
          <a:prstGeom prst="rect">
            <a:avLst/>
          </a:prstGeom>
        </p:spPr>
      </p:pic>
      <p:pic>
        <p:nvPicPr>
          <p:cNvPr id="26" name="Picture 25" descr="A cartoon of a child&#10;&#10;Description automatically generated">
            <a:extLst>
              <a:ext uri="{FF2B5EF4-FFF2-40B4-BE49-F238E27FC236}">
                <a16:creationId xmlns:a16="http://schemas.microsoft.com/office/drawing/2014/main" id="{79B0EE09-843E-492A-981A-D8E263F38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 y="5240676"/>
            <a:ext cx="769505" cy="775041"/>
          </a:xfrm>
          <a:prstGeom prst="rect">
            <a:avLst/>
          </a:prstGeom>
        </p:spPr>
      </p:pic>
      <p:pic>
        <p:nvPicPr>
          <p:cNvPr id="28" name="Picture 27" descr="A cartoon of a child wearing glasses&#10;&#10;Description automatically generated">
            <a:extLst>
              <a:ext uri="{FF2B5EF4-FFF2-40B4-BE49-F238E27FC236}">
                <a16:creationId xmlns:a16="http://schemas.microsoft.com/office/drawing/2014/main" id="{469F8948-2026-EE9B-58E3-9C8F570E48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0321" y="5210893"/>
            <a:ext cx="784952" cy="784952"/>
          </a:xfrm>
          <a:prstGeom prst="rect">
            <a:avLst/>
          </a:prstGeom>
        </p:spPr>
      </p:pic>
    </p:spTree>
    <p:extLst>
      <p:ext uri="{BB962C8B-B14F-4D97-AF65-F5344CB8AC3E}">
        <p14:creationId xmlns:p14="http://schemas.microsoft.com/office/powerpoint/2010/main" val="33549801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9" y="531900"/>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algn="just"/>
              <a:r>
                <a:rPr lang="en-US" sz="4000" b="1">
                  <a:solidFill>
                    <a:srgbClr val="FF5050"/>
                  </a:solidFill>
                </a:rPr>
                <a:t>1</a:t>
              </a:r>
              <a:r>
                <a:rPr lang="en-US" sz="4000" b="1"/>
                <a:t>. Sắp xếp các từ ngữ trong mỗi dòng dưới đây thành câu và chép lại cho đúng:</a:t>
              </a:r>
            </a:p>
          </p:txBody>
        </p:sp>
      </p:grpSp>
      <p:sp>
        <p:nvSpPr>
          <p:cNvPr id="9" name="TextBox 8">
            <a:extLst>
              <a:ext uri="{FF2B5EF4-FFF2-40B4-BE49-F238E27FC236}">
                <a16:creationId xmlns:a16="http://schemas.microsoft.com/office/drawing/2014/main" id="{D8978676-BFEA-EF17-4AD7-85DDDF703E8F}"/>
              </a:ext>
            </a:extLst>
          </p:cNvPr>
          <p:cNvSpPr txBox="1"/>
          <p:nvPr/>
        </p:nvSpPr>
        <p:spPr>
          <a:xfrm>
            <a:off x="1203622" y="2320712"/>
            <a:ext cx="594361" cy="707886"/>
          </a:xfrm>
          <a:prstGeom prst="rect">
            <a:avLst/>
          </a:prstGeom>
          <a:noFill/>
        </p:spPr>
        <p:txBody>
          <a:bodyPr wrap="square" rtlCol="0">
            <a:spAutoFit/>
          </a:bodyPr>
          <a:lstStyle/>
          <a:p>
            <a:pPr algn="just"/>
            <a:r>
              <a:rPr lang="en-US" sz="4000"/>
              <a:t>a.</a:t>
            </a:r>
          </a:p>
        </p:txBody>
      </p:sp>
      <p:grpSp>
        <p:nvGrpSpPr>
          <p:cNvPr id="11" name="Group 10">
            <a:extLst>
              <a:ext uri="{FF2B5EF4-FFF2-40B4-BE49-F238E27FC236}">
                <a16:creationId xmlns:a16="http://schemas.microsoft.com/office/drawing/2014/main" id="{914129DF-3FAB-06E1-14F3-0F77C550DE70}"/>
              </a:ext>
            </a:extLst>
          </p:cNvPr>
          <p:cNvGrpSpPr/>
          <p:nvPr/>
        </p:nvGrpSpPr>
        <p:grpSpPr>
          <a:xfrm>
            <a:off x="2258270" y="2294054"/>
            <a:ext cx="874220" cy="734544"/>
            <a:chOff x="789709" y="488617"/>
            <a:chExt cx="6627448" cy="734544"/>
          </a:xfrm>
        </p:grpSpPr>
        <p:sp>
          <p:nvSpPr>
            <p:cNvPr id="12" name="Rectangle: Rounded Corners 11">
              <a:extLst>
                <a:ext uri="{FF2B5EF4-FFF2-40B4-BE49-F238E27FC236}">
                  <a16:creationId xmlns:a16="http://schemas.microsoft.com/office/drawing/2014/main" id="{C1363656-F5D1-48DC-4826-6346456CF6A6}"/>
                </a:ext>
              </a:extLst>
            </p:cNvPr>
            <p:cNvSpPr/>
            <p:nvPr/>
          </p:nvSpPr>
          <p:spPr>
            <a:xfrm>
              <a:off x="789709" y="515276"/>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22F60-227B-32F3-3F69-07AF7BD60552}"/>
                </a:ext>
              </a:extLst>
            </p:cNvPr>
            <p:cNvSpPr txBox="1"/>
            <p:nvPr/>
          </p:nvSpPr>
          <p:spPr>
            <a:xfrm>
              <a:off x="789709" y="488617"/>
              <a:ext cx="6627448" cy="707886"/>
            </a:xfrm>
            <a:prstGeom prst="rect">
              <a:avLst/>
            </a:prstGeom>
            <a:noFill/>
          </p:spPr>
          <p:txBody>
            <a:bodyPr wrap="square" rtlCol="0">
              <a:spAutoFit/>
            </a:bodyPr>
            <a:lstStyle/>
            <a:p>
              <a:pPr algn="ctr"/>
              <a:r>
                <a:rPr lang="en-US" sz="4000"/>
                <a:t>đã</a:t>
              </a:r>
            </a:p>
          </p:txBody>
        </p:sp>
      </p:grpSp>
      <p:grpSp>
        <p:nvGrpSpPr>
          <p:cNvPr id="14" name="Group 13">
            <a:extLst>
              <a:ext uri="{FF2B5EF4-FFF2-40B4-BE49-F238E27FC236}">
                <a16:creationId xmlns:a16="http://schemas.microsoft.com/office/drawing/2014/main" id="{A003F668-0316-4FB7-FDDB-A323874512F6}"/>
              </a:ext>
            </a:extLst>
          </p:cNvPr>
          <p:cNvGrpSpPr/>
          <p:nvPr/>
        </p:nvGrpSpPr>
        <p:grpSpPr>
          <a:xfrm>
            <a:off x="4053818" y="2294054"/>
            <a:ext cx="2987084" cy="707886"/>
            <a:chOff x="789701" y="515275"/>
            <a:chExt cx="22645037" cy="707886"/>
          </a:xfrm>
        </p:grpSpPr>
        <p:sp>
          <p:nvSpPr>
            <p:cNvPr id="15" name="Rectangle: Rounded Corners 14">
              <a:extLst>
                <a:ext uri="{FF2B5EF4-FFF2-40B4-BE49-F238E27FC236}">
                  <a16:creationId xmlns:a16="http://schemas.microsoft.com/office/drawing/2014/main" id="{6F4D4E0F-223A-34AB-7F9C-71A1C0E0C287}"/>
                </a:ext>
              </a:extLst>
            </p:cNvPr>
            <p:cNvSpPr/>
            <p:nvPr/>
          </p:nvSpPr>
          <p:spPr>
            <a:xfrm>
              <a:off x="789701" y="515276"/>
              <a:ext cx="22645037"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B8C026-F774-9D0C-659D-2CD3CEEF43B9}"/>
                </a:ext>
              </a:extLst>
            </p:cNvPr>
            <p:cNvSpPr txBox="1"/>
            <p:nvPr/>
          </p:nvSpPr>
          <p:spPr>
            <a:xfrm>
              <a:off x="1505119" y="515275"/>
              <a:ext cx="21214202" cy="707886"/>
            </a:xfrm>
            <a:prstGeom prst="rect">
              <a:avLst/>
            </a:prstGeom>
            <a:noFill/>
          </p:spPr>
          <p:txBody>
            <a:bodyPr wrap="square" rtlCol="0">
              <a:spAutoFit/>
            </a:bodyPr>
            <a:lstStyle/>
            <a:p>
              <a:pPr algn="ctr"/>
              <a:r>
                <a:rPr lang="en-US" sz="4000"/>
                <a:t>mùa xuân</a:t>
              </a:r>
            </a:p>
          </p:txBody>
        </p:sp>
      </p:grpSp>
      <p:grpSp>
        <p:nvGrpSpPr>
          <p:cNvPr id="17" name="Group 16">
            <a:extLst>
              <a:ext uri="{FF2B5EF4-FFF2-40B4-BE49-F238E27FC236}">
                <a16:creationId xmlns:a16="http://schemas.microsoft.com/office/drawing/2014/main" id="{E77EC125-65EC-66B5-EEF0-014FEF97AC74}"/>
              </a:ext>
            </a:extLst>
          </p:cNvPr>
          <p:cNvGrpSpPr/>
          <p:nvPr/>
        </p:nvGrpSpPr>
        <p:grpSpPr>
          <a:xfrm>
            <a:off x="7962230" y="2267396"/>
            <a:ext cx="874220" cy="734544"/>
            <a:chOff x="789709" y="488617"/>
            <a:chExt cx="6627448" cy="734544"/>
          </a:xfrm>
        </p:grpSpPr>
        <p:sp>
          <p:nvSpPr>
            <p:cNvPr id="18" name="Rectangle: Rounded Corners 17">
              <a:extLst>
                <a:ext uri="{FF2B5EF4-FFF2-40B4-BE49-F238E27FC236}">
                  <a16:creationId xmlns:a16="http://schemas.microsoft.com/office/drawing/2014/main" id="{809720A2-9F30-A80C-7583-E8A81D4C5C5D}"/>
                </a:ext>
              </a:extLst>
            </p:cNvPr>
            <p:cNvSpPr/>
            <p:nvPr/>
          </p:nvSpPr>
          <p:spPr>
            <a:xfrm>
              <a:off x="789709" y="515276"/>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335596-7775-0BCB-51A8-D7835FD16A83}"/>
                </a:ext>
              </a:extLst>
            </p:cNvPr>
            <p:cNvSpPr txBox="1"/>
            <p:nvPr/>
          </p:nvSpPr>
          <p:spPr>
            <a:xfrm>
              <a:off x="789709" y="488617"/>
              <a:ext cx="6627448" cy="707886"/>
            </a:xfrm>
            <a:prstGeom prst="rect">
              <a:avLst/>
            </a:prstGeom>
            <a:noFill/>
          </p:spPr>
          <p:txBody>
            <a:bodyPr wrap="square" rtlCol="0">
              <a:spAutoFit/>
            </a:bodyPr>
            <a:lstStyle/>
            <a:p>
              <a:pPr algn="ctr"/>
              <a:r>
                <a:rPr lang="en-US" sz="4000"/>
                <a:t>về</a:t>
              </a:r>
            </a:p>
          </p:txBody>
        </p:sp>
      </p:grpSp>
      <p:sp>
        <p:nvSpPr>
          <p:cNvPr id="20" name="TextBox 19">
            <a:extLst>
              <a:ext uri="{FF2B5EF4-FFF2-40B4-BE49-F238E27FC236}">
                <a16:creationId xmlns:a16="http://schemas.microsoft.com/office/drawing/2014/main" id="{D0F795F5-0292-18FE-D084-B4E571C1F81A}"/>
              </a:ext>
            </a:extLst>
          </p:cNvPr>
          <p:cNvSpPr txBox="1"/>
          <p:nvPr/>
        </p:nvSpPr>
        <p:spPr>
          <a:xfrm>
            <a:off x="1217628" y="3541511"/>
            <a:ext cx="594361" cy="707886"/>
          </a:xfrm>
          <a:prstGeom prst="rect">
            <a:avLst/>
          </a:prstGeom>
          <a:noFill/>
        </p:spPr>
        <p:txBody>
          <a:bodyPr wrap="square" rtlCol="0">
            <a:spAutoFit/>
          </a:bodyPr>
          <a:lstStyle/>
          <a:p>
            <a:pPr algn="just"/>
            <a:r>
              <a:rPr lang="en-US" sz="4000"/>
              <a:t>b.</a:t>
            </a:r>
          </a:p>
        </p:txBody>
      </p:sp>
      <p:grpSp>
        <p:nvGrpSpPr>
          <p:cNvPr id="21" name="Group 20">
            <a:extLst>
              <a:ext uri="{FF2B5EF4-FFF2-40B4-BE49-F238E27FC236}">
                <a16:creationId xmlns:a16="http://schemas.microsoft.com/office/drawing/2014/main" id="{07B36DB4-2F36-1C65-C325-E45E53A0CEC1}"/>
              </a:ext>
            </a:extLst>
          </p:cNvPr>
          <p:cNvGrpSpPr/>
          <p:nvPr/>
        </p:nvGrpSpPr>
        <p:grpSpPr>
          <a:xfrm>
            <a:off x="2272276" y="3541511"/>
            <a:ext cx="1708181" cy="707886"/>
            <a:chOff x="789709" y="515275"/>
            <a:chExt cx="12949694" cy="707886"/>
          </a:xfrm>
        </p:grpSpPr>
        <p:sp>
          <p:nvSpPr>
            <p:cNvPr id="22" name="Rectangle: Rounded Corners 21">
              <a:extLst>
                <a:ext uri="{FF2B5EF4-FFF2-40B4-BE49-F238E27FC236}">
                  <a16:creationId xmlns:a16="http://schemas.microsoft.com/office/drawing/2014/main" id="{DA42E8A9-FFD6-E301-EE53-AD6587A97C5C}"/>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2267CC-1E4E-A4EA-2DB0-58FDC6B3A2F2}"/>
                </a:ext>
              </a:extLst>
            </p:cNvPr>
            <p:cNvSpPr txBox="1"/>
            <p:nvPr/>
          </p:nvSpPr>
          <p:spPr>
            <a:xfrm>
              <a:off x="842799" y="515275"/>
              <a:ext cx="12896604" cy="707886"/>
            </a:xfrm>
            <a:prstGeom prst="rect">
              <a:avLst/>
            </a:prstGeom>
            <a:noFill/>
          </p:spPr>
          <p:txBody>
            <a:bodyPr wrap="square" rtlCol="0">
              <a:spAutoFit/>
            </a:bodyPr>
            <a:lstStyle/>
            <a:p>
              <a:pPr algn="ctr"/>
              <a:r>
                <a:rPr lang="en-US" sz="4000"/>
                <a:t>khoác</a:t>
              </a:r>
            </a:p>
          </p:txBody>
        </p:sp>
      </p:grpSp>
      <p:grpSp>
        <p:nvGrpSpPr>
          <p:cNvPr id="30" name="Group 29">
            <a:extLst>
              <a:ext uri="{FF2B5EF4-FFF2-40B4-BE49-F238E27FC236}">
                <a16:creationId xmlns:a16="http://schemas.microsoft.com/office/drawing/2014/main" id="{971A79ED-9C69-12B4-B78E-C9B24F02CF51}"/>
              </a:ext>
            </a:extLst>
          </p:cNvPr>
          <p:cNvGrpSpPr/>
          <p:nvPr/>
        </p:nvGrpSpPr>
        <p:grpSpPr>
          <a:xfrm>
            <a:off x="4616350" y="3541511"/>
            <a:ext cx="1279959" cy="707886"/>
            <a:chOff x="789709" y="515275"/>
            <a:chExt cx="9703350" cy="707886"/>
          </a:xfrm>
        </p:grpSpPr>
        <p:sp>
          <p:nvSpPr>
            <p:cNvPr id="31" name="Rectangle: Rounded Corners 30">
              <a:extLst>
                <a:ext uri="{FF2B5EF4-FFF2-40B4-BE49-F238E27FC236}">
                  <a16:creationId xmlns:a16="http://schemas.microsoft.com/office/drawing/2014/main" id="{6CE476D7-6F5B-67DE-706B-2743D8F51AD5}"/>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337879-F5A2-8D45-5BDC-3BB65107F854}"/>
                </a:ext>
              </a:extLst>
            </p:cNvPr>
            <p:cNvSpPr txBox="1"/>
            <p:nvPr/>
          </p:nvSpPr>
          <p:spPr>
            <a:xfrm>
              <a:off x="842799" y="515275"/>
              <a:ext cx="9650260" cy="707886"/>
            </a:xfrm>
            <a:prstGeom prst="rect">
              <a:avLst/>
            </a:prstGeom>
            <a:noFill/>
          </p:spPr>
          <p:txBody>
            <a:bodyPr wrap="square" rtlCol="0">
              <a:spAutoFit/>
            </a:bodyPr>
            <a:lstStyle/>
            <a:p>
              <a:pPr algn="ctr"/>
              <a:r>
                <a:rPr lang="en-US" sz="4000"/>
                <a:t>mới</a:t>
              </a:r>
            </a:p>
          </p:txBody>
        </p:sp>
      </p:grpSp>
      <p:grpSp>
        <p:nvGrpSpPr>
          <p:cNvPr id="33" name="Group 32">
            <a:extLst>
              <a:ext uri="{FF2B5EF4-FFF2-40B4-BE49-F238E27FC236}">
                <a16:creationId xmlns:a16="http://schemas.microsoft.com/office/drawing/2014/main" id="{72A851CB-B817-7A2A-8C6A-E8DC1021F963}"/>
              </a:ext>
            </a:extLst>
          </p:cNvPr>
          <p:cNvGrpSpPr/>
          <p:nvPr/>
        </p:nvGrpSpPr>
        <p:grpSpPr>
          <a:xfrm>
            <a:off x="6532202" y="3541511"/>
            <a:ext cx="1708181" cy="707886"/>
            <a:chOff x="789709" y="515275"/>
            <a:chExt cx="12949694" cy="707886"/>
          </a:xfrm>
        </p:grpSpPr>
        <p:sp>
          <p:nvSpPr>
            <p:cNvPr id="34" name="Rectangle: Rounded Corners 33">
              <a:extLst>
                <a:ext uri="{FF2B5EF4-FFF2-40B4-BE49-F238E27FC236}">
                  <a16:creationId xmlns:a16="http://schemas.microsoft.com/office/drawing/2014/main" id="{03D08E4D-1655-4C02-F0E6-1AFC95E99D13}"/>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B76DB38-AE3B-B106-0D3A-B03F4FF868FD}"/>
                </a:ext>
              </a:extLst>
            </p:cNvPr>
            <p:cNvSpPr txBox="1"/>
            <p:nvPr/>
          </p:nvSpPr>
          <p:spPr>
            <a:xfrm>
              <a:off x="842799" y="515275"/>
              <a:ext cx="12896604" cy="707886"/>
            </a:xfrm>
            <a:prstGeom prst="rect">
              <a:avLst/>
            </a:prstGeom>
            <a:noFill/>
          </p:spPr>
          <p:txBody>
            <a:bodyPr wrap="square" rtlCol="0">
              <a:spAutoFit/>
            </a:bodyPr>
            <a:lstStyle/>
            <a:p>
              <a:pPr algn="ctr"/>
              <a:r>
                <a:rPr lang="en-US" sz="4000"/>
                <a:t>cây cối</a:t>
              </a:r>
            </a:p>
          </p:txBody>
        </p:sp>
      </p:grpSp>
      <p:grpSp>
        <p:nvGrpSpPr>
          <p:cNvPr id="36" name="Group 35">
            <a:extLst>
              <a:ext uri="{FF2B5EF4-FFF2-40B4-BE49-F238E27FC236}">
                <a16:creationId xmlns:a16="http://schemas.microsoft.com/office/drawing/2014/main" id="{BFA4ED20-2D32-398C-81EC-C566F62BF89A}"/>
              </a:ext>
            </a:extLst>
          </p:cNvPr>
          <p:cNvGrpSpPr/>
          <p:nvPr/>
        </p:nvGrpSpPr>
        <p:grpSpPr>
          <a:xfrm>
            <a:off x="8883279" y="3541511"/>
            <a:ext cx="1279959" cy="707886"/>
            <a:chOff x="789709" y="515275"/>
            <a:chExt cx="9703350" cy="707886"/>
          </a:xfrm>
        </p:grpSpPr>
        <p:sp>
          <p:nvSpPr>
            <p:cNvPr id="37" name="Rectangle: Rounded Corners 36">
              <a:extLst>
                <a:ext uri="{FF2B5EF4-FFF2-40B4-BE49-F238E27FC236}">
                  <a16:creationId xmlns:a16="http://schemas.microsoft.com/office/drawing/2014/main" id="{00A3F04F-45F7-AB25-DDD2-19E88FB38B92}"/>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2D82DD8-AAEE-F69E-EF3D-165D4DCCADC3}"/>
                </a:ext>
              </a:extLst>
            </p:cNvPr>
            <p:cNvSpPr txBox="1"/>
            <p:nvPr/>
          </p:nvSpPr>
          <p:spPr>
            <a:xfrm>
              <a:off x="842799" y="515275"/>
              <a:ext cx="9650260" cy="707886"/>
            </a:xfrm>
            <a:prstGeom prst="rect">
              <a:avLst/>
            </a:prstGeom>
            <a:noFill/>
          </p:spPr>
          <p:txBody>
            <a:bodyPr wrap="square" rtlCol="0">
              <a:spAutoFit/>
            </a:bodyPr>
            <a:lstStyle/>
            <a:p>
              <a:pPr algn="ctr"/>
              <a:r>
                <a:rPr lang="en-US" sz="4000"/>
                <a:t>áo</a:t>
              </a:r>
            </a:p>
          </p:txBody>
        </p:sp>
      </p:grpSp>
      <p:sp>
        <p:nvSpPr>
          <p:cNvPr id="39" name="TextBox 38">
            <a:extLst>
              <a:ext uri="{FF2B5EF4-FFF2-40B4-BE49-F238E27FC236}">
                <a16:creationId xmlns:a16="http://schemas.microsoft.com/office/drawing/2014/main" id="{8F8598E9-F735-19D4-5B6F-4934BDF7365B}"/>
              </a:ext>
            </a:extLst>
          </p:cNvPr>
          <p:cNvSpPr txBox="1"/>
          <p:nvPr/>
        </p:nvSpPr>
        <p:spPr>
          <a:xfrm>
            <a:off x="1210625" y="4764638"/>
            <a:ext cx="594361" cy="707886"/>
          </a:xfrm>
          <a:prstGeom prst="rect">
            <a:avLst/>
          </a:prstGeom>
          <a:noFill/>
        </p:spPr>
        <p:txBody>
          <a:bodyPr wrap="square" rtlCol="0">
            <a:spAutoFit/>
          </a:bodyPr>
          <a:lstStyle/>
          <a:p>
            <a:pPr algn="just"/>
            <a:r>
              <a:rPr lang="en-US" sz="4000"/>
              <a:t>c.</a:t>
            </a:r>
          </a:p>
        </p:txBody>
      </p:sp>
      <p:grpSp>
        <p:nvGrpSpPr>
          <p:cNvPr id="40" name="Group 39">
            <a:extLst>
              <a:ext uri="{FF2B5EF4-FFF2-40B4-BE49-F238E27FC236}">
                <a16:creationId xmlns:a16="http://schemas.microsoft.com/office/drawing/2014/main" id="{CD1B7F7A-118F-4A89-F881-BA6FB8EFF39D}"/>
              </a:ext>
            </a:extLst>
          </p:cNvPr>
          <p:cNvGrpSpPr/>
          <p:nvPr/>
        </p:nvGrpSpPr>
        <p:grpSpPr>
          <a:xfrm>
            <a:off x="2265272" y="4764639"/>
            <a:ext cx="2569274" cy="732215"/>
            <a:chOff x="789702" y="515276"/>
            <a:chExt cx="19477626" cy="732215"/>
          </a:xfrm>
        </p:grpSpPr>
        <p:sp>
          <p:nvSpPr>
            <p:cNvPr id="41" name="Rectangle: Rounded Corners 40">
              <a:extLst>
                <a:ext uri="{FF2B5EF4-FFF2-40B4-BE49-F238E27FC236}">
                  <a16:creationId xmlns:a16="http://schemas.microsoft.com/office/drawing/2014/main" id="{94BF971C-A8E5-82A1-94AC-457EEB723884}"/>
                </a:ext>
              </a:extLst>
            </p:cNvPr>
            <p:cNvSpPr/>
            <p:nvPr/>
          </p:nvSpPr>
          <p:spPr>
            <a:xfrm>
              <a:off x="789702" y="515276"/>
              <a:ext cx="19477626"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3966886-2961-A4E2-2A37-8F8CE71097F6}"/>
                </a:ext>
              </a:extLst>
            </p:cNvPr>
            <p:cNvSpPr txBox="1"/>
            <p:nvPr/>
          </p:nvSpPr>
          <p:spPr>
            <a:xfrm>
              <a:off x="789702" y="539605"/>
              <a:ext cx="19477626" cy="707886"/>
            </a:xfrm>
            <a:prstGeom prst="rect">
              <a:avLst/>
            </a:prstGeom>
            <a:noFill/>
          </p:spPr>
          <p:txBody>
            <a:bodyPr wrap="square" rtlCol="0">
              <a:spAutoFit/>
            </a:bodyPr>
            <a:lstStyle/>
            <a:p>
              <a:pPr algn="ctr"/>
              <a:r>
                <a:rPr lang="en-US" sz="4000"/>
                <a:t>trong xanh</a:t>
              </a:r>
            </a:p>
          </p:txBody>
        </p:sp>
      </p:grpSp>
      <p:grpSp>
        <p:nvGrpSpPr>
          <p:cNvPr id="43" name="Group 42">
            <a:extLst>
              <a:ext uri="{FF2B5EF4-FFF2-40B4-BE49-F238E27FC236}">
                <a16:creationId xmlns:a16="http://schemas.microsoft.com/office/drawing/2014/main" id="{275A4F3F-DBDE-E0F1-C0D4-77401C63029B}"/>
              </a:ext>
            </a:extLst>
          </p:cNvPr>
          <p:cNvGrpSpPr/>
          <p:nvPr/>
        </p:nvGrpSpPr>
        <p:grpSpPr>
          <a:xfrm>
            <a:off x="5449011" y="4694945"/>
            <a:ext cx="1288417" cy="777579"/>
            <a:chOff x="672499" y="445582"/>
            <a:chExt cx="9767470" cy="777579"/>
          </a:xfrm>
        </p:grpSpPr>
        <p:sp>
          <p:nvSpPr>
            <p:cNvPr id="44" name="Rectangle: Rounded Corners 43">
              <a:extLst>
                <a:ext uri="{FF2B5EF4-FFF2-40B4-BE49-F238E27FC236}">
                  <a16:creationId xmlns:a16="http://schemas.microsoft.com/office/drawing/2014/main" id="{9008D2FC-2765-35CF-7657-0D91234FBD25}"/>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C973EBB-F49A-F777-1E75-BDED4ACA76B2}"/>
                </a:ext>
              </a:extLst>
            </p:cNvPr>
            <p:cNvSpPr txBox="1"/>
            <p:nvPr/>
          </p:nvSpPr>
          <p:spPr>
            <a:xfrm>
              <a:off x="672499" y="445582"/>
              <a:ext cx="9650260" cy="707886"/>
            </a:xfrm>
            <a:prstGeom prst="rect">
              <a:avLst/>
            </a:prstGeom>
            <a:noFill/>
          </p:spPr>
          <p:txBody>
            <a:bodyPr wrap="square" rtlCol="0">
              <a:spAutoFit/>
            </a:bodyPr>
            <a:lstStyle/>
            <a:p>
              <a:pPr algn="ctr"/>
              <a:r>
                <a:rPr lang="en-US" sz="4000"/>
                <a:t>cao</a:t>
              </a:r>
            </a:p>
          </p:txBody>
        </p:sp>
      </p:grpSp>
      <p:grpSp>
        <p:nvGrpSpPr>
          <p:cNvPr id="46" name="Group 45">
            <a:extLst>
              <a:ext uri="{FF2B5EF4-FFF2-40B4-BE49-F238E27FC236}">
                <a16:creationId xmlns:a16="http://schemas.microsoft.com/office/drawing/2014/main" id="{A61912A8-785A-715F-D7EF-8E2E6E6C8D7F}"/>
              </a:ext>
            </a:extLst>
          </p:cNvPr>
          <p:cNvGrpSpPr/>
          <p:nvPr/>
        </p:nvGrpSpPr>
        <p:grpSpPr>
          <a:xfrm>
            <a:off x="7380324" y="4764639"/>
            <a:ext cx="2119010" cy="720018"/>
            <a:chOff x="789709" y="515276"/>
            <a:chExt cx="16064182" cy="720018"/>
          </a:xfrm>
        </p:grpSpPr>
        <p:sp>
          <p:nvSpPr>
            <p:cNvPr id="47" name="Rectangle: Rounded Corners 46">
              <a:extLst>
                <a:ext uri="{FF2B5EF4-FFF2-40B4-BE49-F238E27FC236}">
                  <a16:creationId xmlns:a16="http://schemas.microsoft.com/office/drawing/2014/main" id="{DAEB77B2-AC96-01D2-E6B0-CD335E2A92B8}"/>
                </a:ext>
              </a:extLst>
            </p:cNvPr>
            <p:cNvSpPr/>
            <p:nvPr/>
          </p:nvSpPr>
          <p:spPr>
            <a:xfrm>
              <a:off x="789709" y="515276"/>
              <a:ext cx="15830779"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3976AA6-CE6F-6168-7D26-590FB29353D2}"/>
                </a:ext>
              </a:extLst>
            </p:cNvPr>
            <p:cNvSpPr txBox="1"/>
            <p:nvPr/>
          </p:nvSpPr>
          <p:spPr>
            <a:xfrm>
              <a:off x="842798" y="527408"/>
              <a:ext cx="16011093" cy="707886"/>
            </a:xfrm>
            <a:prstGeom prst="rect">
              <a:avLst/>
            </a:prstGeom>
            <a:noFill/>
          </p:spPr>
          <p:txBody>
            <a:bodyPr wrap="square" rtlCol="0">
              <a:spAutoFit/>
            </a:bodyPr>
            <a:lstStyle/>
            <a:p>
              <a:pPr algn="ctr"/>
              <a:r>
                <a:rPr lang="en-US" sz="4000"/>
                <a:t>bầu trời</a:t>
              </a:r>
            </a:p>
          </p:txBody>
        </p:sp>
      </p:grpSp>
      <p:grpSp>
        <p:nvGrpSpPr>
          <p:cNvPr id="49" name="Group 48">
            <a:extLst>
              <a:ext uri="{FF2B5EF4-FFF2-40B4-BE49-F238E27FC236}">
                <a16:creationId xmlns:a16="http://schemas.microsoft.com/office/drawing/2014/main" id="{0DC7498A-719F-B708-8131-B4DA7DD43F0E}"/>
              </a:ext>
            </a:extLst>
          </p:cNvPr>
          <p:cNvGrpSpPr/>
          <p:nvPr/>
        </p:nvGrpSpPr>
        <p:grpSpPr>
          <a:xfrm>
            <a:off x="9731401" y="4764638"/>
            <a:ext cx="1303744" cy="707886"/>
            <a:chOff x="789709" y="515275"/>
            <a:chExt cx="9883663" cy="707886"/>
          </a:xfrm>
        </p:grpSpPr>
        <p:sp>
          <p:nvSpPr>
            <p:cNvPr id="50" name="Rectangle: Rounded Corners 49">
              <a:extLst>
                <a:ext uri="{FF2B5EF4-FFF2-40B4-BE49-F238E27FC236}">
                  <a16:creationId xmlns:a16="http://schemas.microsoft.com/office/drawing/2014/main" id="{C04ED673-CCBA-1735-C10D-1A66FECF263A}"/>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6A2A097-793D-7269-522D-DCF1A86CBA56}"/>
                </a:ext>
              </a:extLst>
            </p:cNvPr>
            <p:cNvSpPr txBox="1"/>
            <p:nvPr/>
          </p:nvSpPr>
          <p:spPr>
            <a:xfrm>
              <a:off x="1023112" y="515275"/>
              <a:ext cx="9650260" cy="707886"/>
            </a:xfrm>
            <a:prstGeom prst="rect">
              <a:avLst/>
            </a:prstGeom>
            <a:noFill/>
          </p:spPr>
          <p:txBody>
            <a:bodyPr wrap="square" rtlCol="0">
              <a:spAutoFit/>
            </a:bodyPr>
            <a:lstStyle/>
            <a:p>
              <a:pPr algn="ctr"/>
              <a:r>
                <a:rPr lang="en-US" sz="4000"/>
                <a:t>và</a:t>
              </a:r>
            </a:p>
          </p:txBody>
        </p:sp>
      </p:grpSp>
      <p:grpSp>
        <p:nvGrpSpPr>
          <p:cNvPr id="52" name="Group 51">
            <a:extLst>
              <a:ext uri="{FF2B5EF4-FFF2-40B4-BE49-F238E27FC236}">
                <a16:creationId xmlns:a16="http://schemas.microsoft.com/office/drawing/2014/main" id="{45552D8B-B0B9-5059-0496-AED2E351EBC2}"/>
              </a:ext>
            </a:extLst>
          </p:cNvPr>
          <p:cNvGrpSpPr/>
          <p:nvPr/>
        </p:nvGrpSpPr>
        <p:grpSpPr>
          <a:xfrm>
            <a:off x="2771068" y="5566353"/>
            <a:ext cx="8350927" cy="1135237"/>
            <a:chOff x="1896743" y="5786455"/>
            <a:chExt cx="8350927" cy="1135237"/>
          </a:xfrm>
        </p:grpSpPr>
        <p:sp>
          <p:nvSpPr>
            <p:cNvPr id="53" name="TextBox 10">
              <a:extLst>
                <a:ext uri="{FF2B5EF4-FFF2-40B4-BE49-F238E27FC236}">
                  <a16:creationId xmlns:a16="http://schemas.microsoft.com/office/drawing/2014/main" id="{831B53B2-CBD0-ED36-D8C7-D7D9E94C28EB}"/>
                </a:ext>
              </a:extLst>
            </p:cNvPr>
            <p:cNvSpPr txBox="1"/>
            <p:nvPr/>
          </p:nvSpPr>
          <p:spPr>
            <a:xfrm>
              <a:off x="1896743" y="5966930"/>
              <a:ext cx="8350927" cy="830997"/>
            </a:xfrm>
            <a:prstGeom prst="rect">
              <a:avLst/>
            </a:prstGeom>
            <a:noFill/>
          </p:spPr>
          <p:txBody>
            <a:bodyPr wrap="square" rtlCol="0">
              <a:spAutoFit/>
            </a:bodyPr>
            <a:lstStyle/>
            <a:p>
              <a:pPr algn="ctr"/>
              <a:r>
                <a:rPr lang="en-US" sz="480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XÁC ĐỊNH YÊU CẦU ĐỀ </a:t>
              </a:r>
              <a:r>
                <a:rPr lang="en-US" sz="4800" dirty="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BÀI</a:t>
              </a:r>
            </a:p>
          </p:txBody>
        </p:sp>
        <p:pic>
          <p:nvPicPr>
            <p:cNvPr id="54" name="Picture 53">
              <a:extLst>
                <a:ext uri="{FF2B5EF4-FFF2-40B4-BE49-F238E27FC236}">
                  <a16:creationId xmlns:a16="http://schemas.microsoft.com/office/drawing/2014/main" id="{D465CF10-9415-3615-5A5D-1D884A6BD1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7" r="33134"/>
            <a:stretch/>
          </p:blipFill>
          <p:spPr>
            <a:xfrm>
              <a:off x="1969863" y="5786455"/>
              <a:ext cx="1345497" cy="1135237"/>
            </a:xfrm>
            <a:prstGeom prst="rect">
              <a:avLst/>
            </a:prstGeom>
          </p:spPr>
        </p:pic>
      </p:grpSp>
      <p:cxnSp>
        <p:nvCxnSpPr>
          <p:cNvPr id="55" name="Đường nối Thẳng 10">
            <a:extLst>
              <a:ext uri="{FF2B5EF4-FFF2-40B4-BE49-F238E27FC236}">
                <a16:creationId xmlns:a16="http://schemas.microsoft.com/office/drawing/2014/main" id="{F5932180-D362-0854-798F-D6888B48439C}"/>
              </a:ext>
            </a:extLst>
          </p:cNvPr>
          <p:cNvCxnSpPr>
            <a:cxnSpLocks/>
          </p:cNvCxnSpPr>
          <p:nvPr/>
        </p:nvCxnSpPr>
        <p:spPr>
          <a:xfrm>
            <a:off x="1638241" y="1143128"/>
            <a:ext cx="38233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Đường nối Thẳng 10">
            <a:extLst>
              <a:ext uri="{FF2B5EF4-FFF2-40B4-BE49-F238E27FC236}">
                <a16:creationId xmlns:a16="http://schemas.microsoft.com/office/drawing/2014/main" id="{8E15525F-7F1C-1B35-09D0-CF3CBF4B51E0}"/>
              </a:ext>
            </a:extLst>
          </p:cNvPr>
          <p:cNvCxnSpPr>
            <a:cxnSpLocks/>
          </p:cNvCxnSpPr>
          <p:nvPr/>
        </p:nvCxnSpPr>
        <p:spPr>
          <a:xfrm>
            <a:off x="1011210" y="1711164"/>
            <a:ext cx="44503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1102201-CD79-3457-DCCF-D658E5B42AE8}"/>
              </a:ext>
            </a:extLst>
          </p:cNvPr>
          <p:cNvGrpSpPr/>
          <p:nvPr/>
        </p:nvGrpSpPr>
        <p:grpSpPr>
          <a:xfrm>
            <a:off x="3298712" y="5472524"/>
            <a:ext cx="6122220" cy="1347275"/>
            <a:chOff x="2762043" y="3345882"/>
            <a:chExt cx="6122220" cy="1347275"/>
          </a:xfrm>
        </p:grpSpPr>
        <p:pic>
          <p:nvPicPr>
            <p:cNvPr id="59" name="Picture 58" descr="A group of kids sitting at a table writing in a book&#10;&#10;Description automatically generated">
              <a:extLst>
                <a:ext uri="{FF2B5EF4-FFF2-40B4-BE49-F238E27FC236}">
                  <a16:creationId xmlns:a16="http://schemas.microsoft.com/office/drawing/2014/main" id="{D08F87C4-6789-9DC1-DDAE-13D6A0540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043" y="3345882"/>
              <a:ext cx="2072503" cy="1347275"/>
            </a:xfrm>
            <a:prstGeom prst="rect">
              <a:avLst/>
            </a:prstGeom>
          </p:spPr>
        </p:pic>
        <p:sp>
          <p:nvSpPr>
            <p:cNvPr id="60" name="TextBox 59">
              <a:extLst>
                <a:ext uri="{FF2B5EF4-FFF2-40B4-BE49-F238E27FC236}">
                  <a16:creationId xmlns:a16="http://schemas.microsoft.com/office/drawing/2014/main" id="{AE5B66FE-E419-87B0-5565-3DD1FD5967FA}"/>
                </a:ext>
              </a:extLst>
            </p:cNvPr>
            <p:cNvSpPr txBox="1"/>
            <p:nvPr/>
          </p:nvSpPr>
          <p:spPr>
            <a:xfrm>
              <a:off x="4879257" y="3587558"/>
              <a:ext cx="4005006" cy="707886"/>
            </a:xfrm>
            <a:prstGeom prst="rect">
              <a:avLst/>
            </a:prstGeom>
            <a:noFill/>
          </p:spPr>
          <p:txBody>
            <a:bodyPr wrap="square" rtlCol="0">
              <a:spAutoFit/>
            </a:bodyPr>
            <a:lstStyle/>
            <a:p>
              <a:r>
                <a:rPr lang="en-US" sz="4000">
                  <a:solidFill>
                    <a:srgbClr val="0070C0"/>
                  </a:solidFill>
                  <a:latin typeface="UVN Banh Mi" pitchFamily="2" charset="0"/>
                </a:rPr>
                <a:t>Thảo luận nhóm 3</a:t>
              </a:r>
            </a:p>
          </p:txBody>
        </p:sp>
      </p:grpSp>
      <p:grpSp>
        <p:nvGrpSpPr>
          <p:cNvPr id="64" name="Group 63">
            <a:extLst>
              <a:ext uri="{FF2B5EF4-FFF2-40B4-BE49-F238E27FC236}">
                <a16:creationId xmlns:a16="http://schemas.microsoft.com/office/drawing/2014/main" id="{53A6320C-20CF-2DB4-4CE2-42E126D15334}"/>
              </a:ext>
            </a:extLst>
          </p:cNvPr>
          <p:cNvGrpSpPr/>
          <p:nvPr/>
        </p:nvGrpSpPr>
        <p:grpSpPr>
          <a:xfrm>
            <a:off x="3495763" y="5439970"/>
            <a:ext cx="5767017" cy="1287423"/>
            <a:chOff x="2136624" y="3576285"/>
            <a:chExt cx="5767017" cy="1287423"/>
          </a:xfrm>
        </p:grpSpPr>
        <p:pic>
          <p:nvPicPr>
            <p:cNvPr id="62" name="Hình ảnh 59" descr="Ảnh có chứa đồ chơi, búp bê, đồ họa véc-tơ&#10;&#10;Mô tả được tạo tự động">
              <a:extLst>
                <a:ext uri="{FF2B5EF4-FFF2-40B4-BE49-F238E27FC236}">
                  <a16:creationId xmlns:a16="http://schemas.microsoft.com/office/drawing/2014/main" id="{1216FB57-9557-F1B2-E813-5FF185E059C7}"/>
                </a:ext>
              </a:extLst>
            </p:cNvPr>
            <p:cNvPicPr>
              <a:picLocks noChangeAspect="1"/>
            </p:cNvPicPr>
            <p:nvPr/>
          </p:nvPicPr>
          <p:blipFill>
            <a:blip r:embed="rId7"/>
            <a:stretch>
              <a:fillRect/>
            </a:stretch>
          </p:blipFill>
          <p:spPr>
            <a:xfrm>
              <a:off x="2136624" y="3576285"/>
              <a:ext cx="1853766" cy="1287423"/>
            </a:xfrm>
            <a:prstGeom prst="rect">
              <a:avLst/>
            </a:prstGeom>
            <a:effectLst>
              <a:outerShdw blurRad="50800" dist="38100" dir="2700000" algn="tl" rotWithShape="0">
                <a:prstClr val="black">
                  <a:alpha val="40000"/>
                </a:prstClr>
              </a:outerShdw>
            </a:effectLst>
          </p:spPr>
        </p:pic>
        <p:sp>
          <p:nvSpPr>
            <p:cNvPr id="63" name="TextBox 62">
              <a:extLst>
                <a:ext uri="{FF2B5EF4-FFF2-40B4-BE49-F238E27FC236}">
                  <a16:creationId xmlns:a16="http://schemas.microsoft.com/office/drawing/2014/main" id="{8370A055-FF9E-0B4D-EEDF-0551B9A97C7C}"/>
                </a:ext>
              </a:extLst>
            </p:cNvPr>
            <p:cNvSpPr txBox="1"/>
            <p:nvPr/>
          </p:nvSpPr>
          <p:spPr>
            <a:xfrm>
              <a:off x="3898635" y="3847543"/>
              <a:ext cx="4005006" cy="707886"/>
            </a:xfrm>
            <a:prstGeom prst="rect">
              <a:avLst/>
            </a:prstGeom>
            <a:noFill/>
          </p:spPr>
          <p:txBody>
            <a:bodyPr wrap="square" rtlCol="0">
              <a:spAutoFit/>
            </a:bodyPr>
            <a:lstStyle/>
            <a:p>
              <a:r>
                <a:rPr lang="en-US" sz="4000">
                  <a:solidFill>
                    <a:srgbClr val="0070C0"/>
                  </a:solidFill>
                  <a:latin typeface="UVN Banh Mi" pitchFamily="2" charset="0"/>
                </a:rPr>
                <a:t>Chia sẻ trước lớp</a:t>
              </a:r>
            </a:p>
          </p:txBody>
        </p:sp>
      </p:grpSp>
    </p:spTree>
    <p:extLst>
      <p:ext uri="{BB962C8B-B14F-4D97-AF65-F5344CB8AC3E}">
        <p14:creationId xmlns:p14="http://schemas.microsoft.com/office/powerpoint/2010/main" val="125427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52"/>
                                        </p:tgtEl>
                                        <p:attrNameLst>
                                          <p:attrName>r</p:attrName>
                                        </p:attrNameLst>
                                      </p:cBhvr>
                                    </p:animRot>
                                    <p:animRot by="-240000">
                                      <p:cBhvr>
                                        <p:cTn id="12" dur="200" fill="hold">
                                          <p:stCondLst>
                                            <p:cond delay="200"/>
                                          </p:stCondLst>
                                        </p:cTn>
                                        <p:tgtEl>
                                          <p:spTgt spid="52"/>
                                        </p:tgtEl>
                                        <p:attrNameLst>
                                          <p:attrName>r</p:attrName>
                                        </p:attrNameLst>
                                      </p:cBhvr>
                                    </p:animRot>
                                    <p:animRot by="240000">
                                      <p:cBhvr>
                                        <p:cTn id="13" dur="200" fill="hold">
                                          <p:stCondLst>
                                            <p:cond delay="400"/>
                                          </p:stCondLst>
                                        </p:cTn>
                                        <p:tgtEl>
                                          <p:spTgt spid="52"/>
                                        </p:tgtEl>
                                        <p:attrNameLst>
                                          <p:attrName>r</p:attrName>
                                        </p:attrNameLst>
                                      </p:cBhvr>
                                    </p:animRot>
                                    <p:animRot by="-240000">
                                      <p:cBhvr>
                                        <p:cTn id="14" dur="200" fill="hold">
                                          <p:stCondLst>
                                            <p:cond delay="600"/>
                                          </p:stCondLst>
                                        </p:cTn>
                                        <p:tgtEl>
                                          <p:spTgt spid="52"/>
                                        </p:tgtEl>
                                        <p:attrNameLst>
                                          <p:attrName>r</p:attrName>
                                        </p:attrNameLst>
                                      </p:cBhvr>
                                    </p:animRot>
                                    <p:animRot by="120000">
                                      <p:cBhvr>
                                        <p:cTn id="15" dur="200" fill="hold">
                                          <p:stCondLst>
                                            <p:cond delay="800"/>
                                          </p:stCondLst>
                                        </p:cTn>
                                        <p:tgtEl>
                                          <p:spTgt spid="5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anim calcmode="lin" valueType="num">
                                      <p:cBhvr>
                                        <p:cTn id="35" dur="500" fill="hold"/>
                                        <p:tgtEl>
                                          <p:spTgt spid="61"/>
                                        </p:tgtEl>
                                        <p:attrNameLst>
                                          <p:attrName>ppt_x</p:attrName>
                                        </p:attrNameLst>
                                      </p:cBhvr>
                                      <p:tavLst>
                                        <p:tav tm="0">
                                          <p:val>
                                            <p:strVal val="#ppt_x"/>
                                          </p:val>
                                        </p:tav>
                                        <p:tav tm="100000">
                                          <p:val>
                                            <p:strVal val="#ppt_x"/>
                                          </p:val>
                                        </p:tav>
                                      </p:tavLst>
                                    </p:anim>
                                    <p:anim calcmode="lin" valueType="num">
                                      <p:cBhvr>
                                        <p:cTn id="36" dur="5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61"/>
                                        </p:tgtEl>
                                        <p:attrNameLst>
                                          <p:attrName>r</p:attrName>
                                        </p:attrNameLst>
                                      </p:cBhvr>
                                    </p:animRot>
                                    <p:animRot by="-240000">
                                      <p:cBhvr>
                                        <p:cTn id="39" dur="200" fill="hold">
                                          <p:stCondLst>
                                            <p:cond delay="200"/>
                                          </p:stCondLst>
                                        </p:cTn>
                                        <p:tgtEl>
                                          <p:spTgt spid="61"/>
                                        </p:tgtEl>
                                        <p:attrNameLst>
                                          <p:attrName>r</p:attrName>
                                        </p:attrNameLst>
                                      </p:cBhvr>
                                    </p:animRot>
                                    <p:animRot by="240000">
                                      <p:cBhvr>
                                        <p:cTn id="40" dur="200" fill="hold">
                                          <p:stCondLst>
                                            <p:cond delay="400"/>
                                          </p:stCondLst>
                                        </p:cTn>
                                        <p:tgtEl>
                                          <p:spTgt spid="61"/>
                                        </p:tgtEl>
                                        <p:attrNameLst>
                                          <p:attrName>r</p:attrName>
                                        </p:attrNameLst>
                                      </p:cBhvr>
                                    </p:animRot>
                                    <p:animRot by="-240000">
                                      <p:cBhvr>
                                        <p:cTn id="41" dur="200" fill="hold">
                                          <p:stCondLst>
                                            <p:cond delay="600"/>
                                          </p:stCondLst>
                                        </p:cTn>
                                        <p:tgtEl>
                                          <p:spTgt spid="61"/>
                                        </p:tgtEl>
                                        <p:attrNameLst>
                                          <p:attrName>r</p:attrName>
                                        </p:attrNameLst>
                                      </p:cBhvr>
                                    </p:animRot>
                                    <p:animRot by="120000">
                                      <p:cBhvr>
                                        <p:cTn id="42" dur="200" fill="hold">
                                          <p:stCondLst>
                                            <p:cond delay="800"/>
                                          </p:stCondLst>
                                        </p:cTn>
                                        <p:tgtEl>
                                          <p:spTgt spid="6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anim calcmode="lin" valueType="num">
                                      <p:cBhvr>
                                        <p:cTn id="52" dur="500" fill="hold"/>
                                        <p:tgtEl>
                                          <p:spTgt spid="64"/>
                                        </p:tgtEl>
                                        <p:attrNameLst>
                                          <p:attrName>ppt_x</p:attrName>
                                        </p:attrNameLst>
                                      </p:cBhvr>
                                      <p:tavLst>
                                        <p:tav tm="0">
                                          <p:val>
                                            <p:strVal val="#ppt_x"/>
                                          </p:val>
                                        </p:tav>
                                        <p:tav tm="100000">
                                          <p:val>
                                            <p:strVal val="#ppt_x"/>
                                          </p:val>
                                        </p:tav>
                                      </p:tavLst>
                                    </p:anim>
                                    <p:anim calcmode="lin" valueType="num">
                                      <p:cBhvr>
                                        <p:cTn id="53" dur="500" fill="hold"/>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64"/>
                                        </p:tgtEl>
                                        <p:attrNameLst>
                                          <p:attrName>r</p:attrName>
                                        </p:attrNameLst>
                                      </p:cBhvr>
                                    </p:animRot>
                                    <p:animRot by="-240000">
                                      <p:cBhvr>
                                        <p:cTn id="56" dur="200" fill="hold">
                                          <p:stCondLst>
                                            <p:cond delay="200"/>
                                          </p:stCondLst>
                                        </p:cTn>
                                        <p:tgtEl>
                                          <p:spTgt spid="64"/>
                                        </p:tgtEl>
                                        <p:attrNameLst>
                                          <p:attrName>r</p:attrName>
                                        </p:attrNameLst>
                                      </p:cBhvr>
                                    </p:animRot>
                                    <p:animRot by="240000">
                                      <p:cBhvr>
                                        <p:cTn id="57" dur="200" fill="hold">
                                          <p:stCondLst>
                                            <p:cond delay="400"/>
                                          </p:stCondLst>
                                        </p:cTn>
                                        <p:tgtEl>
                                          <p:spTgt spid="64"/>
                                        </p:tgtEl>
                                        <p:attrNameLst>
                                          <p:attrName>r</p:attrName>
                                        </p:attrNameLst>
                                      </p:cBhvr>
                                    </p:animRot>
                                    <p:animRot by="-240000">
                                      <p:cBhvr>
                                        <p:cTn id="58" dur="200" fill="hold">
                                          <p:stCondLst>
                                            <p:cond delay="600"/>
                                          </p:stCondLst>
                                        </p:cTn>
                                        <p:tgtEl>
                                          <p:spTgt spid="64"/>
                                        </p:tgtEl>
                                        <p:attrNameLst>
                                          <p:attrName>r</p:attrName>
                                        </p:attrNameLst>
                                      </p:cBhvr>
                                    </p:animRot>
                                    <p:animRot by="120000">
                                      <p:cBhvr>
                                        <p:cTn id="59" dur="200" fill="hold">
                                          <p:stCondLst>
                                            <p:cond delay="800"/>
                                          </p:stCondLst>
                                        </p:cTn>
                                        <p:tgtEl>
                                          <p:spTgt spid="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41583" y="884826"/>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algn="just"/>
              <a:r>
                <a:rPr lang="en-US" sz="4000" b="1">
                  <a:solidFill>
                    <a:srgbClr val="FF5050"/>
                  </a:solidFill>
                </a:rPr>
                <a:t>1</a:t>
              </a:r>
              <a:r>
                <a:rPr lang="en-US" sz="4000" b="1"/>
                <a:t>. Sắp xếp các từ ngữ trong mỗi dòng dưới đây thành câu và chép lại cho đúng:</a:t>
              </a:r>
            </a:p>
          </p:txBody>
        </p:sp>
      </p:grpSp>
      <p:grpSp>
        <p:nvGrpSpPr>
          <p:cNvPr id="2" name="Group 1">
            <a:extLst>
              <a:ext uri="{FF2B5EF4-FFF2-40B4-BE49-F238E27FC236}">
                <a16:creationId xmlns:a16="http://schemas.microsoft.com/office/drawing/2014/main" id="{ABDEF0A5-ADE8-CDE7-90E3-028F2CED9AC3}"/>
              </a:ext>
            </a:extLst>
          </p:cNvPr>
          <p:cNvGrpSpPr/>
          <p:nvPr/>
        </p:nvGrpSpPr>
        <p:grpSpPr>
          <a:xfrm>
            <a:off x="1155496" y="2630439"/>
            <a:ext cx="7625232" cy="751085"/>
            <a:chOff x="1203622" y="2277513"/>
            <a:chExt cx="7625232" cy="751085"/>
          </a:xfrm>
        </p:grpSpPr>
        <p:sp>
          <p:nvSpPr>
            <p:cNvPr id="9" name="TextBox 8">
              <a:extLst>
                <a:ext uri="{FF2B5EF4-FFF2-40B4-BE49-F238E27FC236}">
                  <a16:creationId xmlns:a16="http://schemas.microsoft.com/office/drawing/2014/main" id="{D8978676-BFEA-EF17-4AD7-85DDDF703E8F}"/>
                </a:ext>
              </a:extLst>
            </p:cNvPr>
            <p:cNvSpPr txBox="1"/>
            <p:nvPr/>
          </p:nvSpPr>
          <p:spPr>
            <a:xfrm>
              <a:off x="1203622" y="2320712"/>
              <a:ext cx="594361" cy="707886"/>
            </a:xfrm>
            <a:prstGeom prst="rect">
              <a:avLst/>
            </a:prstGeom>
            <a:noFill/>
          </p:spPr>
          <p:txBody>
            <a:bodyPr wrap="square" rtlCol="0">
              <a:spAutoFit/>
            </a:bodyPr>
            <a:lstStyle/>
            <a:p>
              <a:pPr algn="just"/>
              <a:r>
                <a:rPr lang="en-US" sz="4000"/>
                <a:t>a.</a:t>
              </a:r>
            </a:p>
          </p:txBody>
        </p:sp>
        <p:grpSp>
          <p:nvGrpSpPr>
            <p:cNvPr id="11" name="Group 10">
              <a:extLst>
                <a:ext uri="{FF2B5EF4-FFF2-40B4-BE49-F238E27FC236}">
                  <a16:creationId xmlns:a16="http://schemas.microsoft.com/office/drawing/2014/main" id="{914129DF-3FAB-06E1-14F3-0F77C550DE70}"/>
                </a:ext>
              </a:extLst>
            </p:cNvPr>
            <p:cNvGrpSpPr/>
            <p:nvPr/>
          </p:nvGrpSpPr>
          <p:grpSpPr>
            <a:xfrm>
              <a:off x="2188090" y="2308938"/>
              <a:ext cx="944400" cy="719660"/>
              <a:chOff x="257676" y="503501"/>
              <a:chExt cx="7159481" cy="719660"/>
            </a:xfrm>
          </p:grpSpPr>
          <p:sp>
            <p:nvSpPr>
              <p:cNvPr id="12" name="Rectangle: Rounded Corners 11">
                <a:extLst>
                  <a:ext uri="{FF2B5EF4-FFF2-40B4-BE49-F238E27FC236}">
                    <a16:creationId xmlns:a16="http://schemas.microsoft.com/office/drawing/2014/main" id="{C1363656-F5D1-48DC-4826-6346456CF6A6}"/>
                  </a:ext>
                </a:extLst>
              </p:cNvPr>
              <p:cNvSpPr/>
              <p:nvPr/>
            </p:nvSpPr>
            <p:spPr>
              <a:xfrm>
                <a:off x="789709" y="515276"/>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22F60-227B-32F3-3F69-07AF7BD60552}"/>
                  </a:ext>
                </a:extLst>
              </p:cNvPr>
              <p:cNvSpPr txBox="1"/>
              <p:nvPr/>
            </p:nvSpPr>
            <p:spPr>
              <a:xfrm>
                <a:off x="257676" y="503501"/>
                <a:ext cx="6627448" cy="707886"/>
              </a:xfrm>
              <a:prstGeom prst="rect">
                <a:avLst/>
              </a:prstGeom>
              <a:noFill/>
            </p:spPr>
            <p:txBody>
              <a:bodyPr wrap="square" rtlCol="0">
                <a:spAutoFit/>
              </a:bodyPr>
              <a:lstStyle/>
              <a:p>
                <a:pPr algn="ctr"/>
                <a:r>
                  <a:rPr lang="en-US" sz="4000"/>
                  <a:t>đã</a:t>
                </a:r>
              </a:p>
            </p:txBody>
          </p:sp>
        </p:grpSp>
        <p:grpSp>
          <p:nvGrpSpPr>
            <p:cNvPr id="14" name="Group 13">
              <a:extLst>
                <a:ext uri="{FF2B5EF4-FFF2-40B4-BE49-F238E27FC236}">
                  <a16:creationId xmlns:a16="http://schemas.microsoft.com/office/drawing/2014/main" id="{A003F668-0316-4FB7-FDDB-A323874512F6}"/>
                </a:ext>
              </a:extLst>
            </p:cNvPr>
            <p:cNvGrpSpPr/>
            <p:nvPr/>
          </p:nvGrpSpPr>
          <p:grpSpPr>
            <a:xfrm>
              <a:off x="4024067" y="2277513"/>
              <a:ext cx="2987084" cy="739311"/>
              <a:chOff x="564159" y="498734"/>
              <a:chExt cx="22645037" cy="739311"/>
            </a:xfrm>
          </p:grpSpPr>
          <p:sp>
            <p:nvSpPr>
              <p:cNvPr id="15" name="Rectangle: Rounded Corners 14">
                <a:extLst>
                  <a:ext uri="{FF2B5EF4-FFF2-40B4-BE49-F238E27FC236}">
                    <a16:creationId xmlns:a16="http://schemas.microsoft.com/office/drawing/2014/main" id="{6F4D4E0F-223A-34AB-7F9C-71A1C0E0C287}"/>
                  </a:ext>
                </a:extLst>
              </p:cNvPr>
              <p:cNvSpPr/>
              <p:nvPr/>
            </p:nvSpPr>
            <p:spPr>
              <a:xfrm>
                <a:off x="564159" y="530160"/>
                <a:ext cx="22645037"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B8C026-F774-9D0C-659D-2CD3CEEF43B9}"/>
                  </a:ext>
                </a:extLst>
              </p:cNvPr>
              <p:cNvSpPr txBox="1"/>
              <p:nvPr/>
            </p:nvSpPr>
            <p:spPr>
              <a:xfrm>
                <a:off x="1505118" y="498734"/>
                <a:ext cx="21214202" cy="707886"/>
              </a:xfrm>
              <a:prstGeom prst="rect">
                <a:avLst/>
              </a:prstGeom>
              <a:noFill/>
            </p:spPr>
            <p:txBody>
              <a:bodyPr wrap="square" rtlCol="0">
                <a:spAutoFit/>
              </a:bodyPr>
              <a:lstStyle/>
              <a:p>
                <a:pPr algn="ctr"/>
                <a:r>
                  <a:rPr lang="en-US" sz="4000"/>
                  <a:t>mùa xuân</a:t>
                </a:r>
              </a:p>
            </p:txBody>
          </p:sp>
        </p:grpSp>
        <p:grpSp>
          <p:nvGrpSpPr>
            <p:cNvPr id="17" name="Group 16">
              <a:extLst>
                <a:ext uri="{FF2B5EF4-FFF2-40B4-BE49-F238E27FC236}">
                  <a16:creationId xmlns:a16="http://schemas.microsoft.com/office/drawing/2014/main" id="{E77EC125-65EC-66B5-EEF0-014FEF97AC74}"/>
                </a:ext>
              </a:extLst>
            </p:cNvPr>
            <p:cNvGrpSpPr/>
            <p:nvPr/>
          </p:nvGrpSpPr>
          <p:grpSpPr>
            <a:xfrm>
              <a:off x="7938573" y="2285857"/>
              <a:ext cx="890281" cy="731518"/>
              <a:chOff x="610366" y="507078"/>
              <a:chExt cx="6749206" cy="731518"/>
            </a:xfrm>
          </p:grpSpPr>
          <p:sp>
            <p:nvSpPr>
              <p:cNvPr id="18" name="Rectangle: Rounded Corners 17">
                <a:extLst>
                  <a:ext uri="{FF2B5EF4-FFF2-40B4-BE49-F238E27FC236}">
                    <a16:creationId xmlns:a16="http://schemas.microsoft.com/office/drawing/2014/main" id="{809720A2-9F30-A80C-7583-E8A81D4C5C5D}"/>
                  </a:ext>
                </a:extLst>
              </p:cNvPr>
              <p:cNvSpPr/>
              <p:nvPr/>
            </p:nvSpPr>
            <p:spPr>
              <a:xfrm>
                <a:off x="732124" y="530711"/>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335596-7775-0BCB-51A8-D7835FD16A83}"/>
                  </a:ext>
                </a:extLst>
              </p:cNvPr>
              <p:cNvSpPr txBox="1"/>
              <p:nvPr/>
            </p:nvSpPr>
            <p:spPr>
              <a:xfrm>
                <a:off x="610366" y="507078"/>
                <a:ext cx="6627448" cy="707886"/>
              </a:xfrm>
              <a:prstGeom prst="rect">
                <a:avLst/>
              </a:prstGeom>
              <a:noFill/>
            </p:spPr>
            <p:txBody>
              <a:bodyPr wrap="square" rtlCol="0">
                <a:spAutoFit/>
              </a:bodyPr>
              <a:lstStyle/>
              <a:p>
                <a:pPr algn="ctr"/>
                <a:r>
                  <a:rPr lang="en-US" sz="4000"/>
                  <a:t>về</a:t>
                </a:r>
              </a:p>
            </p:txBody>
          </p:sp>
        </p:grpSp>
      </p:grpSp>
      <p:grpSp>
        <p:nvGrpSpPr>
          <p:cNvPr id="3" name="Group 2">
            <a:extLst>
              <a:ext uri="{FF2B5EF4-FFF2-40B4-BE49-F238E27FC236}">
                <a16:creationId xmlns:a16="http://schemas.microsoft.com/office/drawing/2014/main" id="{59AFE65B-B36C-C19B-2730-D1EABE07AE73}"/>
              </a:ext>
            </a:extLst>
          </p:cNvPr>
          <p:cNvGrpSpPr/>
          <p:nvPr/>
        </p:nvGrpSpPr>
        <p:grpSpPr>
          <a:xfrm>
            <a:off x="1169502" y="3894437"/>
            <a:ext cx="8945610" cy="707886"/>
            <a:chOff x="1217628" y="3541511"/>
            <a:chExt cx="8945610" cy="707886"/>
          </a:xfrm>
        </p:grpSpPr>
        <p:sp>
          <p:nvSpPr>
            <p:cNvPr id="20" name="TextBox 19">
              <a:extLst>
                <a:ext uri="{FF2B5EF4-FFF2-40B4-BE49-F238E27FC236}">
                  <a16:creationId xmlns:a16="http://schemas.microsoft.com/office/drawing/2014/main" id="{D0F795F5-0292-18FE-D084-B4E571C1F81A}"/>
                </a:ext>
              </a:extLst>
            </p:cNvPr>
            <p:cNvSpPr txBox="1"/>
            <p:nvPr/>
          </p:nvSpPr>
          <p:spPr>
            <a:xfrm>
              <a:off x="1217628" y="3541511"/>
              <a:ext cx="594361" cy="707886"/>
            </a:xfrm>
            <a:prstGeom prst="rect">
              <a:avLst/>
            </a:prstGeom>
            <a:noFill/>
          </p:spPr>
          <p:txBody>
            <a:bodyPr wrap="square" rtlCol="0">
              <a:spAutoFit/>
            </a:bodyPr>
            <a:lstStyle/>
            <a:p>
              <a:pPr algn="just"/>
              <a:r>
                <a:rPr lang="en-US" sz="4000"/>
                <a:t>b.</a:t>
              </a:r>
            </a:p>
          </p:txBody>
        </p:sp>
        <p:grpSp>
          <p:nvGrpSpPr>
            <p:cNvPr id="21" name="Group 20">
              <a:extLst>
                <a:ext uri="{FF2B5EF4-FFF2-40B4-BE49-F238E27FC236}">
                  <a16:creationId xmlns:a16="http://schemas.microsoft.com/office/drawing/2014/main" id="{07B36DB4-2F36-1C65-C325-E45E53A0CEC1}"/>
                </a:ext>
              </a:extLst>
            </p:cNvPr>
            <p:cNvGrpSpPr/>
            <p:nvPr/>
          </p:nvGrpSpPr>
          <p:grpSpPr>
            <a:xfrm>
              <a:off x="2272276" y="3541511"/>
              <a:ext cx="1708181" cy="707886"/>
              <a:chOff x="789709" y="515275"/>
              <a:chExt cx="12949694" cy="707886"/>
            </a:xfrm>
          </p:grpSpPr>
          <p:sp>
            <p:nvSpPr>
              <p:cNvPr id="22" name="Rectangle: Rounded Corners 21">
                <a:extLst>
                  <a:ext uri="{FF2B5EF4-FFF2-40B4-BE49-F238E27FC236}">
                    <a16:creationId xmlns:a16="http://schemas.microsoft.com/office/drawing/2014/main" id="{DA42E8A9-FFD6-E301-EE53-AD6587A97C5C}"/>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2267CC-1E4E-A4EA-2DB0-58FDC6B3A2F2}"/>
                  </a:ext>
                </a:extLst>
              </p:cNvPr>
              <p:cNvSpPr txBox="1"/>
              <p:nvPr/>
            </p:nvSpPr>
            <p:spPr>
              <a:xfrm>
                <a:off x="842799" y="515275"/>
                <a:ext cx="12896604" cy="707886"/>
              </a:xfrm>
              <a:prstGeom prst="rect">
                <a:avLst/>
              </a:prstGeom>
              <a:noFill/>
            </p:spPr>
            <p:txBody>
              <a:bodyPr wrap="square" rtlCol="0">
                <a:spAutoFit/>
              </a:bodyPr>
              <a:lstStyle/>
              <a:p>
                <a:pPr algn="ctr"/>
                <a:r>
                  <a:rPr lang="en-US" sz="4000"/>
                  <a:t>khoác</a:t>
                </a:r>
              </a:p>
            </p:txBody>
          </p:sp>
        </p:grpSp>
        <p:grpSp>
          <p:nvGrpSpPr>
            <p:cNvPr id="30" name="Group 29">
              <a:extLst>
                <a:ext uri="{FF2B5EF4-FFF2-40B4-BE49-F238E27FC236}">
                  <a16:creationId xmlns:a16="http://schemas.microsoft.com/office/drawing/2014/main" id="{971A79ED-9C69-12B4-B78E-C9B24F02CF51}"/>
                </a:ext>
              </a:extLst>
            </p:cNvPr>
            <p:cNvGrpSpPr/>
            <p:nvPr/>
          </p:nvGrpSpPr>
          <p:grpSpPr>
            <a:xfrm>
              <a:off x="4616350" y="3541511"/>
              <a:ext cx="1279959" cy="707886"/>
              <a:chOff x="789709" y="515275"/>
              <a:chExt cx="9703350" cy="707886"/>
            </a:xfrm>
          </p:grpSpPr>
          <p:sp>
            <p:nvSpPr>
              <p:cNvPr id="31" name="Rectangle: Rounded Corners 30">
                <a:extLst>
                  <a:ext uri="{FF2B5EF4-FFF2-40B4-BE49-F238E27FC236}">
                    <a16:creationId xmlns:a16="http://schemas.microsoft.com/office/drawing/2014/main" id="{6CE476D7-6F5B-67DE-706B-2743D8F51AD5}"/>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337879-F5A2-8D45-5BDC-3BB65107F854}"/>
                  </a:ext>
                </a:extLst>
              </p:cNvPr>
              <p:cNvSpPr txBox="1"/>
              <p:nvPr/>
            </p:nvSpPr>
            <p:spPr>
              <a:xfrm>
                <a:off x="842799" y="515275"/>
                <a:ext cx="9650260" cy="707886"/>
              </a:xfrm>
              <a:prstGeom prst="rect">
                <a:avLst/>
              </a:prstGeom>
              <a:noFill/>
            </p:spPr>
            <p:txBody>
              <a:bodyPr wrap="square" rtlCol="0">
                <a:spAutoFit/>
              </a:bodyPr>
              <a:lstStyle/>
              <a:p>
                <a:pPr algn="ctr"/>
                <a:r>
                  <a:rPr lang="en-US" sz="4000"/>
                  <a:t>mới</a:t>
                </a:r>
              </a:p>
            </p:txBody>
          </p:sp>
        </p:grpSp>
        <p:grpSp>
          <p:nvGrpSpPr>
            <p:cNvPr id="33" name="Group 32">
              <a:extLst>
                <a:ext uri="{FF2B5EF4-FFF2-40B4-BE49-F238E27FC236}">
                  <a16:creationId xmlns:a16="http://schemas.microsoft.com/office/drawing/2014/main" id="{72A851CB-B817-7A2A-8C6A-E8DC1021F963}"/>
                </a:ext>
              </a:extLst>
            </p:cNvPr>
            <p:cNvGrpSpPr/>
            <p:nvPr/>
          </p:nvGrpSpPr>
          <p:grpSpPr>
            <a:xfrm>
              <a:off x="6532202" y="3541511"/>
              <a:ext cx="1708181" cy="707886"/>
              <a:chOff x="789709" y="515275"/>
              <a:chExt cx="12949694" cy="707886"/>
            </a:xfrm>
          </p:grpSpPr>
          <p:sp>
            <p:nvSpPr>
              <p:cNvPr id="34" name="Rectangle: Rounded Corners 33">
                <a:extLst>
                  <a:ext uri="{FF2B5EF4-FFF2-40B4-BE49-F238E27FC236}">
                    <a16:creationId xmlns:a16="http://schemas.microsoft.com/office/drawing/2014/main" id="{03D08E4D-1655-4C02-F0E6-1AFC95E99D13}"/>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B76DB38-AE3B-B106-0D3A-B03F4FF868FD}"/>
                  </a:ext>
                </a:extLst>
              </p:cNvPr>
              <p:cNvSpPr txBox="1"/>
              <p:nvPr/>
            </p:nvSpPr>
            <p:spPr>
              <a:xfrm>
                <a:off x="842799" y="515275"/>
                <a:ext cx="12896604" cy="707886"/>
              </a:xfrm>
              <a:prstGeom prst="rect">
                <a:avLst/>
              </a:prstGeom>
              <a:noFill/>
            </p:spPr>
            <p:txBody>
              <a:bodyPr wrap="square" rtlCol="0">
                <a:spAutoFit/>
              </a:bodyPr>
              <a:lstStyle/>
              <a:p>
                <a:pPr algn="ctr"/>
                <a:r>
                  <a:rPr lang="en-US" sz="4000"/>
                  <a:t>cây cối</a:t>
                </a:r>
              </a:p>
            </p:txBody>
          </p:sp>
        </p:grpSp>
        <p:grpSp>
          <p:nvGrpSpPr>
            <p:cNvPr id="36" name="Group 35">
              <a:extLst>
                <a:ext uri="{FF2B5EF4-FFF2-40B4-BE49-F238E27FC236}">
                  <a16:creationId xmlns:a16="http://schemas.microsoft.com/office/drawing/2014/main" id="{BFA4ED20-2D32-398C-81EC-C566F62BF89A}"/>
                </a:ext>
              </a:extLst>
            </p:cNvPr>
            <p:cNvGrpSpPr/>
            <p:nvPr/>
          </p:nvGrpSpPr>
          <p:grpSpPr>
            <a:xfrm>
              <a:off x="8883279" y="3541511"/>
              <a:ext cx="1279959" cy="707886"/>
              <a:chOff x="789709" y="515275"/>
              <a:chExt cx="9703350" cy="707886"/>
            </a:xfrm>
          </p:grpSpPr>
          <p:sp>
            <p:nvSpPr>
              <p:cNvPr id="37" name="Rectangle: Rounded Corners 36">
                <a:extLst>
                  <a:ext uri="{FF2B5EF4-FFF2-40B4-BE49-F238E27FC236}">
                    <a16:creationId xmlns:a16="http://schemas.microsoft.com/office/drawing/2014/main" id="{00A3F04F-45F7-AB25-DDD2-19E88FB38B92}"/>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2D82DD8-AAEE-F69E-EF3D-165D4DCCADC3}"/>
                  </a:ext>
                </a:extLst>
              </p:cNvPr>
              <p:cNvSpPr txBox="1"/>
              <p:nvPr/>
            </p:nvSpPr>
            <p:spPr>
              <a:xfrm>
                <a:off x="842799" y="515275"/>
                <a:ext cx="9650260" cy="707886"/>
              </a:xfrm>
              <a:prstGeom prst="rect">
                <a:avLst/>
              </a:prstGeom>
              <a:noFill/>
            </p:spPr>
            <p:txBody>
              <a:bodyPr wrap="square" rtlCol="0">
                <a:spAutoFit/>
              </a:bodyPr>
              <a:lstStyle/>
              <a:p>
                <a:pPr algn="ctr"/>
                <a:r>
                  <a:rPr lang="en-US" sz="4000"/>
                  <a:t>áo</a:t>
                </a:r>
              </a:p>
            </p:txBody>
          </p:sp>
        </p:grpSp>
      </p:grpSp>
      <p:grpSp>
        <p:nvGrpSpPr>
          <p:cNvPr id="5" name="Group 4">
            <a:extLst>
              <a:ext uri="{FF2B5EF4-FFF2-40B4-BE49-F238E27FC236}">
                <a16:creationId xmlns:a16="http://schemas.microsoft.com/office/drawing/2014/main" id="{95157EA2-72D5-CDD9-14C0-5035C375E96D}"/>
              </a:ext>
            </a:extLst>
          </p:cNvPr>
          <p:cNvGrpSpPr/>
          <p:nvPr/>
        </p:nvGrpSpPr>
        <p:grpSpPr>
          <a:xfrm>
            <a:off x="1162499" y="5047871"/>
            <a:ext cx="9824520" cy="789712"/>
            <a:chOff x="1210625" y="4694945"/>
            <a:chExt cx="9824520" cy="789712"/>
          </a:xfrm>
        </p:grpSpPr>
        <p:sp>
          <p:nvSpPr>
            <p:cNvPr id="39" name="TextBox 38">
              <a:extLst>
                <a:ext uri="{FF2B5EF4-FFF2-40B4-BE49-F238E27FC236}">
                  <a16:creationId xmlns:a16="http://schemas.microsoft.com/office/drawing/2014/main" id="{8F8598E9-F735-19D4-5B6F-4934BDF7365B}"/>
                </a:ext>
              </a:extLst>
            </p:cNvPr>
            <p:cNvSpPr txBox="1"/>
            <p:nvPr/>
          </p:nvSpPr>
          <p:spPr>
            <a:xfrm>
              <a:off x="1210625" y="4764638"/>
              <a:ext cx="594361" cy="707886"/>
            </a:xfrm>
            <a:prstGeom prst="rect">
              <a:avLst/>
            </a:prstGeom>
            <a:noFill/>
          </p:spPr>
          <p:txBody>
            <a:bodyPr wrap="square" rtlCol="0">
              <a:spAutoFit/>
            </a:bodyPr>
            <a:lstStyle/>
            <a:p>
              <a:pPr algn="just"/>
              <a:r>
                <a:rPr lang="en-US" sz="4000"/>
                <a:t>c.</a:t>
              </a:r>
            </a:p>
          </p:txBody>
        </p:sp>
        <p:grpSp>
          <p:nvGrpSpPr>
            <p:cNvPr id="40" name="Group 39">
              <a:extLst>
                <a:ext uri="{FF2B5EF4-FFF2-40B4-BE49-F238E27FC236}">
                  <a16:creationId xmlns:a16="http://schemas.microsoft.com/office/drawing/2014/main" id="{CD1B7F7A-118F-4A89-F881-BA6FB8EFF39D}"/>
                </a:ext>
              </a:extLst>
            </p:cNvPr>
            <p:cNvGrpSpPr/>
            <p:nvPr/>
          </p:nvGrpSpPr>
          <p:grpSpPr>
            <a:xfrm>
              <a:off x="2265272" y="4725887"/>
              <a:ext cx="2569274" cy="746637"/>
              <a:chOff x="789702" y="476524"/>
              <a:chExt cx="19477626" cy="746637"/>
            </a:xfrm>
          </p:grpSpPr>
          <p:sp>
            <p:nvSpPr>
              <p:cNvPr id="41" name="Rectangle: Rounded Corners 40">
                <a:extLst>
                  <a:ext uri="{FF2B5EF4-FFF2-40B4-BE49-F238E27FC236}">
                    <a16:creationId xmlns:a16="http://schemas.microsoft.com/office/drawing/2014/main" id="{94BF971C-A8E5-82A1-94AC-457EEB723884}"/>
                  </a:ext>
                </a:extLst>
              </p:cNvPr>
              <p:cNvSpPr/>
              <p:nvPr/>
            </p:nvSpPr>
            <p:spPr>
              <a:xfrm>
                <a:off x="789702" y="515276"/>
                <a:ext cx="19477626"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3966886-2961-A4E2-2A37-8F8CE71097F6}"/>
                  </a:ext>
                </a:extLst>
              </p:cNvPr>
              <p:cNvSpPr txBox="1"/>
              <p:nvPr/>
            </p:nvSpPr>
            <p:spPr>
              <a:xfrm>
                <a:off x="789702" y="476524"/>
                <a:ext cx="19477626" cy="707886"/>
              </a:xfrm>
              <a:prstGeom prst="rect">
                <a:avLst/>
              </a:prstGeom>
              <a:noFill/>
            </p:spPr>
            <p:txBody>
              <a:bodyPr wrap="square" rtlCol="0">
                <a:spAutoFit/>
              </a:bodyPr>
              <a:lstStyle/>
              <a:p>
                <a:pPr algn="ctr"/>
                <a:r>
                  <a:rPr lang="en-US" sz="4000"/>
                  <a:t>trong xanh</a:t>
                </a:r>
              </a:p>
            </p:txBody>
          </p:sp>
        </p:grpSp>
        <p:grpSp>
          <p:nvGrpSpPr>
            <p:cNvPr id="43" name="Group 42">
              <a:extLst>
                <a:ext uri="{FF2B5EF4-FFF2-40B4-BE49-F238E27FC236}">
                  <a16:creationId xmlns:a16="http://schemas.microsoft.com/office/drawing/2014/main" id="{275A4F3F-DBDE-E0F1-C0D4-77401C63029B}"/>
                </a:ext>
              </a:extLst>
            </p:cNvPr>
            <p:cNvGrpSpPr/>
            <p:nvPr/>
          </p:nvGrpSpPr>
          <p:grpSpPr>
            <a:xfrm>
              <a:off x="5449011" y="4694945"/>
              <a:ext cx="1288417" cy="777579"/>
              <a:chOff x="672499" y="445582"/>
              <a:chExt cx="9767470" cy="777579"/>
            </a:xfrm>
          </p:grpSpPr>
          <p:sp>
            <p:nvSpPr>
              <p:cNvPr id="44" name="Rectangle: Rounded Corners 43">
                <a:extLst>
                  <a:ext uri="{FF2B5EF4-FFF2-40B4-BE49-F238E27FC236}">
                    <a16:creationId xmlns:a16="http://schemas.microsoft.com/office/drawing/2014/main" id="{9008D2FC-2765-35CF-7657-0D91234FBD25}"/>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C973EBB-F49A-F777-1E75-BDED4ACA76B2}"/>
                  </a:ext>
                </a:extLst>
              </p:cNvPr>
              <p:cNvSpPr txBox="1"/>
              <p:nvPr/>
            </p:nvSpPr>
            <p:spPr>
              <a:xfrm>
                <a:off x="672499" y="445582"/>
                <a:ext cx="9650260" cy="707886"/>
              </a:xfrm>
              <a:prstGeom prst="rect">
                <a:avLst/>
              </a:prstGeom>
              <a:noFill/>
            </p:spPr>
            <p:txBody>
              <a:bodyPr wrap="square" rtlCol="0">
                <a:spAutoFit/>
              </a:bodyPr>
              <a:lstStyle/>
              <a:p>
                <a:pPr algn="ctr"/>
                <a:r>
                  <a:rPr lang="en-US" sz="4000"/>
                  <a:t>cao</a:t>
                </a:r>
              </a:p>
            </p:txBody>
          </p:sp>
        </p:grpSp>
        <p:grpSp>
          <p:nvGrpSpPr>
            <p:cNvPr id="46" name="Group 45">
              <a:extLst>
                <a:ext uri="{FF2B5EF4-FFF2-40B4-BE49-F238E27FC236}">
                  <a16:creationId xmlns:a16="http://schemas.microsoft.com/office/drawing/2014/main" id="{A61912A8-785A-715F-D7EF-8E2E6E6C8D7F}"/>
                </a:ext>
              </a:extLst>
            </p:cNvPr>
            <p:cNvGrpSpPr/>
            <p:nvPr/>
          </p:nvGrpSpPr>
          <p:grpSpPr>
            <a:xfrm>
              <a:off x="7380324" y="4764639"/>
              <a:ext cx="2119010" cy="720018"/>
              <a:chOff x="789709" y="515276"/>
              <a:chExt cx="16064182" cy="720018"/>
            </a:xfrm>
          </p:grpSpPr>
          <p:sp>
            <p:nvSpPr>
              <p:cNvPr id="47" name="Rectangle: Rounded Corners 46">
                <a:extLst>
                  <a:ext uri="{FF2B5EF4-FFF2-40B4-BE49-F238E27FC236}">
                    <a16:creationId xmlns:a16="http://schemas.microsoft.com/office/drawing/2014/main" id="{DAEB77B2-AC96-01D2-E6B0-CD335E2A92B8}"/>
                  </a:ext>
                </a:extLst>
              </p:cNvPr>
              <p:cNvSpPr/>
              <p:nvPr/>
            </p:nvSpPr>
            <p:spPr>
              <a:xfrm>
                <a:off x="789709" y="515276"/>
                <a:ext cx="15830779"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3976AA6-CE6F-6168-7D26-590FB29353D2}"/>
                  </a:ext>
                </a:extLst>
              </p:cNvPr>
              <p:cNvSpPr txBox="1"/>
              <p:nvPr/>
            </p:nvSpPr>
            <p:spPr>
              <a:xfrm>
                <a:off x="842798" y="527408"/>
                <a:ext cx="16011093" cy="707886"/>
              </a:xfrm>
              <a:prstGeom prst="rect">
                <a:avLst/>
              </a:prstGeom>
              <a:noFill/>
            </p:spPr>
            <p:txBody>
              <a:bodyPr wrap="square" rtlCol="0">
                <a:spAutoFit/>
              </a:bodyPr>
              <a:lstStyle/>
              <a:p>
                <a:pPr algn="ctr"/>
                <a:r>
                  <a:rPr lang="en-US" sz="4000"/>
                  <a:t>bầu trời</a:t>
                </a:r>
              </a:p>
            </p:txBody>
          </p:sp>
        </p:grpSp>
        <p:grpSp>
          <p:nvGrpSpPr>
            <p:cNvPr id="49" name="Group 48">
              <a:extLst>
                <a:ext uri="{FF2B5EF4-FFF2-40B4-BE49-F238E27FC236}">
                  <a16:creationId xmlns:a16="http://schemas.microsoft.com/office/drawing/2014/main" id="{0DC7498A-719F-B708-8131-B4DA7DD43F0E}"/>
                </a:ext>
              </a:extLst>
            </p:cNvPr>
            <p:cNvGrpSpPr/>
            <p:nvPr/>
          </p:nvGrpSpPr>
          <p:grpSpPr>
            <a:xfrm>
              <a:off x="9731401" y="4764638"/>
              <a:ext cx="1303744" cy="707886"/>
              <a:chOff x="789709" y="515275"/>
              <a:chExt cx="9883663" cy="707886"/>
            </a:xfrm>
          </p:grpSpPr>
          <p:sp>
            <p:nvSpPr>
              <p:cNvPr id="50" name="Rectangle: Rounded Corners 49">
                <a:extLst>
                  <a:ext uri="{FF2B5EF4-FFF2-40B4-BE49-F238E27FC236}">
                    <a16:creationId xmlns:a16="http://schemas.microsoft.com/office/drawing/2014/main" id="{C04ED673-CCBA-1735-C10D-1A66FECF263A}"/>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6A2A097-793D-7269-522D-DCF1A86CBA56}"/>
                  </a:ext>
                </a:extLst>
              </p:cNvPr>
              <p:cNvSpPr txBox="1"/>
              <p:nvPr/>
            </p:nvSpPr>
            <p:spPr>
              <a:xfrm>
                <a:off x="1023112" y="515275"/>
                <a:ext cx="9650260" cy="707886"/>
              </a:xfrm>
              <a:prstGeom prst="rect">
                <a:avLst/>
              </a:prstGeom>
              <a:noFill/>
            </p:spPr>
            <p:txBody>
              <a:bodyPr wrap="square" rtlCol="0">
                <a:spAutoFit/>
              </a:bodyPr>
              <a:lstStyle/>
              <a:p>
                <a:pPr algn="ctr"/>
                <a:r>
                  <a:rPr lang="en-US" sz="4000"/>
                  <a:t>và</a:t>
                </a:r>
              </a:p>
            </p:txBody>
          </p:sp>
        </p:grpSp>
      </p:grpSp>
      <p:grpSp>
        <p:nvGrpSpPr>
          <p:cNvPr id="24" name="Group 23">
            <a:extLst>
              <a:ext uri="{FF2B5EF4-FFF2-40B4-BE49-F238E27FC236}">
                <a16:creationId xmlns:a16="http://schemas.microsoft.com/office/drawing/2014/main" id="{08B03F26-0CCC-B6BA-67C0-927119B84913}"/>
              </a:ext>
            </a:extLst>
          </p:cNvPr>
          <p:cNvGrpSpPr/>
          <p:nvPr/>
        </p:nvGrpSpPr>
        <p:grpSpPr>
          <a:xfrm>
            <a:off x="2258765" y="2656349"/>
            <a:ext cx="6397614" cy="720017"/>
            <a:chOff x="789701" y="515276"/>
            <a:chExt cx="48500211" cy="720017"/>
          </a:xfrm>
        </p:grpSpPr>
        <p:sp>
          <p:nvSpPr>
            <p:cNvPr id="25" name="Rectangle: Rounded Corners 24">
              <a:extLst>
                <a:ext uri="{FF2B5EF4-FFF2-40B4-BE49-F238E27FC236}">
                  <a16:creationId xmlns:a16="http://schemas.microsoft.com/office/drawing/2014/main" id="{A572B29D-1B9B-0190-99C6-5E592647F6BB}"/>
                </a:ext>
              </a:extLst>
            </p:cNvPr>
            <p:cNvSpPr/>
            <p:nvPr/>
          </p:nvSpPr>
          <p:spPr>
            <a:xfrm>
              <a:off x="789701" y="515276"/>
              <a:ext cx="48500211"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A03287F-7F31-1B7A-D62E-713C5F21829A}"/>
                </a:ext>
              </a:extLst>
            </p:cNvPr>
            <p:cNvSpPr txBox="1"/>
            <p:nvPr/>
          </p:nvSpPr>
          <p:spPr>
            <a:xfrm>
              <a:off x="5379858" y="527407"/>
              <a:ext cx="36109752" cy="707886"/>
            </a:xfrm>
            <a:prstGeom prst="rect">
              <a:avLst/>
            </a:prstGeom>
            <a:noFill/>
          </p:spPr>
          <p:txBody>
            <a:bodyPr wrap="square" rtlCol="0">
              <a:spAutoFit/>
            </a:bodyPr>
            <a:lstStyle/>
            <a:p>
              <a:pPr algn="ctr"/>
              <a:r>
                <a:rPr lang="en-US" sz="4000"/>
                <a:t>Mùa xuân đã về.</a:t>
              </a:r>
            </a:p>
          </p:txBody>
        </p:sp>
      </p:grpSp>
      <p:grpSp>
        <p:nvGrpSpPr>
          <p:cNvPr id="27" name="Group 26">
            <a:extLst>
              <a:ext uri="{FF2B5EF4-FFF2-40B4-BE49-F238E27FC236}">
                <a16:creationId xmlns:a16="http://schemas.microsoft.com/office/drawing/2014/main" id="{27CC0B1F-16B3-F83F-9FE5-DFD4A2D83CE9}"/>
              </a:ext>
            </a:extLst>
          </p:cNvPr>
          <p:cNvGrpSpPr/>
          <p:nvPr/>
        </p:nvGrpSpPr>
        <p:grpSpPr>
          <a:xfrm>
            <a:off x="1662054" y="3876305"/>
            <a:ext cx="8358252" cy="732912"/>
            <a:chOff x="-3325659" y="490249"/>
            <a:chExt cx="63363781" cy="732912"/>
          </a:xfrm>
        </p:grpSpPr>
        <p:sp>
          <p:nvSpPr>
            <p:cNvPr id="28" name="Rectangle: Rounded Corners 27">
              <a:extLst>
                <a:ext uri="{FF2B5EF4-FFF2-40B4-BE49-F238E27FC236}">
                  <a16:creationId xmlns:a16="http://schemas.microsoft.com/office/drawing/2014/main" id="{1FA981F8-1B14-283F-A914-4759BBDBF0C9}"/>
                </a:ext>
              </a:extLst>
            </p:cNvPr>
            <p:cNvSpPr/>
            <p:nvPr/>
          </p:nvSpPr>
          <p:spPr>
            <a:xfrm>
              <a:off x="789709" y="515276"/>
              <a:ext cx="59248413"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50967FA-E288-FA2F-B4B5-D5BE9E1AC53C}"/>
                </a:ext>
              </a:extLst>
            </p:cNvPr>
            <p:cNvSpPr txBox="1"/>
            <p:nvPr/>
          </p:nvSpPr>
          <p:spPr>
            <a:xfrm>
              <a:off x="-3325659" y="490249"/>
              <a:ext cx="59354592" cy="707886"/>
            </a:xfrm>
            <a:prstGeom prst="rect">
              <a:avLst/>
            </a:prstGeom>
            <a:noFill/>
          </p:spPr>
          <p:txBody>
            <a:bodyPr wrap="square" rtlCol="0">
              <a:spAutoFit/>
            </a:bodyPr>
            <a:lstStyle/>
            <a:p>
              <a:pPr algn="ctr"/>
              <a:r>
                <a:rPr lang="en-US" sz="4000"/>
                <a:t>Cây cối khoác áo mới.</a:t>
              </a:r>
            </a:p>
          </p:txBody>
        </p:sp>
      </p:grpSp>
      <p:grpSp>
        <p:nvGrpSpPr>
          <p:cNvPr id="57" name="Group 56">
            <a:extLst>
              <a:ext uri="{FF2B5EF4-FFF2-40B4-BE49-F238E27FC236}">
                <a16:creationId xmlns:a16="http://schemas.microsoft.com/office/drawing/2014/main" id="{376DB32F-B504-6AAB-CAAA-38B018595C28}"/>
              </a:ext>
            </a:extLst>
          </p:cNvPr>
          <p:cNvGrpSpPr/>
          <p:nvPr/>
        </p:nvGrpSpPr>
        <p:grpSpPr>
          <a:xfrm>
            <a:off x="1749857" y="5111565"/>
            <a:ext cx="9085471" cy="726017"/>
            <a:chOff x="-1986455" y="515276"/>
            <a:chExt cx="68876815" cy="726017"/>
          </a:xfrm>
        </p:grpSpPr>
        <p:sp>
          <p:nvSpPr>
            <p:cNvPr id="58" name="Rectangle: Rounded Corners 57">
              <a:extLst>
                <a:ext uri="{FF2B5EF4-FFF2-40B4-BE49-F238E27FC236}">
                  <a16:creationId xmlns:a16="http://schemas.microsoft.com/office/drawing/2014/main" id="{2B71A08E-9197-B688-46FD-891FD7C14E32}"/>
                </a:ext>
              </a:extLst>
            </p:cNvPr>
            <p:cNvSpPr/>
            <p:nvPr/>
          </p:nvSpPr>
          <p:spPr>
            <a:xfrm>
              <a:off x="789709" y="515276"/>
              <a:ext cx="66100651"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0325B47-40B6-F068-B214-56B5C6AB8B40}"/>
                </a:ext>
              </a:extLst>
            </p:cNvPr>
            <p:cNvSpPr txBox="1"/>
            <p:nvPr/>
          </p:nvSpPr>
          <p:spPr>
            <a:xfrm>
              <a:off x="-1986455" y="533407"/>
              <a:ext cx="66100651" cy="707886"/>
            </a:xfrm>
            <a:prstGeom prst="rect">
              <a:avLst/>
            </a:prstGeom>
            <a:noFill/>
          </p:spPr>
          <p:txBody>
            <a:bodyPr wrap="square" rtlCol="0">
              <a:spAutoFit/>
            </a:bodyPr>
            <a:lstStyle/>
            <a:p>
              <a:pPr algn="ctr"/>
              <a:r>
                <a:rPr lang="en-US" sz="4000"/>
                <a:t>Bầu trời cao và trong xanh.</a:t>
              </a:r>
            </a:p>
          </p:txBody>
        </p:sp>
      </p:grpSp>
      <p:pic>
        <p:nvPicPr>
          <p:cNvPr id="67" name="Picture 66" descr="A cartoon of a child with her arms outstretched&#10;&#10;Description automatically generated">
            <a:extLst>
              <a:ext uri="{FF2B5EF4-FFF2-40B4-BE49-F238E27FC236}">
                <a16:creationId xmlns:a16="http://schemas.microsoft.com/office/drawing/2014/main" id="{59438547-24E4-EF07-F968-A53A363E1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074" y="2717507"/>
            <a:ext cx="2492371" cy="2492371"/>
          </a:xfrm>
          <a:prstGeom prst="rect">
            <a:avLst/>
          </a:prstGeom>
        </p:spPr>
      </p:pic>
      <p:pic>
        <p:nvPicPr>
          <p:cNvPr id="68" name="Tieng-yeah-tre-con-www_nhacchuongvui_com">
            <a:hlinkClick r:id="" action="ppaction://media"/>
            <a:extLst>
              <a:ext uri="{FF2B5EF4-FFF2-40B4-BE49-F238E27FC236}">
                <a16:creationId xmlns:a16="http://schemas.microsoft.com/office/drawing/2014/main" id="{D058DBE7-60B2-A4C1-644E-36799041DAB4}"/>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7"/>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3893122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1" presetClass="mediacall" presetSubtype="0" fill="hold" nodeType="withEffect">
                                  <p:stCondLst>
                                    <p:cond delay="250"/>
                                  </p:stCondLst>
                                  <p:childTnLst>
                                    <p:cmd type="call" cmd="playFrom(0.0)">
                                      <p:cBhvr>
                                        <p:cTn id="35" dur="1985"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6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33843" y="322352"/>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algn="just"/>
              <a:r>
                <a:rPr lang="en-US" sz="4000" b="1">
                  <a:solidFill>
                    <a:srgbClr val="FF5050"/>
                  </a:solidFill>
                </a:rPr>
                <a:t>1</a:t>
              </a:r>
              <a:r>
                <a:rPr lang="en-US" sz="4000" b="1"/>
                <a:t>. Sắp xếp các từ ngữ trong mỗi dòng dưới đây thành câu và chép lại cho đúng:</a:t>
              </a:r>
            </a:p>
          </p:txBody>
        </p:sp>
      </p:grpSp>
      <p:grpSp>
        <p:nvGrpSpPr>
          <p:cNvPr id="2" name="Group 1">
            <a:extLst>
              <a:ext uri="{FF2B5EF4-FFF2-40B4-BE49-F238E27FC236}">
                <a16:creationId xmlns:a16="http://schemas.microsoft.com/office/drawing/2014/main" id="{ABDEF0A5-ADE8-CDE7-90E3-028F2CED9AC3}"/>
              </a:ext>
            </a:extLst>
          </p:cNvPr>
          <p:cNvGrpSpPr/>
          <p:nvPr/>
        </p:nvGrpSpPr>
        <p:grpSpPr>
          <a:xfrm>
            <a:off x="795269" y="1990521"/>
            <a:ext cx="7625232" cy="751085"/>
            <a:chOff x="1203622" y="2277513"/>
            <a:chExt cx="7625232" cy="751085"/>
          </a:xfrm>
        </p:grpSpPr>
        <p:sp>
          <p:nvSpPr>
            <p:cNvPr id="9" name="TextBox 8">
              <a:extLst>
                <a:ext uri="{FF2B5EF4-FFF2-40B4-BE49-F238E27FC236}">
                  <a16:creationId xmlns:a16="http://schemas.microsoft.com/office/drawing/2014/main" id="{D8978676-BFEA-EF17-4AD7-85DDDF703E8F}"/>
                </a:ext>
              </a:extLst>
            </p:cNvPr>
            <p:cNvSpPr txBox="1"/>
            <p:nvPr/>
          </p:nvSpPr>
          <p:spPr>
            <a:xfrm>
              <a:off x="1203622" y="2320712"/>
              <a:ext cx="594361" cy="707886"/>
            </a:xfrm>
            <a:prstGeom prst="rect">
              <a:avLst/>
            </a:prstGeom>
            <a:noFill/>
          </p:spPr>
          <p:txBody>
            <a:bodyPr wrap="square" rtlCol="0">
              <a:spAutoFit/>
            </a:bodyPr>
            <a:lstStyle/>
            <a:p>
              <a:pPr algn="just"/>
              <a:r>
                <a:rPr lang="en-US" sz="4000"/>
                <a:t>a.</a:t>
              </a:r>
            </a:p>
          </p:txBody>
        </p:sp>
        <p:grpSp>
          <p:nvGrpSpPr>
            <p:cNvPr id="11" name="Group 10">
              <a:extLst>
                <a:ext uri="{FF2B5EF4-FFF2-40B4-BE49-F238E27FC236}">
                  <a16:creationId xmlns:a16="http://schemas.microsoft.com/office/drawing/2014/main" id="{914129DF-3FAB-06E1-14F3-0F77C550DE70}"/>
                </a:ext>
              </a:extLst>
            </p:cNvPr>
            <p:cNvGrpSpPr/>
            <p:nvPr/>
          </p:nvGrpSpPr>
          <p:grpSpPr>
            <a:xfrm>
              <a:off x="2188090" y="2308938"/>
              <a:ext cx="944400" cy="719660"/>
              <a:chOff x="257676" y="503501"/>
              <a:chExt cx="7159481" cy="719660"/>
            </a:xfrm>
          </p:grpSpPr>
          <p:sp>
            <p:nvSpPr>
              <p:cNvPr id="12" name="Rectangle: Rounded Corners 11">
                <a:extLst>
                  <a:ext uri="{FF2B5EF4-FFF2-40B4-BE49-F238E27FC236}">
                    <a16:creationId xmlns:a16="http://schemas.microsoft.com/office/drawing/2014/main" id="{C1363656-F5D1-48DC-4826-6346456CF6A6}"/>
                  </a:ext>
                </a:extLst>
              </p:cNvPr>
              <p:cNvSpPr/>
              <p:nvPr/>
            </p:nvSpPr>
            <p:spPr>
              <a:xfrm>
                <a:off x="789709" y="515276"/>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22F60-227B-32F3-3F69-07AF7BD60552}"/>
                  </a:ext>
                </a:extLst>
              </p:cNvPr>
              <p:cNvSpPr txBox="1"/>
              <p:nvPr/>
            </p:nvSpPr>
            <p:spPr>
              <a:xfrm>
                <a:off x="257676" y="503501"/>
                <a:ext cx="6627448" cy="707886"/>
              </a:xfrm>
              <a:prstGeom prst="rect">
                <a:avLst/>
              </a:prstGeom>
              <a:noFill/>
            </p:spPr>
            <p:txBody>
              <a:bodyPr wrap="square" rtlCol="0">
                <a:spAutoFit/>
              </a:bodyPr>
              <a:lstStyle/>
              <a:p>
                <a:pPr algn="ctr"/>
                <a:r>
                  <a:rPr lang="en-US" sz="4000"/>
                  <a:t>đã</a:t>
                </a:r>
              </a:p>
            </p:txBody>
          </p:sp>
        </p:grpSp>
        <p:grpSp>
          <p:nvGrpSpPr>
            <p:cNvPr id="14" name="Group 13">
              <a:extLst>
                <a:ext uri="{FF2B5EF4-FFF2-40B4-BE49-F238E27FC236}">
                  <a16:creationId xmlns:a16="http://schemas.microsoft.com/office/drawing/2014/main" id="{A003F668-0316-4FB7-FDDB-A323874512F6}"/>
                </a:ext>
              </a:extLst>
            </p:cNvPr>
            <p:cNvGrpSpPr/>
            <p:nvPr/>
          </p:nvGrpSpPr>
          <p:grpSpPr>
            <a:xfrm>
              <a:off x="4024067" y="2277513"/>
              <a:ext cx="2987084" cy="739311"/>
              <a:chOff x="564159" y="498734"/>
              <a:chExt cx="22645037" cy="739311"/>
            </a:xfrm>
          </p:grpSpPr>
          <p:sp>
            <p:nvSpPr>
              <p:cNvPr id="15" name="Rectangle: Rounded Corners 14">
                <a:extLst>
                  <a:ext uri="{FF2B5EF4-FFF2-40B4-BE49-F238E27FC236}">
                    <a16:creationId xmlns:a16="http://schemas.microsoft.com/office/drawing/2014/main" id="{6F4D4E0F-223A-34AB-7F9C-71A1C0E0C287}"/>
                  </a:ext>
                </a:extLst>
              </p:cNvPr>
              <p:cNvSpPr/>
              <p:nvPr/>
            </p:nvSpPr>
            <p:spPr>
              <a:xfrm>
                <a:off x="564159" y="530160"/>
                <a:ext cx="22645037"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B8C026-F774-9D0C-659D-2CD3CEEF43B9}"/>
                  </a:ext>
                </a:extLst>
              </p:cNvPr>
              <p:cNvSpPr txBox="1"/>
              <p:nvPr/>
            </p:nvSpPr>
            <p:spPr>
              <a:xfrm>
                <a:off x="1505118" y="498734"/>
                <a:ext cx="21214202" cy="707886"/>
              </a:xfrm>
              <a:prstGeom prst="rect">
                <a:avLst/>
              </a:prstGeom>
              <a:noFill/>
            </p:spPr>
            <p:txBody>
              <a:bodyPr wrap="square" rtlCol="0">
                <a:spAutoFit/>
              </a:bodyPr>
              <a:lstStyle/>
              <a:p>
                <a:pPr algn="ctr"/>
                <a:r>
                  <a:rPr lang="en-US" sz="4000"/>
                  <a:t>mùa xuân</a:t>
                </a:r>
              </a:p>
            </p:txBody>
          </p:sp>
        </p:grpSp>
        <p:grpSp>
          <p:nvGrpSpPr>
            <p:cNvPr id="17" name="Group 16">
              <a:extLst>
                <a:ext uri="{FF2B5EF4-FFF2-40B4-BE49-F238E27FC236}">
                  <a16:creationId xmlns:a16="http://schemas.microsoft.com/office/drawing/2014/main" id="{E77EC125-65EC-66B5-EEF0-014FEF97AC74}"/>
                </a:ext>
              </a:extLst>
            </p:cNvPr>
            <p:cNvGrpSpPr/>
            <p:nvPr/>
          </p:nvGrpSpPr>
          <p:grpSpPr>
            <a:xfrm>
              <a:off x="7938573" y="2285857"/>
              <a:ext cx="890281" cy="731518"/>
              <a:chOff x="610366" y="507078"/>
              <a:chExt cx="6749206" cy="731518"/>
            </a:xfrm>
          </p:grpSpPr>
          <p:sp>
            <p:nvSpPr>
              <p:cNvPr id="18" name="Rectangle: Rounded Corners 17">
                <a:extLst>
                  <a:ext uri="{FF2B5EF4-FFF2-40B4-BE49-F238E27FC236}">
                    <a16:creationId xmlns:a16="http://schemas.microsoft.com/office/drawing/2014/main" id="{809720A2-9F30-A80C-7583-E8A81D4C5C5D}"/>
                  </a:ext>
                </a:extLst>
              </p:cNvPr>
              <p:cNvSpPr/>
              <p:nvPr/>
            </p:nvSpPr>
            <p:spPr>
              <a:xfrm>
                <a:off x="732124" y="530711"/>
                <a:ext cx="6627448"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335596-7775-0BCB-51A8-D7835FD16A83}"/>
                  </a:ext>
                </a:extLst>
              </p:cNvPr>
              <p:cNvSpPr txBox="1"/>
              <p:nvPr/>
            </p:nvSpPr>
            <p:spPr>
              <a:xfrm>
                <a:off x="610366" y="507078"/>
                <a:ext cx="6627448" cy="707886"/>
              </a:xfrm>
              <a:prstGeom prst="rect">
                <a:avLst/>
              </a:prstGeom>
              <a:noFill/>
            </p:spPr>
            <p:txBody>
              <a:bodyPr wrap="square" rtlCol="0">
                <a:spAutoFit/>
              </a:bodyPr>
              <a:lstStyle/>
              <a:p>
                <a:pPr algn="ctr"/>
                <a:r>
                  <a:rPr lang="en-US" sz="4000"/>
                  <a:t>về</a:t>
                </a:r>
              </a:p>
            </p:txBody>
          </p:sp>
        </p:grpSp>
      </p:grpSp>
      <p:grpSp>
        <p:nvGrpSpPr>
          <p:cNvPr id="3" name="Group 2">
            <a:extLst>
              <a:ext uri="{FF2B5EF4-FFF2-40B4-BE49-F238E27FC236}">
                <a16:creationId xmlns:a16="http://schemas.microsoft.com/office/drawing/2014/main" id="{59AFE65B-B36C-C19B-2730-D1EABE07AE73}"/>
              </a:ext>
            </a:extLst>
          </p:cNvPr>
          <p:cNvGrpSpPr/>
          <p:nvPr/>
        </p:nvGrpSpPr>
        <p:grpSpPr>
          <a:xfrm>
            <a:off x="795269" y="2881550"/>
            <a:ext cx="8945610" cy="707886"/>
            <a:chOff x="1217628" y="3541511"/>
            <a:chExt cx="8945610" cy="707886"/>
          </a:xfrm>
        </p:grpSpPr>
        <p:sp>
          <p:nvSpPr>
            <p:cNvPr id="20" name="TextBox 19">
              <a:extLst>
                <a:ext uri="{FF2B5EF4-FFF2-40B4-BE49-F238E27FC236}">
                  <a16:creationId xmlns:a16="http://schemas.microsoft.com/office/drawing/2014/main" id="{D0F795F5-0292-18FE-D084-B4E571C1F81A}"/>
                </a:ext>
              </a:extLst>
            </p:cNvPr>
            <p:cNvSpPr txBox="1"/>
            <p:nvPr/>
          </p:nvSpPr>
          <p:spPr>
            <a:xfrm>
              <a:off x="1217628" y="3541511"/>
              <a:ext cx="594361" cy="707886"/>
            </a:xfrm>
            <a:prstGeom prst="rect">
              <a:avLst/>
            </a:prstGeom>
            <a:noFill/>
          </p:spPr>
          <p:txBody>
            <a:bodyPr wrap="square" rtlCol="0">
              <a:spAutoFit/>
            </a:bodyPr>
            <a:lstStyle/>
            <a:p>
              <a:pPr algn="just"/>
              <a:r>
                <a:rPr lang="en-US" sz="4000"/>
                <a:t>b.</a:t>
              </a:r>
            </a:p>
          </p:txBody>
        </p:sp>
        <p:grpSp>
          <p:nvGrpSpPr>
            <p:cNvPr id="21" name="Group 20">
              <a:extLst>
                <a:ext uri="{FF2B5EF4-FFF2-40B4-BE49-F238E27FC236}">
                  <a16:creationId xmlns:a16="http://schemas.microsoft.com/office/drawing/2014/main" id="{07B36DB4-2F36-1C65-C325-E45E53A0CEC1}"/>
                </a:ext>
              </a:extLst>
            </p:cNvPr>
            <p:cNvGrpSpPr/>
            <p:nvPr/>
          </p:nvGrpSpPr>
          <p:grpSpPr>
            <a:xfrm>
              <a:off x="2272276" y="3541511"/>
              <a:ext cx="1708181" cy="707886"/>
              <a:chOff x="789709" y="515275"/>
              <a:chExt cx="12949694" cy="707886"/>
            </a:xfrm>
          </p:grpSpPr>
          <p:sp>
            <p:nvSpPr>
              <p:cNvPr id="22" name="Rectangle: Rounded Corners 21">
                <a:extLst>
                  <a:ext uri="{FF2B5EF4-FFF2-40B4-BE49-F238E27FC236}">
                    <a16:creationId xmlns:a16="http://schemas.microsoft.com/office/drawing/2014/main" id="{DA42E8A9-FFD6-E301-EE53-AD6587A97C5C}"/>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2267CC-1E4E-A4EA-2DB0-58FDC6B3A2F2}"/>
                  </a:ext>
                </a:extLst>
              </p:cNvPr>
              <p:cNvSpPr txBox="1"/>
              <p:nvPr/>
            </p:nvSpPr>
            <p:spPr>
              <a:xfrm>
                <a:off x="842799" y="515275"/>
                <a:ext cx="12896604" cy="707886"/>
              </a:xfrm>
              <a:prstGeom prst="rect">
                <a:avLst/>
              </a:prstGeom>
              <a:noFill/>
            </p:spPr>
            <p:txBody>
              <a:bodyPr wrap="square" rtlCol="0">
                <a:spAutoFit/>
              </a:bodyPr>
              <a:lstStyle/>
              <a:p>
                <a:pPr algn="ctr"/>
                <a:r>
                  <a:rPr lang="en-US" sz="4000"/>
                  <a:t>khoác</a:t>
                </a:r>
              </a:p>
            </p:txBody>
          </p:sp>
        </p:grpSp>
        <p:grpSp>
          <p:nvGrpSpPr>
            <p:cNvPr id="30" name="Group 29">
              <a:extLst>
                <a:ext uri="{FF2B5EF4-FFF2-40B4-BE49-F238E27FC236}">
                  <a16:creationId xmlns:a16="http://schemas.microsoft.com/office/drawing/2014/main" id="{971A79ED-9C69-12B4-B78E-C9B24F02CF51}"/>
                </a:ext>
              </a:extLst>
            </p:cNvPr>
            <p:cNvGrpSpPr/>
            <p:nvPr/>
          </p:nvGrpSpPr>
          <p:grpSpPr>
            <a:xfrm>
              <a:off x="4616350" y="3541511"/>
              <a:ext cx="1279959" cy="707886"/>
              <a:chOff x="789709" y="515275"/>
              <a:chExt cx="9703350" cy="707886"/>
            </a:xfrm>
          </p:grpSpPr>
          <p:sp>
            <p:nvSpPr>
              <p:cNvPr id="31" name="Rectangle: Rounded Corners 30">
                <a:extLst>
                  <a:ext uri="{FF2B5EF4-FFF2-40B4-BE49-F238E27FC236}">
                    <a16:creationId xmlns:a16="http://schemas.microsoft.com/office/drawing/2014/main" id="{6CE476D7-6F5B-67DE-706B-2743D8F51AD5}"/>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337879-F5A2-8D45-5BDC-3BB65107F854}"/>
                  </a:ext>
                </a:extLst>
              </p:cNvPr>
              <p:cNvSpPr txBox="1"/>
              <p:nvPr/>
            </p:nvSpPr>
            <p:spPr>
              <a:xfrm>
                <a:off x="842799" y="515275"/>
                <a:ext cx="9650260" cy="707886"/>
              </a:xfrm>
              <a:prstGeom prst="rect">
                <a:avLst/>
              </a:prstGeom>
              <a:noFill/>
            </p:spPr>
            <p:txBody>
              <a:bodyPr wrap="square" rtlCol="0">
                <a:spAutoFit/>
              </a:bodyPr>
              <a:lstStyle/>
              <a:p>
                <a:pPr algn="ctr"/>
                <a:r>
                  <a:rPr lang="en-US" sz="4000"/>
                  <a:t>mới</a:t>
                </a:r>
              </a:p>
            </p:txBody>
          </p:sp>
        </p:grpSp>
        <p:grpSp>
          <p:nvGrpSpPr>
            <p:cNvPr id="33" name="Group 32">
              <a:extLst>
                <a:ext uri="{FF2B5EF4-FFF2-40B4-BE49-F238E27FC236}">
                  <a16:creationId xmlns:a16="http://schemas.microsoft.com/office/drawing/2014/main" id="{72A851CB-B817-7A2A-8C6A-E8DC1021F963}"/>
                </a:ext>
              </a:extLst>
            </p:cNvPr>
            <p:cNvGrpSpPr/>
            <p:nvPr/>
          </p:nvGrpSpPr>
          <p:grpSpPr>
            <a:xfrm>
              <a:off x="6532202" y="3541511"/>
              <a:ext cx="1708181" cy="707886"/>
              <a:chOff x="789709" y="515275"/>
              <a:chExt cx="12949694" cy="707886"/>
            </a:xfrm>
          </p:grpSpPr>
          <p:sp>
            <p:nvSpPr>
              <p:cNvPr id="34" name="Rectangle: Rounded Corners 33">
                <a:extLst>
                  <a:ext uri="{FF2B5EF4-FFF2-40B4-BE49-F238E27FC236}">
                    <a16:creationId xmlns:a16="http://schemas.microsoft.com/office/drawing/2014/main" id="{03D08E4D-1655-4C02-F0E6-1AFC95E99D13}"/>
                  </a:ext>
                </a:extLst>
              </p:cNvPr>
              <p:cNvSpPr/>
              <p:nvPr/>
            </p:nvSpPr>
            <p:spPr>
              <a:xfrm>
                <a:off x="789709" y="515276"/>
                <a:ext cx="12896604"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B76DB38-AE3B-B106-0D3A-B03F4FF868FD}"/>
                  </a:ext>
                </a:extLst>
              </p:cNvPr>
              <p:cNvSpPr txBox="1"/>
              <p:nvPr/>
            </p:nvSpPr>
            <p:spPr>
              <a:xfrm>
                <a:off x="842799" y="515275"/>
                <a:ext cx="12896604" cy="707886"/>
              </a:xfrm>
              <a:prstGeom prst="rect">
                <a:avLst/>
              </a:prstGeom>
              <a:noFill/>
            </p:spPr>
            <p:txBody>
              <a:bodyPr wrap="square" rtlCol="0">
                <a:spAutoFit/>
              </a:bodyPr>
              <a:lstStyle/>
              <a:p>
                <a:pPr algn="ctr"/>
                <a:r>
                  <a:rPr lang="en-US" sz="4000"/>
                  <a:t>cây cối</a:t>
                </a:r>
              </a:p>
            </p:txBody>
          </p:sp>
        </p:grpSp>
        <p:grpSp>
          <p:nvGrpSpPr>
            <p:cNvPr id="36" name="Group 35">
              <a:extLst>
                <a:ext uri="{FF2B5EF4-FFF2-40B4-BE49-F238E27FC236}">
                  <a16:creationId xmlns:a16="http://schemas.microsoft.com/office/drawing/2014/main" id="{BFA4ED20-2D32-398C-81EC-C566F62BF89A}"/>
                </a:ext>
              </a:extLst>
            </p:cNvPr>
            <p:cNvGrpSpPr/>
            <p:nvPr/>
          </p:nvGrpSpPr>
          <p:grpSpPr>
            <a:xfrm>
              <a:off x="8883279" y="3541511"/>
              <a:ext cx="1279959" cy="707886"/>
              <a:chOff x="789709" y="515275"/>
              <a:chExt cx="9703350" cy="707886"/>
            </a:xfrm>
          </p:grpSpPr>
          <p:sp>
            <p:nvSpPr>
              <p:cNvPr id="37" name="Rectangle: Rounded Corners 36">
                <a:extLst>
                  <a:ext uri="{FF2B5EF4-FFF2-40B4-BE49-F238E27FC236}">
                    <a16:creationId xmlns:a16="http://schemas.microsoft.com/office/drawing/2014/main" id="{00A3F04F-45F7-AB25-DDD2-19E88FB38B92}"/>
                  </a:ext>
                </a:extLst>
              </p:cNvPr>
              <p:cNvSpPr/>
              <p:nvPr/>
            </p:nvSpPr>
            <p:spPr>
              <a:xfrm>
                <a:off x="789709" y="515276"/>
                <a:ext cx="9650260"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2D82DD8-AAEE-F69E-EF3D-165D4DCCADC3}"/>
                  </a:ext>
                </a:extLst>
              </p:cNvPr>
              <p:cNvSpPr txBox="1"/>
              <p:nvPr/>
            </p:nvSpPr>
            <p:spPr>
              <a:xfrm>
                <a:off x="842799" y="515275"/>
                <a:ext cx="9650260" cy="707886"/>
              </a:xfrm>
              <a:prstGeom prst="rect">
                <a:avLst/>
              </a:prstGeom>
              <a:noFill/>
            </p:spPr>
            <p:txBody>
              <a:bodyPr wrap="square" rtlCol="0">
                <a:spAutoFit/>
              </a:bodyPr>
              <a:lstStyle/>
              <a:p>
                <a:pPr algn="ctr"/>
                <a:r>
                  <a:rPr lang="en-US" sz="4000"/>
                  <a:t>áo</a:t>
                </a:r>
              </a:p>
            </p:txBody>
          </p:sp>
        </p:grpSp>
      </p:grpSp>
      <p:grpSp>
        <p:nvGrpSpPr>
          <p:cNvPr id="5" name="Group 4">
            <a:extLst>
              <a:ext uri="{FF2B5EF4-FFF2-40B4-BE49-F238E27FC236}">
                <a16:creationId xmlns:a16="http://schemas.microsoft.com/office/drawing/2014/main" id="{95157EA2-72D5-CDD9-14C0-5035C375E96D}"/>
              </a:ext>
            </a:extLst>
          </p:cNvPr>
          <p:cNvGrpSpPr/>
          <p:nvPr/>
        </p:nvGrpSpPr>
        <p:grpSpPr>
          <a:xfrm>
            <a:off x="876467" y="3669284"/>
            <a:ext cx="9824520" cy="789712"/>
            <a:chOff x="1210625" y="4694945"/>
            <a:chExt cx="9824520" cy="789712"/>
          </a:xfrm>
        </p:grpSpPr>
        <p:sp>
          <p:nvSpPr>
            <p:cNvPr id="39" name="TextBox 38">
              <a:extLst>
                <a:ext uri="{FF2B5EF4-FFF2-40B4-BE49-F238E27FC236}">
                  <a16:creationId xmlns:a16="http://schemas.microsoft.com/office/drawing/2014/main" id="{8F8598E9-F735-19D4-5B6F-4934BDF7365B}"/>
                </a:ext>
              </a:extLst>
            </p:cNvPr>
            <p:cNvSpPr txBox="1"/>
            <p:nvPr/>
          </p:nvSpPr>
          <p:spPr>
            <a:xfrm>
              <a:off x="1210625" y="4764638"/>
              <a:ext cx="594361" cy="707886"/>
            </a:xfrm>
            <a:prstGeom prst="rect">
              <a:avLst/>
            </a:prstGeom>
            <a:noFill/>
          </p:spPr>
          <p:txBody>
            <a:bodyPr wrap="square" rtlCol="0">
              <a:spAutoFit/>
            </a:bodyPr>
            <a:lstStyle/>
            <a:p>
              <a:pPr algn="just"/>
              <a:r>
                <a:rPr lang="en-US" sz="4000"/>
                <a:t>c.</a:t>
              </a:r>
            </a:p>
          </p:txBody>
        </p:sp>
        <p:grpSp>
          <p:nvGrpSpPr>
            <p:cNvPr id="40" name="Group 39">
              <a:extLst>
                <a:ext uri="{FF2B5EF4-FFF2-40B4-BE49-F238E27FC236}">
                  <a16:creationId xmlns:a16="http://schemas.microsoft.com/office/drawing/2014/main" id="{CD1B7F7A-118F-4A89-F881-BA6FB8EFF39D}"/>
                </a:ext>
              </a:extLst>
            </p:cNvPr>
            <p:cNvGrpSpPr/>
            <p:nvPr/>
          </p:nvGrpSpPr>
          <p:grpSpPr>
            <a:xfrm>
              <a:off x="2265272" y="4725887"/>
              <a:ext cx="2569274" cy="746637"/>
              <a:chOff x="789702" y="476524"/>
              <a:chExt cx="19477626" cy="746637"/>
            </a:xfrm>
          </p:grpSpPr>
          <p:sp>
            <p:nvSpPr>
              <p:cNvPr id="41" name="Rectangle: Rounded Corners 40">
                <a:extLst>
                  <a:ext uri="{FF2B5EF4-FFF2-40B4-BE49-F238E27FC236}">
                    <a16:creationId xmlns:a16="http://schemas.microsoft.com/office/drawing/2014/main" id="{94BF971C-A8E5-82A1-94AC-457EEB723884}"/>
                  </a:ext>
                </a:extLst>
              </p:cNvPr>
              <p:cNvSpPr/>
              <p:nvPr/>
            </p:nvSpPr>
            <p:spPr>
              <a:xfrm>
                <a:off x="789702" y="515276"/>
                <a:ext cx="19477626"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3966886-2961-A4E2-2A37-8F8CE71097F6}"/>
                  </a:ext>
                </a:extLst>
              </p:cNvPr>
              <p:cNvSpPr txBox="1"/>
              <p:nvPr/>
            </p:nvSpPr>
            <p:spPr>
              <a:xfrm>
                <a:off x="789702" y="476524"/>
                <a:ext cx="19477626" cy="707886"/>
              </a:xfrm>
              <a:prstGeom prst="rect">
                <a:avLst/>
              </a:prstGeom>
              <a:noFill/>
            </p:spPr>
            <p:txBody>
              <a:bodyPr wrap="square" rtlCol="0">
                <a:spAutoFit/>
              </a:bodyPr>
              <a:lstStyle/>
              <a:p>
                <a:pPr algn="ctr"/>
                <a:r>
                  <a:rPr lang="en-US" sz="4000"/>
                  <a:t>trong xanh</a:t>
                </a:r>
              </a:p>
            </p:txBody>
          </p:sp>
        </p:grpSp>
        <p:grpSp>
          <p:nvGrpSpPr>
            <p:cNvPr id="43" name="Group 42">
              <a:extLst>
                <a:ext uri="{FF2B5EF4-FFF2-40B4-BE49-F238E27FC236}">
                  <a16:creationId xmlns:a16="http://schemas.microsoft.com/office/drawing/2014/main" id="{275A4F3F-DBDE-E0F1-C0D4-77401C63029B}"/>
                </a:ext>
              </a:extLst>
            </p:cNvPr>
            <p:cNvGrpSpPr/>
            <p:nvPr/>
          </p:nvGrpSpPr>
          <p:grpSpPr>
            <a:xfrm>
              <a:off x="5449011" y="4694945"/>
              <a:ext cx="1288417" cy="777579"/>
              <a:chOff x="672499" y="445582"/>
              <a:chExt cx="9767470" cy="777579"/>
            </a:xfrm>
          </p:grpSpPr>
          <p:sp>
            <p:nvSpPr>
              <p:cNvPr id="44" name="Rectangle: Rounded Corners 43">
                <a:extLst>
                  <a:ext uri="{FF2B5EF4-FFF2-40B4-BE49-F238E27FC236}">
                    <a16:creationId xmlns:a16="http://schemas.microsoft.com/office/drawing/2014/main" id="{9008D2FC-2765-35CF-7657-0D91234FBD25}"/>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C973EBB-F49A-F777-1E75-BDED4ACA76B2}"/>
                  </a:ext>
                </a:extLst>
              </p:cNvPr>
              <p:cNvSpPr txBox="1"/>
              <p:nvPr/>
            </p:nvSpPr>
            <p:spPr>
              <a:xfrm>
                <a:off x="672499" y="445582"/>
                <a:ext cx="9650260" cy="707886"/>
              </a:xfrm>
              <a:prstGeom prst="rect">
                <a:avLst/>
              </a:prstGeom>
              <a:noFill/>
            </p:spPr>
            <p:txBody>
              <a:bodyPr wrap="square" rtlCol="0">
                <a:spAutoFit/>
              </a:bodyPr>
              <a:lstStyle/>
              <a:p>
                <a:pPr algn="ctr"/>
                <a:r>
                  <a:rPr lang="en-US" sz="4000"/>
                  <a:t>cao</a:t>
                </a:r>
              </a:p>
            </p:txBody>
          </p:sp>
        </p:grpSp>
        <p:grpSp>
          <p:nvGrpSpPr>
            <p:cNvPr id="46" name="Group 45">
              <a:extLst>
                <a:ext uri="{FF2B5EF4-FFF2-40B4-BE49-F238E27FC236}">
                  <a16:creationId xmlns:a16="http://schemas.microsoft.com/office/drawing/2014/main" id="{A61912A8-785A-715F-D7EF-8E2E6E6C8D7F}"/>
                </a:ext>
              </a:extLst>
            </p:cNvPr>
            <p:cNvGrpSpPr/>
            <p:nvPr/>
          </p:nvGrpSpPr>
          <p:grpSpPr>
            <a:xfrm>
              <a:off x="7380324" y="4764639"/>
              <a:ext cx="2119010" cy="720018"/>
              <a:chOff x="789709" y="515276"/>
              <a:chExt cx="16064182" cy="720018"/>
            </a:xfrm>
          </p:grpSpPr>
          <p:sp>
            <p:nvSpPr>
              <p:cNvPr id="47" name="Rectangle: Rounded Corners 46">
                <a:extLst>
                  <a:ext uri="{FF2B5EF4-FFF2-40B4-BE49-F238E27FC236}">
                    <a16:creationId xmlns:a16="http://schemas.microsoft.com/office/drawing/2014/main" id="{DAEB77B2-AC96-01D2-E6B0-CD335E2A92B8}"/>
                  </a:ext>
                </a:extLst>
              </p:cNvPr>
              <p:cNvSpPr/>
              <p:nvPr/>
            </p:nvSpPr>
            <p:spPr>
              <a:xfrm>
                <a:off x="789709" y="515276"/>
                <a:ext cx="15830779"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3976AA6-CE6F-6168-7D26-590FB29353D2}"/>
                  </a:ext>
                </a:extLst>
              </p:cNvPr>
              <p:cNvSpPr txBox="1"/>
              <p:nvPr/>
            </p:nvSpPr>
            <p:spPr>
              <a:xfrm>
                <a:off x="842798" y="527408"/>
                <a:ext cx="16011093" cy="707886"/>
              </a:xfrm>
              <a:prstGeom prst="rect">
                <a:avLst/>
              </a:prstGeom>
              <a:noFill/>
            </p:spPr>
            <p:txBody>
              <a:bodyPr wrap="square" rtlCol="0">
                <a:spAutoFit/>
              </a:bodyPr>
              <a:lstStyle/>
              <a:p>
                <a:pPr algn="ctr"/>
                <a:r>
                  <a:rPr lang="en-US" sz="4000"/>
                  <a:t>bầu trời</a:t>
                </a:r>
              </a:p>
            </p:txBody>
          </p:sp>
        </p:grpSp>
        <p:grpSp>
          <p:nvGrpSpPr>
            <p:cNvPr id="49" name="Group 48">
              <a:extLst>
                <a:ext uri="{FF2B5EF4-FFF2-40B4-BE49-F238E27FC236}">
                  <a16:creationId xmlns:a16="http://schemas.microsoft.com/office/drawing/2014/main" id="{0DC7498A-719F-B708-8131-B4DA7DD43F0E}"/>
                </a:ext>
              </a:extLst>
            </p:cNvPr>
            <p:cNvGrpSpPr/>
            <p:nvPr/>
          </p:nvGrpSpPr>
          <p:grpSpPr>
            <a:xfrm>
              <a:off x="9731401" y="4764638"/>
              <a:ext cx="1303744" cy="707886"/>
              <a:chOff x="789709" y="515275"/>
              <a:chExt cx="9883663" cy="707886"/>
            </a:xfrm>
          </p:grpSpPr>
          <p:sp>
            <p:nvSpPr>
              <p:cNvPr id="50" name="Rectangle: Rounded Corners 49">
                <a:extLst>
                  <a:ext uri="{FF2B5EF4-FFF2-40B4-BE49-F238E27FC236}">
                    <a16:creationId xmlns:a16="http://schemas.microsoft.com/office/drawing/2014/main" id="{C04ED673-CCBA-1735-C10D-1A66FECF263A}"/>
                  </a:ext>
                </a:extLst>
              </p:cNvPr>
              <p:cNvSpPr/>
              <p:nvPr/>
            </p:nvSpPr>
            <p:spPr>
              <a:xfrm>
                <a:off x="789709" y="515276"/>
                <a:ext cx="9650260"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6A2A097-793D-7269-522D-DCF1A86CBA56}"/>
                  </a:ext>
                </a:extLst>
              </p:cNvPr>
              <p:cNvSpPr txBox="1"/>
              <p:nvPr/>
            </p:nvSpPr>
            <p:spPr>
              <a:xfrm>
                <a:off x="1023112" y="515275"/>
                <a:ext cx="9650260" cy="707886"/>
              </a:xfrm>
              <a:prstGeom prst="rect">
                <a:avLst/>
              </a:prstGeom>
              <a:noFill/>
            </p:spPr>
            <p:txBody>
              <a:bodyPr wrap="square" rtlCol="0">
                <a:spAutoFit/>
              </a:bodyPr>
              <a:lstStyle/>
              <a:p>
                <a:pPr algn="ctr"/>
                <a:r>
                  <a:rPr lang="en-US" sz="4000"/>
                  <a:t>và</a:t>
                </a:r>
              </a:p>
            </p:txBody>
          </p:sp>
        </p:grpSp>
      </p:grpSp>
      <p:grpSp>
        <p:nvGrpSpPr>
          <p:cNvPr id="24" name="Group 23">
            <a:extLst>
              <a:ext uri="{FF2B5EF4-FFF2-40B4-BE49-F238E27FC236}">
                <a16:creationId xmlns:a16="http://schemas.microsoft.com/office/drawing/2014/main" id="{08B03F26-0CCC-B6BA-67C0-927119B84913}"/>
              </a:ext>
            </a:extLst>
          </p:cNvPr>
          <p:cNvGrpSpPr/>
          <p:nvPr/>
        </p:nvGrpSpPr>
        <p:grpSpPr>
          <a:xfrm>
            <a:off x="1898538" y="2016431"/>
            <a:ext cx="6397614" cy="720017"/>
            <a:chOff x="789701" y="515276"/>
            <a:chExt cx="48500211" cy="720017"/>
          </a:xfrm>
        </p:grpSpPr>
        <p:sp>
          <p:nvSpPr>
            <p:cNvPr id="25" name="Rectangle: Rounded Corners 24">
              <a:extLst>
                <a:ext uri="{FF2B5EF4-FFF2-40B4-BE49-F238E27FC236}">
                  <a16:creationId xmlns:a16="http://schemas.microsoft.com/office/drawing/2014/main" id="{A572B29D-1B9B-0190-99C6-5E592647F6BB}"/>
                </a:ext>
              </a:extLst>
            </p:cNvPr>
            <p:cNvSpPr/>
            <p:nvPr/>
          </p:nvSpPr>
          <p:spPr>
            <a:xfrm>
              <a:off x="789701" y="515276"/>
              <a:ext cx="48500211" cy="707885"/>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A03287F-7F31-1B7A-D62E-713C5F21829A}"/>
                </a:ext>
              </a:extLst>
            </p:cNvPr>
            <p:cNvSpPr txBox="1"/>
            <p:nvPr/>
          </p:nvSpPr>
          <p:spPr>
            <a:xfrm>
              <a:off x="5379858" y="527407"/>
              <a:ext cx="36109752" cy="707886"/>
            </a:xfrm>
            <a:prstGeom prst="rect">
              <a:avLst/>
            </a:prstGeom>
            <a:noFill/>
          </p:spPr>
          <p:txBody>
            <a:bodyPr wrap="square" rtlCol="0">
              <a:spAutoFit/>
            </a:bodyPr>
            <a:lstStyle/>
            <a:p>
              <a:pPr algn="ctr"/>
              <a:r>
                <a:rPr lang="en-US" sz="4000"/>
                <a:t>Mùa xuân đã về.</a:t>
              </a:r>
            </a:p>
          </p:txBody>
        </p:sp>
      </p:grpSp>
      <p:grpSp>
        <p:nvGrpSpPr>
          <p:cNvPr id="27" name="Group 26">
            <a:extLst>
              <a:ext uri="{FF2B5EF4-FFF2-40B4-BE49-F238E27FC236}">
                <a16:creationId xmlns:a16="http://schemas.microsoft.com/office/drawing/2014/main" id="{27CC0B1F-16B3-F83F-9FE5-DFD4A2D83CE9}"/>
              </a:ext>
            </a:extLst>
          </p:cNvPr>
          <p:cNvGrpSpPr/>
          <p:nvPr/>
        </p:nvGrpSpPr>
        <p:grpSpPr>
          <a:xfrm>
            <a:off x="1287821" y="2863418"/>
            <a:ext cx="8358252" cy="732912"/>
            <a:chOff x="-3325659" y="490249"/>
            <a:chExt cx="63363781" cy="732912"/>
          </a:xfrm>
        </p:grpSpPr>
        <p:sp>
          <p:nvSpPr>
            <p:cNvPr id="28" name="Rectangle: Rounded Corners 27">
              <a:extLst>
                <a:ext uri="{FF2B5EF4-FFF2-40B4-BE49-F238E27FC236}">
                  <a16:creationId xmlns:a16="http://schemas.microsoft.com/office/drawing/2014/main" id="{1FA981F8-1B14-283F-A914-4759BBDBF0C9}"/>
                </a:ext>
              </a:extLst>
            </p:cNvPr>
            <p:cNvSpPr/>
            <p:nvPr/>
          </p:nvSpPr>
          <p:spPr>
            <a:xfrm>
              <a:off x="789709" y="515276"/>
              <a:ext cx="59248413" cy="707885"/>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50967FA-E288-FA2F-B4B5-D5BE9E1AC53C}"/>
                </a:ext>
              </a:extLst>
            </p:cNvPr>
            <p:cNvSpPr txBox="1"/>
            <p:nvPr/>
          </p:nvSpPr>
          <p:spPr>
            <a:xfrm>
              <a:off x="-3325659" y="490249"/>
              <a:ext cx="59354592" cy="707886"/>
            </a:xfrm>
            <a:prstGeom prst="rect">
              <a:avLst/>
            </a:prstGeom>
            <a:noFill/>
          </p:spPr>
          <p:txBody>
            <a:bodyPr wrap="square" rtlCol="0">
              <a:spAutoFit/>
            </a:bodyPr>
            <a:lstStyle/>
            <a:p>
              <a:pPr algn="ctr"/>
              <a:r>
                <a:rPr lang="en-US" sz="4000"/>
                <a:t>Cây cối khoác áo mới.</a:t>
              </a:r>
            </a:p>
          </p:txBody>
        </p:sp>
      </p:grpSp>
      <p:grpSp>
        <p:nvGrpSpPr>
          <p:cNvPr id="57" name="Group 56">
            <a:extLst>
              <a:ext uri="{FF2B5EF4-FFF2-40B4-BE49-F238E27FC236}">
                <a16:creationId xmlns:a16="http://schemas.microsoft.com/office/drawing/2014/main" id="{376DB32F-B504-6AAB-CAAA-38B018595C28}"/>
              </a:ext>
            </a:extLst>
          </p:cNvPr>
          <p:cNvGrpSpPr/>
          <p:nvPr/>
        </p:nvGrpSpPr>
        <p:grpSpPr>
          <a:xfrm>
            <a:off x="1463825" y="3732978"/>
            <a:ext cx="9085471" cy="726017"/>
            <a:chOff x="-1986455" y="515276"/>
            <a:chExt cx="68876815" cy="726017"/>
          </a:xfrm>
        </p:grpSpPr>
        <p:sp>
          <p:nvSpPr>
            <p:cNvPr id="58" name="Rectangle: Rounded Corners 57">
              <a:extLst>
                <a:ext uri="{FF2B5EF4-FFF2-40B4-BE49-F238E27FC236}">
                  <a16:creationId xmlns:a16="http://schemas.microsoft.com/office/drawing/2014/main" id="{2B71A08E-9197-B688-46FD-891FD7C14E32}"/>
                </a:ext>
              </a:extLst>
            </p:cNvPr>
            <p:cNvSpPr/>
            <p:nvPr/>
          </p:nvSpPr>
          <p:spPr>
            <a:xfrm>
              <a:off x="789709" y="515276"/>
              <a:ext cx="66100651" cy="70788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0325B47-40B6-F068-B214-56B5C6AB8B40}"/>
                </a:ext>
              </a:extLst>
            </p:cNvPr>
            <p:cNvSpPr txBox="1"/>
            <p:nvPr/>
          </p:nvSpPr>
          <p:spPr>
            <a:xfrm>
              <a:off x="-1986455" y="533407"/>
              <a:ext cx="66100651" cy="707886"/>
            </a:xfrm>
            <a:prstGeom prst="rect">
              <a:avLst/>
            </a:prstGeom>
            <a:noFill/>
          </p:spPr>
          <p:txBody>
            <a:bodyPr wrap="square" rtlCol="0">
              <a:spAutoFit/>
            </a:bodyPr>
            <a:lstStyle/>
            <a:p>
              <a:pPr algn="ctr"/>
              <a:r>
                <a:rPr lang="en-US" sz="4000"/>
                <a:t>Bầu trời cao và trong xanh.</a:t>
              </a:r>
            </a:p>
          </p:txBody>
        </p:sp>
      </p:grpSp>
      <p:pic>
        <p:nvPicPr>
          <p:cNvPr id="67" name="Picture 66" descr="A cartoon of a child with her arms outstretched&#10;&#10;Description automatically generated">
            <a:extLst>
              <a:ext uri="{FF2B5EF4-FFF2-40B4-BE49-F238E27FC236}">
                <a16:creationId xmlns:a16="http://schemas.microsoft.com/office/drawing/2014/main" id="{59438547-24E4-EF07-F968-A53A363E1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216" y="1839463"/>
            <a:ext cx="2492371" cy="2492371"/>
          </a:xfrm>
          <a:prstGeom prst="rect">
            <a:avLst/>
          </a:prstGeom>
        </p:spPr>
      </p:pic>
      <p:grpSp>
        <p:nvGrpSpPr>
          <p:cNvPr id="59" name="Group 58">
            <a:extLst>
              <a:ext uri="{FF2B5EF4-FFF2-40B4-BE49-F238E27FC236}">
                <a16:creationId xmlns:a16="http://schemas.microsoft.com/office/drawing/2014/main" id="{1BE8E94D-1E2B-D6F0-7000-365C35246722}"/>
              </a:ext>
            </a:extLst>
          </p:cNvPr>
          <p:cNvGrpSpPr/>
          <p:nvPr/>
        </p:nvGrpSpPr>
        <p:grpSpPr>
          <a:xfrm>
            <a:off x="704041" y="4686146"/>
            <a:ext cx="10598160" cy="1921829"/>
            <a:chOff x="724084" y="4772976"/>
            <a:chExt cx="10598160" cy="1921829"/>
          </a:xfrm>
        </p:grpSpPr>
        <p:sp>
          <p:nvSpPr>
            <p:cNvPr id="56" name="Rectangle 55">
              <a:extLst>
                <a:ext uri="{FF2B5EF4-FFF2-40B4-BE49-F238E27FC236}">
                  <a16:creationId xmlns:a16="http://schemas.microsoft.com/office/drawing/2014/main" id="{1D1BA596-3628-8F4B-BD9B-8111F2863971}"/>
                </a:ext>
              </a:extLst>
            </p:cNvPr>
            <p:cNvSpPr/>
            <p:nvPr/>
          </p:nvSpPr>
          <p:spPr>
            <a:xfrm>
              <a:off x="1484296" y="5126323"/>
              <a:ext cx="9837948" cy="1274308"/>
            </a:xfrm>
            <a:custGeom>
              <a:avLst/>
              <a:gdLst>
                <a:gd name="connsiteX0" fmla="*/ 0 w 9837948"/>
                <a:gd name="connsiteY0" fmla="*/ 0 h 1274308"/>
                <a:gd name="connsiteX1" fmla="*/ 578703 w 9837948"/>
                <a:gd name="connsiteY1" fmla="*/ 0 h 1274308"/>
                <a:gd name="connsiteX2" fmla="*/ 1059026 w 9837948"/>
                <a:gd name="connsiteY2" fmla="*/ 0 h 1274308"/>
                <a:gd name="connsiteX3" fmla="*/ 1539350 w 9837948"/>
                <a:gd name="connsiteY3" fmla="*/ 0 h 1274308"/>
                <a:gd name="connsiteX4" fmla="*/ 2216432 w 9837948"/>
                <a:gd name="connsiteY4" fmla="*/ 0 h 1274308"/>
                <a:gd name="connsiteX5" fmla="*/ 2696755 w 9837948"/>
                <a:gd name="connsiteY5" fmla="*/ 0 h 1274308"/>
                <a:gd name="connsiteX6" fmla="*/ 3078699 w 9837948"/>
                <a:gd name="connsiteY6" fmla="*/ 0 h 1274308"/>
                <a:gd name="connsiteX7" fmla="*/ 3559022 w 9837948"/>
                <a:gd name="connsiteY7" fmla="*/ 0 h 1274308"/>
                <a:gd name="connsiteX8" fmla="*/ 4334484 w 9837948"/>
                <a:gd name="connsiteY8" fmla="*/ 0 h 1274308"/>
                <a:gd name="connsiteX9" fmla="*/ 4618049 w 9837948"/>
                <a:gd name="connsiteY9" fmla="*/ 0 h 1274308"/>
                <a:gd name="connsiteX10" fmla="*/ 4999992 w 9837948"/>
                <a:gd name="connsiteY10" fmla="*/ 0 h 1274308"/>
                <a:gd name="connsiteX11" fmla="*/ 5775454 w 9837948"/>
                <a:gd name="connsiteY11" fmla="*/ 0 h 1274308"/>
                <a:gd name="connsiteX12" fmla="*/ 6550916 w 9837948"/>
                <a:gd name="connsiteY12" fmla="*/ 0 h 1274308"/>
                <a:gd name="connsiteX13" fmla="*/ 7031239 w 9837948"/>
                <a:gd name="connsiteY13" fmla="*/ 0 h 1274308"/>
                <a:gd name="connsiteX14" fmla="*/ 7413183 w 9837948"/>
                <a:gd name="connsiteY14" fmla="*/ 0 h 1274308"/>
                <a:gd name="connsiteX15" fmla="*/ 8090265 w 9837948"/>
                <a:gd name="connsiteY15" fmla="*/ 0 h 1274308"/>
                <a:gd name="connsiteX16" fmla="*/ 8767348 w 9837948"/>
                <a:gd name="connsiteY16" fmla="*/ 0 h 1274308"/>
                <a:gd name="connsiteX17" fmla="*/ 9837948 w 9837948"/>
                <a:gd name="connsiteY17" fmla="*/ 0 h 1274308"/>
                <a:gd name="connsiteX18" fmla="*/ 9837948 w 9837948"/>
                <a:gd name="connsiteY18" fmla="*/ 412026 h 1274308"/>
                <a:gd name="connsiteX19" fmla="*/ 9837948 w 9837948"/>
                <a:gd name="connsiteY19" fmla="*/ 798566 h 1274308"/>
                <a:gd name="connsiteX20" fmla="*/ 9837948 w 9837948"/>
                <a:gd name="connsiteY20" fmla="*/ 1274308 h 1274308"/>
                <a:gd name="connsiteX21" fmla="*/ 9357625 w 9837948"/>
                <a:gd name="connsiteY21" fmla="*/ 1274308 h 1274308"/>
                <a:gd name="connsiteX22" fmla="*/ 8680542 w 9837948"/>
                <a:gd name="connsiteY22" fmla="*/ 1274308 h 1274308"/>
                <a:gd name="connsiteX23" fmla="*/ 7905081 w 9837948"/>
                <a:gd name="connsiteY23" fmla="*/ 1274308 h 1274308"/>
                <a:gd name="connsiteX24" fmla="*/ 7326378 w 9837948"/>
                <a:gd name="connsiteY24" fmla="*/ 1274308 h 1274308"/>
                <a:gd name="connsiteX25" fmla="*/ 6944434 w 9837948"/>
                <a:gd name="connsiteY25" fmla="*/ 1274308 h 1274308"/>
                <a:gd name="connsiteX26" fmla="*/ 6365731 w 9837948"/>
                <a:gd name="connsiteY26" fmla="*/ 1274308 h 1274308"/>
                <a:gd name="connsiteX27" fmla="*/ 6082167 w 9837948"/>
                <a:gd name="connsiteY27" fmla="*/ 1274308 h 1274308"/>
                <a:gd name="connsiteX28" fmla="*/ 5601843 w 9837948"/>
                <a:gd name="connsiteY28" fmla="*/ 1274308 h 1274308"/>
                <a:gd name="connsiteX29" fmla="*/ 4826382 w 9837948"/>
                <a:gd name="connsiteY29" fmla="*/ 1274308 h 1274308"/>
                <a:gd name="connsiteX30" fmla="*/ 4050920 w 9837948"/>
                <a:gd name="connsiteY30" fmla="*/ 1274308 h 1274308"/>
                <a:gd name="connsiteX31" fmla="*/ 3570596 w 9837948"/>
                <a:gd name="connsiteY31" fmla="*/ 1274308 h 1274308"/>
                <a:gd name="connsiteX32" fmla="*/ 3188653 w 9837948"/>
                <a:gd name="connsiteY32" fmla="*/ 1274308 h 1274308"/>
                <a:gd name="connsiteX33" fmla="*/ 2905088 w 9837948"/>
                <a:gd name="connsiteY33" fmla="*/ 1274308 h 1274308"/>
                <a:gd name="connsiteX34" fmla="*/ 2228006 w 9837948"/>
                <a:gd name="connsiteY34" fmla="*/ 1274308 h 1274308"/>
                <a:gd name="connsiteX35" fmla="*/ 1649303 w 9837948"/>
                <a:gd name="connsiteY35" fmla="*/ 1274308 h 1274308"/>
                <a:gd name="connsiteX36" fmla="*/ 1070600 w 9837948"/>
                <a:gd name="connsiteY36" fmla="*/ 1274308 h 1274308"/>
                <a:gd name="connsiteX37" fmla="*/ 0 w 9837948"/>
                <a:gd name="connsiteY37" fmla="*/ 1274308 h 1274308"/>
                <a:gd name="connsiteX38" fmla="*/ 0 w 9837948"/>
                <a:gd name="connsiteY38" fmla="*/ 824053 h 1274308"/>
                <a:gd name="connsiteX39" fmla="*/ 0 w 9837948"/>
                <a:gd name="connsiteY39" fmla="*/ 424769 h 1274308"/>
                <a:gd name="connsiteX40" fmla="*/ 0 w 9837948"/>
                <a:gd name="connsiteY40" fmla="*/ 0 h 127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274308"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54188" y="194084"/>
                    <a:pt x="9821718" y="251243"/>
                    <a:pt x="9837948" y="412026"/>
                  </a:cubicBezTo>
                  <a:cubicBezTo>
                    <a:pt x="9854178" y="572809"/>
                    <a:pt x="9808446" y="635407"/>
                    <a:pt x="9837948" y="798566"/>
                  </a:cubicBezTo>
                  <a:cubicBezTo>
                    <a:pt x="9867450" y="961725"/>
                    <a:pt x="9830500" y="1049297"/>
                    <a:pt x="9837948" y="1274308"/>
                  </a:cubicBezTo>
                  <a:cubicBezTo>
                    <a:pt x="9641136" y="1319755"/>
                    <a:pt x="9562860" y="1226313"/>
                    <a:pt x="9357625" y="1274308"/>
                  </a:cubicBezTo>
                  <a:cubicBezTo>
                    <a:pt x="9152390" y="1322303"/>
                    <a:pt x="8858774" y="1229712"/>
                    <a:pt x="8680542" y="1274308"/>
                  </a:cubicBezTo>
                  <a:cubicBezTo>
                    <a:pt x="8502310" y="1318904"/>
                    <a:pt x="8172770" y="1266287"/>
                    <a:pt x="7905081" y="1274308"/>
                  </a:cubicBezTo>
                  <a:cubicBezTo>
                    <a:pt x="7637392" y="1282329"/>
                    <a:pt x="7527725" y="1224957"/>
                    <a:pt x="7326378" y="1274308"/>
                  </a:cubicBezTo>
                  <a:cubicBezTo>
                    <a:pt x="7125031" y="1323659"/>
                    <a:pt x="7063299" y="1242851"/>
                    <a:pt x="6944434" y="1274308"/>
                  </a:cubicBezTo>
                  <a:cubicBezTo>
                    <a:pt x="6825569" y="1305765"/>
                    <a:pt x="6529801" y="1215988"/>
                    <a:pt x="6365731" y="1274308"/>
                  </a:cubicBezTo>
                  <a:cubicBezTo>
                    <a:pt x="6201661" y="1332628"/>
                    <a:pt x="6174111" y="1251400"/>
                    <a:pt x="6082167" y="1274308"/>
                  </a:cubicBezTo>
                  <a:cubicBezTo>
                    <a:pt x="5990223" y="1297216"/>
                    <a:pt x="5772489" y="1271274"/>
                    <a:pt x="5601843" y="1274308"/>
                  </a:cubicBezTo>
                  <a:cubicBezTo>
                    <a:pt x="5431197" y="1277342"/>
                    <a:pt x="5089869" y="1194731"/>
                    <a:pt x="4826382" y="1274308"/>
                  </a:cubicBezTo>
                  <a:cubicBezTo>
                    <a:pt x="4562895" y="1353885"/>
                    <a:pt x="4416058" y="1247180"/>
                    <a:pt x="4050920" y="1274308"/>
                  </a:cubicBezTo>
                  <a:cubicBezTo>
                    <a:pt x="3685782" y="1301436"/>
                    <a:pt x="3751205" y="1248234"/>
                    <a:pt x="3570596" y="1274308"/>
                  </a:cubicBezTo>
                  <a:cubicBezTo>
                    <a:pt x="3389987" y="1300382"/>
                    <a:pt x="3281738" y="1260733"/>
                    <a:pt x="3188653" y="1274308"/>
                  </a:cubicBezTo>
                  <a:cubicBezTo>
                    <a:pt x="3095568" y="1287883"/>
                    <a:pt x="3010609" y="1245775"/>
                    <a:pt x="2905088" y="1274308"/>
                  </a:cubicBezTo>
                  <a:cubicBezTo>
                    <a:pt x="2799567" y="1302841"/>
                    <a:pt x="2403017" y="1244861"/>
                    <a:pt x="2228006" y="1274308"/>
                  </a:cubicBezTo>
                  <a:cubicBezTo>
                    <a:pt x="2052995" y="1303755"/>
                    <a:pt x="1795822" y="1228241"/>
                    <a:pt x="1649303" y="1274308"/>
                  </a:cubicBezTo>
                  <a:cubicBezTo>
                    <a:pt x="1502784" y="1320375"/>
                    <a:pt x="1216705" y="1216506"/>
                    <a:pt x="1070600" y="1274308"/>
                  </a:cubicBezTo>
                  <a:cubicBezTo>
                    <a:pt x="924495" y="1332110"/>
                    <a:pt x="258366" y="1180202"/>
                    <a:pt x="0" y="1274308"/>
                  </a:cubicBezTo>
                  <a:cubicBezTo>
                    <a:pt x="-8953" y="1110054"/>
                    <a:pt x="34334" y="992043"/>
                    <a:pt x="0" y="824053"/>
                  </a:cubicBezTo>
                  <a:cubicBezTo>
                    <a:pt x="-34334" y="656063"/>
                    <a:pt x="38144" y="595564"/>
                    <a:pt x="0" y="424769"/>
                  </a:cubicBezTo>
                  <a:cubicBezTo>
                    <a:pt x="-38144" y="253974"/>
                    <a:pt x="40737" y="171754"/>
                    <a:pt x="0" y="0"/>
                  </a:cubicBezTo>
                  <a:close/>
                </a:path>
                <a:path w="9837948" h="1274308"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78555" y="108298"/>
                    <a:pt x="9813245" y="309178"/>
                    <a:pt x="9837948" y="437512"/>
                  </a:cubicBezTo>
                  <a:cubicBezTo>
                    <a:pt x="9862651" y="565846"/>
                    <a:pt x="9798888" y="726137"/>
                    <a:pt x="9837948" y="836796"/>
                  </a:cubicBezTo>
                  <a:cubicBezTo>
                    <a:pt x="9877008" y="947455"/>
                    <a:pt x="9834974" y="1154174"/>
                    <a:pt x="9837948" y="1274308"/>
                  </a:cubicBezTo>
                  <a:cubicBezTo>
                    <a:pt x="9660381" y="1334732"/>
                    <a:pt x="9221774" y="1266377"/>
                    <a:pt x="9062486" y="1274308"/>
                  </a:cubicBezTo>
                  <a:cubicBezTo>
                    <a:pt x="8903198" y="1282239"/>
                    <a:pt x="8816932" y="1270613"/>
                    <a:pt x="8680542" y="1274308"/>
                  </a:cubicBezTo>
                  <a:cubicBezTo>
                    <a:pt x="8544152" y="1278003"/>
                    <a:pt x="8101381" y="1226950"/>
                    <a:pt x="7905081" y="1274308"/>
                  </a:cubicBezTo>
                  <a:cubicBezTo>
                    <a:pt x="7708781" y="1321666"/>
                    <a:pt x="7553835" y="1249656"/>
                    <a:pt x="7227998" y="1274308"/>
                  </a:cubicBezTo>
                  <a:cubicBezTo>
                    <a:pt x="6902161" y="1298960"/>
                    <a:pt x="7034901" y="1262860"/>
                    <a:pt x="6846054" y="1274308"/>
                  </a:cubicBezTo>
                  <a:cubicBezTo>
                    <a:pt x="6657207" y="1285756"/>
                    <a:pt x="6496784" y="1218303"/>
                    <a:pt x="6267352" y="1274308"/>
                  </a:cubicBezTo>
                  <a:cubicBezTo>
                    <a:pt x="6037920" y="1330313"/>
                    <a:pt x="6048138" y="1260706"/>
                    <a:pt x="5983787" y="1274308"/>
                  </a:cubicBezTo>
                  <a:cubicBezTo>
                    <a:pt x="5919436" y="1287910"/>
                    <a:pt x="5383710" y="1271600"/>
                    <a:pt x="5208325" y="1274308"/>
                  </a:cubicBezTo>
                  <a:cubicBezTo>
                    <a:pt x="5032940" y="1277016"/>
                    <a:pt x="4937961" y="1261423"/>
                    <a:pt x="4826382" y="1274308"/>
                  </a:cubicBezTo>
                  <a:cubicBezTo>
                    <a:pt x="4714803" y="1287193"/>
                    <a:pt x="4403346" y="1225942"/>
                    <a:pt x="4247679" y="1274308"/>
                  </a:cubicBezTo>
                  <a:cubicBezTo>
                    <a:pt x="4092012" y="1322674"/>
                    <a:pt x="3955513" y="1259510"/>
                    <a:pt x="3865735" y="1274308"/>
                  </a:cubicBezTo>
                  <a:cubicBezTo>
                    <a:pt x="3775957" y="1289106"/>
                    <a:pt x="3479095" y="1237517"/>
                    <a:pt x="3287032" y="1274308"/>
                  </a:cubicBezTo>
                  <a:cubicBezTo>
                    <a:pt x="3094969" y="1311099"/>
                    <a:pt x="2959870" y="1243245"/>
                    <a:pt x="2806709" y="1274308"/>
                  </a:cubicBezTo>
                  <a:cubicBezTo>
                    <a:pt x="2653548" y="1305371"/>
                    <a:pt x="2650237" y="1253175"/>
                    <a:pt x="2523144" y="1274308"/>
                  </a:cubicBezTo>
                  <a:cubicBezTo>
                    <a:pt x="2396051" y="1295441"/>
                    <a:pt x="2306059" y="1256064"/>
                    <a:pt x="2239580" y="1274308"/>
                  </a:cubicBezTo>
                  <a:cubicBezTo>
                    <a:pt x="2173101" y="1292552"/>
                    <a:pt x="1927789" y="1226616"/>
                    <a:pt x="1759257" y="1274308"/>
                  </a:cubicBezTo>
                  <a:cubicBezTo>
                    <a:pt x="1590725" y="1322000"/>
                    <a:pt x="1296192" y="1254097"/>
                    <a:pt x="1082174" y="1274308"/>
                  </a:cubicBezTo>
                  <a:cubicBezTo>
                    <a:pt x="868156" y="1294519"/>
                    <a:pt x="871928" y="1240543"/>
                    <a:pt x="700230" y="1274308"/>
                  </a:cubicBezTo>
                  <a:cubicBezTo>
                    <a:pt x="528532" y="1308073"/>
                    <a:pt x="295135" y="1252801"/>
                    <a:pt x="0" y="1274308"/>
                  </a:cubicBezTo>
                  <a:cubicBezTo>
                    <a:pt x="-34009" y="1189433"/>
                    <a:pt x="39837" y="980292"/>
                    <a:pt x="0" y="875025"/>
                  </a:cubicBezTo>
                  <a:cubicBezTo>
                    <a:pt x="-39837" y="769758"/>
                    <a:pt x="14717" y="616792"/>
                    <a:pt x="0" y="450255"/>
                  </a:cubicBezTo>
                  <a:cubicBezTo>
                    <a:pt x="-14717" y="283718"/>
                    <a:pt x="27561" y="199295"/>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7D64E9-D196-B17F-F25E-7F58641FFEE1}"/>
                </a:ext>
              </a:extLst>
            </p:cNvPr>
            <p:cNvSpPr txBox="1"/>
            <p:nvPr/>
          </p:nvSpPr>
          <p:spPr>
            <a:xfrm>
              <a:off x="3013695" y="5349169"/>
              <a:ext cx="8181715" cy="769441"/>
            </a:xfrm>
            <a:prstGeom prst="rect">
              <a:avLst/>
            </a:prstGeom>
            <a:noFill/>
          </p:spPr>
          <p:txBody>
            <a:bodyPr wrap="square" rtlCol="0">
              <a:spAutoFit/>
            </a:bodyPr>
            <a:lstStyle/>
            <a:p>
              <a:r>
                <a:rPr lang="en-US" sz="4400" b="1"/>
                <a:t>Thực hiện bài tập 1 vào vở bài tập</a:t>
              </a:r>
            </a:p>
          </p:txBody>
        </p:sp>
        <p:pic>
          <p:nvPicPr>
            <p:cNvPr id="55" name="Picture 54" descr="A cartoon child holding a pencil&#10;&#10;Description automatically generated">
              <a:extLst>
                <a:ext uri="{FF2B5EF4-FFF2-40B4-BE49-F238E27FC236}">
                  <a16:creationId xmlns:a16="http://schemas.microsoft.com/office/drawing/2014/main" id="{4A6C636D-98DE-ECFF-F78B-712DFA345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84" y="4772976"/>
              <a:ext cx="2111305" cy="1921829"/>
            </a:xfrm>
            <a:prstGeom prst="rect">
              <a:avLst/>
            </a:prstGeom>
          </p:spPr>
        </p:pic>
      </p:grpSp>
    </p:spTree>
    <p:extLst>
      <p:ext uri="{BB962C8B-B14F-4D97-AF65-F5344CB8AC3E}">
        <p14:creationId xmlns:p14="http://schemas.microsoft.com/office/powerpoint/2010/main" val="1511102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59"/>
                                        </p:tgtEl>
                                        <p:attrNameLst>
                                          <p:attrName>r</p:attrName>
                                        </p:attrNameLst>
                                      </p:cBhvr>
                                    </p:animRot>
                                    <p:animRot by="-240000">
                                      <p:cBhvr>
                                        <p:cTn id="12" dur="200" fill="hold">
                                          <p:stCondLst>
                                            <p:cond delay="200"/>
                                          </p:stCondLst>
                                        </p:cTn>
                                        <p:tgtEl>
                                          <p:spTgt spid="59"/>
                                        </p:tgtEl>
                                        <p:attrNameLst>
                                          <p:attrName>r</p:attrName>
                                        </p:attrNameLst>
                                      </p:cBhvr>
                                    </p:animRot>
                                    <p:animRot by="240000">
                                      <p:cBhvr>
                                        <p:cTn id="13" dur="200" fill="hold">
                                          <p:stCondLst>
                                            <p:cond delay="400"/>
                                          </p:stCondLst>
                                        </p:cTn>
                                        <p:tgtEl>
                                          <p:spTgt spid="59"/>
                                        </p:tgtEl>
                                        <p:attrNameLst>
                                          <p:attrName>r</p:attrName>
                                        </p:attrNameLst>
                                      </p:cBhvr>
                                    </p:animRot>
                                    <p:animRot by="-240000">
                                      <p:cBhvr>
                                        <p:cTn id="14" dur="200" fill="hold">
                                          <p:stCondLst>
                                            <p:cond delay="600"/>
                                          </p:stCondLst>
                                        </p:cTn>
                                        <p:tgtEl>
                                          <p:spTgt spid="59"/>
                                        </p:tgtEl>
                                        <p:attrNameLst>
                                          <p:attrName>r</p:attrName>
                                        </p:attrNameLst>
                                      </p:cBhvr>
                                    </p:animRot>
                                    <p:animRot by="120000">
                                      <p:cBhvr>
                                        <p:cTn id="15"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7" y="485653"/>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algn="just"/>
              <a:r>
                <a:rPr lang="en-US" sz="4000" b="1">
                  <a:solidFill>
                    <a:srgbClr val="FF5050"/>
                  </a:solidFill>
                </a:rPr>
                <a:t>2</a:t>
              </a:r>
              <a:r>
                <a:rPr lang="en-US" sz="4000" b="1"/>
                <a:t>. Đoạn văn dưới đây có mấy câu? Nhờ đâu mà em biết?</a:t>
              </a:r>
            </a:p>
          </p:txBody>
        </p:sp>
      </p:grpSp>
      <p:grpSp>
        <p:nvGrpSpPr>
          <p:cNvPr id="52" name="Group 51">
            <a:extLst>
              <a:ext uri="{FF2B5EF4-FFF2-40B4-BE49-F238E27FC236}">
                <a16:creationId xmlns:a16="http://schemas.microsoft.com/office/drawing/2014/main" id="{45552D8B-B0B9-5059-0496-AED2E351EBC2}"/>
              </a:ext>
            </a:extLst>
          </p:cNvPr>
          <p:cNvGrpSpPr/>
          <p:nvPr/>
        </p:nvGrpSpPr>
        <p:grpSpPr>
          <a:xfrm>
            <a:off x="2562521" y="5581157"/>
            <a:ext cx="8350927" cy="1135237"/>
            <a:chOff x="1896743" y="5786455"/>
            <a:chExt cx="8350927" cy="1135237"/>
          </a:xfrm>
        </p:grpSpPr>
        <p:sp>
          <p:nvSpPr>
            <p:cNvPr id="53" name="TextBox 10">
              <a:extLst>
                <a:ext uri="{FF2B5EF4-FFF2-40B4-BE49-F238E27FC236}">
                  <a16:creationId xmlns:a16="http://schemas.microsoft.com/office/drawing/2014/main" id="{831B53B2-CBD0-ED36-D8C7-D7D9E94C28EB}"/>
                </a:ext>
              </a:extLst>
            </p:cNvPr>
            <p:cNvSpPr txBox="1"/>
            <p:nvPr/>
          </p:nvSpPr>
          <p:spPr>
            <a:xfrm>
              <a:off x="1896743" y="5966930"/>
              <a:ext cx="8350927" cy="830997"/>
            </a:xfrm>
            <a:prstGeom prst="rect">
              <a:avLst/>
            </a:prstGeom>
            <a:noFill/>
          </p:spPr>
          <p:txBody>
            <a:bodyPr wrap="square" rtlCol="0">
              <a:spAutoFit/>
            </a:bodyPr>
            <a:lstStyle/>
            <a:p>
              <a:pPr algn="ctr"/>
              <a:r>
                <a:rPr lang="en-US" sz="480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XÁC ĐỊNH YÊU CẦU ĐỀ </a:t>
              </a:r>
              <a:r>
                <a:rPr lang="en-US" sz="4800" dirty="0">
                  <a:ln w="28575">
                    <a:no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BÀI</a:t>
              </a:r>
            </a:p>
          </p:txBody>
        </p:sp>
        <p:pic>
          <p:nvPicPr>
            <p:cNvPr id="54" name="Picture 53">
              <a:extLst>
                <a:ext uri="{FF2B5EF4-FFF2-40B4-BE49-F238E27FC236}">
                  <a16:creationId xmlns:a16="http://schemas.microsoft.com/office/drawing/2014/main" id="{D465CF10-9415-3615-5A5D-1D884A6BD1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7" r="33134"/>
            <a:stretch/>
          </p:blipFill>
          <p:spPr>
            <a:xfrm>
              <a:off x="1969863" y="5786455"/>
              <a:ext cx="1345497" cy="1135237"/>
            </a:xfrm>
            <a:prstGeom prst="rect">
              <a:avLst/>
            </a:prstGeom>
          </p:spPr>
        </p:pic>
      </p:grpSp>
      <p:cxnSp>
        <p:nvCxnSpPr>
          <p:cNvPr id="55" name="Đường nối Thẳng 10">
            <a:extLst>
              <a:ext uri="{FF2B5EF4-FFF2-40B4-BE49-F238E27FC236}">
                <a16:creationId xmlns:a16="http://schemas.microsoft.com/office/drawing/2014/main" id="{F5932180-D362-0854-798F-D6888B48439C}"/>
              </a:ext>
            </a:extLst>
          </p:cNvPr>
          <p:cNvCxnSpPr>
            <a:cxnSpLocks/>
          </p:cNvCxnSpPr>
          <p:nvPr/>
        </p:nvCxnSpPr>
        <p:spPr>
          <a:xfrm>
            <a:off x="5717418" y="1147372"/>
            <a:ext cx="24582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Đường nối Thẳng 10">
            <a:extLst>
              <a:ext uri="{FF2B5EF4-FFF2-40B4-BE49-F238E27FC236}">
                <a16:creationId xmlns:a16="http://schemas.microsoft.com/office/drawing/2014/main" id="{8E15525F-7F1C-1B35-09D0-CF3CBF4B51E0}"/>
              </a:ext>
            </a:extLst>
          </p:cNvPr>
          <p:cNvCxnSpPr>
            <a:cxnSpLocks/>
          </p:cNvCxnSpPr>
          <p:nvPr/>
        </p:nvCxnSpPr>
        <p:spPr>
          <a:xfrm>
            <a:off x="8481897" y="1135468"/>
            <a:ext cx="26786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1102201-CD79-3457-DCCF-D658E5B42AE8}"/>
              </a:ext>
            </a:extLst>
          </p:cNvPr>
          <p:cNvGrpSpPr/>
          <p:nvPr/>
        </p:nvGrpSpPr>
        <p:grpSpPr>
          <a:xfrm>
            <a:off x="3171632" y="5475139"/>
            <a:ext cx="6122220" cy="1347275"/>
            <a:chOff x="2762043" y="3345882"/>
            <a:chExt cx="6122220" cy="1347275"/>
          </a:xfrm>
        </p:grpSpPr>
        <p:pic>
          <p:nvPicPr>
            <p:cNvPr id="59" name="Picture 58" descr="A group of kids sitting at a table writing in a book&#10;&#10;Description automatically generated">
              <a:extLst>
                <a:ext uri="{FF2B5EF4-FFF2-40B4-BE49-F238E27FC236}">
                  <a16:creationId xmlns:a16="http://schemas.microsoft.com/office/drawing/2014/main" id="{D08F87C4-6789-9DC1-DDAE-13D6A0540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043" y="3345882"/>
              <a:ext cx="2072503" cy="1347275"/>
            </a:xfrm>
            <a:prstGeom prst="rect">
              <a:avLst/>
            </a:prstGeom>
          </p:spPr>
        </p:pic>
        <p:sp>
          <p:nvSpPr>
            <p:cNvPr id="60" name="TextBox 59">
              <a:extLst>
                <a:ext uri="{FF2B5EF4-FFF2-40B4-BE49-F238E27FC236}">
                  <a16:creationId xmlns:a16="http://schemas.microsoft.com/office/drawing/2014/main" id="{AE5B66FE-E419-87B0-5565-3DD1FD5967FA}"/>
                </a:ext>
              </a:extLst>
            </p:cNvPr>
            <p:cNvSpPr txBox="1"/>
            <p:nvPr/>
          </p:nvSpPr>
          <p:spPr>
            <a:xfrm>
              <a:off x="4879257" y="3587558"/>
              <a:ext cx="4005006" cy="707886"/>
            </a:xfrm>
            <a:prstGeom prst="rect">
              <a:avLst/>
            </a:prstGeom>
            <a:noFill/>
          </p:spPr>
          <p:txBody>
            <a:bodyPr wrap="square" rtlCol="0">
              <a:spAutoFit/>
            </a:bodyPr>
            <a:lstStyle/>
            <a:p>
              <a:r>
                <a:rPr lang="en-US" sz="4000">
                  <a:solidFill>
                    <a:srgbClr val="0070C0"/>
                  </a:solidFill>
                  <a:latin typeface="UVN Banh Mi" pitchFamily="2" charset="0"/>
                </a:rPr>
                <a:t>Thảo luận nhóm 3</a:t>
              </a:r>
            </a:p>
          </p:txBody>
        </p:sp>
      </p:grpSp>
      <p:grpSp>
        <p:nvGrpSpPr>
          <p:cNvPr id="64" name="Group 63">
            <a:extLst>
              <a:ext uri="{FF2B5EF4-FFF2-40B4-BE49-F238E27FC236}">
                <a16:creationId xmlns:a16="http://schemas.microsoft.com/office/drawing/2014/main" id="{53A6320C-20CF-2DB4-4CE2-42E126D15334}"/>
              </a:ext>
            </a:extLst>
          </p:cNvPr>
          <p:cNvGrpSpPr/>
          <p:nvPr/>
        </p:nvGrpSpPr>
        <p:grpSpPr>
          <a:xfrm>
            <a:off x="3378978" y="5445886"/>
            <a:ext cx="5767017" cy="1287423"/>
            <a:chOff x="2136624" y="3576285"/>
            <a:chExt cx="5767017" cy="1287423"/>
          </a:xfrm>
        </p:grpSpPr>
        <p:pic>
          <p:nvPicPr>
            <p:cNvPr id="62" name="Hình ảnh 59" descr="Ảnh có chứa đồ chơi, búp bê, đồ họa véc-tơ&#10;&#10;Mô tả được tạo tự động">
              <a:extLst>
                <a:ext uri="{FF2B5EF4-FFF2-40B4-BE49-F238E27FC236}">
                  <a16:creationId xmlns:a16="http://schemas.microsoft.com/office/drawing/2014/main" id="{1216FB57-9557-F1B2-E813-5FF185E059C7}"/>
                </a:ext>
              </a:extLst>
            </p:cNvPr>
            <p:cNvPicPr>
              <a:picLocks noChangeAspect="1"/>
            </p:cNvPicPr>
            <p:nvPr/>
          </p:nvPicPr>
          <p:blipFill>
            <a:blip r:embed="rId7"/>
            <a:stretch>
              <a:fillRect/>
            </a:stretch>
          </p:blipFill>
          <p:spPr>
            <a:xfrm>
              <a:off x="2136624" y="3576285"/>
              <a:ext cx="1853766" cy="1287423"/>
            </a:xfrm>
            <a:prstGeom prst="rect">
              <a:avLst/>
            </a:prstGeom>
            <a:effectLst>
              <a:outerShdw blurRad="50800" dist="38100" dir="2700000" algn="tl" rotWithShape="0">
                <a:prstClr val="black">
                  <a:alpha val="40000"/>
                </a:prstClr>
              </a:outerShdw>
            </a:effectLst>
          </p:spPr>
        </p:pic>
        <p:sp>
          <p:nvSpPr>
            <p:cNvPr id="63" name="TextBox 62">
              <a:extLst>
                <a:ext uri="{FF2B5EF4-FFF2-40B4-BE49-F238E27FC236}">
                  <a16:creationId xmlns:a16="http://schemas.microsoft.com/office/drawing/2014/main" id="{8370A055-FF9E-0B4D-EEDF-0551B9A97C7C}"/>
                </a:ext>
              </a:extLst>
            </p:cNvPr>
            <p:cNvSpPr txBox="1"/>
            <p:nvPr/>
          </p:nvSpPr>
          <p:spPr>
            <a:xfrm>
              <a:off x="3898635" y="3847543"/>
              <a:ext cx="4005006" cy="707886"/>
            </a:xfrm>
            <a:prstGeom prst="rect">
              <a:avLst/>
            </a:prstGeom>
            <a:noFill/>
          </p:spPr>
          <p:txBody>
            <a:bodyPr wrap="square" rtlCol="0">
              <a:spAutoFit/>
            </a:bodyPr>
            <a:lstStyle/>
            <a:p>
              <a:r>
                <a:rPr lang="en-US" sz="4000">
                  <a:solidFill>
                    <a:srgbClr val="0070C0"/>
                  </a:solidFill>
                  <a:latin typeface="UVN Banh Mi" pitchFamily="2" charset="0"/>
                </a:rPr>
                <a:t>Chia sẻ trước lớp</a:t>
              </a:r>
            </a:p>
          </p:txBody>
        </p:sp>
      </p:grpSp>
      <p:cxnSp>
        <p:nvCxnSpPr>
          <p:cNvPr id="25" name="Đường nối Thẳng 10">
            <a:extLst>
              <a:ext uri="{FF2B5EF4-FFF2-40B4-BE49-F238E27FC236}">
                <a16:creationId xmlns:a16="http://schemas.microsoft.com/office/drawing/2014/main" id="{A88DF54B-4742-BF08-1024-39827B0CE875}"/>
              </a:ext>
            </a:extLst>
          </p:cNvPr>
          <p:cNvCxnSpPr>
            <a:cxnSpLocks/>
          </p:cNvCxnSpPr>
          <p:nvPr/>
        </p:nvCxnSpPr>
        <p:spPr>
          <a:xfrm>
            <a:off x="998860" y="1648709"/>
            <a:ext cx="17722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AB49B7-741D-F0ED-2442-23CF9ED6DA66}"/>
              </a:ext>
            </a:extLst>
          </p:cNvPr>
          <p:cNvSpPr txBox="1"/>
          <p:nvPr/>
        </p:nvSpPr>
        <p:spPr>
          <a:xfrm>
            <a:off x="360947" y="2012220"/>
            <a:ext cx="11470105" cy="3903504"/>
          </a:xfrm>
          <a:prstGeom prst="rect">
            <a:avLst/>
          </a:prstGeom>
          <a:noFill/>
        </p:spPr>
        <p:txBody>
          <a:bodyPr wrap="square" rtlCol="0">
            <a:spAutoFit/>
          </a:bodyPr>
          <a:lstStyle/>
          <a:p>
            <a:pPr algn="just">
              <a:lnSpc>
                <a:spcPct val="150000"/>
              </a:lnSpc>
            </a:pPr>
            <a:r>
              <a:rPr lang="en-US" sz="2800"/>
              <a:t>      Cây bách xanh đẹp nhất mỗi độ đông về. Những vòm cây trong vườn đều đã nhuộm màu già nua cằn cỗi. Chỉ có cây bách xanh vẫn mạnh mẽ vươn lên, thản nhiên chẳng sợ chi mưa gió. Những tán tròn vẫn xanh um mướt mát. Nhưng đọt non của lá cây bách màu xanh nõn như muốn uống trọn cả những tia nắng nhẹ của mùa đông, ẩn lên màu sức sống đẹp ngơ ngẩn.</a:t>
            </a:r>
          </a:p>
          <a:p>
            <a:pPr algn="r">
              <a:lnSpc>
                <a:spcPct val="150000"/>
              </a:lnSpc>
            </a:pPr>
            <a:r>
              <a:rPr lang="en-US" sz="2800" i="1"/>
              <a:t>Theo</a:t>
            </a:r>
            <a:r>
              <a:rPr lang="en-US" sz="2800"/>
              <a:t> Võ Thu Hương</a:t>
            </a:r>
          </a:p>
        </p:txBody>
      </p:sp>
    </p:spTree>
    <p:extLst>
      <p:ext uri="{BB962C8B-B14F-4D97-AF65-F5344CB8AC3E}">
        <p14:creationId xmlns:p14="http://schemas.microsoft.com/office/powerpoint/2010/main" val="855782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anim calcmode="lin" valueType="num">
                                      <p:cBhvr>
                                        <p:cTn id="14" dur="500" fill="hold"/>
                                        <p:tgtEl>
                                          <p:spTgt spid="52"/>
                                        </p:tgtEl>
                                        <p:attrNameLst>
                                          <p:attrName>ppt_x</p:attrName>
                                        </p:attrNameLst>
                                      </p:cBhvr>
                                      <p:tavLst>
                                        <p:tav tm="0">
                                          <p:val>
                                            <p:strVal val="#ppt_x"/>
                                          </p:val>
                                        </p:tav>
                                        <p:tav tm="100000">
                                          <p:val>
                                            <p:strVal val="#ppt_x"/>
                                          </p:val>
                                        </p:tav>
                                      </p:tavLst>
                                    </p:anim>
                                    <p:anim calcmode="lin" valueType="num">
                                      <p:cBhvr>
                                        <p:cTn id="15" dur="500" fill="hold"/>
                                        <p:tgtEl>
                                          <p:spTgt spid="52"/>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52"/>
                                        </p:tgtEl>
                                        <p:attrNameLst>
                                          <p:attrName>r</p:attrName>
                                        </p:attrNameLst>
                                      </p:cBhvr>
                                    </p:animRot>
                                    <p:animRot by="-240000">
                                      <p:cBhvr>
                                        <p:cTn id="18" dur="200" fill="hold">
                                          <p:stCondLst>
                                            <p:cond delay="200"/>
                                          </p:stCondLst>
                                        </p:cTn>
                                        <p:tgtEl>
                                          <p:spTgt spid="52"/>
                                        </p:tgtEl>
                                        <p:attrNameLst>
                                          <p:attrName>r</p:attrName>
                                        </p:attrNameLst>
                                      </p:cBhvr>
                                    </p:animRot>
                                    <p:animRot by="240000">
                                      <p:cBhvr>
                                        <p:cTn id="19" dur="200" fill="hold">
                                          <p:stCondLst>
                                            <p:cond delay="400"/>
                                          </p:stCondLst>
                                        </p:cTn>
                                        <p:tgtEl>
                                          <p:spTgt spid="52"/>
                                        </p:tgtEl>
                                        <p:attrNameLst>
                                          <p:attrName>r</p:attrName>
                                        </p:attrNameLst>
                                      </p:cBhvr>
                                    </p:animRot>
                                    <p:animRot by="-240000">
                                      <p:cBhvr>
                                        <p:cTn id="20" dur="200" fill="hold">
                                          <p:stCondLst>
                                            <p:cond delay="600"/>
                                          </p:stCondLst>
                                        </p:cTn>
                                        <p:tgtEl>
                                          <p:spTgt spid="52"/>
                                        </p:tgtEl>
                                        <p:attrNameLst>
                                          <p:attrName>r</p:attrName>
                                        </p:attrNameLst>
                                      </p:cBhvr>
                                    </p:animRot>
                                    <p:animRot by="120000">
                                      <p:cBhvr>
                                        <p:cTn id="21" dur="200" fill="hold">
                                          <p:stCondLst>
                                            <p:cond delay="800"/>
                                          </p:stCondLst>
                                        </p:cTn>
                                        <p:tgtEl>
                                          <p:spTgt spid="5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childTnLst>
                          </p:cTn>
                        </p:par>
                        <p:par>
                          <p:cTn id="41" fill="hold">
                            <p:stCondLst>
                              <p:cond delay="500"/>
                            </p:stCondLst>
                            <p:childTnLst>
                              <p:par>
                                <p:cTn id="42" presetID="47"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anim calcmode="lin" valueType="num">
                                      <p:cBhvr>
                                        <p:cTn id="45" dur="500" fill="hold"/>
                                        <p:tgtEl>
                                          <p:spTgt spid="61"/>
                                        </p:tgtEl>
                                        <p:attrNameLst>
                                          <p:attrName>ppt_x</p:attrName>
                                        </p:attrNameLst>
                                      </p:cBhvr>
                                      <p:tavLst>
                                        <p:tav tm="0">
                                          <p:val>
                                            <p:strVal val="#ppt_x"/>
                                          </p:val>
                                        </p:tav>
                                        <p:tav tm="100000">
                                          <p:val>
                                            <p:strVal val="#ppt_x"/>
                                          </p:val>
                                        </p:tav>
                                      </p:tavLst>
                                    </p:anim>
                                    <p:anim calcmode="lin" valueType="num">
                                      <p:cBhvr>
                                        <p:cTn id="46" dur="5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par>
                                <p:cTn id="47" presetID="32" presetClass="emph" presetSubtype="0" fill="hold" nodeType="withEffect">
                                  <p:stCondLst>
                                    <p:cond delay="0"/>
                                  </p:stCondLst>
                                  <p:childTnLst>
                                    <p:animRot by="120000">
                                      <p:cBhvr>
                                        <p:cTn id="48" dur="100" fill="hold">
                                          <p:stCondLst>
                                            <p:cond delay="0"/>
                                          </p:stCondLst>
                                        </p:cTn>
                                        <p:tgtEl>
                                          <p:spTgt spid="61"/>
                                        </p:tgtEl>
                                        <p:attrNameLst>
                                          <p:attrName>r</p:attrName>
                                        </p:attrNameLst>
                                      </p:cBhvr>
                                    </p:animRot>
                                    <p:animRot by="-240000">
                                      <p:cBhvr>
                                        <p:cTn id="49" dur="200" fill="hold">
                                          <p:stCondLst>
                                            <p:cond delay="200"/>
                                          </p:stCondLst>
                                        </p:cTn>
                                        <p:tgtEl>
                                          <p:spTgt spid="61"/>
                                        </p:tgtEl>
                                        <p:attrNameLst>
                                          <p:attrName>r</p:attrName>
                                        </p:attrNameLst>
                                      </p:cBhvr>
                                    </p:animRot>
                                    <p:animRot by="240000">
                                      <p:cBhvr>
                                        <p:cTn id="50" dur="200" fill="hold">
                                          <p:stCondLst>
                                            <p:cond delay="400"/>
                                          </p:stCondLst>
                                        </p:cTn>
                                        <p:tgtEl>
                                          <p:spTgt spid="61"/>
                                        </p:tgtEl>
                                        <p:attrNameLst>
                                          <p:attrName>r</p:attrName>
                                        </p:attrNameLst>
                                      </p:cBhvr>
                                    </p:animRot>
                                    <p:animRot by="-240000">
                                      <p:cBhvr>
                                        <p:cTn id="51" dur="200" fill="hold">
                                          <p:stCondLst>
                                            <p:cond delay="600"/>
                                          </p:stCondLst>
                                        </p:cTn>
                                        <p:tgtEl>
                                          <p:spTgt spid="61"/>
                                        </p:tgtEl>
                                        <p:attrNameLst>
                                          <p:attrName>r</p:attrName>
                                        </p:attrNameLst>
                                      </p:cBhvr>
                                    </p:animRot>
                                    <p:animRot by="120000">
                                      <p:cBhvr>
                                        <p:cTn id="52" dur="200" fill="hold">
                                          <p:stCondLst>
                                            <p:cond delay="800"/>
                                          </p:stCondLst>
                                        </p:cTn>
                                        <p:tgtEl>
                                          <p:spTgt spid="61"/>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1"/>
                                        </p:tgtEl>
                                      </p:cBhvr>
                                    </p:animEffect>
                                    <p:set>
                                      <p:cBhvr>
                                        <p:cTn id="57" dur="1" fill="hold">
                                          <p:stCondLst>
                                            <p:cond delay="499"/>
                                          </p:stCondLst>
                                        </p:cTn>
                                        <p:tgtEl>
                                          <p:spTgt spid="61"/>
                                        </p:tgtEl>
                                        <p:attrNameLst>
                                          <p:attrName>style.visibility</p:attrName>
                                        </p:attrNameLst>
                                      </p:cBhvr>
                                      <p:to>
                                        <p:strVal val="hidden"/>
                                      </p:to>
                                    </p:set>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anim calcmode="lin" valueType="num">
                                      <p:cBhvr>
                                        <p:cTn id="62" dur="500" fill="hold"/>
                                        <p:tgtEl>
                                          <p:spTgt spid="64"/>
                                        </p:tgtEl>
                                        <p:attrNameLst>
                                          <p:attrName>ppt_x</p:attrName>
                                        </p:attrNameLst>
                                      </p:cBhvr>
                                      <p:tavLst>
                                        <p:tav tm="0">
                                          <p:val>
                                            <p:strVal val="#ppt_x"/>
                                          </p:val>
                                        </p:tav>
                                        <p:tav tm="100000">
                                          <p:val>
                                            <p:strVal val="#ppt_x"/>
                                          </p:val>
                                        </p:tav>
                                      </p:tavLst>
                                    </p:anim>
                                    <p:anim calcmode="lin" valueType="num">
                                      <p:cBhvr>
                                        <p:cTn id="63" dur="500" fill="hold"/>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32" presetClass="emph" presetSubtype="0" fill="hold" nodeType="withEffect">
                                  <p:stCondLst>
                                    <p:cond delay="0"/>
                                  </p:stCondLst>
                                  <p:childTnLst>
                                    <p:animRot by="120000">
                                      <p:cBhvr>
                                        <p:cTn id="65" dur="100" fill="hold">
                                          <p:stCondLst>
                                            <p:cond delay="0"/>
                                          </p:stCondLst>
                                        </p:cTn>
                                        <p:tgtEl>
                                          <p:spTgt spid="64"/>
                                        </p:tgtEl>
                                        <p:attrNameLst>
                                          <p:attrName>r</p:attrName>
                                        </p:attrNameLst>
                                      </p:cBhvr>
                                    </p:animRot>
                                    <p:animRot by="-240000">
                                      <p:cBhvr>
                                        <p:cTn id="66" dur="200" fill="hold">
                                          <p:stCondLst>
                                            <p:cond delay="200"/>
                                          </p:stCondLst>
                                        </p:cTn>
                                        <p:tgtEl>
                                          <p:spTgt spid="64"/>
                                        </p:tgtEl>
                                        <p:attrNameLst>
                                          <p:attrName>r</p:attrName>
                                        </p:attrNameLst>
                                      </p:cBhvr>
                                    </p:animRot>
                                    <p:animRot by="240000">
                                      <p:cBhvr>
                                        <p:cTn id="67" dur="200" fill="hold">
                                          <p:stCondLst>
                                            <p:cond delay="400"/>
                                          </p:stCondLst>
                                        </p:cTn>
                                        <p:tgtEl>
                                          <p:spTgt spid="64"/>
                                        </p:tgtEl>
                                        <p:attrNameLst>
                                          <p:attrName>r</p:attrName>
                                        </p:attrNameLst>
                                      </p:cBhvr>
                                    </p:animRot>
                                    <p:animRot by="-240000">
                                      <p:cBhvr>
                                        <p:cTn id="68" dur="200" fill="hold">
                                          <p:stCondLst>
                                            <p:cond delay="600"/>
                                          </p:stCondLst>
                                        </p:cTn>
                                        <p:tgtEl>
                                          <p:spTgt spid="64"/>
                                        </p:tgtEl>
                                        <p:attrNameLst>
                                          <p:attrName>r</p:attrName>
                                        </p:attrNameLst>
                                      </p:cBhvr>
                                    </p:animRot>
                                    <p:animRot by="120000">
                                      <p:cBhvr>
                                        <p:cTn id="69" dur="200" fill="hold">
                                          <p:stCondLst>
                                            <p:cond delay="800"/>
                                          </p:stCondLst>
                                        </p:cTn>
                                        <p:tgtEl>
                                          <p:spTgt spid="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39C2DE-D48F-348A-807F-8FDEAD715EF2}"/>
              </a:ext>
            </a:extLst>
          </p:cNvPr>
          <p:cNvSpPr/>
          <p:nvPr/>
        </p:nvSpPr>
        <p:spPr>
          <a:xfrm>
            <a:off x="216131" y="199505"/>
            <a:ext cx="11754196" cy="6533804"/>
          </a:xfrm>
          <a:prstGeom prst="roundRect">
            <a:avLst/>
          </a:prstGeom>
          <a:solidFill>
            <a:schemeClr val="bg1"/>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B0368-DCEA-218A-D35E-43EBC5921315}"/>
              </a:ext>
            </a:extLst>
          </p:cNvPr>
          <p:cNvGrpSpPr/>
          <p:nvPr/>
        </p:nvGrpSpPr>
        <p:grpSpPr>
          <a:xfrm>
            <a:off x="789707" y="485653"/>
            <a:ext cx="10607040" cy="1323440"/>
            <a:chOff x="789709" y="515275"/>
            <a:chExt cx="10607040" cy="1323440"/>
          </a:xfrm>
        </p:grpSpPr>
        <p:sp>
          <p:nvSpPr>
            <p:cNvPr id="7" name="Rectangle: Rounded Corners 6">
              <a:extLst>
                <a:ext uri="{FF2B5EF4-FFF2-40B4-BE49-F238E27FC236}">
                  <a16:creationId xmlns:a16="http://schemas.microsoft.com/office/drawing/2014/main" id="{799BF20A-1D9A-9404-56D0-19028728711F}"/>
                </a:ext>
              </a:extLst>
            </p:cNvPr>
            <p:cNvSpPr/>
            <p:nvPr/>
          </p:nvSpPr>
          <p:spPr>
            <a:xfrm>
              <a:off x="789709" y="515276"/>
              <a:ext cx="10607040" cy="1323439"/>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4FA1C-46AC-7D80-6DD2-D53FA2695D48}"/>
                </a:ext>
              </a:extLst>
            </p:cNvPr>
            <p:cNvSpPr txBox="1"/>
            <p:nvPr/>
          </p:nvSpPr>
          <p:spPr>
            <a:xfrm>
              <a:off x="935181" y="515275"/>
              <a:ext cx="10316095" cy="1323439"/>
            </a:xfrm>
            <a:prstGeom prst="rect">
              <a:avLst/>
            </a:prstGeom>
            <a:noFill/>
          </p:spPr>
          <p:txBody>
            <a:bodyPr wrap="square" rtlCol="0">
              <a:spAutoFit/>
            </a:bodyPr>
            <a:lstStyle/>
            <a:p>
              <a:pPr algn="just"/>
              <a:r>
                <a:rPr lang="en-US" sz="4000" b="1">
                  <a:solidFill>
                    <a:srgbClr val="FF5050"/>
                  </a:solidFill>
                </a:rPr>
                <a:t>2</a:t>
              </a:r>
              <a:r>
                <a:rPr lang="en-US" sz="4000" b="1"/>
                <a:t>. Đoạn văn dưới đây có mấy câu? Nhờ đâu mà em biết?</a:t>
              </a:r>
            </a:p>
          </p:txBody>
        </p:sp>
      </p:grpSp>
      <p:sp>
        <p:nvSpPr>
          <p:cNvPr id="27" name="TextBox 26">
            <a:extLst>
              <a:ext uri="{FF2B5EF4-FFF2-40B4-BE49-F238E27FC236}">
                <a16:creationId xmlns:a16="http://schemas.microsoft.com/office/drawing/2014/main" id="{DDAB49B7-741D-F0ED-2442-23CF9ED6DA66}"/>
              </a:ext>
            </a:extLst>
          </p:cNvPr>
          <p:cNvSpPr txBox="1"/>
          <p:nvPr/>
        </p:nvSpPr>
        <p:spPr>
          <a:xfrm>
            <a:off x="358173" y="2063572"/>
            <a:ext cx="11470105" cy="4175759"/>
          </a:xfrm>
          <a:prstGeom prst="rect">
            <a:avLst/>
          </a:prstGeom>
          <a:noFill/>
        </p:spPr>
        <p:txBody>
          <a:bodyPr wrap="square" rtlCol="0">
            <a:spAutoFit/>
          </a:bodyPr>
          <a:lstStyle/>
          <a:p>
            <a:pPr algn="just">
              <a:lnSpc>
                <a:spcPct val="150000"/>
              </a:lnSpc>
            </a:pPr>
            <a:r>
              <a:rPr lang="en-US" sz="3000"/>
              <a:t>      Cây bách xanh đẹp nhất mỗi độ đông về. Những vòm cây trong vườn đều đã nhuộm màu già nua cằn cỗi. Chỉ có cây bách xanh vẫn mạnh mẽ vươn lên, thản nhiên chẳng sợ chi mưa gió. Những tán tròn vẫn xanh um mướt mát. Nhưng đọt non của lá cây bách màu xanh nõn như muốn uống trọn cả những tia nắng nhẹ của mùa đông, ẩn lên màu sức sống đẹp ngơ ngẩn.</a:t>
            </a:r>
            <a:r>
              <a:rPr lang="en-US" sz="3000" i="1"/>
              <a:t> </a:t>
            </a:r>
            <a:endParaRPr lang="en-US" sz="3000"/>
          </a:p>
        </p:txBody>
      </p:sp>
      <p:sp>
        <p:nvSpPr>
          <p:cNvPr id="3" name="TextBox 2">
            <a:extLst>
              <a:ext uri="{FF2B5EF4-FFF2-40B4-BE49-F238E27FC236}">
                <a16:creationId xmlns:a16="http://schemas.microsoft.com/office/drawing/2014/main" id="{32435BCB-08E0-9361-EF16-CED707713711}"/>
              </a:ext>
            </a:extLst>
          </p:cNvPr>
          <p:cNvSpPr txBox="1"/>
          <p:nvPr/>
        </p:nvSpPr>
        <p:spPr>
          <a:xfrm>
            <a:off x="7859462" y="5962332"/>
            <a:ext cx="3537285" cy="553998"/>
          </a:xfrm>
          <a:prstGeom prst="rect">
            <a:avLst/>
          </a:prstGeom>
          <a:noFill/>
        </p:spPr>
        <p:txBody>
          <a:bodyPr wrap="square">
            <a:spAutoFit/>
          </a:bodyPr>
          <a:lstStyle/>
          <a:p>
            <a:r>
              <a:rPr lang="en-US" sz="3000" i="1"/>
              <a:t>Theo</a:t>
            </a:r>
            <a:r>
              <a:rPr lang="en-US" sz="3000"/>
              <a:t> Võ Thu Hương</a:t>
            </a:r>
          </a:p>
        </p:txBody>
      </p:sp>
      <p:grpSp>
        <p:nvGrpSpPr>
          <p:cNvPr id="9" name="Group 8">
            <a:extLst>
              <a:ext uri="{FF2B5EF4-FFF2-40B4-BE49-F238E27FC236}">
                <a16:creationId xmlns:a16="http://schemas.microsoft.com/office/drawing/2014/main" id="{503FA709-2581-012A-0D43-1DF53B959445}"/>
              </a:ext>
            </a:extLst>
          </p:cNvPr>
          <p:cNvGrpSpPr/>
          <p:nvPr/>
        </p:nvGrpSpPr>
        <p:grpSpPr>
          <a:xfrm>
            <a:off x="734652" y="1819871"/>
            <a:ext cx="6628674" cy="923329"/>
            <a:chOff x="734652" y="1819871"/>
            <a:chExt cx="6628674" cy="923329"/>
          </a:xfrm>
        </p:grpSpPr>
        <p:sp>
          <p:nvSpPr>
            <p:cNvPr id="5" name="Rectangle: Rounded Corners 22">
              <a:extLst>
                <a:ext uri="{FF2B5EF4-FFF2-40B4-BE49-F238E27FC236}">
                  <a16:creationId xmlns:a16="http://schemas.microsoft.com/office/drawing/2014/main" id="{112A187A-5278-522D-CA5E-24AB01290F72}"/>
                </a:ext>
              </a:extLst>
            </p:cNvPr>
            <p:cNvSpPr/>
            <p:nvPr/>
          </p:nvSpPr>
          <p:spPr>
            <a:xfrm>
              <a:off x="780544" y="2261938"/>
              <a:ext cx="6582782" cy="481262"/>
            </a:xfrm>
            <a:custGeom>
              <a:avLst/>
              <a:gdLst>
                <a:gd name="connsiteX0" fmla="*/ 0 w 6582782"/>
                <a:gd name="connsiteY0" fmla="*/ 80212 h 481262"/>
                <a:gd name="connsiteX1" fmla="*/ 80212 w 6582782"/>
                <a:gd name="connsiteY1" fmla="*/ 0 h 481262"/>
                <a:gd name="connsiteX2" fmla="*/ 658224 w 6582782"/>
                <a:gd name="connsiteY2" fmla="*/ 0 h 481262"/>
                <a:gd name="connsiteX3" fmla="*/ 1300460 w 6582782"/>
                <a:gd name="connsiteY3" fmla="*/ 0 h 481262"/>
                <a:gd name="connsiteX4" fmla="*/ 1750025 w 6582782"/>
                <a:gd name="connsiteY4" fmla="*/ 0 h 481262"/>
                <a:gd name="connsiteX5" fmla="*/ 2456484 w 6582782"/>
                <a:gd name="connsiteY5" fmla="*/ 0 h 481262"/>
                <a:gd name="connsiteX6" fmla="*/ 2906050 w 6582782"/>
                <a:gd name="connsiteY6" fmla="*/ 0 h 481262"/>
                <a:gd name="connsiteX7" fmla="*/ 3548285 w 6582782"/>
                <a:gd name="connsiteY7" fmla="*/ 0 h 481262"/>
                <a:gd name="connsiteX8" fmla="*/ 4126298 w 6582782"/>
                <a:gd name="connsiteY8" fmla="*/ 0 h 481262"/>
                <a:gd name="connsiteX9" fmla="*/ 4575863 w 6582782"/>
                <a:gd name="connsiteY9" fmla="*/ 0 h 481262"/>
                <a:gd name="connsiteX10" fmla="*/ 5025428 w 6582782"/>
                <a:gd name="connsiteY10" fmla="*/ 0 h 481262"/>
                <a:gd name="connsiteX11" fmla="*/ 5539216 w 6582782"/>
                <a:gd name="connsiteY11" fmla="*/ 0 h 481262"/>
                <a:gd name="connsiteX12" fmla="*/ 6502570 w 6582782"/>
                <a:gd name="connsiteY12" fmla="*/ 0 h 481262"/>
                <a:gd name="connsiteX13" fmla="*/ 6582782 w 6582782"/>
                <a:gd name="connsiteY13" fmla="*/ 80212 h 481262"/>
                <a:gd name="connsiteX14" fmla="*/ 6582782 w 6582782"/>
                <a:gd name="connsiteY14" fmla="*/ 401050 h 481262"/>
                <a:gd name="connsiteX15" fmla="*/ 6502570 w 6582782"/>
                <a:gd name="connsiteY15" fmla="*/ 481262 h 481262"/>
                <a:gd name="connsiteX16" fmla="*/ 5924558 w 6582782"/>
                <a:gd name="connsiteY16" fmla="*/ 481262 h 481262"/>
                <a:gd name="connsiteX17" fmla="*/ 5153875 w 6582782"/>
                <a:gd name="connsiteY17" fmla="*/ 481262 h 481262"/>
                <a:gd name="connsiteX18" fmla="*/ 4640086 w 6582782"/>
                <a:gd name="connsiteY18" fmla="*/ 481262 h 481262"/>
                <a:gd name="connsiteX19" fmla="*/ 3869403 w 6582782"/>
                <a:gd name="connsiteY19" fmla="*/ 481262 h 481262"/>
                <a:gd name="connsiteX20" fmla="*/ 3162944 w 6582782"/>
                <a:gd name="connsiteY20" fmla="*/ 481262 h 481262"/>
                <a:gd name="connsiteX21" fmla="*/ 2520708 w 6582782"/>
                <a:gd name="connsiteY21" fmla="*/ 481262 h 481262"/>
                <a:gd name="connsiteX22" fmla="*/ 1750025 w 6582782"/>
                <a:gd name="connsiteY22" fmla="*/ 481262 h 481262"/>
                <a:gd name="connsiteX23" fmla="*/ 1172013 w 6582782"/>
                <a:gd name="connsiteY23" fmla="*/ 481262 h 481262"/>
                <a:gd name="connsiteX24" fmla="*/ 80212 w 6582782"/>
                <a:gd name="connsiteY24" fmla="*/ 481262 h 481262"/>
                <a:gd name="connsiteX25" fmla="*/ 0 w 6582782"/>
                <a:gd name="connsiteY25" fmla="*/ 401050 h 481262"/>
                <a:gd name="connsiteX26" fmla="*/ 0 w 6582782"/>
                <a:gd name="connsiteY26"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82782" h="481262" extrusionOk="0">
                  <a:moveTo>
                    <a:pt x="0" y="80212"/>
                  </a:moveTo>
                  <a:cubicBezTo>
                    <a:pt x="-1135" y="33789"/>
                    <a:pt x="41358" y="5260"/>
                    <a:pt x="80212" y="0"/>
                  </a:cubicBezTo>
                  <a:cubicBezTo>
                    <a:pt x="211703" y="-17120"/>
                    <a:pt x="508701" y="-10114"/>
                    <a:pt x="658224" y="0"/>
                  </a:cubicBezTo>
                  <a:cubicBezTo>
                    <a:pt x="807747" y="10114"/>
                    <a:pt x="1095787" y="20185"/>
                    <a:pt x="1300460" y="0"/>
                  </a:cubicBezTo>
                  <a:cubicBezTo>
                    <a:pt x="1505133" y="-20185"/>
                    <a:pt x="1546509" y="20304"/>
                    <a:pt x="1750025" y="0"/>
                  </a:cubicBezTo>
                  <a:cubicBezTo>
                    <a:pt x="1953542" y="-20304"/>
                    <a:pt x="2200959" y="-34428"/>
                    <a:pt x="2456484" y="0"/>
                  </a:cubicBezTo>
                  <a:cubicBezTo>
                    <a:pt x="2712009" y="34428"/>
                    <a:pt x="2690940" y="-13134"/>
                    <a:pt x="2906050" y="0"/>
                  </a:cubicBezTo>
                  <a:cubicBezTo>
                    <a:pt x="3121160" y="13134"/>
                    <a:pt x="3247675" y="25771"/>
                    <a:pt x="3548285" y="0"/>
                  </a:cubicBezTo>
                  <a:cubicBezTo>
                    <a:pt x="3848896" y="-25771"/>
                    <a:pt x="3900395" y="-22026"/>
                    <a:pt x="4126298" y="0"/>
                  </a:cubicBezTo>
                  <a:cubicBezTo>
                    <a:pt x="4352201" y="22026"/>
                    <a:pt x="4397164" y="-20847"/>
                    <a:pt x="4575863" y="0"/>
                  </a:cubicBezTo>
                  <a:cubicBezTo>
                    <a:pt x="4754563" y="20847"/>
                    <a:pt x="4853039" y="18238"/>
                    <a:pt x="5025428" y="0"/>
                  </a:cubicBezTo>
                  <a:cubicBezTo>
                    <a:pt x="5197818" y="-18238"/>
                    <a:pt x="5328396" y="4005"/>
                    <a:pt x="5539216" y="0"/>
                  </a:cubicBezTo>
                  <a:cubicBezTo>
                    <a:pt x="5750036" y="-4005"/>
                    <a:pt x="6204406" y="-26243"/>
                    <a:pt x="6502570" y="0"/>
                  </a:cubicBezTo>
                  <a:cubicBezTo>
                    <a:pt x="6547956" y="734"/>
                    <a:pt x="6585925" y="43855"/>
                    <a:pt x="6582782" y="80212"/>
                  </a:cubicBezTo>
                  <a:cubicBezTo>
                    <a:pt x="6586745" y="161257"/>
                    <a:pt x="6590987" y="327780"/>
                    <a:pt x="6582782" y="401050"/>
                  </a:cubicBezTo>
                  <a:cubicBezTo>
                    <a:pt x="6576808" y="437568"/>
                    <a:pt x="6543809" y="487595"/>
                    <a:pt x="6502570" y="481262"/>
                  </a:cubicBezTo>
                  <a:cubicBezTo>
                    <a:pt x="6285882" y="461489"/>
                    <a:pt x="6116095" y="493862"/>
                    <a:pt x="5924558" y="481262"/>
                  </a:cubicBezTo>
                  <a:cubicBezTo>
                    <a:pt x="5733021" y="468662"/>
                    <a:pt x="5392502" y="480911"/>
                    <a:pt x="5153875" y="481262"/>
                  </a:cubicBezTo>
                  <a:cubicBezTo>
                    <a:pt x="4915248" y="481613"/>
                    <a:pt x="4743535" y="492012"/>
                    <a:pt x="4640086" y="481262"/>
                  </a:cubicBezTo>
                  <a:cubicBezTo>
                    <a:pt x="4536637" y="470512"/>
                    <a:pt x="4122141" y="443511"/>
                    <a:pt x="3869403" y="481262"/>
                  </a:cubicBezTo>
                  <a:cubicBezTo>
                    <a:pt x="3616665" y="519013"/>
                    <a:pt x="3475742" y="512235"/>
                    <a:pt x="3162944" y="481262"/>
                  </a:cubicBezTo>
                  <a:cubicBezTo>
                    <a:pt x="2850146" y="450289"/>
                    <a:pt x="2653642" y="489266"/>
                    <a:pt x="2520708" y="481262"/>
                  </a:cubicBezTo>
                  <a:cubicBezTo>
                    <a:pt x="2387774" y="473258"/>
                    <a:pt x="1982815" y="492223"/>
                    <a:pt x="1750025" y="481262"/>
                  </a:cubicBezTo>
                  <a:cubicBezTo>
                    <a:pt x="1517235" y="470301"/>
                    <a:pt x="1363329" y="494775"/>
                    <a:pt x="1172013" y="481262"/>
                  </a:cubicBezTo>
                  <a:cubicBezTo>
                    <a:pt x="980697" y="467749"/>
                    <a:pt x="610725" y="484684"/>
                    <a:pt x="80212" y="481262"/>
                  </a:cubicBezTo>
                  <a:cubicBezTo>
                    <a:pt x="37390" y="483314"/>
                    <a:pt x="401" y="448099"/>
                    <a:pt x="0" y="401050"/>
                  </a:cubicBezTo>
                  <a:cubicBezTo>
                    <a:pt x="-10492" y="298694"/>
                    <a:pt x="-15747" y="223606"/>
                    <a:pt x="0" y="80212"/>
                  </a:cubicBezTo>
                  <a:close/>
                </a:path>
              </a:pathLst>
            </a:custGeom>
            <a:noFill/>
            <a:ln w="28575">
              <a:solidFill>
                <a:srgbClr val="FF00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EBFC2482-09A9-3CA2-02C5-D8E33E117C8A}"/>
                </a:ext>
              </a:extLst>
            </p:cNvPr>
            <p:cNvSpPr txBox="1"/>
            <p:nvPr/>
          </p:nvSpPr>
          <p:spPr>
            <a:xfrm>
              <a:off x="734652" y="1819871"/>
              <a:ext cx="401053" cy="707886"/>
            </a:xfrm>
            <a:prstGeom prst="rect">
              <a:avLst/>
            </a:prstGeom>
            <a:noFill/>
          </p:spPr>
          <p:txBody>
            <a:bodyPr wrap="square" rtlCol="0">
              <a:spAutoFit/>
            </a:bodyPr>
            <a:lstStyle/>
            <a:p>
              <a:r>
                <a:rPr lang="en-US" sz="4000" b="1">
                  <a:solidFill>
                    <a:srgbClr val="FF0000"/>
                  </a:solidFill>
                </a:rPr>
                <a:t>1</a:t>
              </a:r>
            </a:p>
          </p:txBody>
        </p:sp>
      </p:grpSp>
      <p:grpSp>
        <p:nvGrpSpPr>
          <p:cNvPr id="11" name="Group 10">
            <a:extLst>
              <a:ext uri="{FF2B5EF4-FFF2-40B4-BE49-F238E27FC236}">
                <a16:creationId xmlns:a16="http://schemas.microsoft.com/office/drawing/2014/main" id="{323A7E16-6633-C2CD-43D9-BF7C83B2164E}"/>
              </a:ext>
            </a:extLst>
          </p:cNvPr>
          <p:cNvGrpSpPr/>
          <p:nvPr/>
        </p:nvGrpSpPr>
        <p:grpSpPr>
          <a:xfrm>
            <a:off x="358172" y="1819871"/>
            <a:ext cx="11470106" cy="1604377"/>
            <a:chOff x="-6316394" y="1819871"/>
            <a:chExt cx="11470106" cy="1604377"/>
          </a:xfrm>
        </p:grpSpPr>
        <p:sp>
          <p:nvSpPr>
            <p:cNvPr id="12" name="Rectangle: Rounded Corners 22">
              <a:extLst>
                <a:ext uri="{FF2B5EF4-FFF2-40B4-BE49-F238E27FC236}">
                  <a16:creationId xmlns:a16="http://schemas.microsoft.com/office/drawing/2014/main" id="{3FC2872B-88A8-4EA6-E957-DB2DF41C4520}"/>
                </a:ext>
              </a:extLst>
            </p:cNvPr>
            <p:cNvSpPr/>
            <p:nvPr/>
          </p:nvSpPr>
          <p:spPr>
            <a:xfrm>
              <a:off x="780544" y="2261938"/>
              <a:ext cx="4373168" cy="481262"/>
            </a:xfrm>
            <a:custGeom>
              <a:avLst/>
              <a:gdLst>
                <a:gd name="connsiteX0" fmla="*/ 0 w 4373168"/>
                <a:gd name="connsiteY0" fmla="*/ 80212 h 481262"/>
                <a:gd name="connsiteX1" fmla="*/ 80212 w 4373168"/>
                <a:gd name="connsiteY1" fmla="*/ 0 h 481262"/>
                <a:gd name="connsiteX2" fmla="*/ 639905 w 4373168"/>
                <a:gd name="connsiteY2" fmla="*/ 0 h 481262"/>
                <a:gd name="connsiteX3" fmla="*/ 1241726 w 4373168"/>
                <a:gd name="connsiteY3" fmla="*/ 0 h 481262"/>
                <a:gd name="connsiteX4" fmla="*/ 1717164 w 4373168"/>
                <a:gd name="connsiteY4" fmla="*/ 0 h 481262"/>
                <a:gd name="connsiteX5" fmla="*/ 2361112 w 4373168"/>
                <a:gd name="connsiteY5" fmla="*/ 0 h 481262"/>
                <a:gd name="connsiteX6" fmla="*/ 2836550 w 4373168"/>
                <a:gd name="connsiteY6" fmla="*/ 0 h 481262"/>
                <a:gd name="connsiteX7" fmla="*/ 3438371 w 4373168"/>
                <a:gd name="connsiteY7" fmla="*/ 0 h 481262"/>
                <a:gd name="connsiteX8" fmla="*/ 4292956 w 4373168"/>
                <a:gd name="connsiteY8" fmla="*/ 0 h 481262"/>
                <a:gd name="connsiteX9" fmla="*/ 4373168 w 4373168"/>
                <a:gd name="connsiteY9" fmla="*/ 80212 h 481262"/>
                <a:gd name="connsiteX10" fmla="*/ 4373168 w 4373168"/>
                <a:gd name="connsiteY10" fmla="*/ 401050 h 481262"/>
                <a:gd name="connsiteX11" fmla="*/ 4292956 w 4373168"/>
                <a:gd name="connsiteY11" fmla="*/ 481262 h 481262"/>
                <a:gd name="connsiteX12" fmla="*/ 3775390 w 4373168"/>
                <a:gd name="connsiteY12" fmla="*/ 481262 h 481262"/>
                <a:gd name="connsiteX13" fmla="*/ 3173570 w 4373168"/>
                <a:gd name="connsiteY13" fmla="*/ 481262 h 481262"/>
                <a:gd name="connsiteX14" fmla="*/ 2698131 w 4373168"/>
                <a:gd name="connsiteY14" fmla="*/ 481262 h 481262"/>
                <a:gd name="connsiteX15" fmla="*/ 2138438 w 4373168"/>
                <a:gd name="connsiteY15" fmla="*/ 481262 h 481262"/>
                <a:gd name="connsiteX16" fmla="*/ 1536618 w 4373168"/>
                <a:gd name="connsiteY16" fmla="*/ 481262 h 481262"/>
                <a:gd name="connsiteX17" fmla="*/ 850542 w 4373168"/>
                <a:gd name="connsiteY17" fmla="*/ 481262 h 481262"/>
                <a:gd name="connsiteX18" fmla="*/ 80212 w 4373168"/>
                <a:gd name="connsiteY18" fmla="*/ 481262 h 481262"/>
                <a:gd name="connsiteX19" fmla="*/ 0 w 4373168"/>
                <a:gd name="connsiteY19" fmla="*/ 401050 h 481262"/>
                <a:gd name="connsiteX20" fmla="*/ 0 w 4373168"/>
                <a:gd name="connsiteY20"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3168" h="481262" extrusionOk="0">
                  <a:moveTo>
                    <a:pt x="0" y="80212"/>
                  </a:moveTo>
                  <a:cubicBezTo>
                    <a:pt x="-1135" y="33789"/>
                    <a:pt x="41358" y="5260"/>
                    <a:pt x="80212" y="0"/>
                  </a:cubicBezTo>
                  <a:cubicBezTo>
                    <a:pt x="304138" y="3553"/>
                    <a:pt x="403413" y="22818"/>
                    <a:pt x="639905" y="0"/>
                  </a:cubicBezTo>
                  <a:cubicBezTo>
                    <a:pt x="876397" y="-22818"/>
                    <a:pt x="1020759" y="-19832"/>
                    <a:pt x="1241726" y="0"/>
                  </a:cubicBezTo>
                  <a:cubicBezTo>
                    <a:pt x="1462693" y="19832"/>
                    <a:pt x="1528626" y="-3433"/>
                    <a:pt x="1717164" y="0"/>
                  </a:cubicBezTo>
                  <a:cubicBezTo>
                    <a:pt x="1905702" y="3433"/>
                    <a:pt x="2222954" y="-31657"/>
                    <a:pt x="2361112" y="0"/>
                  </a:cubicBezTo>
                  <a:cubicBezTo>
                    <a:pt x="2499270" y="31657"/>
                    <a:pt x="2703145" y="-16549"/>
                    <a:pt x="2836550" y="0"/>
                  </a:cubicBezTo>
                  <a:cubicBezTo>
                    <a:pt x="2969955" y="16549"/>
                    <a:pt x="3174555" y="11000"/>
                    <a:pt x="3438371" y="0"/>
                  </a:cubicBezTo>
                  <a:cubicBezTo>
                    <a:pt x="3702187" y="-11000"/>
                    <a:pt x="3933664" y="-2679"/>
                    <a:pt x="4292956" y="0"/>
                  </a:cubicBezTo>
                  <a:cubicBezTo>
                    <a:pt x="4337742" y="-1021"/>
                    <a:pt x="4377695" y="42271"/>
                    <a:pt x="4373168" y="80212"/>
                  </a:cubicBezTo>
                  <a:cubicBezTo>
                    <a:pt x="4375385" y="184459"/>
                    <a:pt x="4388360" y="282457"/>
                    <a:pt x="4373168" y="401050"/>
                  </a:cubicBezTo>
                  <a:cubicBezTo>
                    <a:pt x="4379703" y="445102"/>
                    <a:pt x="4343454" y="485565"/>
                    <a:pt x="4292956" y="481262"/>
                  </a:cubicBezTo>
                  <a:cubicBezTo>
                    <a:pt x="4159248" y="506455"/>
                    <a:pt x="3968733" y="495089"/>
                    <a:pt x="3775390" y="481262"/>
                  </a:cubicBezTo>
                  <a:cubicBezTo>
                    <a:pt x="3582047" y="467435"/>
                    <a:pt x="3333139" y="481205"/>
                    <a:pt x="3173570" y="481262"/>
                  </a:cubicBezTo>
                  <a:cubicBezTo>
                    <a:pt x="3014001" y="481319"/>
                    <a:pt x="2812563" y="463725"/>
                    <a:pt x="2698131" y="481262"/>
                  </a:cubicBezTo>
                  <a:cubicBezTo>
                    <a:pt x="2583699" y="498799"/>
                    <a:pt x="2403373" y="461889"/>
                    <a:pt x="2138438" y="481262"/>
                  </a:cubicBezTo>
                  <a:cubicBezTo>
                    <a:pt x="1873503" y="500635"/>
                    <a:pt x="1809816" y="479645"/>
                    <a:pt x="1536618" y="481262"/>
                  </a:cubicBezTo>
                  <a:cubicBezTo>
                    <a:pt x="1263420" y="482879"/>
                    <a:pt x="1132358" y="487855"/>
                    <a:pt x="850542" y="481262"/>
                  </a:cubicBezTo>
                  <a:cubicBezTo>
                    <a:pt x="568726" y="474669"/>
                    <a:pt x="305237" y="497093"/>
                    <a:pt x="80212" y="481262"/>
                  </a:cubicBezTo>
                  <a:cubicBezTo>
                    <a:pt x="33861" y="482976"/>
                    <a:pt x="8196" y="450957"/>
                    <a:pt x="0" y="401050"/>
                  </a:cubicBezTo>
                  <a:cubicBezTo>
                    <a:pt x="153" y="261941"/>
                    <a:pt x="-12303" y="166895"/>
                    <a:pt x="0" y="80212"/>
                  </a:cubicBezTo>
                  <a:close/>
                </a:path>
              </a:pathLst>
            </a:custGeom>
            <a:noFill/>
            <a:ln w="28575">
              <a:solidFill>
                <a:srgbClr val="00B05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a:extLst>
                <a:ext uri="{FF2B5EF4-FFF2-40B4-BE49-F238E27FC236}">
                  <a16:creationId xmlns:a16="http://schemas.microsoft.com/office/drawing/2014/main" id="{97A54B74-97C5-01B4-3DAA-A2476E64E03C}"/>
                </a:ext>
              </a:extLst>
            </p:cNvPr>
            <p:cNvSpPr txBox="1"/>
            <p:nvPr/>
          </p:nvSpPr>
          <p:spPr>
            <a:xfrm>
              <a:off x="734652" y="1819871"/>
              <a:ext cx="401053" cy="707886"/>
            </a:xfrm>
            <a:prstGeom prst="rect">
              <a:avLst/>
            </a:prstGeom>
            <a:noFill/>
          </p:spPr>
          <p:txBody>
            <a:bodyPr wrap="square" rtlCol="0">
              <a:spAutoFit/>
            </a:bodyPr>
            <a:lstStyle/>
            <a:p>
              <a:r>
                <a:rPr lang="en-US" sz="4000" b="1">
                  <a:solidFill>
                    <a:srgbClr val="00B050"/>
                  </a:solidFill>
                </a:rPr>
                <a:t>2</a:t>
              </a:r>
            </a:p>
          </p:txBody>
        </p:sp>
        <p:sp>
          <p:nvSpPr>
            <p:cNvPr id="14" name="Rectangle: Rounded Corners 22">
              <a:extLst>
                <a:ext uri="{FF2B5EF4-FFF2-40B4-BE49-F238E27FC236}">
                  <a16:creationId xmlns:a16="http://schemas.microsoft.com/office/drawing/2014/main" id="{4CE6725E-CDFC-FAA2-8E71-97D0BF180014}"/>
                </a:ext>
              </a:extLst>
            </p:cNvPr>
            <p:cNvSpPr/>
            <p:nvPr/>
          </p:nvSpPr>
          <p:spPr>
            <a:xfrm>
              <a:off x="-6316394" y="2942986"/>
              <a:ext cx="5737827" cy="481262"/>
            </a:xfrm>
            <a:custGeom>
              <a:avLst/>
              <a:gdLst>
                <a:gd name="connsiteX0" fmla="*/ 0 w 5737827"/>
                <a:gd name="connsiteY0" fmla="*/ 80212 h 481262"/>
                <a:gd name="connsiteX1" fmla="*/ 80212 w 5737827"/>
                <a:gd name="connsiteY1" fmla="*/ 0 h 481262"/>
                <a:gd name="connsiteX2" fmla="*/ 721613 w 5737827"/>
                <a:gd name="connsiteY2" fmla="*/ 0 h 481262"/>
                <a:gd name="connsiteX3" fmla="*/ 1418789 w 5737827"/>
                <a:gd name="connsiteY3" fmla="*/ 0 h 481262"/>
                <a:gd name="connsiteX4" fmla="*/ 1948642 w 5737827"/>
                <a:gd name="connsiteY4" fmla="*/ 0 h 481262"/>
                <a:gd name="connsiteX5" fmla="*/ 2701591 w 5737827"/>
                <a:gd name="connsiteY5" fmla="*/ 0 h 481262"/>
                <a:gd name="connsiteX6" fmla="*/ 3231445 w 5737827"/>
                <a:gd name="connsiteY6" fmla="*/ 0 h 481262"/>
                <a:gd name="connsiteX7" fmla="*/ 3928620 w 5737827"/>
                <a:gd name="connsiteY7" fmla="*/ 0 h 481262"/>
                <a:gd name="connsiteX8" fmla="*/ 4570021 w 5737827"/>
                <a:gd name="connsiteY8" fmla="*/ 0 h 481262"/>
                <a:gd name="connsiteX9" fmla="*/ 5657615 w 5737827"/>
                <a:gd name="connsiteY9" fmla="*/ 0 h 481262"/>
                <a:gd name="connsiteX10" fmla="*/ 5737827 w 5737827"/>
                <a:gd name="connsiteY10" fmla="*/ 80212 h 481262"/>
                <a:gd name="connsiteX11" fmla="*/ 5737827 w 5737827"/>
                <a:gd name="connsiteY11" fmla="*/ 401050 h 481262"/>
                <a:gd name="connsiteX12" fmla="*/ 5657615 w 5737827"/>
                <a:gd name="connsiteY12" fmla="*/ 481262 h 481262"/>
                <a:gd name="connsiteX13" fmla="*/ 4960440 w 5737827"/>
                <a:gd name="connsiteY13" fmla="*/ 481262 h 481262"/>
                <a:gd name="connsiteX14" fmla="*/ 4430586 w 5737827"/>
                <a:gd name="connsiteY14" fmla="*/ 481262 h 481262"/>
                <a:gd name="connsiteX15" fmla="*/ 3789185 w 5737827"/>
                <a:gd name="connsiteY15" fmla="*/ 481262 h 481262"/>
                <a:gd name="connsiteX16" fmla="*/ 3092010 w 5737827"/>
                <a:gd name="connsiteY16" fmla="*/ 481262 h 481262"/>
                <a:gd name="connsiteX17" fmla="*/ 2283286 w 5737827"/>
                <a:gd name="connsiteY17" fmla="*/ 481262 h 481262"/>
                <a:gd name="connsiteX18" fmla="*/ 1697659 w 5737827"/>
                <a:gd name="connsiteY18" fmla="*/ 481262 h 481262"/>
                <a:gd name="connsiteX19" fmla="*/ 888935 w 5737827"/>
                <a:gd name="connsiteY19" fmla="*/ 481262 h 481262"/>
                <a:gd name="connsiteX20" fmla="*/ 80212 w 5737827"/>
                <a:gd name="connsiteY20" fmla="*/ 481262 h 481262"/>
                <a:gd name="connsiteX21" fmla="*/ 0 w 5737827"/>
                <a:gd name="connsiteY21" fmla="*/ 401050 h 481262"/>
                <a:gd name="connsiteX22" fmla="*/ 0 w 5737827"/>
                <a:gd name="connsiteY22"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7827" h="481262" extrusionOk="0">
                  <a:moveTo>
                    <a:pt x="0" y="80212"/>
                  </a:moveTo>
                  <a:cubicBezTo>
                    <a:pt x="-1135" y="33789"/>
                    <a:pt x="41358" y="5260"/>
                    <a:pt x="80212" y="0"/>
                  </a:cubicBezTo>
                  <a:cubicBezTo>
                    <a:pt x="302642" y="15376"/>
                    <a:pt x="504004" y="25033"/>
                    <a:pt x="721613" y="0"/>
                  </a:cubicBezTo>
                  <a:cubicBezTo>
                    <a:pt x="939222" y="-25033"/>
                    <a:pt x="1206605" y="-30193"/>
                    <a:pt x="1418789" y="0"/>
                  </a:cubicBezTo>
                  <a:cubicBezTo>
                    <a:pt x="1630973" y="30193"/>
                    <a:pt x="1720542" y="-3288"/>
                    <a:pt x="1948642" y="0"/>
                  </a:cubicBezTo>
                  <a:cubicBezTo>
                    <a:pt x="2176742" y="3288"/>
                    <a:pt x="2440322" y="29440"/>
                    <a:pt x="2701591" y="0"/>
                  </a:cubicBezTo>
                  <a:cubicBezTo>
                    <a:pt x="2962860" y="-29440"/>
                    <a:pt x="3119233" y="-5771"/>
                    <a:pt x="3231445" y="0"/>
                  </a:cubicBezTo>
                  <a:cubicBezTo>
                    <a:pt x="3343657" y="5771"/>
                    <a:pt x="3659251" y="24755"/>
                    <a:pt x="3928620" y="0"/>
                  </a:cubicBezTo>
                  <a:cubicBezTo>
                    <a:pt x="4197990" y="-24755"/>
                    <a:pt x="4364438" y="-17336"/>
                    <a:pt x="4570021" y="0"/>
                  </a:cubicBezTo>
                  <a:cubicBezTo>
                    <a:pt x="4775604" y="17336"/>
                    <a:pt x="5250600" y="-25910"/>
                    <a:pt x="5657615" y="0"/>
                  </a:cubicBezTo>
                  <a:cubicBezTo>
                    <a:pt x="5699496" y="-2138"/>
                    <a:pt x="5738794" y="28953"/>
                    <a:pt x="5737827" y="80212"/>
                  </a:cubicBezTo>
                  <a:cubicBezTo>
                    <a:pt x="5741408" y="214329"/>
                    <a:pt x="5725039" y="289120"/>
                    <a:pt x="5737827" y="401050"/>
                  </a:cubicBezTo>
                  <a:cubicBezTo>
                    <a:pt x="5738913" y="446084"/>
                    <a:pt x="5705058" y="489205"/>
                    <a:pt x="5657615" y="481262"/>
                  </a:cubicBezTo>
                  <a:cubicBezTo>
                    <a:pt x="5465449" y="465657"/>
                    <a:pt x="5197827" y="482258"/>
                    <a:pt x="4960440" y="481262"/>
                  </a:cubicBezTo>
                  <a:cubicBezTo>
                    <a:pt x="4723053" y="480266"/>
                    <a:pt x="4564632" y="463100"/>
                    <a:pt x="4430586" y="481262"/>
                  </a:cubicBezTo>
                  <a:cubicBezTo>
                    <a:pt x="4296540" y="499424"/>
                    <a:pt x="4046229" y="477719"/>
                    <a:pt x="3789185" y="481262"/>
                  </a:cubicBezTo>
                  <a:cubicBezTo>
                    <a:pt x="3532141" y="484805"/>
                    <a:pt x="3268686" y="515253"/>
                    <a:pt x="3092010" y="481262"/>
                  </a:cubicBezTo>
                  <a:cubicBezTo>
                    <a:pt x="2915335" y="447271"/>
                    <a:pt x="2547730" y="493317"/>
                    <a:pt x="2283286" y="481262"/>
                  </a:cubicBezTo>
                  <a:cubicBezTo>
                    <a:pt x="2018842" y="469207"/>
                    <a:pt x="1878203" y="492522"/>
                    <a:pt x="1697659" y="481262"/>
                  </a:cubicBezTo>
                  <a:cubicBezTo>
                    <a:pt x="1517115" y="470002"/>
                    <a:pt x="1258486" y="457061"/>
                    <a:pt x="888935" y="481262"/>
                  </a:cubicBezTo>
                  <a:cubicBezTo>
                    <a:pt x="519384" y="505463"/>
                    <a:pt x="312236" y="463068"/>
                    <a:pt x="80212" y="481262"/>
                  </a:cubicBezTo>
                  <a:cubicBezTo>
                    <a:pt x="45130" y="482762"/>
                    <a:pt x="-3064" y="440002"/>
                    <a:pt x="0" y="401050"/>
                  </a:cubicBezTo>
                  <a:cubicBezTo>
                    <a:pt x="-7855" y="268103"/>
                    <a:pt x="14406" y="187398"/>
                    <a:pt x="0" y="80212"/>
                  </a:cubicBezTo>
                  <a:close/>
                </a:path>
              </a:pathLst>
            </a:custGeom>
            <a:noFill/>
            <a:ln w="28575">
              <a:solidFill>
                <a:srgbClr val="00B05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15" name="Group 14">
            <a:extLst>
              <a:ext uri="{FF2B5EF4-FFF2-40B4-BE49-F238E27FC236}">
                <a16:creationId xmlns:a16="http://schemas.microsoft.com/office/drawing/2014/main" id="{0DB3F2EC-2FC0-DD8E-E4D6-27990A56BA07}"/>
              </a:ext>
            </a:extLst>
          </p:cNvPr>
          <p:cNvGrpSpPr/>
          <p:nvPr/>
        </p:nvGrpSpPr>
        <p:grpSpPr>
          <a:xfrm>
            <a:off x="425739" y="2502569"/>
            <a:ext cx="11402539" cy="1601307"/>
            <a:chOff x="-5013169" y="1819871"/>
            <a:chExt cx="11336376" cy="1601307"/>
          </a:xfrm>
        </p:grpSpPr>
        <p:sp>
          <p:nvSpPr>
            <p:cNvPr id="16" name="Rectangle: Rounded Corners 22">
              <a:extLst>
                <a:ext uri="{FF2B5EF4-FFF2-40B4-BE49-F238E27FC236}">
                  <a16:creationId xmlns:a16="http://schemas.microsoft.com/office/drawing/2014/main" id="{8AFD8D9C-18A8-8631-A8E3-19CD5BEA696C}"/>
                </a:ext>
              </a:extLst>
            </p:cNvPr>
            <p:cNvSpPr/>
            <p:nvPr/>
          </p:nvSpPr>
          <p:spPr>
            <a:xfrm>
              <a:off x="734652" y="2261938"/>
              <a:ext cx="5588555" cy="481262"/>
            </a:xfrm>
            <a:custGeom>
              <a:avLst/>
              <a:gdLst>
                <a:gd name="connsiteX0" fmla="*/ 0 w 5588555"/>
                <a:gd name="connsiteY0" fmla="*/ 80212 h 481262"/>
                <a:gd name="connsiteX1" fmla="*/ 80212 w 5588555"/>
                <a:gd name="connsiteY1" fmla="*/ 0 h 481262"/>
                <a:gd name="connsiteX2" fmla="*/ 704447 w 5588555"/>
                <a:gd name="connsiteY2" fmla="*/ 0 h 481262"/>
                <a:gd name="connsiteX3" fmla="*/ 1382963 w 5588555"/>
                <a:gd name="connsiteY3" fmla="*/ 0 h 481262"/>
                <a:gd name="connsiteX4" fmla="*/ 1898636 w 5588555"/>
                <a:gd name="connsiteY4" fmla="*/ 0 h 481262"/>
                <a:gd name="connsiteX5" fmla="*/ 2631434 w 5588555"/>
                <a:gd name="connsiteY5" fmla="*/ 0 h 481262"/>
                <a:gd name="connsiteX6" fmla="*/ 3147106 w 5588555"/>
                <a:gd name="connsiteY6" fmla="*/ 0 h 481262"/>
                <a:gd name="connsiteX7" fmla="*/ 3825622 w 5588555"/>
                <a:gd name="connsiteY7" fmla="*/ 0 h 481262"/>
                <a:gd name="connsiteX8" fmla="*/ 4449857 w 5588555"/>
                <a:gd name="connsiteY8" fmla="*/ 0 h 481262"/>
                <a:gd name="connsiteX9" fmla="*/ 5508343 w 5588555"/>
                <a:gd name="connsiteY9" fmla="*/ 0 h 481262"/>
                <a:gd name="connsiteX10" fmla="*/ 5588555 w 5588555"/>
                <a:gd name="connsiteY10" fmla="*/ 80212 h 481262"/>
                <a:gd name="connsiteX11" fmla="*/ 5588555 w 5588555"/>
                <a:gd name="connsiteY11" fmla="*/ 401050 h 481262"/>
                <a:gd name="connsiteX12" fmla="*/ 5508343 w 5588555"/>
                <a:gd name="connsiteY12" fmla="*/ 481262 h 481262"/>
                <a:gd name="connsiteX13" fmla="*/ 4829827 w 5588555"/>
                <a:gd name="connsiteY13" fmla="*/ 481262 h 481262"/>
                <a:gd name="connsiteX14" fmla="*/ 4314154 w 5588555"/>
                <a:gd name="connsiteY14" fmla="*/ 481262 h 481262"/>
                <a:gd name="connsiteX15" fmla="*/ 3689919 w 5588555"/>
                <a:gd name="connsiteY15" fmla="*/ 481262 h 481262"/>
                <a:gd name="connsiteX16" fmla="*/ 3011403 w 5588555"/>
                <a:gd name="connsiteY16" fmla="*/ 481262 h 481262"/>
                <a:gd name="connsiteX17" fmla="*/ 2224324 w 5588555"/>
                <a:gd name="connsiteY17" fmla="*/ 481262 h 481262"/>
                <a:gd name="connsiteX18" fmla="*/ 1654370 w 5588555"/>
                <a:gd name="connsiteY18" fmla="*/ 481262 h 481262"/>
                <a:gd name="connsiteX19" fmla="*/ 867291 w 5588555"/>
                <a:gd name="connsiteY19" fmla="*/ 481262 h 481262"/>
                <a:gd name="connsiteX20" fmla="*/ 80212 w 5588555"/>
                <a:gd name="connsiteY20" fmla="*/ 481262 h 481262"/>
                <a:gd name="connsiteX21" fmla="*/ 0 w 5588555"/>
                <a:gd name="connsiteY21" fmla="*/ 401050 h 481262"/>
                <a:gd name="connsiteX22" fmla="*/ 0 w 5588555"/>
                <a:gd name="connsiteY22"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8555" h="481262" extrusionOk="0">
                  <a:moveTo>
                    <a:pt x="0" y="80212"/>
                  </a:moveTo>
                  <a:cubicBezTo>
                    <a:pt x="-1135" y="33789"/>
                    <a:pt x="41358" y="5260"/>
                    <a:pt x="80212" y="0"/>
                  </a:cubicBezTo>
                  <a:cubicBezTo>
                    <a:pt x="284483" y="-19979"/>
                    <a:pt x="412330" y="-3402"/>
                    <a:pt x="704447" y="0"/>
                  </a:cubicBezTo>
                  <a:cubicBezTo>
                    <a:pt x="996564" y="3402"/>
                    <a:pt x="1198918" y="6639"/>
                    <a:pt x="1382963" y="0"/>
                  </a:cubicBezTo>
                  <a:cubicBezTo>
                    <a:pt x="1567008" y="-6639"/>
                    <a:pt x="1644625" y="-12898"/>
                    <a:pt x="1898636" y="0"/>
                  </a:cubicBezTo>
                  <a:cubicBezTo>
                    <a:pt x="2152647" y="12898"/>
                    <a:pt x="2293758" y="32410"/>
                    <a:pt x="2631434" y="0"/>
                  </a:cubicBezTo>
                  <a:cubicBezTo>
                    <a:pt x="2969110" y="-32410"/>
                    <a:pt x="2929384" y="-7327"/>
                    <a:pt x="3147106" y="0"/>
                  </a:cubicBezTo>
                  <a:cubicBezTo>
                    <a:pt x="3364828" y="7327"/>
                    <a:pt x="3630163" y="-32742"/>
                    <a:pt x="3825622" y="0"/>
                  </a:cubicBezTo>
                  <a:cubicBezTo>
                    <a:pt x="4021081" y="32742"/>
                    <a:pt x="4142762" y="-14624"/>
                    <a:pt x="4449857" y="0"/>
                  </a:cubicBezTo>
                  <a:cubicBezTo>
                    <a:pt x="4756952" y="14624"/>
                    <a:pt x="5271927" y="-40629"/>
                    <a:pt x="5508343" y="0"/>
                  </a:cubicBezTo>
                  <a:cubicBezTo>
                    <a:pt x="5550224" y="-2138"/>
                    <a:pt x="5589522" y="28953"/>
                    <a:pt x="5588555" y="80212"/>
                  </a:cubicBezTo>
                  <a:cubicBezTo>
                    <a:pt x="5592136" y="214329"/>
                    <a:pt x="5575767" y="289120"/>
                    <a:pt x="5588555" y="401050"/>
                  </a:cubicBezTo>
                  <a:cubicBezTo>
                    <a:pt x="5589641" y="446084"/>
                    <a:pt x="5555786" y="489205"/>
                    <a:pt x="5508343" y="481262"/>
                  </a:cubicBezTo>
                  <a:cubicBezTo>
                    <a:pt x="5359420" y="489516"/>
                    <a:pt x="5141535" y="499469"/>
                    <a:pt x="4829827" y="481262"/>
                  </a:cubicBezTo>
                  <a:cubicBezTo>
                    <a:pt x="4518119" y="463055"/>
                    <a:pt x="4479779" y="458835"/>
                    <a:pt x="4314154" y="481262"/>
                  </a:cubicBezTo>
                  <a:cubicBezTo>
                    <a:pt x="4148529" y="503689"/>
                    <a:pt x="3826199" y="499509"/>
                    <a:pt x="3689919" y="481262"/>
                  </a:cubicBezTo>
                  <a:cubicBezTo>
                    <a:pt x="3553640" y="463015"/>
                    <a:pt x="3209565" y="460902"/>
                    <a:pt x="3011403" y="481262"/>
                  </a:cubicBezTo>
                  <a:cubicBezTo>
                    <a:pt x="2813241" y="501622"/>
                    <a:pt x="2531771" y="466441"/>
                    <a:pt x="2224324" y="481262"/>
                  </a:cubicBezTo>
                  <a:cubicBezTo>
                    <a:pt x="1916877" y="496083"/>
                    <a:pt x="1821411" y="487481"/>
                    <a:pt x="1654370" y="481262"/>
                  </a:cubicBezTo>
                  <a:cubicBezTo>
                    <a:pt x="1487329" y="475043"/>
                    <a:pt x="1214469" y="453032"/>
                    <a:pt x="867291" y="481262"/>
                  </a:cubicBezTo>
                  <a:cubicBezTo>
                    <a:pt x="520113" y="509492"/>
                    <a:pt x="429512" y="515225"/>
                    <a:pt x="80212" y="481262"/>
                  </a:cubicBezTo>
                  <a:cubicBezTo>
                    <a:pt x="45130" y="482762"/>
                    <a:pt x="-3064" y="440002"/>
                    <a:pt x="0" y="401050"/>
                  </a:cubicBezTo>
                  <a:cubicBezTo>
                    <a:pt x="-7855" y="268103"/>
                    <a:pt x="14406" y="187398"/>
                    <a:pt x="0" y="80212"/>
                  </a:cubicBezTo>
                  <a:close/>
                </a:path>
              </a:pathLst>
            </a:custGeom>
            <a:noFill/>
            <a:ln w="28575">
              <a:solidFill>
                <a:srgbClr val="FFFF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TextBox 16">
              <a:extLst>
                <a:ext uri="{FF2B5EF4-FFF2-40B4-BE49-F238E27FC236}">
                  <a16:creationId xmlns:a16="http://schemas.microsoft.com/office/drawing/2014/main" id="{524CFA36-AC48-7214-EB71-80E55F08519E}"/>
                </a:ext>
              </a:extLst>
            </p:cNvPr>
            <p:cNvSpPr txBox="1"/>
            <p:nvPr/>
          </p:nvSpPr>
          <p:spPr>
            <a:xfrm>
              <a:off x="734652" y="1819871"/>
              <a:ext cx="401053" cy="707886"/>
            </a:xfrm>
            <a:prstGeom prst="rect">
              <a:avLst/>
            </a:prstGeom>
            <a:noFill/>
          </p:spPr>
          <p:txBody>
            <a:bodyPr wrap="square" rtlCol="0">
              <a:spAutoFit/>
            </a:bodyPr>
            <a:lstStyle/>
            <a:p>
              <a:r>
                <a:rPr lang="en-US" sz="4000" b="1">
                  <a:solidFill>
                    <a:schemeClr val="accent4">
                      <a:lumMod val="50000"/>
                    </a:schemeClr>
                  </a:solidFill>
                </a:rPr>
                <a:t>3</a:t>
              </a:r>
            </a:p>
          </p:txBody>
        </p:sp>
        <p:sp>
          <p:nvSpPr>
            <p:cNvPr id="18" name="Rectangle: Rounded Corners 22">
              <a:extLst>
                <a:ext uri="{FF2B5EF4-FFF2-40B4-BE49-F238E27FC236}">
                  <a16:creationId xmlns:a16="http://schemas.microsoft.com/office/drawing/2014/main" id="{339AD360-0DF2-ADDE-768F-6202B6BAED64}"/>
                </a:ext>
              </a:extLst>
            </p:cNvPr>
            <p:cNvSpPr/>
            <p:nvPr/>
          </p:nvSpPr>
          <p:spPr>
            <a:xfrm>
              <a:off x="-5013169" y="2939916"/>
              <a:ext cx="6721893" cy="481262"/>
            </a:xfrm>
            <a:custGeom>
              <a:avLst/>
              <a:gdLst>
                <a:gd name="connsiteX0" fmla="*/ 0 w 6721893"/>
                <a:gd name="connsiteY0" fmla="*/ 80212 h 481262"/>
                <a:gd name="connsiteX1" fmla="*/ 80212 w 6721893"/>
                <a:gd name="connsiteY1" fmla="*/ 0 h 481262"/>
                <a:gd name="connsiteX2" fmla="*/ 670744 w 6721893"/>
                <a:gd name="connsiteY2" fmla="*/ 0 h 481262"/>
                <a:gd name="connsiteX3" fmla="*/ 1326891 w 6721893"/>
                <a:gd name="connsiteY3" fmla="*/ 0 h 481262"/>
                <a:gd name="connsiteX4" fmla="*/ 1786194 w 6721893"/>
                <a:gd name="connsiteY4" fmla="*/ 0 h 481262"/>
                <a:gd name="connsiteX5" fmla="*/ 2507956 w 6721893"/>
                <a:gd name="connsiteY5" fmla="*/ 0 h 481262"/>
                <a:gd name="connsiteX6" fmla="*/ 2967258 w 6721893"/>
                <a:gd name="connsiteY6" fmla="*/ 0 h 481262"/>
                <a:gd name="connsiteX7" fmla="*/ 3623405 w 6721893"/>
                <a:gd name="connsiteY7" fmla="*/ 0 h 481262"/>
                <a:gd name="connsiteX8" fmla="*/ 4213937 w 6721893"/>
                <a:gd name="connsiteY8" fmla="*/ 0 h 481262"/>
                <a:gd name="connsiteX9" fmla="*/ 4673240 w 6721893"/>
                <a:gd name="connsiteY9" fmla="*/ 0 h 481262"/>
                <a:gd name="connsiteX10" fmla="*/ 5132543 w 6721893"/>
                <a:gd name="connsiteY10" fmla="*/ 0 h 481262"/>
                <a:gd name="connsiteX11" fmla="*/ 5657461 w 6721893"/>
                <a:gd name="connsiteY11" fmla="*/ 0 h 481262"/>
                <a:gd name="connsiteX12" fmla="*/ 6641681 w 6721893"/>
                <a:gd name="connsiteY12" fmla="*/ 0 h 481262"/>
                <a:gd name="connsiteX13" fmla="*/ 6721893 w 6721893"/>
                <a:gd name="connsiteY13" fmla="*/ 80212 h 481262"/>
                <a:gd name="connsiteX14" fmla="*/ 6721893 w 6721893"/>
                <a:gd name="connsiteY14" fmla="*/ 401050 h 481262"/>
                <a:gd name="connsiteX15" fmla="*/ 6641681 w 6721893"/>
                <a:gd name="connsiteY15" fmla="*/ 481262 h 481262"/>
                <a:gd name="connsiteX16" fmla="*/ 6051149 w 6721893"/>
                <a:gd name="connsiteY16" fmla="*/ 481262 h 481262"/>
                <a:gd name="connsiteX17" fmla="*/ 5263773 w 6721893"/>
                <a:gd name="connsiteY17" fmla="*/ 481262 h 481262"/>
                <a:gd name="connsiteX18" fmla="*/ 4738855 w 6721893"/>
                <a:gd name="connsiteY18" fmla="*/ 481262 h 481262"/>
                <a:gd name="connsiteX19" fmla="*/ 3951479 w 6721893"/>
                <a:gd name="connsiteY19" fmla="*/ 481262 h 481262"/>
                <a:gd name="connsiteX20" fmla="*/ 3229717 w 6721893"/>
                <a:gd name="connsiteY20" fmla="*/ 481262 h 481262"/>
                <a:gd name="connsiteX21" fmla="*/ 2573570 w 6721893"/>
                <a:gd name="connsiteY21" fmla="*/ 481262 h 481262"/>
                <a:gd name="connsiteX22" fmla="*/ 1786194 w 6721893"/>
                <a:gd name="connsiteY22" fmla="*/ 481262 h 481262"/>
                <a:gd name="connsiteX23" fmla="*/ 1195662 w 6721893"/>
                <a:gd name="connsiteY23" fmla="*/ 481262 h 481262"/>
                <a:gd name="connsiteX24" fmla="*/ 80212 w 6721893"/>
                <a:gd name="connsiteY24" fmla="*/ 481262 h 481262"/>
                <a:gd name="connsiteX25" fmla="*/ 0 w 6721893"/>
                <a:gd name="connsiteY25" fmla="*/ 401050 h 481262"/>
                <a:gd name="connsiteX26" fmla="*/ 0 w 6721893"/>
                <a:gd name="connsiteY26"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21893" h="481262" extrusionOk="0">
                  <a:moveTo>
                    <a:pt x="0" y="80212"/>
                  </a:moveTo>
                  <a:cubicBezTo>
                    <a:pt x="-1135" y="33789"/>
                    <a:pt x="41358" y="5260"/>
                    <a:pt x="80212" y="0"/>
                  </a:cubicBezTo>
                  <a:cubicBezTo>
                    <a:pt x="373981" y="24455"/>
                    <a:pt x="499174" y="-15300"/>
                    <a:pt x="670744" y="0"/>
                  </a:cubicBezTo>
                  <a:cubicBezTo>
                    <a:pt x="842314" y="15300"/>
                    <a:pt x="1007258" y="28859"/>
                    <a:pt x="1326891" y="0"/>
                  </a:cubicBezTo>
                  <a:cubicBezTo>
                    <a:pt x="1646524" y="-28859"/>
                    <a:pt x="1593845" y="14879"/>
                    <a:pt x="1786194" y="0"/>
                  </a:cubicBezTo>
                  <a:cubicBezTo>
                    <a:pt x="1978543" y="-14879"/>
                    <a:pt x="2335191" y="15230"/>
                    <a:pt x="2507956" y="0"/>
                  </a:cubicBezTo>
                  <a:cubicBezTo>
                    <a:pt x="2680721" y="-15230"/>
                    <a:pt x="2772533" y="-7206"/>
                    <a:pt x="2967258" y="0"/>
                  </a:cubicBezTo>
                  <a:cubicBezTo>
                    <a:pt x="3161983" y="7206"/>
                    <a:pt x="3355500" y="30733"/>
                    <a:pt x="3623405" y="0"/>
                  </a:cubicBezTo>
                  <a:cubicBezTo>
                    <a:pt x="3891310" y="-30733"/>
                    <a:pt x="3965871" y="-22393"/>
                    <a:pt x="4213937" y="0"/>
                  </a:cubicBezTo>
                  <a:cubicBezTo>
                    <a:pt x="4462003" y="22393"/>
                    <a:pt x="4541179" y="488"/>
                    <a:pt x="4673240" y="0"/>
                  </a:cubicBezTo>
                  <a:cubicBezTo>
                    <a:pt x="4805301" y="-488"/>
                    <a:pt x="5021020" y="2483"/>
                    <a:pt x="5132543" y="0"/>
                  </a:cubicBezTo>
                  <a:cubicBezTo>
                    <a:pt x="5244066" y="-2483"/>
                    <a:pt x="5494264" y="-25362"/>
                    <a:pt x="5657461" y="0"/>
                  </a:cubicBezTo>
                  <a:cubicBezTo>
                    <a:pt x="5820658" y="25362"/>
                    <a:pt x="6281836" y="-30711"/>
                    <a:pt x="6641681" y="0"/>
                  </a:cubicBezTo>
                  <a:cubicBezTo>
                    <a:pt x="6687067" y="734"/>
                    <a:pt x="6725036" y="43855"/>
                    <a:pt x="6721893" y="80212"/>
                  </a:cubicBezTo>
                  <a:cubicBezTo>
                    <a:pt x="6725856" y="161257"/>
                    <a:pt x="6730098" y="327780"/>
                    <a:pt x="6721893" y="401050"/>
                  </a:cubicBezTo>
                  <a:cubicBezTo>
                    <a:pt x="6715919" y="437568"/>
                    <a:pt x="6682920" y="487595"/>
                    <a:pt x="6641681" y="481262"/>
                  </a:cubicBezTo>
                  <a:cubicBezTo>
                    <a:pt x="6484944" y="468630"/>
                    <a:pt x="6323219" y="484843"/>
                    <a:pt x="6051149" y="481262"/>
                  </a:cubicBezTo>
                  <a:cubicBezTo>
                    <a:pt x="5779079" y="477681"/>
                    <a:pt x="5487852" y="507208"/>
                    <a:pt x="5263773" y="481262"/>
                  </a:cubicBezTo>
                  <a:cubicBezTo>
                    <a:pt x="5039694" y="455316"/>
                    <a:pt x="4976409" y="459551"/>
                    <a:pt x="4738855" y="481262"/>
                  </a:cubicBezTo>
                  <a:cubicBezTo>
                    <a:pt x="4501301" y="502973"/>
                    <a:pt x="4259315" y="447888"/>
                    <a:pt x="3951479" y="481262"/>
                  </a:cubicBezTo>
                  <a:cubicBezTo>
                    <a:pt x="3643643" y="514636"/>
                    <a:pt x="3449112" y="451152"/>
                    <a:pt x="3229717" y="481262"/>
                  </a:cubicBezTo>
                  <a:cubicBezTo>
                    <a:pt x="3010322" y="511372"/>
                    <a:pt x="2815217" y="475590"/>
                    <a:pt x="2573570" y="481262"/>
                  </a:cubicBezTo>
                  <a:cubicBezTo>
                    <a:pt x="2331923" y="486934"/>
                    <a:pt x="2124945" y="451065"/>
                    <a:pt x="1786194" y="481262"/>
                  </a:cubicBezTo>
                  <a:cubicBezTo>
                    <a:pt x="1447443" y="511459"/>
                    <a:pt x="1479439" y="464998"/>
                    <a:pt x="1195662" y="481262"/>
                  </a:cubicBezTo>
                  <a:cubicBezTo>
                    <a:pt x="911885" y="497526"/>
                    <a:pt x="563295" y="433428"/>
                    <a:pt x="80212" y="481262"/>
                  </a:cubicBezTo>
                  <a:cubicBezTo>
                    <a:pt x="37390" y="483314"/>
                    <a:pt x="401" y="448099"/>
                    <a:pt x="0" y="401050"/>
                  </a:cubicBezTo>
                  <a:cubicBezTo>
                    <a:pt x="-10492" y="298694"/>
                    <a:pt x="-15747" y="223606"/>
                    <a:pt x="0" y="80212"/>
                  </a:cubicBezTo>
                  <a:close/>
                </a:path>
              </a:pathLst>
            </a:custGeom>
            <a:noFill/>
            <a:ln w="28575">
              <a:solidFill>
                <a:srgbClr val="FFFF0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19" name="Group 18">
            <a:extLst>
              <a:ext uri="{FF2B5EF4-FFF2-40B4-BE49-F238E27FC236}">
                <a16:creationId xmlns:a16="http://schemas.microsoft.com/office/drawing/2014/main" id="{D24D6F88-3DC5-91F9-EBF2-2D2AE8F70481}"/>
              </a:ext>
            </a:extLst>
          </p:cNvPr>
          <p:cNvGrpSpPr/>
          <p:nvPr/>
        </p:nvGrpSpPr>
        <p:grpSpPr>
          <a:xfrm>
            <a:off x="358173" y="3183617"/>
            <a:ext cx="11408088" cy="1598237"/>
            <a:chOff x="-6134047" y="1819871"/>
            <a:chExt cx="11341893" cy="1598237"/>
          </a:xfrm>
        </p:grpSpPr>
        <p:sp>
          <p:nvSpPr>
            <p:cNvPr id="20" name="Rectangle: Rounded Corners 22">
              <a:extLst>
                <a:ext uri="{FF2B5EF4-FFF2-40B4-BE49-F238E27FC236}">
                  <a16:creationId xmlns:a16="http://schemas.microsoft.com/office/drawing/2014/main" id="{52C8243C-89C0-81B6-2223-3C039A313228}"/>
                </a:ext>
              </a:extLst>
            </p:cNvPr>
            <p:cNvSpPr/>
            <p:nvPr/>
          </p:nvSpPr>
          <p:spPr>
            <a:xfrm>
              <a:off x="734652" y="2261938"/>
              <a:ext cx="4473194" cy="481262"/>
            </a:xfrm>
            <a:custGeom>
              <a:avLst/>
              <a:gdLst>
                <a:gd name="connsiteX0" fmla="*/ 0 w 4473194"/>
                <a:gd name="connsiteY0" fmla="*/ 80212 h 481262"/>
                <a:gd name="connsiteX1" fmla="*/ 80212 w 4473194"/>
                <a:gd name="connsiteY1" fmla="*/ 0 h 481262"/>
                <a:gd name="connsiteX2" fmla="*/ 653194 w 4473194"/>
                <a:gd name="connsiteY2" fmla="*/ 0 h 481262"/>
                <a:gd name="connsiteX3" fmla="*/ 1269304 w 4473194"/>
                <a:gd name="connsiteY3" fmla="*/ 0 h 481262"/>
                <a:gd name="connsiteX4" fmla="*/ 1756031 w 4473194"/>
                <a:gd name="connsiteY4" fmla="*/ 0 h 481262"/>
                <a:gd name="connsiteX5" fmla="*/ 2415269 w 4473194"/>
                <a:gd name="connsiteY5" fmla="*/ 0 h 481262"/>
                <a:gd name="connsiteX6" fmla="*/ 2901996 w 4473194"/>
                <a:gd name="connsiteY6" fmla="*/ 0 h 481262"/>
                <a:gd name="connsiteX7" fmla="*/ 3518106 w 4473194"/>
                <a:gd name="connsiteY7" fmla="*/ 0 h 481262"/>
                <a:gd name="connsiteX8" fmla="*/ 4392982 w 4473194"/>
                <a:gd name="connsiteY8" fmla="*/ 0 h 481262"/>
                <a:gd name="connsiteX9" fmla="*/ 4473194 w 4473194"/>
                <a:gd name="connsiteY9" fmla="*/ 80212 h 481262"/>
                <a:gd name="connsiteX10" fmla="*/ 4473194 w 4473194"/>
                <a:gd name="connsiteY10" fmla="*/ 401050 h 481262"/>
                <a:gd name="connsiteX11" fmla="*/ 4392982 w 4473194"/>
                <a:gd name="connsiteY11" fmla="*/ 481262 h 481262"/>
                <a:gd name="connsiteX12" fmla="*/ 3863127 w 4473194"/>
                <a:gd name="connsiteY12" fmla="*/ 481262 h 481262"/>
                <a:gd name="connsiteX13" fmla="*/ 3247017 w 4473194"/>
                <a:gd name="connsiteY13" fmla="*/ 481262 h 481262"/>
                <a:gd name="connsiteX14" fmla="*/ 2760291 w 4473194"/>
                <a:gd name="connsiteY14" fmla="*/ 481262 h 481262"/>
                <a:gd name="connsiteX15" fmla="*/ 2187308 w 4473194"/>
                <a:gd name="connsiteY15" fmla="*/ 481262 h 481262"/>
                <a:gd name="connsiteX16" fmla="*/ 1571198 w 4473194"/>
                <a:gd name="connsiteY16" fmla="*/ 481262 h 481262"/>
                <a:gd name="connsiteX17" fmla="*/ 868833 w 4473194"/>
                <a:gd name="connsiteY17" fmla="*/ 481262 h 481262"/>
                <a:gd name="connsiteX18" fmla="*/ 80212 w 4473194"/>
                <a:gd name="connsiteY18" fmla="*/ 481262 h 481262"/>
                <a:gd name="connsiteX19" fmla="*/ 0 w 4473194"/>
                <a:gd name="connsiteY19" fmla="*/ 401050 h 481262"/>
                <a:gd name="connsiteX20" fmla="*/ 0 w 4473194"/>
                <a:gd name="connsiteY20"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3194" h="481262" extrusionOk="0">
                  <a:moveTo>
                    <a:pt x="0" y="80212"/>
                  </a:moveTo>
                  <a:cubicBezTo>
                    <a:pt x="-1135" y="33789"/>
                    <a:pt x="41358" y="5260"/>
                    <a:pt x="80212" y="0"/>
                  </a:cubicBezTo>
                  <a:cubicBezTo>
                    <a:pt x="243205" y="-2479"/>
                    <a:pt x="449420" y="2714"/>
                    <a:pt x="653194" y="0"/>
                  </a:cubicBezTo>
                  <a:cubicBezTo>
                    <a:pt x="856968" y="-2714"/>
                    <a:pt x="1101957" y="12398"/>
                    <a:pt x="1269304" y="0"/>
                  </a:cubicBezTo>
                  <a:cubicBezTo>
                    <a:pt x="1436651" y="-12398"/>
                    <a:pt x="1530075" y="-22249"/>
                    <a:pt x="1756031" y="0"/>
                  </a:cubicBezTo>
                  <a:cubicBezTo>
                    <a:pt x="1981987" y="22249"/>
                    <a:pt x="2204791" y="-10221"/>
                    <a:pt x="2415269" y="0"/>
                  </a:cubicBezTo>
                  <a:cubicBezTo>
                    <a:pt x="2625747" y="10221"/>
                    <a:pt x="2696497" y="-2779"/>
                    <a:pt x="2901996" y="0"/>
                  </a:cubicBezTo>
                  <a:cubicBezTo>
                    <a:pt x="3107495" y="2779"/>
                    <a:pt x="3333420" y="14725"/>
                    <a:pt x="3518106" y="0"/>
                  </a:cubicBezTo>
                  <a:cubicBezTo>
                    <a:pt x="3702792" y="-14725"/>
                    <a:pt x="4097055" y="9873"/>
                    <a:pt x="4392982" y="0"/>
                  </a:cubicBezTo>
                  <a:cubicBezTo>
                    <a:pt x="4437768" y="-1021"/>
                    <a:pt x="4477721" y="42271"/>
                    <a:pt x="4473194" y="80212"/>
                  </a:cubicBezTo>
                  <a:cubicBezTo>
                    <a:pt x="4475411" y="184459"/>
                    <a:pt x="4488386" y="282457"/>
                    <a:pt x="4473194" y="401050"/>
                  </a:cubicBezTo>
                  <a:cubicBezTo>
                    <a:pt x="4479729" y="445102"/>
                    <a:pt x="4443480" y="485565"/>
                    <a:pt x="4392982" y="481262"/>
                  </a:cubicBezTo>
                  <a:cubicBezTo>
                    <a:pt x="4253216" y="496917"/>
                    <a:pt x="4067871" y="464098"/>
                    <a:pt x="3863127" y="481262"/>
                  </a:cubicBezTo>
                  <a:cubicBezTo>
                    <a:pt x="3658383" y="498426"/>
                    <a:pt x="3551818" y="468079"/>
                    <a:pt x="3247017" y="481262"/>
                  </a:cubicBezTo>
                  <a:cubicBezTo>
                    <a:pt x="2942216" y="494446"/>
                    <a:pt x="2963018" y="459466"/>
                    <a:pt x="2760291" y="481262"/>
                  </a:cubicBezTo>
                  <a:cubicBezTo>
                    <a:pt x="2557564" y="503058"/>
                    <a:pt x="2472692" y="464223"/>
                    <a:pt x="2187308" y="481262"/>
                  </a:cubicBezTo>
                  <a:cubicBezTo>
                    <a:pt x="1901924" y="498301"/>
                    <a:pt x="1807171" y="481078"/>
                    <a:pt x="1571198" y="481262"/>
                  </a:cubicBezTo>
                  <a:cubicBezTo>
                    <a:pt x="1335225" y="481447"/>
                    <a:pt x="1088979" y="511746"/>
                    <a:pt x="868833" y="481262"/>
                  </a:cubicBezTo>
                  <a:cubicBezTo>
                    <a:pt x="648688" y="450778"/>
                    <a:pt x="387520" y="458840"/>
                    <a:pt x="80212" y="481262"/>
                  </a:cubicBezTo>
                  <a:cubicBezTo>
                    <a:pt x="33861" y="482976"/>
                    <a:pt x="8196" y="450957"/>
                    <a:pt x="0" y="401050"/>
                  </a:cubicBezTo>
                  <a:cubicBezTo>
                    <a:pt x="153" y="261941"/>
                    <a:pt x="-12303" y="166895"/>
                    <a:pt x="0" y="80212"/>
                  </a:cubicBezTo>
                  <a:close/>
                </a:path>
              </a:pathLst>
            </a:custGeom>
            <a:noFill/>
            <a:ln w="28575">
              <a:solidFill>
                <a:srgbClr val="0070C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a:extLst>
                <a:ext uri="{FF2B5EF4-FFF2-40B4-BE49-F238E27FC236}">
                  <a16:creationId xmlns:a16="http://schemas.microsoft.com/office/drawing/2014/main" id="{C816DDDC-1D59-14F7-1477-FC6651B8B399}"/>
                </a:ext>
              </a:extLst>
            </p:cNvPr>
            <p:cNvSpPr txBox="1"/>
            <p:nvPr/>
          </p:nvSpPr>
          <p:spPr>
            <a:xfrm>
              <a:off x="734652" y="1819871"/>
              <a:ext cx="401053" cy="707886"/>
            </a:xfrm>
            <a:prstGeom prst="rect">
              <a:avLst/>
            </a:prstGeom>
            <a:noFill/>
          </p:spPr>
          <p:txBody>
            <a:bodyPr wrap="square" rtlCol="0">
              <a:spAutoFit/>
            </a:bodyPr>
            <a:lstStyle/>
            <a:p>
              <a:r>
                <a:rPr lang="en-US" sz="4000" b="1">
                  <a:solidFill>
                    <a:srgbClr val="0070C0"/>
                  </a:solidFill>
                </a:rPr>
                <a:t>4</a:t>
              </a:r>
            </a:p>
          </p:txBody>
        </p:sp>
        <p:sp>
          <p:nvSpPr>
            <p:cNvPr id="22" name="Rectangle: Rounded Corners 22">
              <a:extLst>
                <a:ext uri="{FF2B5EF4-FFF2-40B4-BE49-F238E27FC236}">
                  <a16:creationId xmlns:a16="http://schemas.microsoft.com/office/drawing/2014/main" id="{21638E21-90CF-77BE-B7FB-DD9181C97F95}"/>
                </a:ext>
              </a:extLst>
            </p:cNvPr>
            <p:cNvSpPr/>
            <p:nvPr/>
          </p:nvSpPr>
          <p:spPr>
            <a:xfrm>
              <a:off x="-6134047" y="2936846"/>
              <a:ext cx="1825732" cy="481262"/>
            </a:xfrm>
            <a:custGeom>
              <a:avLst/>
              <a:gdLst>
                <a:gd name="connsiteX0" fmla="*/ 0 w 1825732"/>
                <a:gd name="connsiteY0" fmla="*/ 80212 h 481262"/>
                <a:gd name="connsiteX1" fmla="*/ 80212 w 1825732"/>
                <a:gd name="connsiteY1" fmla="*/ 0 h 481262"/>
                <a:gd name="connsiteX2" fmla="*/ 618662 w 1825732"/>
                <a:gd name="connsiteY2" fmla="*/ 0 h 481262"/>
                <a:gd name="connsiteX3" fmla="*/ 1173764 w 1825732"/>
                <a:gd name="connsiteY3" fmla="*/ 0 h 481262"/>
                <a:gd name="connsiteX4" fmla="*/ 1745520 w 1825732"/>
                <a:gd name="connsiteY4" fmla="*/ 0 h 481262"/>
                <a:gd name="connsiteX5" fmla="*/ 1825732 w 1825732"/>
                <a:gd name="connsiteY5" fmla="*/ 80212 h 481262"/>
                <a:gd name="connsiteX6" fmla="*/ 1825732 w 1825732"/>
                <a:gd name="connsiteY6" fmla="*/ 401050 h 481262"/>
                <a:gd name="connsiteX7" fmla="*/ 1745520 w 1825732"/>
                <a:gd name="connsiteY7" fmla="*/ 481262 h 481262"/>
                <a:gd name="connsiteX8" fmla="*/ 1240377 w 1825732"/>
                <a:gd name="connsiteY8" fmla="*/ 481262 h 481262"/>
                <a:gd name="connsiteX9" fmla="*/ 718580 w 1825732"/>
                <a:gd name="connsiteY9" fmla="*/ 481262 h 481262"/>
                <a:gd name="connsiteX10" fmla="*/ 80212 w 1825732"/>
                <a:gd name="connsiteY10" fmla="*/ 481262 h 481262"/>
                <a:gd name="connsiteX11" fmla="*/ 0 w 1825732"/>
                <a:gd name="connsiteY11" fmla="*/ 401050 h 481262"/>
                <a:gd name="connsiteX12" fmla="*/ 0 w 1825732"/>
                <a:gd name="connsiteY12"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732" h="481262" extrusionOk="0">
                  <a:moveTo>
                    <a:pt x="0" y="80212"/>
                  </a:moveTo>
                  <a:cubicBezTo>
                    <a:pt x="-1135" y="33789"/>
                    <a:pt x="41358" y="5260"/>
                    <a:pt x="80212" y="0"/>
                  </a:cubicBezTo>
                  <a:cubicBezTo>
                    <a:pt x="313042" y="-343"/>
                    <a:pt x="493483" y="10084"/>
                    <a:pt x="618662" y="0"/>
                  </a:cubicBezTo>
                  <a:cubicBezTo>
                    <a:pt x="743841" y="-10084"/>
                    <a:pt x="962087" y="-773"/>
                    <a:pt x="1173764" y="0"/>
                  </a:cubicBezTo>
                  <a:cubicBezTo>
                    <a:pt x="1385441" y="773"/>
                    <a:pt x="1490317" y="22141"/>
                    <a:pt x="1745520" y="0"/>
                  </a:cubicBezTo>
                  <a:cubicBezTo>
                    <a:pt x="1784369" y="385"/>
                    <a:pt x="1826707" y="40732"/>
                    <a:pt x="1825732" y="80212"/>
                  </a:cubicBezTo>
                  <a:cubicBezTo>
                    <a:pt x="1834947" y="223726"/>
                    <a:pt x="1829992" y="263645"/>
                    <a:pt x="1825732" y="401050"/>
                  </a:cubicBezTo>
                  <a:cubicBezTo>
                    <a:pt x="1823818" y="456170"/>
                    <a:pt x="1788866" y="479559"/>
                    <a:pt x="1745520" y="481262"/>
                  </a:cubicBezTo>
                  <a:cubicBezTo>
                    <a:pt x="1633969" y="500764"/>
                    <a:pt x="1430065" y="457911"/>
                    <a:pt x="1240377" y="481262"/>
                  </a:cubicBezTo>
                  <a:cubicBezTo>
                    <a:pt x="1050689" y="504613"/>
                    <a:pt x="899832" y="464692"/>
                    <a:pt x="718580" y="481262"/>
                  </a:cubicBezTo>
                  <a:cubicBezTo>
                    <a:pt x="537328" y="497832"/>
                    <a:pt x="393005" y="459868"/>
                    <a:pt x="80212" y="481262"/>
                  </a:cubicBezTo>
                  <a:cubicBezTo>
                    <a:pt x="36998" y="481996"/>
                    <a:pt x="3143" y="453293"/>
                    <a:pt x="0" y="401050"/>
                  </a:cubicBezTo>
                  <a:cubicBezTo>
                    <a:pt x="-3963" y="320005"/>
                    <a:pt x="-8205" y="153482"/>
                    <a:pt x="0" y="80212"/>
                  </a:cubicBezTo>
                  <a:close/>
                </a:path>
              </a:pathLst>
            </a:custGeom>
            <a:noFill/>
            <a:ln w="28575">
              <a:solidFill>
                <a:srgbClr val="0070C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23" name="Group 22">
            <a:extLst>
              <a:ext uri="{FF2B5EF4-FFF2-40B4-BE49-F238E27FC236}">
                <a16:creationId xmlns:a16="http://schemas.microsoft.com/office/drawing/2014/main" id="{E2D7927B-B882-4151-64B4-B2950053C4B9}"/>
              </a:ext>
            </a:extLst>
          </p:cNvPr>
          <p:cNvGrpSpPr/>
          <p:nvPr/>
        </p:nvGrpSpPr>
        <p:grpSpPr>
          <a:xfrm>
            <a:off x="358172" y="3879377"/>
            <a:ext cx="11470106" cy="2267873"/>
            <a:chOff x="-1236122" y="1836003"/>
            <a:chExt cx="11403551" cy="2267873"/>
          </a:xfrm>
        </p:grpSpPr>
        <p:sp>
          <p:nvSpPr>
            <p:cNvPr id="24" name="Rectangle: Rounded Corners 22">
              <a:extLst>
                <a:ext uri="{FF2B5EF4-FFF2-40B4-BE49-F238E27FC236}">
                  <a16:creationId xmlns:a16="http://schemas.microsoft.com/office/drawing/2014/main" id="{6F12A29B-4EFC-0452-3B50-BEA4F67053CF}"/>
                </a:ext>
              </a:extLst>
            </p:cNvPr>
            <p:cNvSpPr/>
            <p:nvPr/>
          </p:nvSpPr>
          <p:spPr>
            <a:xfrm>
              <a:off x="734652" y="2261938"/>
              <a:ext cx="9432777" cy="481262"/>
            </a:xfrm>
            <a:custGeom>
              <a:avLst/>
              <a:gdLst>
                <a:gd name="connsiteX0" fmla="*/ 0 w 9432777"/>
                <a:gd name="connsiteY0" fmla="*/ 80212 h 481262"/>
                <a:gd name="connsiteX1" fmla="*/ 80212 w 9432777"/>
                <a:gd name="connsiteY1" fmla="*/ 0 h 481262"/>
                <a:gd name="connsiteX2" fmla="*/ 649799 w 9432777"/>
                <a:gd name="connsiteY2" fmla="*/ 0 h 481262"/>
                <a:gd name="connsiteX3" fmla="*/ 1312110 w 9432777"/>
                <a:gd name="connsiteY3" fmla="*/ 0 h 481262"/>
                <a:gd name="connsiteX4" fmla="*/ 1696251 w 9432777"/>
                <a:gd name="connsiteY4" fmla="*/ 0 h 481262"/>
                <a:gd name="connsiteX5" fmla="*/ 2451285 w 9432777"/>
                <a:gd name="connsiteY5" fmla="*/ 0 h 481262"/>
                <a:gd name="connsiteX6" fmla="*/ 2835425 w 9432777"/>
                <a:gd name="connsiteY6" fmla="*/ 0 h 481262"/>
                <a:gd name="connsiteX7" fmla="*/ 3497736 w 9432777"/>
                <a:gd name="connsiteY7" fmla="*/ 0 h 481262"/>
                <a:gd name="connsiteX8" fmla="*/ 4067324 w 9432777"/>
                <a:gd name="connsiteY8" fmla="*/ 0 h 481262"/>
                <a:gd name="connsiteX9" fmla="*/ 4451464 w 9432777"/>
                <a:gd name="connsiteY9" fmla="*/ 0 h 481262"/>
                <a:gd name="connsiteX10" fmla="*/ 4835604 w 9432777"/>
                <a:gd name="connsiteY10" fmla="*/ 0 h 481262"/>
                <a:gd name="connsiteX11" fmla="*/ 5312468 w 9432777"/>
                <a:gd name="connsiteY11" fmla="*/ 0 h 481262"/>
                <a:gd name="connsiteX12" fmla="*/ 5696609 w 9432777"/>
                <a:gd name="connsiteY12" fmla="*/ 0 h 481262"/>
                <a:gd name="connsiteX13" fmla="*/ 6451643 w 9432777"/>
                <a:gd name="connsiteY13" fmla="*/ 0 h 481262"/>
                <a:gd name="connsiteX14" fmla="*/ 6928507 w 9432777"/>
                <a:gd name="connsiteY14" fmla="*/ 0 h 481262"/>
                <a:gd name="connsiteX15" fmla="*/ 7590818 w 9432777"/>
                <a:gd name="connsiteY15" fmla="*/ 0 h 481262"/>
                <a:gd name="connsiteX16" fmla="*/ 7974958 w 9432777"/>
                <a:gd name="connsiteY16" fmla="*/ 0 h 481262"/>
                <a:gd name="connsiteX17" fmla="*/ 8544546 w 9432777"/>
                <a:gd name="connsiteY17" fmla="*/ 0 h 481262"/>
                <a:gd name="connsiteX18" fmla="*/ 9352565 w 9432777"/>
                <a:gd name="connsiteY18" fmla="*/ 0 h 481262"/>
                <a:gd name="connsiteX19" fmla="*/ 9432777 w 9432777"/>
                <a:gd name="connsiteY19" fmla="*/ 80212 h 481262"/>
                <a:gd name="connsiteX20" fmla="*/ 9432777 w 9432777"/>
                <a:gd name="connsiteY20" fmla="*/ 401050 h 481262"/>
                <a:gd name="connsiteX21" fmla="*/ 9352565 w 9432777"/>
                <a:gd name="connsiteY21" fmla="*/ 481262 h 481262"/>
                <a:gd name="connsiteX22" fmla="*/ 8968425 w 9432777"/>
                <a:gd name="connsiteY22" fmla="*/ 481262 h 481262"/>
                <a:gd name="connsiteX23" fmla="*/ 8398837 w 9432777"/>
                <a:gd name="connsiteY23" fmla="*/ 481262 h 481262"/>
                <a:gd name="connsiteX24" fmla="*/ 7829250 w 9432777"/>
                <a:gd name="connsiteY24" fmla="*/ 481262 h 481262"/>
                <a:gd name="connsiteX25" fmla="*/ 7352386 w 9432777"/>
                <a:gd name="connsiteY25" fmla="*/ 481262 h 481262"/>
                <a:gd name="connsiteX26" fmla="*/ 6504628 w 9432777"/>
                <a:gd name="connsiteY26" fmla="*/ 481262 h 481262"/>
                <a:gd name="connsiteX27" fmla="*/ 6027764 w 9432777"/>
                <a:gd name="connsiteY27" fmla="*/ 481262 h 481262"/>
                <a:gd name="connsiteX28" fmla="*/ 5180006 w 9432777"/>
                <a:gd name="connsiteY28" fmla="*/ 481262 h 481262"/>
                <a:gd name="connsiteX29" fmla="*/ 4610419 w 9432777"/>
                <a:gd name="connsiteY29" fmla="*/ 481262 h 481262"/>
                <a:gd name="connsiteX30" fmla="*/ 3948108 w 9432777"/>
                <a:gd name="connsiteY30" fmla="*/ 481262 h 481262"/>
                <a:gd name="connsiteX31" fmla="*/ 3563967 w 9432777"/>
                <a:gd name="connsiteY31" fmla="*/ 481262 h 481262"/>
                <a:gd name="connsiteX32" fmla="*/ 2716209 w 9432777"/>
                <a:gd name="connsiteY32" fmla="*/ 481262 h 481262"/>
                <a:gd name="connsiteX33" fmla="*/ 2053899 w 9432777"/>
                <a:gd name="connsiteY33" fmla="*/ 481262 h 481262"/>
                <a:gd name="connsiteX34" fmla="*/ 1298864 w 9432777"/>
                <a:gd name="connsiteY34" fmla="*/ 481262 h 481262"/>
                <a:gd name="connsiteX35" fmla="*/ 914724 w 9432777"/>
                <a:gd name="connsiteY35" fmla="*/ 481262 h 481262"/>
                <a:gd name="connsiteX36" fmla="*/ 80212 w 9432777"/>
                <a:gd name="connsiteY36" fmla="*/ 481262 h 481262"/>
                <a:gd name="connsiteX37" fmla="*/ 0 w 9432777"/>
                <a:gd name="connsiteY37" fmla="*/ 401050 h 481262"/>
                <a:gd name="connsiteX38" fmla="*/ 0 w 9432777"/>
                <a:gd name="connsiteY38"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32777" h="481262" extrusionOk="0">
                  <a:moveTo>
                    <a:pt x="0" y="80212"/>
                  </a:moveTo>
                  <a:cubicBezTo>
                    <a:pt x="-1135" y="33789"/>
                    <a:pt x="41358" y="5260"/>
                    <a:pt x="80212" y="0"/>
                  </a:cubicBezTo>
                  <a:cubicBezTo>
                    <a:pt x="360485" y="-13616"/>
                    <a:pt x="395431" y="-2669"/>
                    <a:pt x="649799" y="0"/>
                  </a:cubicBezTo>
                  <a:cubicBezTo>
                    <a:pt x="904167" y="2669"/>
                    <a:pt x="1024640" y="-18431"/>
                    <a:pt x="1312110" y="0"/>
                  </a:cubicBezTo>
                  <a:cubicBezTo>
                    <a:pt x="1599580" y="18431"/>
                    <a:pt x="1565822" y="6503"/>
                    <a:pt x="1696251" y="0"/>
                  </a:cubicBezTo>
                  <a:cubicBezTo>
                    <a:pt x="1826680" y="-6503"/>
                    <a:pt x="2267723" y="6415"/>
                    <a:pt x="2451285" y="0"/>
                  </a:cubicBezTo>
                  <a:cubicBezTo>
                    <a:pt x="2634847" y="-6415"/>
                    <a:pt x="2686706" y="-19124"/>
                    <a:pt x="2835425" y="0"/>
                  </a:cubicBezTo>
                  <a:cubicBezTo>
                    <a:pt x="2984144" y="19124"/>
                    <a:pt x="3181586" y="2302"/>
                    <a:pt x="3497736" y="0"/>
                  </a:cubicBezTo>
                  <a:cubicBezTo>
                    <a:pt x="3813886" y="-2302"/>
                    <a:pt x="3826265" y="-16235"/>
                    <a:pt x="4067324" y="0"/>
                  </a:cubicBezTo>
                  <a:cubicBezTo>
                    <a:pt x="4308383" y="16235"/>
                    <a:pt x="4340049" y="-16679"/>
                    <a:pt x="4451464" y="0"/>
                  </a:cubicBezTo>
                  <a:cubicBezTo>
                    <a:pt x="4562879" y="16679"/>
                    <a:pt x="4714278" y="-5172"/>
                    <a:pt x="4835604" y="0"/>
                  </a:cubicBezTo>
                  <a:cubicBezTo>
                    <a:pt x="4956930" y="5172"/>
                    <a:pt x="5191565" y="-9568"/>
                    <a:pt x="5312468" y="0"/>
                  </a:cubicBezTo>
                  <a:cubicBezTo>
                    <a:pt x="5433371" y="9568"/>
                    <a:pt x="5552007" y="990"/>
                    <a:pt x="5696609" y="0"/>
                  </a:cubicBezTo>
                  <a:cubicBezTo>
                    <a:pt x="5841211" y="-990"/>
                    <a:pt x="6157580" y="3122"/>
                    <a:pt x="6451643" y="0"/>
                  </a:cubicBezTo>
                  <a:cubicBezTo>
                    <a:pt x="6745706" y="-3122"/>
                    <a:pt x="6759306" y="1269"/>
                    <a:pt x="6928507" y="0"/>
                  </a:cubicBezTo>
                  <a:cubicBezTo>
                    <a:pt x="7097708" y="-1269"/>
                    <a:pt x="7403529" y="-6134"/>
                    <a:pt x="7590818" y="0"/>
                  </a:cubicBezTo>
                  <a:cubicBezTo>
                    <a:pt x="7778107" y="6134"/>
                    <a:pt x="7787822" y="-9215"/>
                    <a:pt x="7974958" y="0"/>
                  </a:cubicBezTo>
                  <a:cubicBezTo>
                    <a:pt x="8162094" y="9215"/>
                    <a:pt x="8262050" y="14464"/>
                    <a:pt x="8544546" y="0"/>
                  </a:cubicBezTo>
                  <a:cubicBezTo>
                    <a:pt x="8827042" y="-14464"/>
                    <a:pt x="9077048" y="-39080"/>
                    <a:pt x="9352565" y="0"/>
                  </a:cubicBezTo>
                  <a:cubicBezTo>
                    <a:pt x="9403900" y="1966"/>
                    <a:pt x="9428249" y="33481"/>
                    <a:pt x="9432777" y="80212"/>
                  </a:cubicBezTo>
                  <a:cubicBezTo>
                    <a:pt x="9424499" y="148719"/>
                    <a:pt x="9426665" y="288302"/>
                    <a:pt x="9432777" y="401050"/>
                  </a:cubicBezTo>
                  <a:cubicBezTo>
                    <a:pt x="9431229" y="451225"/>
                    <a:pt x="9397071" y="483202"/>
                    <a:pt x="9352565" y="481262"/>
                  </a:cubicBezTo>
                  <a:cubicBezTo>
                    <a:pt x="9235831" y="494800"/>
                    <a:pt x="9055362" y="493082"/>
                    <a:pt x="8968425" y="481262"/>
                  </a:cubicBezTo>
                  <a:cubicBezTo>
                    <a:pt x="8881488" y="469442"/>
                    <a:pt x="8660192" y="481144"/>
                    <a:pt x="8398837" y="481262"/>
                  </a:cubicBezTo>
                  <a:cubicBezTo>
                    <a:pt x="8137482" y="481380"/>
                    <a:pt x="8007060" y="502200"/>
                    <a:pt x="7829250" y="481262"/>
                  </a:cubicBezTo>
                  <a:cubicBezTo>
                    <a:pt x="7651440" y="460324"/>
                    <a:pt x="7521681" y="502641"/>
                    <a:pt x="7352386" y="481262"/>
                  </a:cubicBezTo>
                  <a:cubicBezTo>
                    <a:pt x="7183091" y="459883"/>
                    <a:pt x="6803495" y="461885"/>
                    <a:pt x="6504628" y="481262"/>
                  </a:cubicBezTo>
                  <a:cubicBezTo>
                    <a:pt x="6205761" y="500639"/>
                    <a:pt x="6239320" y="503828"/>
                    <a:pt x="6027764" y="481262"/>
                  </a:cubicBezTo>
                  <a:cubicBezTo>
                    <a:pt x="5816208" y="458696"/>
                    <a:pt x="5466821" y="508903"/>
                    <a:pt x="5180006" y="481262"/>
                  </a:cubicBezTo>
                  <a:cubicBezTo>
                    <a:pt x="4893191" y="453621"/>
                    <a:pt x="4811932" y="505129"/>
                    <a:pt x="4610419" y="481262"/>
                  </a:cubicBezTo>
                  <a:cubicBezTo>
                    <a:pt x="4408906" y="457395"/>
                    <a:pt x="4241822" y="491735"/>
                    <a:pt x="3948108" y="481262"/>
                  </a:cubicBezTo>
                  <a:cubicBezTo>
                    <a:pt x="3654394" y="470789"/>
                    <a:pt x="3651525" y="497655"/>
                    <a:pt x="3563967" y="481262"/>
                  </a:cubicBezTo>
                  <a:cubicBezTo>
                    <a:pt x="3476409" y="464869"/>
                    <a:pt x="2987437" y="503962"/>
                    <a:pt x="2716209" y="481262"/>
                  </a:cubicBezTo>
                  <a:cubicBezTo>
                    <a:pt x="2444981" y="458562"/>
                    <a:pt x="2323116" y="505989"/>
                    <a:pt x="2053899" y="481262"/>
                  </a:cubicBezTo>
                  <a:cubicBezTo>
                    <a:pt x="1784682" y="456536"/>
                    <a:pt x="1625766" y="460230"/>
                    <a:pt x="1298864" y="481262"/>
                  </a:cubicBezTo>
                  <a:cubicBezTo>
                    <a:pt x="971962" y="502294"/>
                    <a:pt x="1073989" y="476918"/>
                    <a:pt x="914724" y="481262"/>
                  </a:cubicBezTo>
                  <a:cubicBezTo>
                    <a:pt x="755459" y="485606"/>
                    <a:pt x="322662" y="460612"/>
                    <a:pt x="80212" y="481262"/>
                  </a:cubicBezTo>
                  <a:cubicBezTo>
                    <a:pt x="38222" y="489726"/>
                    <a:pt x="5407" y="449228"/>
                    <a:pt x="0" y="401050"/>
                  </a:cubicBezTo>
                  <a:cubicBezTo>
                    <a:pt x="-5707" y="278339"/>
                    <a:pt x="13071" y="212255"/>
                    <a:pt x="0" y="80212"/>
                  </a:cubicBezTo>
                  <a:close/>
                </a:path>
              </a:pathLst>
            </a:custGeom>
            <a:noFill/>
            <a:ln w="28575">
              <a:solidFill>
                <a:srgbClr val="7030A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extBox 25">
              <a:extLst>
                <a:ext uri="{FF2B5EF4-FFF2-40B4-BE49-F238E27FC236}">
                  <a16:creationId xmlns:a16="http://schemas.microsoft.com/office/drawing/2014/main" id="{6AD88F54-1CE1-57D5-8D99-490D1FE51DB0}"/>
                </a:ext>
              </a:extLst>
            </p:cNvPr>
            <p:cNvSpPr txBox="1"/>
            <p:nvPr/>
          </p:nvSpPr>
          <p:spPr>
            <a:xfrm>
              <a:off x="686410" y="1836003"/>
              <a:ext cx="401053" cy="707886"/>
            </a:xfrm>
            <a:prstGeom prst="rect">
              <a:avLst/>
            </a:prstGeom>
            <a:noFill/>
          </p:spPr>
          <p:txBody>
            <a:bodyPr wrap="square" rtlCol="0">
              <a:spAutoFit/>
            </a:bodyPr>
            <a:lstStyle/>
            <a:p>
              <a:r>
                <a:rPr lang="en-US" sz="4000" b="1">
                  <a:solidFill>
                    <a:srgbClr val="7030A0"/>
                  </a:solidFill>
                </a:rPr>
                <a:t>5</a:t>
              </a:r>
            </a:p>
          </p:txBody>
        </p:sp>
        <p:sp>
          <p:nvSpPr>
            <p:cNvPr id="28" name="Rectangle: Rounded Corners 22">
              <a:extLst>
                <a:ext uri="{FF2B5EF4-FFF2-40B4-BE49-F238E27FC236}">
                  <a16:creationId xmlns:a16="http://schemas.microsoft.com/office/drawing/2014/main" id="{6F594A29-F8E6-3314-EBA7-E8FBB7B5BFE7}"/>
                </a:ext>
              </a:extLst>
            </p:cNvPr>
            <p:cNvSpPr/>
            <p:nvPr/>
          </p:nvSpPr>
          <p:spPr>
            <a:xfrm>
              <a:off x="-1236121" y="2985956"/>
              <a:ext cx="11403549" cy="481262"/>
            </a:xfrm>
            <a:custGeom>
              <a:avLst/>
              <a:gdLst>
                <a:gd name="connsiteX0" fmla="*/ 0 w 11403549"/>
                <a:gd name="connsiteY0" fmla="*/ 80212 h 481262"/>
                <a:gd name="connsiteX1" fmla="*/ 80212 w 11403549"/>
                <a:gd name="connsiteY1" fmla="*/ 0 h 481262"/>
                <a:gd name="connsiteX2" fmla="*/ 629141 w 11403549"/>
                <a:gd name="connsiteY2" fmla="*/ 0 h 481262"/>
                <a:gd name="connsiteX3" fmla="*/ 1290501 w 11403549"/>
                <a:gd name="connsiteY3" fmla="*/ 0 h 481262"/>
                <a:gd name="connsiteX4" fmla="*/ 1614568 w 11403549"/>
                <a:gd name="connsiteY4" fmla="*/ 0 h 481262"/>
                <a:gd name="connsiteX5" fmla="*/ 2388359 w 11403549"/>
                <a:gd name="connsiteY5" fmla="*/ 0 h 481262"/>
                <a:gd name="connsiteX6" fmla="*/ 2712426 w 11403549"/>
                <a:gd name="connsiteY6" fmla="*/ 0 h 481262"/>
                <a:gd name="connsiteX7" fmla="*/ 3373786 w 11403549"/>
                <a:gd name="connsiteY7" fmla="*/ 0 h 481262"/>
                <a:gd name="connsiteX8" fmla="*/ 3922715 w 11403549"/>
                <a:gd name="connsiteY8" fmla="*/ 0 h 481262"/>
                <a:gd name="connsiteX9" fmla="*/ 4246782 w 11403549"/>
                <a:gd name="connsiteY9" fmla="*/ 0 h 481262"/>
                <a:gd name="connsiteX10" fmla="*/ 4570848 w 11403549"/>
                <a:gd name="connsiteY10" fmla="*/ 0 h 481262"/>
                <a:gd name="connsiteX11" fmla="*/ 5007346 w 11403549"/>
                <a:gd name="connsiteY11" fmla="*/ 0 h 481262"/>
                <a:gd name="connsiteX12" fmla="*/ 5331413 w 11403549"/>
                <a:gd name="connsiteY12" fmla="*/ 0 h 481262"/>
                <a:gd name="connsiteX13" fmla="*/ 6105204 w 11403549"/>
                <a:gd name="connsiteY13" fmla="*/ 0 h 481262"/>
                <a:gd name="connsiteX14" fmla="*/ 6541702 w 11403549"/>
                <a:gd name="connsiteY14" fmla="*/ 0 h 481262"/>
                <a:gd name="connsiteX15" fmla="*/ 7203062 w 11403549"/>
                <a:gd name="connsiteY15" fmla="*/ 0 h 481262"/>
                <a:gd name="connsiteX16" fmla="*/ 7527129 w 11403549"/>
                <a:gd name="connsiteY16" fmla="*/ 0 h 481262"/>
                <a:gd name="connsiteX17" fmla="*/ 8076058 w 11403549"/>
                <a:gd name="connsiteY17" fmla="*/ 0 h 481262"/>
                <a:gd name="connsiteX18" fmla="*/ 8737418 w 11403549"/>
                <a:gd name="connsiteY18" fmla="*/ 0 h 481262"/>
                <a:gd name="connsiteX19" fmla="*/ 9623641 w 11403549"/>
                <a:gd name="connsiteY19" fmla="*/ 0 h 481262"/>
                <a:gd name="connsiteX20" fmla="*/ 10060139 w 11403549"/>
                <a:gd name="connsiteY20" fmla="*/ 0 h 481262"/>
                <a:gd name="connsiteX21" fmla="*/ 11323337 w 11403549"/>
                <a:gd name="connsiteY21" fmla="*/ 0 h 481262"/>
                <a:gd name="connsiteX22" fmla="*/ 11403549 w 11403549"/>
                <a:gd name="connsiteY22" fmla="*/ 80212 h 481262"/>
                <a:gd name="connsiteX23" fmla="*/ 11403549 w 11403549"/>
                <a:gd name="connsiteY23" fmla="*/ 401050 h 481262"/>
                <a:gd name="connsiteX24" fmla="*/ 11323337 w 11403549"/>
                <a:gd name="connsiteY24" fmla="*/ 481262 h 481262"/>
                <a:gd name="connsiteX25" fmla="*/ 10549545 w 11403549"/>
                <a:gd name="connsiteY25" fmla="*/ 481262 h 481262"/>
                <a:gd name="connsiteX26" fmla="*/ 9663323 w 11403549"/>
                <a:gd name="connsiteY26" fmla="*/ 481262 h 481262"/>
                <a:gd name="connsiteX27" fmla="*/ 9226825 w 11403549"/>
                <a:gd name="connsiteY27" fmla="*/ 481262 h 481262"/>
                <a:gd name="connsiteX28" fmla="*/ 8340602 w 11403549"/>
                <a:gd name="connsiteY28" fmla="*/ 481262 h 481262"/>
                <a:gd name="connsiteX29" fmla="*/ 7791673 w 11403549"/>
                <a:gd name="connsiteY29" fmla="*/ 481262 h 481262"/>
                <a:gd name="connsiteX30" fmla="*/ 7130313 w 11403549"/>
                <a:gd name="connsiteY30" fmla="*/ 481262 h 481262"/>
                <a:gd name="connsiteX31" fmla="*/ 6806246 w 11403549"/>
                <a:gd name="connsiteY31" fmla="*/ 481262 h 481262"/>
                <a:gd name="connsiteX32" fmla="*/ 5920023 w 11403549"/>
                <a:gd name="connsiteY32" fmla="*/ 481262 h 481262"/>
                <a:gd name="connsiteX33" fmla="*/ 5258663 w 11403549"/>
                <a:gd name="connsiteY33" fmla="*/ 481262 h 481262"/>
                <a:gd name="connsiteX34" fmla="*/ 4484872 w 11403549"/>
                <a:gd name="connsiteY34" fmla="*/ 481262 h 481262"/>
                <a:gd name="connsiteX35" fmla="*/ 4160805 w 11403549"/>
                <a:gd name="connsiteY35" fmla="*/ 481262 h 481262"/>
                <a:gd name="connsiteX36" fmla="*/ 3499445 w 11403549"/>
                <a:gd name="connsiteY36" fmla="*/ 481262 h 481262"/>
                <a:gd name="connsiteX37" fmla="*/ 2725653 w 11403549"/>
                <a:gd name="connsiteY37" fmla="*/ 481262 h 481262"/>
                <a:gd name="connsiteX38" fmla="*/ 1951862 w 11403549"/>
                <a:gd name="connsiteY38" fmla="*/ 481262 h 481262"/>
                <a:gd name="connsiteX39" fmla="*/ 1627795 w 11403549"/>
                <a:gd name="connsiteY39" fmla="*/ 481262 h 481262"/>
                <a:gd name="connsiteX40" fmla="*/ 741572 w 11403549"/>
                <a:gd name="connsiteY40" fmla="*/ 481262 h 481262"/>
                <a:gd name="connsiteX41" fmla="*/ 80212 w 11403549"/>
                <a:gd name="connsiteY41" fmla="*/ 481262 h 481262"/>
                <a:gd name="connsiteX42" fmla="*/ 0 w 11403549"/>
                <a:gd name="connsiteY42" fmla="*/ 401050 h 481262"/>
                <a:gd name="connsiteX43" fmla="*/ 0 w 11403549"/>
                <a:gd name="connsiteY43"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03549" h="481262" extrusionOk="0">
                  <a:moveTo>
                    <a:pt x="0" y="80212"/>
                  </a:moveTo>
                  <a:cubicBezTo>
                    <a:pt x="-1135" y="33789"/>
                    <a:pt x="41358" y="5260"/>
                    <a:pt x="80212" y="0"/>
                  </a:cubicBezTo>
                  <a:cubicBezTo>
                    <a:pt x="278831" y="1643"/>
                    <a:pt x="376092" y="-1212"/>
                    <a:pt x="629141" y="0"/>
                  </a:cubicBezTo>
                  <a:cubicBezTo>
                    <a:pt x="882190" y="1212"/>
                    <a:pt x="1148017" y="30880"/>
                    <a:pt x="1290501" y="0"/>
                  </a:cubicBezTo>
                  <a:cubicBezTo>
                    <a:pt x="1432985" y="-30880"/>
                    <a:pt x="1495819" y="11"/>
                    <a:pt x="1614568" y="0"/>
                  </a:cubicBezTo>
                  <a:cubicBezTo>
                    <a:pt x="1733317" y="-11"/>
                    <a:pt x="2050229" y="-23402"/>
                    <a:pt x="2388359" y="0"/>
                  </a:cubicBezTo>
                  <a:cubicBezTo>
                    <a:pt x="2726489" y="23402"/>
                    <a:pt x="2578068" y="-1737"/>
                    <a:pt x="2712426" y="0"/>
                  </a:cubicBezTo>
                  <a:cubicBezTo>
                    <a:pt x="2846784" y="1737"/>
                    <a:pt x="3097678" y="-20258"/>
                    <a:pt x="3373786" y="0"/>
                  </a:cubicBezTo>
                  <a:cubicBezTo>
                    <a:pt x="3649894" y="20258"/>
                    <a:pt x="3805198" y="2668"/>
                    <a:pt x="3922715" y="0"/>
                  </a:cubicBezTo>
                  <a:cubicBezTo>
                    <a:pt x="4040232" y="-2668"/>
                    <a:pt x="4099698" y="-4855"/>
                    <a:pt x="4246782" y="0"/>
                  </a:cubicBezTo>
                  <a:cubicBezTo>
                    <a:pt x="4393866" y="4855"/>
                    <a:pt x="4435469" y="4764"/>
                    <a:pt x="4570848" y="0"/>
                  </a:cubicBezTo>
                  <a:cubicBezTo>
                    <a:pt x="4706227" y="-4764"/>
                    <a:pt x="4900233" y="5164"/>
                    <a:pt x="5007346" y="0"/>
                  </a:cubicBezTo>
                  <a:cubicBezTo>
                    <a:pt x="5114459" y="-5164"/>
                    <a:pt x="5213879" y="4397"/>
                    <a:pt x="5331413" y="0"/>
                  </a:cubicBezTo>
                  <a:cubicBezTo>
                    <a:pt x="5448947" y="-4397"/>
                    <a:pt x="5937548" y="12295"/>
                    <a:pt x="6105204" y="0"/>
                  </a:cubicBezTo>
                  <a:cubicBezTo>
                    <a:pt x="6272860" y="-12295"/>
                    <a:pt x="6335570" y="5922"/>
                    <a:pt x="6541702" y="0"/>
                  </a:cubicBezTo>
                  <a:cubicBezTo>
                    <a:pt x="6747834" y="-5922"/>
                    <a:pt x="6976695" y="-688"/>
                    <a:pt x="7203062" y="0"/>
                  </a:cubicBezTo>
                  <a:cubicBezTo>
                    <a:pt x="7429429" y="688"/>
                    <a:pt x="7435436" y="-5225"/>
                    <a:pt x="7527129" y="0"/>
                  </a:cubicBezTo>
                  <a:cubicBezTo>
                    <a:pt x="7618822" y="5225"/>
                    <a:pt x="7846176" y="-7509"/>
                    <a:pt x="8076058" y="0"/>
                  </a:cubicBezTo>
                  <a:cubicBezTo>
                    <a:pt x="8305940" y="7509"/>
                    <a:pt x="8553251" y="20806"/>
                    <a:pt x="8737418" y="0"/>
                  </a:cubicBezTo>
                  <a:cubicBezTo>
                    <a:pt x="8921585" y="-20806"/>
                    <a:pt x="9294633" y="30476"/>
                    <a:pt x="9623641" y="0"/>
                  </a:cubicBezTo>
                  <a:cubicBezTo>
                    <a:pt x="9952649" y="-30476"/>
                    <a:pt x="9901692" y="-9928"/>
                    <a:pt x="10060139" y="0"/>
                  </a:cubicBezTo>
                  <a:cubicBezTo>
                    <a:pt x="10218586" y="9928"/>
                    <a:pt x="10954886" y="-22851"/>
                    <a:pt x="11323337" y="0"/>
                  </a:cubicBezTo>
                  <a:cubicBezTo>
                    <a:pt x="11366089" y="5875"/>
                    <a:pt x="11403755" y="37852"/>
                    <a:pt x="11403549" y="80212"/>
                  </a:cubicBezTo>
                  <a:cubicBezTo>
                    <a:pt x="11404763" y="173946"/>
                    <a:pt x="11401480" y="260145"/>
                    <a:pt x="11403549" y="401050"/>
                  </a:cubicBezTo>
                  <a:cubicBezTo>
                    <a:pt x="11410813" y="445393"/>
                    <a:pt x="11370488" y="472918"/>
                    <a:pt x="11323337" y="481262"/>
                  </a:cubicBezTo>
                  <a:cubicBezTo>
                    <a:pt x="11055899" y="512016"/>
                    <a:pt x="10832495" y="453647"/>
                    <a:pt x="10549545" y="481262"/>
                  </a:cubicBezTo>
                  <a:cubicBezTo>
                    <a:pt x="10266595" y="508877"/>
                    <a:pt x="9850541" y="440010"/>
                    <a:pt x="9663323" y="481262"/>
                  </a:cubicBezTo>
                  <a:cubicBezTo>
                    <a:pt x="9476105" y="522514"/>
                    <a:pt x="9385479" y="485282"/>
                    <a:pt x="9226825" y="481262"/>
                  </a:cubicBezTo>
                  <a:cubicBezTo>
                    <a:pt x="9068171" y="477242"/>
                    <a:pt x="8674136" y="484317"/>
                    <a:pt x="8340602" y="481262"/>
                  </a:cubicBezTo>
                  <a:cubicBezTo>
                    <a:pt x="8007068" y="478207"/>
                    <a:pt x="7965832" y="486326"/>
                    <a:pt x="7791673" y="481262"/>
                  </a:cubicBezTo>
                  <a:cubicBezTo>
                    <a:pt x="7617514" y="476198"/>
                    <a:pt x="7412424" y="466360"/>
                    <a:pt x="7130313" y="481262"/>
                  </a:cubicBezTo>
                  <a:cubicBezTo>
                    <a:pt x="6848202" y="496164"/>
                    <a:pt x="6911768" y="484761"/>
                    <a:pt x="6806246" y="481262"/>
                  </a:cubicBezTo>
                  <a:cubicBezTo>
                    <a:pt x="6700724" y="477763"/>
                    <a:pt x="6213326" y="442178"/>
                    <a:pt x="5920023" y="481262"/>
                  </a:cubicBezTo>
                  <a:cubicBezTo>
                    <a:pt x="5626720" y="520346"/>
                    <a:pt x="5428025" y="507024"/>
                    <a:pt x="5258663" y="481262"/>
                  </a:cubicBezTo>
                  <a:cubicBezTo>
                    <a:pt x="5089301" y="455500"/>
                    <a:pt x="4868622" y="448718"/>
                    <a:pt x="4484872" y="481262"/>
                  </a:cubicBezTo>
                  <a:cubicBezTo>
                    <a:pt x="4101122" y="513806"/>
                    <a:pt x="4239983" y="483967"/>
                    <a:pt x="4160805" y="481262"/>
                  </a:cubicBezTo>
                  <a:cubicBezTo>
                    <a:pt x="4081627" y="478557"/>
                    <a:pt x="3744704" y="469942"/>
                    <a:pt x="3499445" y="481262"/>
                  </a:cubicBezTo>
                  <a:cubicBezTo>
                    <a:pt x="3254186" y="492582"/>
                    <a:pt x="3029807" y="496344"/>
                    <a:pt x="2725653" y="481262"/>
                  </a:cubicBezTo>
                  <a:cubicBezTo>
                    <a:pt x="2421499" y="466180"/>
                    <a:pt x="2176207" y="449607"/>
                    <a:pt x="1951862" y="481262"/>
                  </a:cubicBezTo>
                  <a:cubicBezTo>
                    <a:pt x="1727517" y="512917"/>
                    <a:pt x="1719629" y="478767"/>
                    <a:pt x="1627795" y="481262"/>
                  </a:cubicBezTo>
                  <a:cubicBezTo>
                    <a:pt x="1535961" y="483757"/>
                    <a:pt x="1177379" y="493495"/>
                    <a:pt x="741572" y="481262"/>
                  </a:cubicBezTo>
                  <a:cubicBezTo>
                    <a:pt x="305765" y="469029"/>
                    <a:pt x="217201" y="506700"/>
                    <a:pt x="80212" y="481262"/>
                  </a:cubicBezTo>
                  <a:cubicBezTo>
                    <a:pt x="35322" y="478675"/>
                    <a:pt x="-1065" y="453422"/>
                    <a:pt x="0" y="401050"/>
                  </a:cubicBezTo>
                  <a:cubicBezTo>
                    <a:pt x="-7512" y="261812"/>
                    <a:pt x="10123" y="185211"/>
                    <a:pt x="0" y="80212"/>
                  </a:cubicBezTo>
                  <a:close/>
                </a:path>
              </a:pathLst>
            </a:custGeom>
            <a:noFill/>
            <a:ln w="28575">
              <a:solidFill>
                <a:srgbClr val="7030A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Rectangle: Rounded Corners 22">
              <a:extLst>
                <a:ext uri="{FF2B5EF4-FFF2-40B4-BE49-F238E27FC236}">
                  <a16:creationId xmlns:a16="http://schemas.microsoft.com/office/drawing/2014/main" id="{968574FD-A472-542F-5085-8A4201ADF2A6}"/>
                </a:ext>
              </a:extLst>
            </p:cNvPr>
            <p:cNvSpPr/>
            <p:nvPr/>
          </p:nvSpPr>
          <p:spPr>
            <a:xfrm>
              <a:off x="-1236122" y="3622614"/>
              <a:ext cx="2371827" cy="481262"/>
            </a:xfrm>
            <a:custGeom>
              <a:avLst/>
              <a:gdLst>
                <a:gd name="connsiteX0" fmla="*/ 0 w 2371827"/>
                <a:gd name="connsiteY0" fmla="*/ 80212 h 481262"/>
                <a:gd name="connsiteX1" fmla="*/ 80212 w 2371827"/>
                <a:gd name="connsiteY1" fmla="*/ 0 h 481262"/>
                <a:gd name="connsiteX2" fmla="*/ 610949 w 2371827"/>
                <a:gd name="connsiteY2" fmla="*/ 0 h 481262"/>
                <a:gd name="connsiteX3" fmla="*/ 1163799 w 2371827"/>
                <a:gd name="connsiteY3" fmla="*/ 0 h 481262"/>
                <a:gd name="connsiteX4" fmla="*/ 1650308 w 2371827"/>
                <a:gd name="connsiteY4" fmla="*/ 0 h 481262"/>
                <a:gd name="connsiteX5" fmla="*/ 2291615 w 2371827"/>
                <a:gd name="connsiteY5" fmla="*/ 0 h 481262"/>
                <a:gd name="connsiteX6" fmla="*/ 2371827 w 2371827"/>
                <a:gd name="connsiteY6" fmla="*/ 80212 h 481262"/>
                <a:gd name="connsiteX7" fmla="*/ 2371827 w 2371827"/>
                <a:gd name="connsiteY7" fmla="*/ 401050 h 481262"/>
                <a:gd name="connsiteX8" fmla="*/ 2291615 w 2371827"/>
                <a:gd name="connsiteY8" fmla="*/ 481262 h 481262"/>
                <a:gd name="connsiteX9" fmla="*/ 1805106 w 2371827"/>
                <a:gd name="connsiteY9" fmla="*/ 481262 h 481262"/>
                <a:gd name="connsiteX10" fmla="*/ 1318598 w 2371827"/>
                <a:gd name="connsiteY10" fmla="*/ 481262 h 481262"/>
                <a:gd name="connsiteX11" fmla="*/ 743633 w 2371827"/>
                <a:gd name="connsiteY11" fmla="*/ 481262 h 481262"/>
                <a:gd name="connsiteX12" fmla="*/ 80212 w 2371827"/>
                <a:gd name="connsiteY12" fmla="*/ 481262 h 481262"/>
                <a:gd name="connsiteX13" fmla="*/ 0 w 2371827"/>
                <a:gd name="connsiteY13" fmla="*/ 401050 h 481262"/>
                <a:gd name="connsiteX14" fmla="*/ 0 w 2371827"/>
                <a:gd name="connsiteY14" fmla="*/ 80212 h 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1827" h="481262" extrusionOk="0">
                  <a:moveTo>
                    <a:pt x="0" y="80212"/>
                  </a:moveTo>
                  <a:cubicBezTo>
                    <a:pt x="-1135" y="33789"/>
                    <a:pt x="41358" y="5260"/>
                    <a:pt x="80212" y="0"/>
                  </a:cubicBezTo>
                  <a:cubicBezTo>
                    <a:pt x="332284" y="-25192"/>
                    <a:pt x="447234" y="24168"/>
                    <a:pt x="610949" y="0"/>
                  </a:cubicBezTo>
                  <a:cubicBezTo>
                    <a:pt x="774664" y="-24168"/>
                    <a:pt x="939964" y="26526"/>
                    <a:pt x="1163799" y="0"/>
                  </a:cubicBezTo>
                  <a:cubicBezTo>
                    <a:pt x="1387634" y="-26526"/>
                    <a:pt x="1535249" y="2966"/>
                    <a:pt x="1650308" y="0"/>
                  </a:cubicBezTo>
                  <a:cubicBezTo>
                    <a:pt x="1765367" y="-2966"/>
                    <a:pt x="2078489" y="-29171"/>
                    <a:pt x="2291615" y="0"/>
                  </a:cubicBezTo>
                  <a:cubicBezTo>
                    <a:pt x="2331426" y="-1076"/>
                    <a:pt x="2370702" y="31752"/>
                    <a:pt x="2371827" y="80212"/>
                  </a:cubicBezTo>
                  <a:cubicBezTo>
                    <a:pt x="2359788" y="178839"/>
                    <a:pt x="2380916" y="287367"/>
                    <a:pt x="2371827" y="401050"/>
                  </a:cubicBezTo>
                  <a:cubicBezTo>
                    <a:pt x="2372313" y="444329"/>
                    <a:pt x="2340442" y="487621"/>
                    <a:pt x="2291615" y="481262"/>
                  </a:cubicBezTo>
                  <a:cubicBezTo>
                    <a:pt x="2082389" y="489531"/>
                    <a:pt x="2045089" y="468171"/>
                    <a:pt x="1805106" y="481262"/>
                  </a:cubicBezTo>
                  <a:cubicBezTo>
                    <a:pt x="1565123" y="494353"/>
                    <a:pt x="1489044" y="502830"/>
                    <a:pt x="1318598" y="481262"/>
                  </a:cubicBezTo>
                  <a:cubicBezTo>
                    <a:pt x="1148152" y="459694"/>
                    <a:pt x="1024068" y="490072"/>
                    <a:pt x="743633" y="481262"/>
                  </a:cubicBezTo>
                  <a:cubicBezTo>
                    <a:pt x="463198" y="472452"/>
                    <a:pt x="370576" y="474686"/>
                    <a:pt x="80212" y="481262"/>
                  </a:cubicBezTo>
                  <a:cubicBezTo>
                    <a:pt x="36809" y="476829"/>
                    <a:pt x="-270" y="453873"/>
                    <a:pt x="0" y="401050"/>
                  </a:cubicBezTo>
                  <a:cubicBezTo>
                    <a:pt x="-13533" y="299171"/>
                    <a:pt x="14432" y="235020"/>
                    <a:pt x="0" y="80212"/>
                  </a:cubicBezTo>
                  <a:close/>
                </a:path>
              </a:pathLst>
            </a:custGeom>
            <a:noFill/>
            <a:ln w="28575">
              <a:solidFill>
                <a:srgbClr val="7030A0"/>
              </a:solidFill>
              <a:extLst>
                <a:ext uri="{C807C97D-BFC1-408E-A445-0C87EB9F89A2}">
                  <ask:lineSketchStyleProps xmlns:ask="http://schemas.microsoft.com/office/drawing/2018/sketchyshape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4371948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ÂM-THANH-XOAY.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ÂM-THANH-XOAY.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ÂM-THANH-XOAY.wav"/>
                                        </p:tgtEl>
                                      </p:cMediaNode>
                                    </p:audio>
                                  </p:sub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2" name="ÂM-THANH-XOAY.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1251</Words>
  <Application>Microsoft Office PowerPoint</Application>
  <PresentationFormat>Màn hình rộng</PresentationFormat>
  <Paragraphs>169</Paragraphs>
  <Slides>29</Slides>
  <Notes>0</Notes>
  <HiddenSlides>0</HiddenSlides>
  <MMClips>2</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29</vt:i4>
      </vt:variant>
    </vt:vector>
  </HeadingPairs>
  <TitlesOfParts>
    <vt:vector size="41" baseType="lpstr">
      <vt:lpstr>LNTH-LuoLuoNotangYuanTi 1</vt:lpstr>
      <vt:lpstr>#9Slide05 SVNClementine</vt:lpstr>
      <vt:lpstr>Arial</vt:lpstr>
      <vt:lpstr>Calibri</vt:lpstr>
      <vt:lpstr>Calibri Light</vt:lpstr>
      <vt:lpstr>LNTH-Hoa Nho LNTH</vt:lpstr>
      <vt:lpstr>SVN-Gretoon</vt:lpstr>
      <vt:lpstr>UTM Edwardian</vt:lpstr>
      <vt:lpstr>UTM Flamenco</vt:lpstr>
      <vt:lpstr>UTM Mother</vt:lpstr>
      <vt:lpstr>UVN Banh Mi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pc</cp:lastModifiedBy>
  <cp:revision>20</cp:revision>
  <dcterms:created xsi:type="dcterms:W3CDTF">2023-08-16T13:20:46Z</dcterms:created>
  <dcterms:modified xsi:type="dcterms:W3CDTF">2023-12-24T16:35:55Z</dcterms:modified>
</cp:coreProperties>
</file>