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81" r:id="rId4"/>
    <p:sldId id="260" r:id="rId5"/>
    <p:sldId id="282" r:id="rId6"/>
    <p:sldId id="263" r:id="rId7"/>
    <p:sldId id="271" r:id="rId8"/>
    <p:sldId id="276" r:id="rId9"/>
    <p:sldId id="277" r:id="rId10"/>
    <p:sldId id="278" r:id="rId11"/>
    <p:sldId id="264" r:id="rId12"/>
    <p:sldId id="352" r:id="rId13"/>
    <p:sldId id="353" r:id="rId14"/>
    <p:sldId id="351" r:id="rId15"/>
    <p:sldId id="283" r:id="rId16"/>
    <p:sldId id="266" r:id="rId17"/>
    <p:sldId id="350" r:id="rId18"/>
    <p:sldId id="287" r:id="rId19"/>
    <p:sldId id="354" r:id="rId20"/>
    <p:sldId id="285" r:id="rId21"/>
    <p:sldId id="270" r:id="rId22"/>
    <p:sldId id="273" r:id="rId23"/>
    <p:sldId id="275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BFF"/>
    <a:srgbClr val="FAE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66" autoAdjust="0"/>
    <p:restoredTop sz="94660"/>
  </p:normalViewPr>
  <p:slideViewPr>
    <p:cSldViewPr snapToGrid="0">
      <p:cViewPr varScale="1">
        <p:scale>
          <a:sx n="62" d="100"/>
          <a:sy n="62" d="100"/>
        </p:scale>
        <p:origin x="6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8A8C09-9F4A-B4C1-2035-6ACDB05E1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401DDAE-C963-FFD5-EFBF-8092BA677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8064FC3-70CA-1EDA-C2A3-9AACF6B81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A1E0-1E78-4475-8C82-67B8E4EF6A50}" type="datetimeFigureOut">
              <a:rPr lang="vi-VN" smtClean="0"/>
              <a:t>26/12/2023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3C060F-120B-3EB5-C842-BD68CC053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EA9B22F-6060-4D77-576B-3AE17E21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9AEA-51AD-4EB5-8C2D-60F5983F3B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973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EB81E4-546D-DA8A-E581-8F6DBABA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1807AE0-39A0-B58B-6949-336DFD63D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F51B060-440A-D053-F83B-D6CAF03E8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A1E0-1E78-4475-8C82-67B8E4EF6A50}" type="datetimeFigureOut">
              <a:rPr lang="vi-VN" smtClean="0"/>
              <a:t>26/12/2023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AD63EC-9A84-9BE3-F6AC-A770EC114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5B4CA7-69A6-6B1F-86C4-79BF5DD2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9AEA-51AD-4EB5-8C2D-60F5983F3B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883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F4C403E-18B3-8863-E576-9DFE1437E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255C6BD-91C0-B937-1EC0-5D5AAEB97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50F1B87-0563-5294-C57C-E23F13A2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A1E0-1E78-4475-8C82-67B8E4EF6A50}" type="datetimeFigureOut">
              <a:rPr lang="vi-VN" smtClean="0"/>
              <a:t>26/12/2023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613558-DF66-4505-61EF-A62F9B4A4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DACF666-57BA-8C5C-B001-F42B41B0A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9AEA-51AD-4EB5-8C2D-60F5983F3B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400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23EA1A-DCD7-2885-13B0-A85B4326B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935B364-6699-109B-1912-012A44D9C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33C95F-7A16-320E-A3FF-0D2C0347F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A1E0-1E78-4475-8C82-67B8E4EF6A50}" type="datetimeFigureOut">
              <a:rPr lang="vi-VN" smtClean="0"/>
              <a:t>26/12/2023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C09E772-8DEF-9895-583A-4FA40F80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3690DB8-9512-6C5F-85AD-E6E25877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9AEA-51AD-4EB5-8C2D-60F5983F3B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672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F11705-7F92-D488-C1E6-BAB8473D2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E24380-F6AA-FA96-E734-7641362A6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1DC490D-C29C-7688-A3E3-162A43434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A1E0-1E78-4475-8C82-67B8E4EF6A50}" type="datetimeFigureOut">
              <a:rPr lang="vi-VN" smtClean="0"/>
              <a:t>26/12/2023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2768B-9FA7-ABC1-0B9F-4D477C106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A6ADC81-1A7B-B02F-FD15-81BA1FA6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9AEA-51AD-4EB5-8C2D-60F5983F3B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705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860558-9E08-BC4D-E415-D66D35F32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FD13B0B-E4F9-0634-8FE7-B1AD93533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2B08BB1-790D-CD3C-77FC-3CEB3EA42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FF695BD-E675-6C6D-9157-074B85964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A1E0-1E78-4475-8C82-67B8E4EF6A50}" type="datetimeFigureOut">
              <a:rPr lang="vi-VN" smtClean="0"/>
              <a:t>26/12/2023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F5188E-CBD8-1E05-7B06-974EEA7DB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6799933-8699-1AEC-A20A-7FF539AF0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9AEA-51AD-4EB5-8C2D-60F5983F3B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143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7F9983-8942-0F5C-6F65-5A76BCF20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7EECB24-3A99-6FE0-7F33-DE497305E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26316D-D715-AD94-041E-DE1D39D32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9B81A81-51EE-723E-90BB-080854446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27C3662-40D7-F906-ADE8-0E965E2350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59A956F-06F4-A0AA-7571-D43F8D356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A1E0-1E78-4475-8C82-67B8E4EF6A50}" type="datetimeFigureOut">
              <a:rPr lang="vi-VN" smtClean="0"/>
              <a:t>26/12/2023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20151E1-C97A-B273-21E7-95F00C682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A0CB535-1F6E-A544-30A2-08822EC6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9AEA-51AD-4EB5-8C2D-60F5983F3B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854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8E7ED7-20B9-918A-5A8C-137163EC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45CBDF-0D0C-7DE7-5CDE-AD8CB0639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A1E0-1E78-4475-8C82-67B8E4EF6A50}" type="datetimeFigureOut">
              <a:rPr lang="vi-VN" smtClean="0"/>
              <a:t>26/12/2023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33AC3B3-CF6A-541C-EE22-1D7AC0F0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DA0AF35-5E74-ABF4-3D28-E3E12D6C1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9AEA-51AD-4EB5-8C2D-60F5983F3B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7720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57BDAC6-6BCB-E5FB-4A38-767574E75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A1E0-1E78-4475-8C82-67B8E4EF6A50}" type="datetimeFigureOut">
              <a:rPr lang="vi-VN" smtClean="0"/>
              <a:t>26/12/2023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47657-C41C-7311-563D-C525B7E5A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3A1C19-C6F6-5FBD-9B5F-A357601D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9AEA-51AD-4EB5-8C2D-60F5983F3B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4942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C21023-5496-9221-5E38-23C47BED3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45E388C-27BC-27E4-C018-8F5AC66FF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CC22D0C-E40F-E122-2C52-ED90DBE7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69A35CA-2643-0368-6BAF-763CFE833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A1E0-1E78-4475-8C82-67B8E4EF6A50}" type="datetimeFigureOut">
              <a:rPr lang="vi-VN" smtClean="0"/>
              <a:t>26/12/2023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A806401-6368-5C48-C9BB-0155E2012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B854881-ECAA-8253-63E4-98D82545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9AEA-51AD-4EB5-8C2D-60F5983F3B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655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256C8A-4A0C-2F6D-2FB0-BE20533AA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C337BAF-0559-14BA-FED8-2BD280B73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A934A71-325F-4230-EDED-BA270B50E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58DFF12-B72A-02C4-E86A-914FE788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A1E0-1E78-4475-8C82-67B8E4EF6A50}" type="datetimeFigureOut">
              <a:rPr lang="vi-VN" smtClean="0"/>
              <a:t>26/12/2023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6B7DD4-2EBA-1806-21A1-55E22CE02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8A8388-133D-2731-FFF4-32A18EB5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9AEA-51AD-4EB5-8C2D-60F5983F3B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0859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0AB6751-5495-1316-2D29-C92501AA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35D23B2-3DD5-473A-21C0-8B1C03109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B9FB70-7DF0-8C73-3016-BF432FF9A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A1E0-1E78-4475-8C82-67B8E4EF6A50}" type="datetimeFigureOut">
              <a:rPr lang="vi-VN" smtClean="0"/>
              <a:t>26/12/2023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72A6B0-5AAD-50EA-97CC-F892258B8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CE3E294-3AED-FE77-005A-D9570B225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39AEA-51AD-4EB5-8C2D-60F5983F3B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9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9.wdp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5.jpe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.png"/><Relationship Id="rId7" Type="http://schemas.microsoft.com/office/2007/relationships/hdphoto" Target="../media/hdphoto10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microsoft.com/office/2007/relationships/hdphoto" Target="../media/hdphoto1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microsoft.com/office/2007/relationships/hdphoto" Target="../media/hdphoto1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15.wdp"/><Relationship Id="rId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8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control" Target="../activeX/activeX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image" Target="../media/image5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5.jpe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5.jpe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C3FEE089-392F-2AA5-D46B-260C7B3BF4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8" b="70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32BF48B-71B5-A40E-844E-4CAC08AD8BE0}"/>
              </a:ext>
            </a:extLst>
          </p:cNvPr>
          <p:cNvSpPr txBox="1"/>
          <p:nvPr/>
        </p:nvSpPr>
        <p:spPr>
          <a:xfrm>
            <a:off x="308824" y="3459933"/>
            <a:ext cx="11064025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ln w="196850">
                  <a:solidFill>
                    <a:prstClr val="white"/>
                  </a:solidFill>
                </a:ln>
                <a:solidFill>
                  <a:prstClr val="white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Một số việc làm để chăm sóc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 w="19685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vi-VN" sz="6000" b="0" i="0" u="none" strike="noStrike" kern="1200" cap="none" spc="0" normalizeH="0" noProof="0" dirty="0">
                <a:ln w="19685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 trồng, vật nuôi</a:t>
            </a:r>
            <a:endParaRPr kumimoji="0" lang="sv-SE" sz="6000" b="0" i="0" u="none" strike="noStrike" kern="1200" cap="none" spc="0" normalizeH="0" baseline="0" noProof="0" dirty="0">
              <a:ln w="19685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F6BB2E57-C9AB-BE39-5C74-BD3DAC3617BC}"/>
              </a:ext>
            </a:extLst>
          </p:cNvPr>
          <p:cNvSpPr/>
          <p:nvPr/>
        </p:nvSpPr>
        <p:spPr>
          <a:xfrm>
            <a:off x="1724628" y="454824"/>
            <a:ext cx="8796759" cy="1175356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38">
            <a:extLst>
              <a:ext uri="{FF2B5EF4-FFF2-40B4-BE49-F238E27FC236}">
                <a16:creationId xmlns:a16="http://schemas.microsoft.com/office/drawing/2014/main" id="{B142482B-9DBB-4E7C-DAFF-42F214D47373}"/>
              </a:ext>
            </a:extLst>
          </p:cNvPr>
          <p:cNvGrpSpPr/>
          <p:nvPr/>
        </p:nvGrpSpPr>
        <p:grpSpPr>
          <a:xfrm>
            <a:off x="4700691" y="2627774"/>
            <a:ext cx="2963886" cy="1115472"/>
            <a:chOff x="4306423" y="-780915"/>
            <a:chExt cx="4043348" cy="1115472"/>
          </a:xfrm>
        </p:grpSpPr>
        <p:sp>
          <p:nvSpPr>
            <p:cNvPr id="6" name="TextBox 39">
              <a:extLst>
                <a:ext uri="{FF2B5EF4-FFF2-40B4-BE49-F238E27FC236}">
                  <a16:creationId xmlns:a16="http://schemas.microsoft.com/office/drawing/2014/main" id="{D79D6272-4AB1-64E8-65C5-6E5249F04674}"/>
                </a:ext>
              </a:extLst>
            </p:cNvPr>
            <p:cNvSpPr txBox="1"/>
            <p:nvPr/>
          </p:nvSpPr>
          <p:spPr>
            <a:xfrm>
              <a:off x="4306424" y="-773439"/>
              <a:ext cx="404334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Edwardian" panose="02040603050506020204" pitchFamily="18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6600" b="1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Edwardian" panose="02040603050506020204" pitchFamily="18" charset="0"/>
                  <a:ea typeface="+mn-ea"/>
                  <a:cs typeface="Arial" panose="020B0604020202020204" pitchFamily="34" charset="0"/>
                </a:rPr>
                <a:t> 17 </a:t>
              </a:r>
            </a:p>
          </p:txBody>
        </p:sp>
        <p:sp>
          <p:nvSpPr>
            <p:cNvPr id="7" name="TextBox 40">
              <a:extLst>
                <a:ext uri="{FF2B5EF4-FFF2-40B4-BE49-F238E27FC236}">
                  <a16:creationId xmlns:a16="http://schemas.microsoft.com/office/drawing/2014/main" id="{8CAF99CB-7046-E95D-85F4-8C36A8621A79}"/>
                </a:ext>
              </a:extLst>
            </p:cNvPr>
            <p:cNvSpPr txBox="1"/>
            <p:nvPr/>
          </p:nvSpPr>
          <p:spPr>
            <a:xfrm>
              <a:off x="4306423" y="-780915"/>
              <a:ext cx="404334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+mn-ea"/>
                  <a:cs typeface="+mn-cs"/>
                </a:rPr>
                <a:t>Bài 17</a:t>
              </a: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C240FED-807C-B788-9558-581026A96EC9}"/>
              </a:ext>
            </a:extLst>
          </p:cNvPr>
          <p:cNvSpPr txBox="1"/>
          <p:nvPr/>
        </p:nvSpPr>
        <p:spPr>
          <a:xfrm>
            <a:off x="132401" y="3506528"/>
            <a:ext cx="114168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6000">
                <a:solidFill>
                  <a:srgbClr val="70AD47">
                    <a:lumMod val="75000"/>
                  </a:srgbClr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Một số việc làm để chăm sóc cây trồng, vật nuôi</a:t>
            </a:r>
            <a:endParaRPr kumimoji="0" lang="sv-SE" sz="6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6ECB507-3040-60AE-016E-E4866EA3F7F7}"/>
              </a:ext>
            </a:extLst>
          </p:cNvPr>
          <p:cNvSpPr txBox="1"/>
          <p:nvPr/>
        </p:nvSpPr>
        <p:spPr>
          <a:xfrm>
            <a:off x="3898252" y="1242041"/>
            <a:ext cx="46192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>
                <a:ln>
                  <a:solidFill>
                    <a:srgbClr val="A9803C"/>
                  </a:solidFill>
                </a:ln>
                <a:solidFill>
                  <a:srgbClr val="F2F357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KHOA HỌC</a:t>
            </a:r>
            <a:endParaRPr kumimoji="0" lang="vi-VN" sz="8800" b="0" i="0" u="none" strike="noStrike" kern="1200" cap="none" spc="0" normalizeH="0" baseline="0" noProof="0">
              <a:ln>
                <a:solidFill>
                  <a:srgbClr val="A9803C"/>
                </a:solidFill>
              </a:ln>
              <a:solidFill>
                <a:srgbClr val="F2F3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38">
            <a:extLst>
              <a:ext uri="{FF2B5EF4-FFF2-40B4-BE49-F238E27FC236}">
                <a16:creationId xmlns:a16="http://schemas.microsoft.com/office/drawing/2014/main" id="{716CB65C-1D51-8201-4344-85FAD1FCE341}"/>
              </a:ext>
            </a:extLst>
          </p:cNvPr>
          <p:cNvGrpSpPr/>
          <p:nvPr/>
        </p:nvGrpSpPr>
        <p:grpSpPr>
          <a:xfrm>
            <a:off x="4266233" y="5521059"/>
            <a:ext cx="4737213" cy="1120823"/>
            <a:chOff x="4306423" y="-773439"/>
            <a:chExt cx="4043348" cy="1120823"/>
          </a:xfrm>
        </p:grpSpPr>
        <p:sp>
          <p:nvSpPr>
            <p:cNvPr id="11" name="TextBox 39">
              <a:extLst>
                <a:ext uri="{FF2B5EF4-FFF2-40B4-BE49-F238E27FC236}">
                  <a16:creationId xmlns:a16="http://schemas.microsoft.com/office/drawing/2014/main" id="{7EB861D9-25DE-CEC8-E3CD-59E454BC9995}"/>
                </a:ext>
              </a:extLst>
            </p:cNvPr>
            <p:cNvSpPr txBox="1"/>
            <p:nvPr/>
          </p:nvSpPr>
          <p:spPr>
            <a:xfrm>
              <a:off x="4306424" y="-773439"/>
              <a:ext cx="404334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>
                <a:ln w="7620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40">
              <a:extLst>
                <a:ext uri="{FF2B5EF4-FFF2-40B4-BE49-F238E27FC236}">
                  <a16:creationId xmlns:a16="http://schemas.microsoft.com/office/drawing/2014/main" id="{5B620E7D-DBE7-DD15-6C17-A1FC89117B03}"/>
                </a:ext>
              </a:extLst>
            </p:cNvPr>
            <p:cNvSpPr txBox="1"/>
            <p:nvPr/>
          </p:nvSpPr>
          <p:spPr>
            <a:xfrm>
              <a:off x="4306423" y="-760612"/>
              <a:ext cx="404334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>
                  <a:ln w="76200">
                    <a:solidFill>
                      <a:prstClr val="white"/>
                    </a:solidFill>
                  </a:ln>
                  <a:solidFill>
                    <a:srgbClr val="4472C4"/>
                  </a:solidFill>
                  <a:latin typeface="UTM Edwardian" panose="02040603050506020204" pitchFamily="18" charset="0"/>
                </a:rPr>
                <a:t>2 </a:t>
              </a:r>
              <a:r>
                <a:rPr kumimoji="0" lang="en-US" sz="6600" b="1" i="0" u="none" strike="noStrike" kern="1200" cap="none" spc="0" normalizeH="0" baseline="0" noProof="0">
                  <a:ln w="76200">
                    <a:solidFill>
                      <a:prstClr val="white"/>
                    </a:solidFill>
                  </a:ln>
                  <a:solidFill>
                    <a:srgbClr val="4472C4"/>
                  </a:solidFill>
                  <a:effectLst/>
                  <a:uLnTx/>
                  <a:uFillTx/>
                  <a:latin typeface="UTM Edwardian" panose="02040603050506020204" pitchFamily="18" charset="0"/>
                  <a:ea typeface="+mn-ea"/>
                  <a:cs typeface="+mn-cs"/>
                </a:rPr>
                <a:t>tiết - Tiết 2</a:t>
              </a:r>
            </a:p>
          </p:txBody>
        </p:sp>
      </p:grpSp>
      <p:grpSp>
        <p:nvGrpSpPr>
          <p:cNvPr id="13" name="Group 38">
            <a:extLst>
              <a:ext uri="{FF2B5EF4-FFF2-40B4-BE49-F238E27FC236}">
                <a16:creationId xmlns:a16="http://schemas.microsoft.com/office/drawing/2014/main" id="{56F021A6-B2BD-6A78-3057-F5106AC079BB}"/>
              </a:ext>
            </a:extLst>
          </p:cNvPr>
          <p:cNvGrpSpPr/>
          <p:nvPr/>
        </p:nvGrpSpPr>
        <p:grpSpPr>
          <a:xfrm>
            <a:off x="4266233" y="5025015"/>
            <a:ext cx="4844272" cy="1622669"/>
            <a:chOff x="4215046" y="-773439"/>
            <a:chExt cx="4134725" cy="1622669"/>
          </a:xfrm>
        </p:grpSpPr>
        <p:sp>
          <p:nvSpPr>
            <p:cNvPr id="14" name="TextBox 39">
              <a:extLst>
                <a:ext uri="{FF2B5EF4-FFF2-40B4-BE49-F238E27FC236}">
                  <a16:creationId xmlns:a16="http://schemas.microsoft.com/office/drawing/2014/main" id="{DD5048D9-253A-5375-0B69-4792977BB6DF}"/>
                </a:ext>
              </a:extLst>
            </p:cNvPr>
            <p:cNvSpPr txBox="1"/>
            <p:nvPr/>
          </p:nvSpPr>
          <p:spPr>
            <a:xfrm>
              <a:off x="4306424" y="-773439"/>
              <a:ext cx="404334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>
                <a:ln w="12700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40">
              <a:extLst>
                <a:ext uri="{FF2B5EF4-FFF2-40B4-BE49-F238E27FC236}">
                  <a16:creationId xmlns:a16="http://schemas.microsoft.com/office/drawing/2014/main" id="{A5F603C9-4C7F-8EA3-11F9-E248596FB352}"/>
                </a:ext>
              </a:extLst>
            </p:cNvPr>
            <p:cNvSpPr txBox="1"/>
            <p:nvPr/>
          </p:nvSpPr>
          <p:spPr>
            <a:xfrm>
              <a:off x="4215046" y="-258766"/>
              <a:ext cx="404334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>
                  <a:solidFill>
                    <a:srgbClr val="FF0000"/>
                  </a:solidFill>
                  <a:latin typeface="UTM Edwardian" panose="02040603050506020204" pitchFamily="18" charset="0"/>
                </a:rPr>
                <a:t>2</a:t>
              </a: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+mn-ea"/>
                  <a:cs typeface="+mn-cs"/>
                </a:rPr>
                <a:t> tiết - Tiết 2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38F1A152-CA99-46CE-A2E5-E245BC6498AB}"/>
              </a:ext>
            </a:extLst>
          </p:cNvPr>
          <p:cNvSpPr txBox="1">
            <a:spLocks/>
          </p:cNvSpPr>
          <p:nvPr/>
        </p:nvSpPr>
        <p:spPr>
          <a:xfrm>
            <a:off x="642730" y="0"/>
            <a:ext cx="10906540" cy="14883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  <a:ea typeface="+mj-ea"/>
                <a:cs typeface="+mj-cs"/>
              </a:rPr>
              <a:t>Thứ …… ngày …. tháng …. năm….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Pony" panose="020000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9762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 descr="Ảnh có chứa tác phẩm nghệ thuật, bầu trời, Hội họa nghệ thuật, thực vật&#10;&#10;Mô tả được tạo tự động">
            <a:extLst>
              <a:ext uri="{FF2B5EF4-FFF2-40B4-BE49-F238E27FC236}">
                <a16:creationId xmlns:a16="http://schemas.microsoft.com/office/drawing/2014/main" id="{F2F9E7DE-63EA-4AD1-876F-80A11E8A8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EE167AAD-6490-1B09-7467-CDBE06C123ED}"/>
              </a:ext>
            </a:extLst>
          </p:cNvPr>
          <p:cNvSpPr/>
          <p:nvPr/>
        </p:nvSpPr>
        <p:spPr>
          <a:xfrm>
            <a:off x="294640" y="203200"/>
            <a:ext cx="11643360" cy="6350000"/>
          </a:xfrm>
          <a:prstGeom prst="roundRect">
            <a:avLst>
              <a:gd name="adj" fmla="val 9467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F2784B0C-DA71-C575-1240-4C153ACDFAEC}"/>
              </a:ext>
            </a:extLst>
          </p:cNvPr>
          <p:cNvGrpSpPr/>
          <p:nvPr/>
        </p:nvGrpSpPr>
        <p:grpSpPr>
          <a:xfrm>
            <a:off x="-609942" y="4338719"/>
            <a:ext cx="2900250" cy="2646680"/>
            <a:chOff x="10119790" y="4329303"/>
            <a:chExt cx="2900250" cy="2646680"/>
          </a:xfrm>
        </p:grpSpPr>
        <p:pic>
          <p:nvPicPr>
            <p:cNvPr id="4" name="Hình ảnh 3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66AD575E-0D08-5477-39ED-BC46D7BA3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9790" y="5125437"/>
              <a:ext cx="1818210" cy="1818210"/>
            </a:xfrm>
            <a:prstGeom prst="rect">
              <a:avLst/>
            </a:prstGeom>
          </p:spPr>
        </p:pic>
        <p:pic>
          <p:nvPicPr>
            <p:cNvPr id="5" name="Hình ảnh 4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32B384ED-1979-19FC-2B6A-22CBDC65D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3360" y="4329303"/>
              <a:ext cx="2646680" cy="2646680"/>
            </a:xfrm>
            <a:prstGeom prst="rect">
              <a:avLst/>
            </a:prstGeom>
          </p:spPr>
        </p:pic>
      </p:grpSp>
      <p:pic>
        <p:nvPicPr>
          <p:cNvPr id="6" name="Hình ảnh 5" descr="Ảnh có chứa con vẹt, con chim, đậu&#10;&#10;Mô tả được tạo tự động">
            <a:extLst>
              <a:ext uri="{FF2B5EF4-FFF2-40B4-BE49-F238E27FC236}">
                <a16:creationId xmlns:a16="http://schemas.microsoft.com/office/drawing/2014/main" id="{793DAF39-1BAC-C833-5E6D-8C903184CF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93" b="89980" l="102" r="89919">
                        <a14:foregroundMark x1="4820" y1="14061" x2="4582" y2="35273"/>
                        <a14:foregroundMark x1="11914" y1="12889" x2="8181" y2="43273"/>
                        <a14:foregroundMark x1="32451" y1="20444" x2="10048" y2="37333"/>
                        <a14:foregroundMark x1="3225" y1="35273" x2="2851" y2="53939"/>
                        <a14:foregroundMark x1="5703" y1="47556" x2="8079" y2="58828"/>
                        <a14:foregroundMark x1="849" y1="11556" x2="1222" y2="21333"/>
                        <a14:foregroundMark x1="4209" y1="2505" x2="10794" y2="14949"/>
                        <a14:foregroundMark x1="7807" y1="2222" x2="23116" y2="5495"/>
                        <a14:foregroundMark x1="15411" y1="1333" x2="23999" y2="1778"/>
                        <a14:foregroundMark x1="23727" y1="3556" x2="25356" y2="4283"/>
                        <a14:foregroundMark x1="339" y1="30505" x2="102" y2="36606"/>
                        <a14:foregroundMark x1="475" y1="58222" x2="1222" y2="54061"/>
                        <a14:foregroundMark x1="23727" y1="3394" x2="26103" y2="4283"/>
                        <a14:foregroundMark x1="32688" y1="19717" x2="47386" y2="15960"/>
                        <a14:foregroundMark x1="47386" y1="15960" x2="55974" y2="16606"/>
                        <a14:foregroundMark x1="32304" y1="73586" x2="33254" y2="74273"/>
                        <a14:foregroundMark x1="61690" y1="12197" x2="60163" y2="14459"/>
                        <a14:foregroundMark x1="56939" y1="14297" x2="59688" y2="20921"/>
                        <a14:foregroundMark x1="60231" y1="16357" x2="63047" y2="20194"/>
                        <a14:foregroundMark x1="62708" y1="11026" x2="61486" y2="13247"/>
                        <a14:foregroundMark x1="54903" y1="11511" x2="55989" y2="14136"/>
                        <a14:foregroundMark x1="55650" y1="18901" x2="54835" y2="21163"/>
                        <a14:foregroundMark x1="54394" y1="16842" x2="54666" y2="18821"/>
                        <a14:backgroundMark x1="62084" y1="29495" x2="68058" y2="55717"/>
                        <a14:backgroundMark x1="75390" y1="13495" x2="79566" y2="32081"/>
                        <a14:backgroundMark x1="79566" y1="32081" x2="79532" y2="68646"/>
                        <a14:backgroundMark x1="79532" y1="68646" x2="64325" y2="77818"/>
                        <a14:backgroundMark x1="64325" y1="77818" x2="60115" y2="59515"/>
                        <a14:backgroundMark x1="60115" y1="59515" x2="61745" y2="31838"/>
                        <a14:backgroundMark x1="61745" y1="31838" x2="75866" y2="10869"/>
                        <a14:backgroundMark x1="75866" y1="10869" x2="86524" y2="37939"/>
                        <a14:backgroundMark x1="86524" y1="37939" x2="81874" y2="68000"/>
                        <a14:backgroundMark x1="19756" y1="20162" x2="29837" y2="15273"/>
                        <a14:backgroundMark x1="41412" y1="12889" x2="50136" y2="13778"/>
                        <a14:backgroundMark x1="34182" y1="32606" x2="44162" y2="52889"/>
                        <a14:backgroundMark x1="44026" y1="22828" x2="41785" y2="35556"/>
                        <a14:backgroundMark x1="26341" y1="32283" x2="22607" y2="37939"/>
                        <a14:backgroundMark x1="15411" y1="53778" x2="17651" y2="79556"/>
                        <a14:backgroundMark x1="49016" y1="76606" x2="38663" y2="79717"/>
                        <a14:backgroundMark x1="21623" y1="49778" x2="23252" y2="56606"/>
                        <a14:backgroundMark x1="28717" y1="68727" x2="30720" y2="69495"/>
                        <a14:backgroundMark x1="38289" y1="70949" x2="38289" y2="70949"/>
                        <a14:backgroundMark x1="44773" y1="63556" x2="44773" y2="63556"/>
                        <a14:backgroundMark x1="6755" y1="58747" x2="8316" y2="60364"/>
                        <a14:backgroundMark x1="54123" y1="15711" x2="54123" y2="15711"/>
                        <a14:backgroundMark x1="64371" y1="12439" x2="64371" y2="12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0" b="18815"/>
          <a:stretch/>
        </p:blipFill>
        <p:spPr>
          <a:xfrm>
            <a:off x="10811" y="-25040"/>
            <a:ext cx="2394913" cy="2330854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446ABCA-F0D6-0B8E-DBB1-ECA2AC80D06E}"/>
              </a:ext>
            </a:extLst>
          </p:cNvPr>
          <p:cNvSpPr txBox="1"/>
          <p:nvPr/>
        </p:nvSpPr>
        <p:spPr>
          <a:xfrm>
            <a:off x="4513958" y="1735291"/>
            <a:ext cx="3204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Cho chó uống nước.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3AC0DD5-AF32-9EB1-5C6D-7FCD35C8E36B}"/>
              </a:ext>
            </a:extLst>
          </p:cNvPr>
          <p:cNvSpPr txBox="1"/>
          <p:nvPr/>
        </p:nvSpPr>
        <p:spPr>
          <a:xfrm>
            <a:off x="1653997" y="2182189"/>
            <a:ext cx="8561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Tác dụng: Cung cấp đủ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cho chó để không bị thiếu nước giúp chó sống và phát triển.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8B1DB52-3A03-999B-AF77-734CDC3317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330" t="1845" r="1072" b="-1845"/>
          <a:stretch/>
        </p:blipFill>
        <p:spPr>
          <a:xfrm>
            <a:off x="5559293" y="3261955"/>
            <a:ext cx="4982494" cy="3233285"/>
          </a:xfrm>
          <a:prstGeom prst="rect">
            <a:avLst/>
          </a:prstGeom>
        </p:spPr>
      </p:pic>
      <p:pic>
        <p:nvPicPr>
          <p:cNvPr id="18" name="Hình ảnh 17" descr="Ảnh có chứa Tác phẩm nghệ thuật của trẻ con,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DFDB0C8C-C740-7DD9-BBAE-190F63AAC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88" y="-313344"/>
            <a:ext cx="2394913" cy="2394913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F387A19-42F3-0C25-66F8-BEC453BE0161}"/>
              </a:ext>
            </a:extLst>
          </p:cNvPr>
          <p:cNvSpPr txBox="1"/>
          <p:nvPr/>
        </p:nvSpPr>
        <p:spPr>
          <a:xfrm>
            <a:off x="5134940" y="554019"/>
            <a:ext cx="2219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508E42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HÌNH </a:t>
            </a:r>
            <a:r>
              <a:rPr lang="vi-VN" sz="5400" b="1" noProof="0" dirty="0">
                <a:solidFill>
                  <a:srgbClr val="508E42"/>
                </a:solidFill>
                <a:latin typeface="SVN-Apple" panose="02040603050506020204" pitchFamily="18" charset="0"/>
                <a:cs typeface="Arial" panose="020B0604020202020204" pitchFamily="34" charset="0"/>
              </a:rPr>
              <a:t>9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508E42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508E42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3914F1C-2B92-08AB-4D42-8053A0FA6A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52" b="94786" l="1019" r="94907">
                        <a14:foregroundMark x1="29881" y1="3538" x2="29711" y2="12291"/>
                        <a14:foregroundMark x1="7470" y1="33706" x2="5772" y2="46182"/>
                        <a14:foregroundMark x1="1528" y1="40596" x2="2037" y2="46927"/>
                        <a14:foregroundMark x1="15959" y1="43575" x2="25637" y2="64991"/>
                        <a14:foregroundMark x1="18506" y1="19739" x2="27165" y2="38734"/>
                        <a14:foregroundMark x1="50255" y1="8194" x2="48896" y2="18063"/>
                        <a14:foregroundMark x1="41256" y1="10801" x2="41256" y2="20484"/>
                        <a14:foregroundMark x1="35484" y1="15642" x2="35993" y2="17691"/>
                        <a14:foregroundMark x1="37521" y1="12291" x2="36842" y2="18622"/>
                        <a14:foregroundMark x1="66214" y1="7635" x2="62139" y2="15829"/>
                        <a14:foregroundMark x1="62309" y1="24022" x2="64856" y2="25885"/>
                        <a14:foregroundMark x1="68761" y1="26071" x2="68761" y2="30912"/>
                        <a14:foregroundMark x1="82683" y1="45624" x2="82173" y2="59404"/>
                        <a14:foregroundMark x1="89643" y1="44879" x2="89474" y2="55121"/>
                        <a14:foregroundMark x1="93209" y1="46369" x2="91681" y2="55307"/>
                        <a14:foregroundMark x1="87097" y1="63687" x2="79457" y2="74488"/>
                        <a14:foregroundMark x1="86587" y1="68156" x2="88964" y2="64991"/>
                        <a14:foregroundMark x1="87097" y1="69832" x2="88625" y2="70391"/>
                        <a14:foregroundMark x1="91511" y1="71881" x2="92530" y2="71695"/>
                        <a14:foregroundMark x1="93548" y1="71136" x2="93548" y2="71136"/>
                        <a14:foregroundMark x1="95076" y1="70950" x2="95076" y2="70950"/>
                        <a14:foregroundMark x1="63328" y1="89199" x2="62988" y2="94786"/>
                        <a14:foregroundMark x1="23769" y1="84916" x2="23769" y2="84916"/>
                        <a14:foregroundMark x1="22071" y1="87709" x2="22071" y2="87709"/>
                        <a14:foregroundMark x1="22241" y1="90503" x2="22241" y2="90503"/>
                        <a14:foregroundMark x1="17657" y1="62384" x2="17657" y2="62384"/>
                        <a14:foregroundMark x1="16978" y1="59218" x2="16978" y2="59218"/>
                        <a14:foregroundMark x1="33277" y1="62756" x2="33277" y2="62756"/>
                        <a14:foregroundMark x1="34635" y1="64060" x2="34635" y2="64060"/>
                        <a14:foregroundMark x1="51443" y1="93482" x2="51443" y2="93482"/>
                        <a14:foregroundMark x1="94228" y1="63501" x2="94228" y2="635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916" y="3236916"/>
            <a:ext cx="3546377" cy="3233284"/>
          </a:xfrm>
          <a:prstGeom prst="rect">
            <a:avLst/>
          </a:prstGeom>
        </p:spPr>
      </p:pic>
      <p:pic>
        <p:nvPicPr>
          <p:cNvPr id="8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8B213DF2-F15F-302E-FADB-A71AF2C5E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48705" y="2941637"/>
            <a:ext cx="487363" cy="487363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12159E55-FB66-12E8-0F98-407220E4B728}"/>
              </a:ext>
            </a:extLst>
          </p:cNvPr>
          <p:cNvGrpSpPr/>
          <p:nvPr/>
        </p:nvGrpSpPr>
        <p:grpSpPr>
          <a:xfrm>
            <a:off x="10119790" y="4348481"/>
            <a:ext cx="2900250" cy="2646680"/>
            <a:chOff x="10119790" y="4329303"/>
            <a:chExt cx="2900250" cy="2646680"/>
          </a:xfrm>
        </p:grpSpPr>
        <p:pic>
          <p:nvPicPr>
            <p:cNvPr id="9" name="Hình ảnh 8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E2EE2BD7-C049-EBE1-AB27-CB31C826B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9790" y="5125437"/>
              <a:ext cx="1818210" cy="1818210"/>
            </a:xfrm>
            <a:prstGeom prst="rect">
              <a:avLst/>
            </a:prstGeom>
          </p:spPr>
        </p:pic>
        <p:pic>
          <p:nvPicPr>
            <p:cNvPr id="10" name="Hình ảnh 9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F1BC0A81-C42E-72D9-173B-56ECD9CBB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3360" y="4329303"/>
              <a:ext cx="2646680" cy="264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311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16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Ảnh có chứa tác phẩm nghệ thuật, bầu trời, Hội họa nghệ thuật, thực vật&#10;&#10;Mô tả được tạo tự động">
            <a:extLst>
              <a:ext uri="{FF2B5EF4-FFF2-40B4-BE49-F238E27FC236}">
                <a16:creationId xmlns:a16="http://schemas.microsoft.com/office/drawing/2014/main" id="{EAE872BD-FED4-8D37-235D-DC5E179FD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DE6F7C84-3D9D-7411-28FC-EA9962909879}"/>
              </a:ext>
            </a:extLst>
          </p:cNvPr>
          <p:cNvSpPr/>
          <p:nvPr/>
        </p:nvSpPr>
        <p:spPr>
          <a:xfrm>
            <a:off x="294640" y="203200"/>
            <a:ext cx="11643360" cy="6350000"/>
          </a:xfrm>
          <a:prstGeom prst="roundRect">
            <a:avLst>
              <a:gd name="adj" fmla="val 9467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CC049EF-BD79-FC02-AF81-DE88C13C7EF8}"/>
              </a:ext>
            </a:extLst>
          </p:cNvPr>
          <p:cNvSpPr/>
          <p:nvPr/>
        </p:nvSpPr>
        <p:spPr>
          <a:xfrm>
            <a:off x="953287" y="421474"/>
            <a:ext cx="10817181" cy="1209040"/>
          </a:xfrm>
          <a:custGeom>
            <a:avLst/>
            <a:gdLst>
              <a:gd name="connsiteX0" fmla="*/ 0 w 10817181"/>
              <a:gd name="connsiteY0" fmla="*/ 201511 h 1209040"/>
              <a:gd name="connsiteX1" fmla="*/ 201511 w 10817181"/>
              <a:gd name="connsiteY1" fmla="*/ 0 h 1209040"/>
              <a:gd name="connsiteX2" fmla="*/ 571792 w 10817181"/>
              <a:gd name="connsiteY2" fmla="*/ 0 h 1209040"/>
              <a:gd name="connsiteX3" fmla="*/ 942073 w 10817181"/>
              <a:gd name="connsiteY3" fmla="*/ 0 h 1209040"/>
              <a:gd name="connsiteX4" fmla="*/ 1208213 w 10817181"/>
              <a:gd name="connsiteY4" fmla="*/ 0 h 1209040"/>
              <a:gd name="connsiteX5" fmla="*/ 1786777 w 10817181"/>
              <a:gd name="connsiteY5" fmla="*/ 0 h 1209040"/>
              <a:gd name="connsiteX6" fmla="*/ 2365342 w 10817181"/>
              <a:gd name="connsiteY6" fmla="*/ 0 h 1209040"/>
              <a:gd name="connsiteX7" fmla="*/ 2943906 w 10817181"/>
              <a:gd name="connsiteY7" fmla="*/ 0 h 1209040"/>
              <a:gd name="connsiteX8" fmla="*/ 3418329 w 10817181"/>
              <a:gd name="connsiteY8" fmla="*/ 0 h 1209040"/>
              <a:gd name="connsiteX9" fmla="*/ 3892752 w 10817181"/>
              <a:gd name="connsiteY9" fmla="*/ 0 h 1209040"/>
              <a:gd name="connsiteX10" fmla="*/ 4158891 w 10817181"/>
              <a:gd name="connsiteY10" fmla="*/ 0 h 1209040"/>
              <a:gd name="connsiteX11" fmla="*/ 4633314 w 10817181"/>
              <a:gd name="connsiteY11" fmla="*/ 0 h 1209040"/>
              <a:gd name="connsiteX12" fmla="*/ 5003595 w 10817181"/>
              <a:gd name="connsiteY12" fmla="*/ 0 h 1209040"/>
              <a:gd name="connsiteX13" fmla="*/ 5478018 w 10817181"/>
              <a:gd name="connsiteY13" fmla="*/ 0 h 1209040"/>
              <a:gd name="connsiteX14" fmla="*/ 5744158 w 10817181"/>
              <a:gd name="connsiteY14" fmla="*/ 0 h 1209040"/>
              <a:gd name="connsiteX15" fmla="*/ 6114439 w 10817181"/>
              <a:gd name="connsiteY15" fmla="*/ 0 h 1209040"/>
              <a:gd name="connsiteX16" fmla="*/ 6693003 w 10817181"/>
              <a:gd name="connsiteY16" fmla="*/ 0 h 1209040"/>
              <a:gd name="connsiteX17" fmla="*/ 6959143 w 10817181"/>
              <a:gd name="connsiteY17" fmla="*/ 0 h 1209040"/>
              <a:gd name="connsiteX18" fmla="*/ 7225283 w 10817181"/>
              <a:gd name="connsiteY18" fmla="*/ 0 h 1209040"/>
              <a:gd name="connsiteX19" fmla="*/ 7491422 w 10817181"/>
              <a:gd name="connsiteY19" fmla="*/ 0 h 1209040"/>
              <a:gd name="connsiteX20" fmla="*/ 8069987 w 10817181"/>
              <a:gd name="connsiteY20" fmla="*/ 0 h 1209040"/>
              <a:gd name="connsiteX21" fmla="*/ 8544409 w 10817181"/>
              <a:gd name="connsiteY21" fmla="*/ 0 h 1209040"/>
              <a:gd name="connsiteX22" fmla="*/ 9122974 w 10817181"/>
              <a:gd name="connsiteY22" fmla="*/ 0 h 1209040"/>
              <a:gd name="connsiteX23" fmla="*/ 9701538 w 10817181"/>
              <a:gd name="connsiteY23" fmla="*/ 0 h 1209040"/>
              <a:gd name="connsiteX24" fmla="*/ 10071819 w 10817181"/>
              <a:gd name="connsiteY24" fmla="*/ 0 h 1209040"/>
              <a:gd name="connsiteX25" fmla="*/ 10615670 w 10817181"/>
              <a:gd name="connsiteY25" fmla="*/ 0 h 1209040"/>
              <a:gd name="connsiteX26" fmla="*/ 10817181 w 10817181"/>
              <a:gd name="connsiteY26" fmla="*/ 201511 h 1209040"/>
              <a:gd name="connsiteX27" fmla="*/ 10817181 w 10817181"/>
              <a:gd name="connsiteY27" fmla="*/ 588400 h 1209040"/>
              <a:gd name="connsiteX28" fmla="*/ 10817181 w 10817181"/>
              <a:gd name="connsiteY28" fmla="*/ 1007529 h 1209040"/>
              <a:gd name="connsiteX29" fmla="*/ 10615670 w 10817181"/>
              <a:gd name="connsiteY29" fmla="*/ 1209040 h 1209040"/>
              <a:gd name="connsiteX30" fmla="*/ 10245389 w 10817181"/>
              <a:gd name="connsiteY30" fmla="*/ 1209040 h 1209040"/>
              <a:gd name="connsiteX31" fmla="*/ 9562683 w 10817181"/>
              <a:gd name="connsiteY31" fmla="*/ 1209040 h 1209040"/>
              <a:gd name="connsiteX32" fmla="*/ 8879977 w 10817181"/>
              <a:gd name="connsiteY32" fmla="*/ 1209040 h 1209040"/>
              <a:gd name="connsiteX33" fmla="*/ 8509696 w 10817181"/>
              <a:gd name="connsiteY33" fmla="*/ 1209040 h 1209040"/>
              <a:gd name="connsiteX34" fmla="*/ 8035273 w 10817181"/>
              <a:gd name="connsiteY34" fmla="*/ 1209040 h 1209040"/>
              <a:gd name="connsiteX35" fmla="*/ 7352567 w 10817181"/>
              <a:gd name="connsiteY35" fmla="*/ 1209040 h 1209040"/>
              <a:gd name="connsiteX36" fmla="*/ 6669861 w 10817181"/>
              <a:gd name="connsiteY36" fmla="*/ 1209040 h 1209040"/>
              <a:gd name="connsiteX37" fmla="*/ 6403721 w 10817181"/>
              <a:gd name="connsiteY37" fmla="*/ 1209040 h 1209040"/>
              <a:gd name="connsiteX38" fmla="*/ 5721015 w 10817181"/>
              <a:gd name="connsiteY38" fmla="*/ 1209040 h 1209040"/>
              <a:gd name="connsiteX39" fmla="*/ 5142451 w 10817181"/>
              <a:gd name="connsiteY39" fmla="*/ 1209040 h 1209040"/>
              <a:gd name="connsiteX40" fmla="*/ 4563886 w 10817181"/>
              <a:gd name="connsiteY40" fmla="*/ 1209040 h 1209040"/>
              <a:gd name="connsiteX41" fmla="*/ 4297747 w 10817181"/>
              <a:gd name="connsiteY41" fmla="*/ 1209040 h 1209040"/>
              <a:gd name="connsiteX42" fmla="*/ 4031607 w 10817181"/>
              <a:gd name="connsiteY42" fmla="*/ 1209040 h 1209040"/>
              <a:gd name="connsiteX43" fmla="*/ 3661326 w 10817181"/>
              <a:gd name="connsiteY43" fmla="*/ 1209040 h 1209040"/>
              <a:gd name="connsiteX44" fmla="*/ 2978620 w 10817181"/>
              <a:gd name="connsiteY44" fmla="*/ 1209040 h 1209040"/>
              <a:gd name="connsiteX45" fmla="*/ 2608339 w 10817181"/>
              <a:gd name="connsiteY45" fmla="*/ 1209040 h 1209040"/>
              <a:gd name="connsiteX46" fmla="*/ 2238058 w 10817181"/>
              <a:gd name="connsiteY46" fmla="*/ 1209040 h 1209040"/>
              <a:gd name="connsiteX47" fmla="*/ 1867776 w 10817181"/>
              <a:gd name="connsiteY47" fmla="*/ 1209040 h 1209040"/>
              <a:gd name="connsiteX48" fmla="*/ 1289212 w 10817181"/>
              <a:gd name="connsiteY48" fmla="*/ 1209040 h 1209040"/>
              <a:gd name="connsiteX49" fmla="*/ 918931 w 10817181"/>
              <a:gd name="connsiteY49" fmla="*/ 1209040 h 1209040"/>
              <a:gd name="connsiteX50" fmla="*/ 201511 w 10817181"/>
              <a:gd name="connsiteY50" fmla="*/ 1209040 h 1209040"/>
              <a:gd name="connsiteX51" fmla="*/ 0 w 10817181"/>
              <a:gd name="connsiteY51" fmla="*/ 1007529 h 1209040"/>
              <a:gd name="connsiteX52" fmla="*/ 0 w 10817181"/>
              <a:gd name="connsiteY52" fmla="*/ 612580 h 1209040"/>
              <a:gd name="connsiteX53" fmla="*/ 0 w 10817181"/>
              <a:gd name="connsiteY53" fmla="*/ 201511 h 120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0817181" h="1209040" fill="none" extrusionOk="0">
                <a:moveTo>
                  <a:pt x="0" y="201511"/>
                </a:moveTo>
                <a:cubicBezTo>
                  <a:pt x="-21229" y="86760"/>
                  <a:pt x="99734" y="14853"/>
                  <a:pt x="201511" y="0"/>
                </a:cubicBezTo>
                <a:cubicBezTo>
                  <a:pt x="330807" y="-26998"/>
                  <a:pt x="404070" y="42108"/>
                  <a:pt x="571792" y="0"/>
                </a:cubicBezTo>
                <a:cubicBezTo>
                  <a:pt x="739514" y="-42108"/>
                  <a:pt x="788730" y="15897"/>
                  <a:pt x="942073" y="0"/>
                </a:cubicBezTo>
                <a:cubicBezTo>
                  <a:pt x="1095416" y="-15897"/>
                  <a:pt x="1131593" y="3118"/>
                  <a:pt x="1208213" y="0"/>
                </a:cubicBezTo>
                <a:cubicBezTo>
                  <a:pt x="1284833" y="-3118"/>
                  <a:pt x="1566130" y="2508"/>
                  <a:pt x="1786777" y="0"/>
                </a:cubicBezTo>
                <a:cubicBezTo>
                  <a:pt x="2007424" y="-2508"/>
                  <a:pt x="2230668" y="30838"/>
                  <a:pt x="2365342" y="0"/>
                </a:cubicBezTo>
                <a:cubicBezTo>
                  <a:pt x="2500017" y="-30838"/>
                  <a:pt x="2666182" y="11170"/>
                  <a:pt x="2943906" y="0"/>
                </a:cubicBezTo>
                <a:cubicBezTo>
                  <a:pt x="3221630" y="-11170"/>
                  <a:pt x="3276815" y="29562"/>
                  <a:pt x="3418329" y="0"/>
                </a:cubicBezTo>
                <a:cubicBezTo>
                  <a:pt x="3559843" y="-29562"/>
                  <a:pt x="3752295" y="47487"/>
                  <a:pt x="3892752" y="0"/>
                </a:cubicBezTo>
                <a:cubicBezTo>
                  <a:pt x="4033209" y="-47487"/>
                  <a:pt x="4072530" y="21166"/>
                  <a:pt x="4158891" y="0"/>
                </a:cubicBezTo>
                <a:cubicBezTo>
                  <a:pt x="4245252" y="-21166"/>
                  <a:pt x="4396474" y="25620"/>
                  <a:pt x="4633314" y="0"/>
                </a:cubicBezTo>
                <a:cubicBezTo>
                  <a:pt x="4870154" y="-25620"/>
                  <a:pt x="4915117" y="26499"/>
                  <a:pt x="5003595" y="0"/>
                </a:cubicBezTo>
                <a:cubicBezTo>
                  <a:pt x="5092073" y="-26499"/>
                  <a:pt x="5300558" y="13771"/>
                  <a:pt x="5478018" y="0"/>
                </a:cubicBezTo>
                <a:cubicBezTo>
                  <a:pt x="5655478" y="-13771"/>
                  <a:pt x="5640674" y="28211"/>
                  <a:pt x="5744158" y="0"/>
                </a:cubicBezTo>
                <a:cubicBezTo>
                  <a:pt x="5847642" y="-28211"/>
                  <a:pt x="5949151" y="28334"/>
                  <a:pt x="6114439" y="0"/>
                </a:cubicBezTo>
                <a:cubicBezTo>
                  <a:pt x="6279727" y="-28334"/>
                  <a:pt x="6557557" y="48178"/>
                  <a:pt x="6693003" y="0"/>
                </a:cubicBezTo>
                <a:cubicBezTo>
                  <a:pt x="6828449" y="-48178"/>
                  <a:pt x="6854916" y="16365"/>
                  <a:pt x="6959143" y="0"/>
                </a:cubicBezTo>
                <a:cubicBezTo>
                  <a:pt x="7063370" y="-16365"/>
                  <a:pt x="7099047" y="13194"/>
                  <a:pt x="7225283" y="0"/>
                </a:cubicBezTo>
                <a:cubicBezTo>
                  <a:pt x="7351519" y="-13194"/>
                  <a:pt x="7387572" y="3254"/>
                  <a:pt x="7491422" y="0"/>
                </a:cubicBezTo>
                <a:cubicBezTo>
                  <a:pt x="7595272" y="-3254"/>
                  <a:pt x="7864564" y="62031"/>
                  <a:pt x="8069987" y="0"/>
                </a:cubicBezTo>
                <a:cubicBezTo>
                  <a:pt x="8275411" y="-62031"/>
                  <a:pt x="8372480" y="43516"/>
                  <a:pt x="8544409" y="0"/>
                </a:cubicBezTo>
                <a:cubicBezTo>
                  <a:pt x="8716338" y="-43516"/>
                  <a:pt x="8960268" y="31973"/>
                  <a:pt x="9122974" y="0"/>
                </a:cubicBezTo>
                <a:cubicBezTo>
                  <a:pt x="9285681" y="-31973"/>
                  <a:pt x="9463779" y="24588"/>
                  <a:pt x="9701538" y="0"/>
                </a:cubicBezTo>
                <a:cubicBezTo>
                  <a:pt x="9939297" y="-24588"/>
                  <a:pt x="9891305" y="31690"/>
                  <a:pt x="10071819" y="0"/>
                </a:cubicBezTo>
                <a:cubicBezTo>
                  <a:pt x="10252333" y="-31690"/>
                  <a:pt x="10391979" y="40268"/>
                  <a:pt x="10615670" y="0"/>
                </a:cubicBezTo>
                <a:cubicBezTo>
                  <a:pt x="10739585" y="5199"/>
                  <a:pt x="10816867" y="106280"/>
                  <a:pt x="10817181" y="201511"/>
                </a:cubicBezTo>
                <a:cubicBezTo>
                  <a:pt x="10844102" y="310897"/>
                  <a:pt x="10789966" y="447724"/>
                  <a:pt x="10817181" y="588400"/>
                </a:cubicBezTo>
                <a:cubicBezTo>
                  <a:pt x="10844396" y="729076"/>
                  <a:pt x="10791355" y="864336"/>
                  <a:pt x="10817181" y="1007529"/>
                </a:cubicBezTo>
                <a:cubicBezTo>
                  <a:pt x="10837406" y="1138167"/>
                  <a:pt x="10749432" y="1191322"/>
                  <a:pt x="10615670" y="1209040"/>
                </a:cubicBezTo>
                <a:cubicBezTo>
                  <a:pt x="10461279" y="1214634"/>
                  <a:pt x="10342046" y="1166553"/>
                  <a:pt x="10245389" y="1209040"/>
                </a:cubicBezTo>
                <a:cubicBezTo>
                  <a:pt x="10148732" y="1251527"/>
                  <a:pt x="9762359" y="1163178"/>
                  <a:pt x="9562683" y="1209040"/>
                </a:cubicBezTo>
                <a:cubicBezTo>
                  <a:pt x="9363007" y="1254902"/>
                  <a:pt x="9093624" y="1182244"/>
                  <a:pt x="8879977" y="1209040"/>
                </a:cubicBezTo>
                <a:cubicBezTo>
                  <a:pt x="8666330" y="1235836"/>
                  <a:pt x="8660914" y="1202596"/>
                  <a:pt x="8509696" y="1209040"/>
                </a:cubicBezTo>
                <a:cubicBezTo>
                  <a:pt x="8358478" y="1215484"/>
                  <a:pt x="8252591" y="1171510"/>
                  <a:pt x="8035273" y="1209040"/>
                </a:cubicBezTo>
                <a:cubicBezTo>
                  <a:pt x="7817955" y="1246570"/>
                  <a:pt x="7537593" y="1144280"/>
                  <a:pt x="7352567" y="1209040"/>
                </a:cubicBezTo>
                <a:cubicBezTo>
                  <a:pt x="7167541" y="1273800"/>
                  <a:pt x="6929815" y="1166227"/>
                  <a:pt x="6669861" y="1209040"/>
                </a:cubicBezTo>
                <a:cubicBezTo>
                  <a:pt x="6409907" y="1251853"/>
                  <a:pt x="6471000" y="1191796"/>
                  <a:pt x="6403721" y="1209040"/>
                </a:cubicBezTo>
                <a:cubicBezTo>
                  <a:pt x="6336442" y="1226284"/>
                  <a:pt x="5977236" y="1172366"/>
                  <a:pt x="5721015" y="1209040"/>
                </a:cubicBezTo>
                <a:cubicBezTo>
                  <a:pt x="5464794" y="1245714"/>
                  <a:pt x="5304924" y="1178375"/>
                  <a:pt x="5142451" y="1209040"/>
                </a:cubicBezTo>
                <a:cubicBezTo>
                  <a:pt x="4979978" y="1239705"/>
                  <a:pt x="4690150" y="1196823"/>
                  <a:pt x="4563886" y="1209040"/>
                </a:cubicBezTo>
                <a:cubicBezTo>
                  <a:pt x="4437622" y="1221257"/>
                  <a:pt x="4361518" y="1207420"/>
                  <a:pt x="4297747" y="1209040"/>
                </a:cubicBezTo>
                <a:cubicBezTo>
                  <a:pt x="4233976" y="1210660"/>
                  <a:pt x="4104055" y="1200986"/>
                  <a:pt x="4031607" y="1209040"/>
                </a:cubicBezTo>
                <a:cubicBezTo>
                  <a:pt x="3959159" y="1217094"/>
                  <a:pt x="3774325" y="1171100"/>
                  <a:pt x="3661326" y="1209040"/>
                </a:cubicBezTo>
                <a:cubicBezTo>
                  <a:pt x="3548327" y="1246980"/>
                  <a:pt x="3189568" y="1172010"/>
                  <a:pt x="2978620" y="1209040"/>
                </a:cubicBezTo>
                <a:cubicBezTo>
                  <a:pt x="2767672" y="1246070"/>
                  <a:pt x="2702280" y="1202337"/>
                  <a:pt x="2608339" y="1209040"/>
                </a:cubicBezTo>
                <a:cubicBezTo>
                  <a:pt x="2514398" y="1215743"/>
                  <a:pt x="2324137" y="1205134"/>
                  <a:pt x="2238058" y="1209040"/>
                </a:cubicBezTo>
                <a:cubicBezTo>
                  <a:pt x="2151979" y="1212946"/>
                  <a:pt x="1980235" y="1165077"/>
                  <a:pt x="1867776" y="1209040"/>
                </a:cubicBezTo>
                <a:cubicBezTo>
                  <a:pt x="1755317" y="1253003"/>
                  <a:pt x="1415543" y="1173641"/>
                  <a:pt x="1289212" y="1209040"/>
                </a:cubicBezTo>
                <a:cubicBezTo>
                  <a:pt x="1162881" y="1244439"/>
                  <a:pt x="1018349" y="1192750"/>
                  <a:pt x="918931" y="1209040"/>
                </a:cubicBezTo>
                <a:cubicBezTo>
                  <a:pt x="819513" y="1225330"/>
                  <a:pt x="519494" y="1174378"/>
                  <a:pt x="201511" y="1209040"/>
                </a:cubicBezTo>
                <a:cubicBezTo>
                  <a:pt x="74672" y="1214329"/>
                  <a:pt x="9337" y="1113287"/>
                  <a:pt x="0" y="1007529"/>
                </a:cubicBezTo>
                <a:cubicBezTo>
                  <a:pt x="-32410" y="830738"/>
                  <a:pt x="15567" y="748618"/>
                  <a:pt x="0" y="612580"/>
                </a:cubicBezTo>
                <a:cubicBezTo>
                  <a:pt x="-15567" y="476542"/>
                  <a:pt x="31607" y="287475"/>
                  <a:pt x="0" y="201511"/>
                </a:cubicBezTo>
                <a:close/>
              </a:path>
              <a:path w="10817181" h="1209040" stroke="0" extrusionOk="0">
                <a:moveTo>
                  <a:pt x="0" y="201511"/>
                </a:moveTo>
                <a:cubicBezTo>
                  <a:pt x="8434" y="70301"/>
                  <a:pt x="80356" y="6095"/>
                  <a:pt x="201511" y="0"/>
                </a:cubicBezTo>
                <a:cubicBezTo>
                  <a:pt x="526372" y="-54251"/>
                  <a:pt x="663786" y="61267"/>
                  <a:pt x="988359" y="0"/>
                </a:cubicBezTo>
                <a:cubicBezTo>
                  <a:pt x="1312932" y="-61267"/>
                  <a:pt x="1180377" y="23581"/>
                  <a:pt x="1254498" y="0"/>
                </a:cubicBezTo>
                <a:cubicBezTo>
                  <a:pt x="1328619" y="-23581"/>
                  <a:pt x="1799019" y="48984"/>
                  <a:pt x="1937204" y="0"/>
                </a:cubicBezTo>
                <a:cubicBezTo>
                  <a:pt x="2075389" y="-48984"/>
                  <a:pt x="2480277" y="81526"/>
                  <a:pt x="2724052" y="0"/>
                </a:cubicBezTo>
                <a:cubicBezTo>
                  <a:pt x="2967827" y="-81526"/>
                  <a:pt x="3127191" y="41340"/>
                  <a:pt x="3302616" y="0"/>
                </a:cubicBezTo>
                <a:cubicBezTo>
                  <a:pt x="3478041" y="-41340"/>
                  <a:pt x="3499689" y="30265"/>
                  <a:pt x="3568756" y="0"/>
                </a:cubicBezTo>
                <a:cubicBezTo>
                  <a:pt x="3637823" y="-30265"/>
                  <a:pt x="3971435" y="67288"/>
                  <a:pt x="4147320" y="0"/>
                </a:cubicBezTo>
                <a:cubicBezTo>
                  <a:pt x="4323205" y="-67288"/>
                  <a:pt x="4546593" y="71478"/>
                  <a:pt x="4830026" y="0"/>
                </a:cubicBezTo>
                <a:cubicBezTo>
                  <a:pt x="5113459" y="-71478"/>
                  <a:pt x="5076456" y="36882"/>
                  <a:pt x="5200307" y="0"/>
                </a:cubicBezTo>
                <a:cubicBezTo>
                  <a:pt x="5324158" y="-36882"/>
                  <a:pt x="5392492" y="28116"/>
                  <a:pt x="5570589" y="0"/>
                </a:cubicBezTo>
                <a:cubicBezTo>
                  <a:pt x="5748686" y="-28116"/>
                  <a:pt x="6112787" y="24881"/>
                  <a:pt x="6357436" y="0"/>
                </a:cubicBezTo>
                <a:cubicBezTo>
                  <a:pt x="6602085" y="-24881"/>
                  <a:pt x="6528280" y="10397"/>
                  <a:pt x="6623576" y="0"/>
                </a:cubicBezTo>
                <a:cubicBezTo>
                  <a:pt x="6718872" y="-10397"/>
                  <a:pt x="6996426" y="20778"/>
                  <a:pt x="7202140" y="0"/>
                </a:cubicBezTo>
                <a:cubicBezTo>
                  <a:pt x="7407854" y="-20778"/>
                  <a:pt x="7673438" y="64736"/>
                  <a:pt x="7884846" y="0"/>
                </a:cubicBezTo>
                <a:cubicBezTo>
                  <a:pt x="8096254" y="-64736"/>
                  <a:pt x="8332019" y="90767"/>
                  <a:pt x="8671694" y="0"/>
                </a:cubicBezTo>
                <a:cubicBezTo>
                  <a:pt x="9011369" y="-90767"/>
                  <a:pt x="9239373" y="85564"/>
                  <a:pt x="9458541" y="0"/>
                </a:cubicBezTo>
                <a:cubicBezTo>
                  <a:pt x="9677709" y="-85564"/>
                  <a:pt x="10139117" y="71952"/>
                  <a:pt x="10615670" y="0"/>
                </a:cubicBezTo>
                <a:cubicBezTo>
                  <a:pt x="10725682" y="-15764"/>
                  <a:pt x="10812243" y="106483"/>
                  <a:pt x="10817181" y="201511"/>
                </a:cubicBezTo>
                <a:cubicBezTo>
                  <a:pt x="10857930" y="324644"/>
                  <a:pt x="10811361" y="419710"/>
                  <a:pt x="10817181" y="620640"/>
                </a:cubicBezTo>
                <a:cubicBezTo>
                  <a:pt x="10823001" y="821570"/>
                  <a:pt x="10812528" y="823916"/>
                  <a:pt x="10817181" y="1007529"/>
                </a:cubicBezTo>
                <a:cubicBezTo>
                  <a:pt x="10817016" y="1106468"/>
                  <a:pt x="10754385" y="1208849"/>
                  <a:pt x="10615670" y="1209040"/>
                </a:cubicBezTo>
                <a:cubicBezTo>
                  <a:pt x="10527711" y="1224929"/>
                  <a:pt x="10425787" y="1179590"/>
                  <a:pt x="10349530" y="1209040"/>
                </a:cubicBezTo>
                <a:cubicBezTo>
                  <a:pt x="10273273" y="1238490"/>
                  <a:pt x="10138314" y="1194948"/>
                  <a:pt x="10083391" y="1209040"/>
                </a:cubicBezTo>
                <a:cubicBezTo>
                  <a:pt x="10028468" y="1223132"/>
                  <a:pt x="9933677" y="1192642"/>
                  <a:pt x="9817251" y="1209040"/>
                </a:cubicBezTo>
                <a:cubicBezTo>
                  <a:pt x="9700825" y="1225438"/>
                  <a:pt x="9606408" y="1199962"/>
                  <a:pt x="9551112" y="1209040"/>
                </a:cubicBezTo>
                <a:cubicBezTo>
                  <a:pt x="9495816" y="1218118"/>
                  <a:pt x="9251865" y="1206226"/>
                  <a:pt x="9076689" y="1209040"/>
                </a:cubicBezTo>
                <a:cubicBezTo>
                  <a:pt x="8901513" y="1211854"/>
                  <a:pt x="8622116" y="1184026"/>
                  <a:pt x="8498124" y="1209040"/>
                </a:cubicBezTo>
                <a:cubicBezTo>
                  <a:pt x="8374132" y="1234054"/>
                  <a:pt x="8194791" y="1144549"/>
                  <a:pt x="7919560" y="1209040"/>
                </a:cubicBezTo>
                <a:cubicBezTo>
                  <a:pt x="7644329" y="1273531"/>
                  <a:pt x="7482167" y="1120715"/>
                  <a:pt x="7132712" y="1209040"/>
                </a:cubicBezTo>
                <a:cubicBezTo>
                  <a:pt x="6783257" y="1297365"/>
                  <a:pt x="6860815" y="1185430"/>
                  <a:pt x="6762431" y="1209040"/>
                </a:cubicBezTo>
                <a:cubicBezTo>
                  <a:pt x="6664047" y="1232650"/>
                  <a:pt x="6596508" y="1197843"/>
                  <a:pt x="6496292" y="1209040"/>
                </a:cubicBezTo>
                <a:cubicBezTo>
                  <a:pt x="6396076" y="1220237"/>
                  <a:pt x="6227987" y="1201711"/>
                  <a:pt x="6126010" y="1209040"/>
                </a:cubicBezTo>
                <a:cubicBezTo>
                  <a:pt x="6024033" y="1216369"/>
                  <a:pt x="5856797" y="1184584"/>
                  <a:pt x="5651588" y="1209040"/>
                </a:cubicBezTo>
                <a:cubicBezTo>
                  <a:pt x="5446379" y="1233496"/>
                  <a:pt x="5450692" y="1187804"/>
                  <a:pt x="5385448" y="1209040"/>
                </a:cubicBezTo>
                <a:cubicBezTo>
                  <a:pt x="5320204" y="1230276"/>
                  <a:pt x="4964845" y="1165225"/>
                  <a:pt x="4806884" y="1209040"/>
                </a:cubicBezTo>
                <a:cubicBezTo>
                  <a:pt x="4648923" y="1252855"/>
                  <a:pt x="4416908" y="1141267"/>
                  <a:pt x="4228319" y="1209040"/>
                </a:cubicBezTo>
                <a:cubicBezTo>
                  <a:pt x="4039731" y="1276813"/>
                  <a:pt x="3985449" y="1154250"/>
                  <a:pt x="3753896" y="1209040"/>
                </a:cubicBezTo>
                <a:cubicBezTo>
                  <a:pt x="3522343" y="1263830"/>
                  <a:pt x="3464161" y="1198761"/>
                  <a:pt x="3383615" y="1209040"/>
                </a:cubicBezTo>
                <a:cubicBezTo>
                  <a:pt x="3303069" y="1219319"/>
                  <a:pt x="3230533" y="1179154"/>
                  <a:pt x="3117476" y="1209040"/>
                </a:cubicBezTo>
                <a:cubicBezTo>
                  <a:pt x="3004419" y="1238926"/>
                  <a:pt x="2808807" y="1179065"/>
                  <a:pt x="2538911" y="1209040"/>
                </a:cubicBezTo>
                <a:cubicBezTo>
                  <a:pt x="2269015" y="1239015"/>
                  <a:pt x="2000143" y="1200882"/>
                  <a:pt x="1752064" y="1209040"/>
                </a:cubicBezTo>
                <a:cubicBezTo>
                  <a:pt x="1503985" y="1217198"/>
                  <a:pt x="1152970" y="1170060"/>
                  <a:pt x="965216" y="1209040"/>
                </a:cubicBezTo>
                <a:cubicBezTo>
                  <a:pt x="777462" y="1248020"/>
                  <a:pt x="573360" y="1163088"/>
                  <a:pt x="201511" y="1209040"/>
                </a:cubicBezTo>
                <a:cubicBezTo>
                  <a:pt x="113244" y="1201251"/>
                  <a:pt x="-3520" y="1120993"/>
                  <a:pt x="0" y="1007529"/>
                </a:cubicBezTo>
                <a:cubicBezTo>
                  <a:pt x="-26250" y="803671"/>
                  <a:pt x="6760" y="683463"/>
                  <a:pt x="0" y="588400"/>
                </a:cubicBezTo>
                <a:cubicBezTo>
                  <a:pt x="-6760" y="493337"/>
                  <a:pt x="10356" y="386121"/>
                  <a:pt x="0" y="20151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43392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415B02-0941-A96E-E65F-8B3E205EBBCD}"/>
              </a:ext>
            </a:extLst>
          </p:cNvPr>
          <p:cNvSpPr txBox="1"/>
          <p:nvPr/>
        </p:nvSpPr>
        <p:spPr>
          <a:xfrm>
            <a:off x="1643601" y="764384"/>
            <a:ext cx="9390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một số việc chăm sóc vật nuôi ở gia đình và cộng đồng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CC69F605-95C8-E7BA-1BBA-C02C42D8ABB8}"/>
              </a:ext>
            </a:extLst>
          </p:cNvPr>
          <p:cNvGrpSpPr/>
          <p:nvPr/>
        </p:nvGrpSpPr>
        <p:grpSpPr>
          <a:xfrm>
            <a:off x="10119790" y="4348481"/>
            <a:ext cx="2900250" cy="2646680"/>
            <a:chOff x="10119790" y="4329303"/>
            <a:chExt cx="2900250" cy="2646680"/>
          </a:xfrm>
        </p:grpSpPr>
        <p:pic>
          <p:nvPicPr>
            <p:cNvPr id="3" name="Hình ảnh 2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417BF4D3-C3F5-1278-7A94-9409A26F4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9790" y="5125437"/>
              <a:ext cx="1818210" cy="1818210"/>
            </a:xfrm>
            <a:prstGeom prst="rect">
              <a:avLst/>
            </a:prstGeom>
          </p:spPr>
        </p:pic>
        <p:pic>
          <p:nvPicPr>
            <p:cNvPr id="4" name="Hình ảnh 3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1E15325D-84C3-FA44-3D08-02F6ECAF0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3360" y="4329303"/>
              <a:ext cx="2646680" cy="2646680"/>
            </a:xfrm>
            <a:prstGeom prst="rect">
              <a:avLst/>
            </a:prstGeom>
          </p:spPr>
        </p:pic>
      </p:grpSp>
      <p:pic>
        <p:nvPicPr>
          <p:cNvPr id="5" name="Hình ảnh 4" descr="Ảnh có chứa con vẹt, con chim, đậu&#10;&#10;Mô tả được tạo tự động">
            <a:extLst>
              <a:ext uri="{FF2B5EF4-FFF2-40B4-BE49-F238E27FC236}">
                <a16:creationId xmlns:a16="http://schemas.microsoft.com/office/drawing/2014/main" id="{629188C8-C67E-2F52-25DA-E13039B5F4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93" b="89980" l="102" r="89919">
                        <a14:foregroundMark x1="4820" y1="14061" x2="4582" y2="35273"/>
                        <a14:foregroundMark x1="11914" y1="12889" x2="8181" y2="43273"/>
                        <a14:foregroundMark x1="32451" y1="20444" x2="10048" y2="37333"/>
                        <a14:foregroundMark x1="3225" y1="35273" x2="2851" y2="53939"/>
                        <a14:foregroundMark x1="5703" y1="47556" x2="8079" y2="58828"/>
                        <a14:foregroundMark x1="849" y1="11556" x2="1222" y2="21333"/>
                        <a14:foregroundMark x1="4209" y1="2505" x2="10794" y2="14949"/>
                        <a14:foregroundMark x1="7807" y1="2222" x2="23116" y2="5495"/>
                        <a14:foregroundMark x1="15411" y1="1333" x2="23999" y2="1778"/>
                        <a14:foregroundMark x1="23727" y1="3556" x2="25356" y2="4283"/>
                        <a14:foregroundMark x1="339" y1="30505" x2="102" y2="36606"/>
                        <a14:foregroundMark x1="475" y1="58222" x2="1222" y2="54061"/>
                        <a14:foregroundMark x1="23727" y1="3394" x2="26103" y2="4283"/>
                        <a14:foregroundMark x1="32688" y1="19717" x2="47386" y2="15960"/>
                        <a14:foregroundMark x1="47386" y1="15960" x2="55974" y2="16606"/>
                        <a14:foregroundMark x1="32304" y1="73586" x2="33254" y2="74273"/>
                        <a14:foregroundMark x1="61690" y1="12197" x2="60163" y2="14459"/>
                        <a14:foregroundMark x1="56939" y1="14297" x2="59688" y2="20921"/>
                        <a14:foregroundMark x1="60231" y1="16357" x2="63047" y2="20194"/>
                        <a14:foregroundMark x1="62708" y1="11026" x2="61486" y2="13247"/>
                        <a14:foregroundMark x1="54903" y1="11511" x2="55989" y2="14136"/>
                        <a14:foregroundMark x1="55650" y1="18901" x2="54835" y2="21163"/>
                        <a14:foregroundMark x1="54394" y1="16842" x2="54666" y2="18821"/>
                        <a14:backgroundMark x1="62084" y1="29495" x2="68058" y2="55717"/>
                        <a14:backgroundMark x1="75390" y1="13495" x2="79566" y2="32081"/>
                        <a14:backgroundMark x1="79566" y1="32081" x2="79532" y2="68646"/>
                        <a14:backgroundMark x1="79532" y1="68646" x2="64325" y2="77818"/>
                        <a14:backgroundMark x1="64325" y1="77818" x2="60115" y2="59515"/>
                        <a14:backgroundMark x1="60115" y1="59515" x2="61745" y2="31838"/>
                        <a14:backgroundMark x1="61745" y1="31838" x2="75866" y2="10869"/>
                        <a14:backgroundMark x1="75866" y1="10869" x2="86524" y2="37939"/>
                        <a14:backgroundMark x1="86524" y1="37939" x2="81874" y2="68000"/>
                        <a14:backgroundMark x1="19756" y1="20162" x2="29837" y2="15273"/>
                        <a14:backgroundMark x1="41412" y1="12889" x2="50136" y2="13778"/>
                        <a14:backgroundMark x1="34182" y1="32606" x2="44162" y2="52889"/>
                        <a14:backgroundMark x1="44026" y1="22828" x2="41785" y2="35556"/>
                        <a14:backgroundMark x1="26341" y1="32283" x2="22607" y2="37939"/>
                        <a14:backgroundMark x1="15411" y1="53778" x2="17651" y2="79556"/>
                        <a14:backgroundMark x1="49016" y1="76606" x2="38663" y2="79717"/>
                        <a14:backgroundMark x1="21623" y1="49778" x2="23252" y2="56606"/>
                        <a14:backgroundMark x1="28717" y1="68727" x2="30720" y2="69495"/>
                        <a14:backgroundMark x1="38289" y1="70949" x2="38289" y2="70949"/>
                        <a14:backgroundMark x1="44773" y1="63556" x2="44773" y2="63556"/>
                        <a14:backgroundMark x1="6755" y1="58747" x2="8316" y2="60364"/>
                        <a14:backgroundMark x1="54123" y1="15711" x2="54123" y2="15711"/>
                        <a14:backgroundMark x1="64371" y1="12439" x2="64371" y2="12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0" b="18815"/>
          <a:stretch/>
        </p:blipFill>
        <p:spPr>
          <a:xfrm>
            <a:off x="0" y="0"/>
            <a:ext cx="1943099" cy="189112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46E7B4F-5458-3237-7EA7-A67D816C3774}"/>
              </a:ext>
            </a:extLst>
          </p:cNvPr>
          <p:cNvSpPr txBox="1"/>
          <p:nvPr/>
        </p:nvSpPr>
        <p:spPr>
          <a:xfrm>
            <a:off x="1123172" y="1956561"/>
            <a:ext cx="4834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Cho thêm rơm vào chuồng trâu, bò mùa lạnh.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057D363-809D-92C9-6FEF-C5BFC8AEBE3D}"/>
              </a:ext>
            </a:extLst>
          </p:cNvPr>
          <p:cNvSpPr txBox="1"/>
          <p:nvPr/>
        </p:nvSpPr>
        <p:spPr>
          <a:xfrm>
            <a:off x="6621019" y="2008897"/>
            <a:ext cx="4207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Phủ chăn cho trâu, bò</a:t>
            </a:r>
          </a:p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khi thời tiết giá rét.</a:t>
            </a:r>
          </a:p>
        </p:txBody>
      </p:sp>
      <p:pic>
        <p:nvPicPr>
          <p:cNvPr id="2050" name="Picture 2" descr="farmer and cow 4209174 Vector Art at Vecteezy">
            <a:extLst>
              <a:ext uri="{FF2B5EF4-FFF2-40B4-BE49-F238E27FC236}">
                <a16:creationId xmlns:a16="http://schemas.microsoft.com/office/drawing/2014/main" id="{D441323E-7F3B-4C1A-A7AF-7B693F8C6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570" r="91070">
                        <a14:foregroundMark x1="89832" y1="78265" x2="91158" y2="78776"/>
                        <a14:foregroundMark x1="9549" y1="80000" x2="9549" y2="80000"/>
                        <a14:foregroundMark x1="5570" y1="82245" x2="5570" y2="82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82" y="2738415"/>
            <a:ext cx="4268236" cy="369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Hình ảnh 22" descr="Ảnh có chứa phim hoạt hình, Game PC, Hoạt hình, Phần mềm game&#10;&#10;Mô tả được tạo tự động">
            <a:extLst>
              <a:ext uri="{FF2B5EF4-FFF2-40B4-BE49-F238E27FC236}">
                <a16:creationId xmlns:a16="http://schemas.microsoft.com/office/drawing/2014/main" id="{990A7123-EB37-3D23-C0CC-4421856014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950" r="52158"/>
          <a:stretch/>
        </p:blipFill>
        <p:spPr>
          <a:xfrm>
            <a:off x="7352247" y="3138588"/>
            <a:ext cx="2800133" cy="3098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195CCCB1-6720-6CC8-B80F-EA3CF4449D91}"/>
              </a:ext>
            </a:extLst>
          </p:cNvPr>
          <p:cNvGrpSpPr/>
          <p:nvPr/>
        </p:nvGrpSpPr>
        <p:grpSpPr>
          <a:xfrm flipH="1">
            <a:off x="-848375" y="4337514"/>
            <a:ext cx="2900250" cy="2646680"/>
            <a:chOff x="10119790" y="4329303"/>
            <a:chExt cx="2900250" cy="2646680"/>
          </a:xfrm>
        </p:grpSpPr>
        <p:pic>
          <p:nvPicPr>
            <p:cNvPr id="8" name="Hình ảnh 7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46E5C338-4C12-B91A-5F01-74DB38B0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9790" y="5125437"/>
              <a:ext cx="1818210" cy="1818210"/>
            </a:xfrm>
            <a:prstGeom prst="rect">
              <a:avLst/>
            </a:prstGeom>
          </p:spPr>
        </p:pic>
        <p:pic>
          <p:nvPicPr>
            <p:cNvPr id="10" name="Hình ảnh 9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1D89926E-B44A-D88D-1EE3-BDDB662B7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3360" y="4329303"/>
              <a:ext cx="2646680" cy="264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564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Ảnh có chứa tác phẩm nghệ thuật, bầu trời, Hội họa nghệ thuật, thực vật&#10;&#10;Mô tả được tạo tự động">
            <a:extLst>
              <a:ext uri="{FF2B5EF4-FFF2-40B4-BE49-F238E27FC236}">
                <a16:creationId xmlns:a16="http://schemas.microsoft.com/office/drawing/2014/main" id="{EAE872BD-FED4-8D37-235D-DC5E179FD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DE6F7C84-3D9D-7411-28FC-EA9962909879}"/>
              </a:ext>
            </a:extLst>
          </p:cNvPr>
          <p:cNvSpPr/>
          <p:nvPr/>
        </p:nvSpPr>
        <p:spPr>
          <a:xfrm>
            <a:off x="294640" y="203200"/>
            <a:ext cx="11643360" cy="6350000"/>
          </a:xfrm>
          <a:prstGeom prst="roundRect">
            <a:avLst>
              <a:gd name="adj" fmla="val 9467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CC049EF-BD79-FC02-AF81-DE88C13C7EF8}"/>
              </a:ext>
            </a:extLst>
          </p:cNvPr>
          <p:cNvSpPr/>
          <p:nvPr/>
        </p:nvSpPr>
        <p:spPr>
          <a:xfrm>
            <a:off x="953287" y="421474"/>
            <a:ext cx="10817181" cy="1209040"/>
          </a:xfrm>
          <a:custGeom>
            <a:avLst/>
            <a:gdLst>
              <a:gd name="connsiteX0" fmla="*/ 0 w 10817181"/>
              <a:gd name="connsiteY0" fmla="*/ 201511 h 1209040"/>
              <a:gd name="connsiteX1" fmla="*/ 201511 w 10817181"/>
              <a:gd name="connsiteY1" fmla="*/ 0 h 1209040"/>
              <a:gd name="connsiteX2" fmla="*/ 571792 w 10817181"/>
              <a:gd name="connsiteY2" fmla="*/ 0 h 1209040"/>
              <a:gd name="connsiteX3" fmla="*/ 942073 w 10817181"/>
              <a:gd name="connsiteY3" fmla="*/ 0 h 1209040"/>
              <a:gd name="connsiteX4" fmla="*/ 1208213 w 10817181"/>
              <a:gd name="connsiteY4" fmla="*/ 0 h 1209040"/>
              <a:gd name="connsiteX5" fmla="*/ 1786777 w 10817181"/>
              <a:gd name="connsiteY5" fmla="*/ 0 h 1209040"/>
              <a:gd name="connsiteX6" fmla="*/ 2365342 w 10817181"/>
              <a:gd name="connsiteY6" fmla="*/ 0 h 1209040"/>
              <a:gd name="connsiteX7" fmla="*/ 2943906 w 10817181"/>
              <a:gd name="connsiteY7" fmla="*/ 0 h 1209040"/>
              <a:gd name="connsiteX8" fmla="*/ 3418329 w 10817181"/>
              <a:gd name="connsiteY8" fmla="*/ 0 h 1209040"/>
              <a:gd name="connsiteX9" fmla="*/ 3892752 w 10817181"/>
              <a:gd name="connsiteY9" fmla="*/ 0 h 1209040"/>
              <a:gd name="connsiteX10" fmla="*/ 4158891 w 10817181"/>
              <a:gd name="connsiteY10" fmla="*/ 0 h 1209040"/>
              <a:gd name="connsiteX11" fmla="*/ 4633314 w 10817181"/>
              <a:gd name="connsiteY11" fmla="*/ 0 h 1209040"/>
              <a:gd name="connsiteX12" fmla="*/ 5003595 w 10817181"/>
              <a:gd name="connsiteY12" fmla="*/ 0 h 1209040"/>
              <a:gd name="connsiteX13" fmla="*/ 5478018 w 10817181"/>
              <a:gd name="connsiteY13" fmla="*/ 0 h 1209040"/>
              <a:gd name="connsiteX14" fmla="*/ 5744158 w 10817181"/>
              <a:gd name="connsiteY14" fmla="*/ 0 h 1209040"/>
              <a:gd name="connsiteX15" fmla="*/ 6114439 w 10817181"/>
              <a:gd name="connsiteY15" fmla="*/ 0 h 1209040"/>
              <a:gd name="connsiteX16" fmla="*/ 6693003 w 10817181"/>
              <a:gd name="connsiteY16" fmla="*/ 0 h 1209040"/>
              <a:gd name="connsiteX17" fmla="*/ 6959143 w 10817181"/>
              <a:gd name="connsiteY17" fmla="*/ 0 h 1209040"/>
              <a:gd name="connsiteX18" fmla="*/ 7225283 w 10817181"/>
              <a:gd name="connsiteY18" fmla="*/ 0 h 1209040"/>
              <a:gd name="connsiteX19" fmla="*/ 7491422 w 10817181"/>
              <a:gd name="connsiteY19" fmla="*/ 0 h 1209040"/>
              <a:gd name="connsiteX20" fmla="*/ 8069987 w 10817181"/>
              <a:gd name="connsiteY20" fmla="*/ 0 h 1209040"/>
              <a:gd name="connsiteX21" fmla="*/ 8544409 w 10817181"/>
              <a:gd name="connsiteY21" fmla="*/ 0 h 1209040"/>
              <a:gd name="connsiteX22" fmla="*/ 9122974 w 10817181"/>
              <a:gd name="connsiteY22" fmla="*/ 0 h 1209040"/>
              <a:gd name="connsiteX23" fmla="*/ 9701538 w 10817181"/>
              <a:gd name="connsiteY23" fmla="*/ 0 h 1209040"/>
              <a:gd name="connsiteX24" fmla="*/ 10071819 w 10817181"/>
              <a:gd name="connsiteY24" fmla="*/ 0 h 1209040"/>
              <a:gd name="connsiteX25" fmla="*/ 10615670 w 10817181"/>
              <a:gd name="connsiteY25" fmla="*/ 0 h 1209040"/>
              <a:gd name="connsiteX26" fmla="*/ 10817181 w 10817181"/>
              <a:gd name="connsiteY26" fmla="*/ 201511 h 1209040"/>
              <a:gd name="connsiteX27" fmla="*/ 10817181 w 10817181"/>
              <a:gd name="connsiteY27" fmla="*/ 588400 h 1209040"/>
              <a:gd name="connsiteX28" fmla="*/ 10817181 w 10817181"/>
              <a:gd name="connsiteY28" fmla="*/ 1007529 h 1209040"/>
              <a:gd name="connsiteX29" fmla="*/ 10615670 w 10817181"/>
              <a:gd name="connsiteY29" fmla="*/ 1209040 h 1209040"/>
              <a:gd name="connsiteX30" fmla="*/ 10245389 w 10817181"/>
              <a:gd name="connsiteY30" fmla="*/ 1209040 h 1209040"/>
              <a:gd name="connsiteX31" fmla="*/ 9562683 w 10817181"/>
              <a:gd name="connsiteY31" fmla="*/ 1209040 h 1209040"/>
              <a:gd name="connsiteX32" fmla="*/ 8879977 w 10817181"/>
              <a:gd name="connsiteY32" fmla="*/ 1209040 h 1209040"/>
              <a:gd name="connsiteX33" fmla="*/ 8509696 w 10817181"/>
              <a:gd name="connsiteY33" fmla="*/ 1209040 h 1209040"/>
              <a:gd name="connsiteX34" fmla="*/ 8035273 w 10817181"/>
              <a:gd name="connsiteY34" fmla="*/ 1209040 h 1209040"/>
              <a:gd name="connsiteX35" fmla="*/ 7352567 w 10817181"/>
              <a:gd name="connsiteY35" fmla="*/ 1209040 h 1209040"/>
              <a:gd name="connsiteX36" fmla="*/ 6669861 w 10817181"/>
              <a:gd name="connsiteY36" fmla="*/ 1209040 h 1209040"/>
              <a:gd name="connsiteX37" fmla="*/ 6403721 w 10817181"/>
              <a:gd name="connsiteY37" fmla="*/ 1209040 h 1209040"/>
              <a:gd name="connsiteX38" fmla="*/ 5721015 w 10817181"/>
              <a:gd name="connsiteY38" fmla="*/ 1209040 h 1209040"/>
              <a:gd name="connsiteX39" fmla="*/ 5142451 w 10817181"/>
              <a:gd name="connsiteY39" fmla="*/ 1209040 h 1209040"/>
              <a:gd name="connsiteX40" fmla="*/ 4563886 w 10817181"/>
              <a:gd name="connsiteY40" fmla="*/ 1209040 h 1209040"/>
              <a:gd name="connsiteX41" fmla="*/ 4297747 w 10817181"/>
              <a:gd name="connsiteY41" fmla="*/ 1209040 h 1209040"/>
              <a:gd name="connsiteX42" fmla="*/ 4031607 w 10817181"/>
              <a:gd name="connsiteY42" fmla="*/ 1209040 h 1209040"/>
              <a:gd name="connsiteX43" fmla="*/ 3661326 w 10817181"/>
              <a:gd name="connsiteY43" fmla="*/ 1209040 h 1209040"/>
              <a:gd name="connsiteX44" fmla="*/ 2978620 w 10817181"/>
              <a:gd name="connsiteY44" fmla="*/ 1209040 h 1209040"/>
              <a:gd name="connsiteX45" fmla="*/ 2608339 w 10817181"/>
              <a:gd name="connsiteY45" fmla="*/ 1209040 h 1209040"/>
              <a:gd name="connsiteX46" fmla="*/ 2238058 w 10817181"/>
              <a:gd name="connsiteY46" fmla="*/ 1209040 h 1209040"/>
              <a:gd name="connsiteX47" fmla="*/ 1867776 w 10817181"/>
              <a:gd name="connsiteY47" fmla="*/ 1209040 h 1209040"/>
              <a:gd name="connsiteX48" fmla="*/ 1289212 w 10817181"/>
              <a:gd name="connsiteY48" fmla="*/ 1209040 h 1209040"/>
              <a:gd name="connsiteX49" fmla="*/ 918931 w 10817181"/>
              <a:gd name="connsiteY49" fmla="*/ 1209040 h 1209040"/>
              <a:gd name="connsiteX50" fmla="*/ 201511 w 10817181"/>
              <a:gd name="connsiteY50" fmla="*/ 1209040 h 1209040"/>
              <a:gd name="connsiteX51" fmla="*/ 0 w 10817181"/>
              <a:gd name="connsiteY51" fmla="*/ 1007529 h 1209040"/>
              <a:gd name="connsiteX52" fmla="*/ 0 w 10817181"/>
              <a:gd name="connsiteY52" fmla="*/ 612580 h 1209040"/>
              <a:gd name="connsiteX53" fmla="*/ 0 w 10817181"/>
              <a:gd name="connsiteY53" fmla="*/ 201511 h 120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0817181" h="1209040" fill="none" extrusionOk="0">
                <a:moveTo>
                  <a:pt x="0" y="201511"/>
                </a:moveTo>
                <a:cubicBezTo>
                  <a:pt x="-21229" y="86760"/>
                  <a:pt x="99734" y="14853"/>
                  <a:pt x="201511" y="0"/>
                </a:cubicBezTo>
                <a:cubicBezTo>
                  <a:pt x="330807" y="-26998"/>
                  <a:pt x="404070" y="42108"/>
                  <a:pt x="571792" y="0"/>
                </a:cubicBezTo>
                <a:cubicBezTo>
                  <a:pt x="739514" y="-42108"/>
                  <a:pt x="788730" y="15897"/>
                  <a:pt x="942073" y="0"/>
                </a:cubicBezTo>
                <a:cubicBezTo>
                  <a:pt x="1095416" y="-15897"/>
                  <a:pt x="1131593" y="3118"/>
                  <a:pt x="1208213" y="0"/>
                </a:cubicBezTo>
                <a:cubicBezTo>
                  <a:pt x="1284833" y="-3118"/>
                  <a:pt x="1566130" y="2508"/>
                  <a:pt x="1786777" y="0"/>
                </a:cubicBezTo>
                <a:cubicBezTo>
                  <a:pt x="2007424" y="-2508"/>
                  <a:pt x="2230668" y="30838"/>
                  <a:pt x="2365342" y="0"/>
                </a:cubicBezTo>
                <a:cubicBezTo>
                  <a:pt x="2500017" y="-30838"/>
                  <a:pt x="2666182" y="11170"/>
                  <a:pt x="2943906" y="0"/>
                </a:cubicBezTo>
                <a:cubicBezTo>
                  <a:pt x="3221630" y="-11170"/>
                  <a:pt x="3276815" y="29562"/>
                  <a:pt x="3418329" y="0"/>
                </a:cubicBezTo>
                <a:cubicBezTo>
                  <a:pt x="3559843" y="-29562"/>
                  <a:pt x="3752295" y="47487"/>
                  <a:pt x="3892752" y="0"/>
                </a:cubicBezTo>
                <a:cubicBezTo>
                  <a:pt x="4033209" y="-47487"/>
                  <a:pt x="4072530" y="21166"/>
                  <a:pt x="4158891" y="0"/>
                </a:cubicBezTo>
                <a:cubicBezTo>
                  <a:pt x="4245252" y="-21166"/>
                  <a:pt x="4396474" y="25620"/>
                  <a:pt x="4633314" y="0"/>
                </a:cubicBezTo>
                <a:cubicBezTo>
                  <a:pt x="4870154" y="-25620"/>
                  <a:pt x="4915117" y="26499"/>
                  <a:pt x="5003595" y="0"/>
                </a:cubicBezTo>
                <a:cubicBezTo>
                  <a:pt x="5092073" y="-26499"/>
                  <a:pt x="5300558" y="13771"/>
                  <a:pt x="5478018" y="0"/>
                </a:cubicBezTo>
                <a:cubicBezTo>
                  <a:pt x="5655478" y="-13771"/>
                  <a:pt x="5640674" y="28211"/>
                  <a:pt x="5744158" y="0"/>
                </a:cubicBezTo>
                <a:cubicBezTo>
                  <a:pt x="5847642" y="-28211"/>
                  <a:pt x="5949151" y="28334"/>
                  <a:pt x="6114439" y="0"/>
                </a:cubicBezTo>
                <a:cubicBezTo>
                  <a:pt x="6279727" y="-28334"/>
                  <a:pt x="6557557" y="48178"/>
                  <a:pt x="6693003" y="0"/>
                </a:cubicBezTo>
                <a:cubicBezTo>
                  <a:pt x="6828449" y="-48178"/>
                  <a:pt x="6854916" y="16365"/>
                  <a:pt x="6959143" y="0"/>
                </a:cubicBezTo>
                <a:cubicBezTo>
                  <a:pt x="7063370" y="-16365"/>
                  <a:pt x="7099047" y="13194"/>
                  <a:pt x="7225283" y="0"/>
                </a:cubicBezTo>
                <a:cubicBezTo>
                  <a:pt x="7351519" y="-13194"/>
                  <a:pt x="7387572" y="3254"/>
                  <a:pt x="7491422" y="0"/>
                </a:cubicBezTo>
                <a:cubicBezTo>
                  <a:pt x="7595272" y="-3254"/>
                  <a:pt x="7864564" y="62031"/>
                  <a:pt x="8069987" y="0"/>
                </a:cubicBezTo>
                <a:cubicBezTo>
                  <a:pt x="8275411" y="-62031"/>
                  <a:pt x="8372480" y="43516"/>
                  <a:pt x="8544409" y="0"/>
                </a:cubicBezTo>
                <a:cubicBezTo>
                  <a:pt x="8716338" y="-43516"/>
                  <a:pt x="8960268" y="31973"/>
                  <a:pt x="9122974" y="0"/>
                </a:cubicBezTo>
                <a:cubicBezTo>
                  <a:pt x="9285681" y="-31973"/>
                  <a:pt x="9463779" y="24588"/>
                  <a:pt x="9701538" y="0"/>
                </a:cubicBezTo>
                <a:cubicBezTo>
                  <a:pt x="9939297" y="-24588"/>
                  <a:pt x="9891305" y="31690"/>
                  <a:pt x="10071819" y="0"/>
                </a:cubicBezTo>
                <a:cubicBezTo>
                  <a:pt x="10252333" y="-31690"/>
                  <a:pt x="10391979" y="40268"/>
                  <a:pt x="10615670" y="0"/>
                </a:cubicBezTo>
                <a:cubicBezTo>
                  <a:pt x="10739585" y="5199"/>
                  <a:pt x="10816867" y="106280"/>
                  <a:pt x="10817181" y="201511"/>
                </a:cubicBezTo>
                <a:cubicBezTo>
                  <a:pt x="10844102" y="310897"/>
                  <a:pt x="10789966" y="447724"/>
                  <a:pt x="10817181" y="588400"/>
                </a:cubicBezTo>
                <a:cubicBezTo>
                  <a:pt x="10844396" y="729076"/>
                  <a:pt x="10791355" y="864336"/>
                  <a:pt x="10817181" y="1007529"/>
                </a:cubicBezTo>
                <a:cubicBezTo>
                  <a:pt x="10837406" y="1138167"/>
                  <a:pt x="10749432" y="1191322"/>
                  <a:pt x="10615670" y="1209040"/>
                </a:cubicBezTo>
                <a:cubicBezTo>
                  <a:pt x="10461279" y="1214634"/>
                  <a:pt x="10342046" y="1166553"/>
                  <a:pt x="10245389" y="1209040"/>
                </a:cubicBezTo>
                <a:cubicBezTo>
                  <a:pt x="10148732" y="1251527"/>
                  <a:pt x="9762359" y="1163178"/>
                  <a:pt x="9562683" y="1209040"/>
                </a:cubicBezTo>
                <a:cubicBezTo>
                  <a:pt x="9363007" y="1254902"/>
                  <a:pt x="9093624" y="1182244"/>
                  <a:pt x="8879977" y="1209040"/>
                </a:cubicBezTo>
                <a:cubicBezTo>
                  <a:pt x="8666330" y="1235836"/>
                  <a:pt x="8660914" y="1202596"/>
                  <a:pt x="8509696" y="1209040"/>
                </a:cubicBezTo>
                <a:cubicBezTo>
                  <a:pt x="8358478" y="1215484"/>
                  <a:pt x="8252591" y="1171510"/>
                  <a:pt x="8035273" y="1209040"/>
                </a:cubicBezTo>
                <a:cubicBezTo>
                  <a:pt x="7817955" y="1246570"/>
                  <a:pt x="7537593" y="1144280"/>
                  <a:pt x="7352567" y="1209040"/>
                </a:cubicBezTo>
                <a:cubicBezTo>
                  <a:pt x="7167541" y="1273800"/>
                  <a:pt x="6929815" y="1166227"/>
                  <a:pt x="6669861" y="1209040"/>
                </a:cubicBezTo>
                <a:cubicBezTo>
                  <a:pt x="6409907" y="1251853"/>
                  <a:pt x="6471000" y="1191796"/>
                  <a:pt x="6403721" y="1209040"/>
                </a:cubicBezTo>
                <a:cubicBezTo>
                  <a:pt x="6336442" y="1226284"/>
                  <a:pt x="5977236" y="1172366"/>
                  <a:pt x="5721015" y="1209040"/>
                </a:cubicBezTo>
                <a:cubicBezTo>
                  <a:pt x="5464794" y="1245714"/>
                  <a:pt x="5304924" y="1178375"/>
                  <a:pt x="5142451" y="1209040"/>
                </a:cubicBezTo>
                <a:cubicBezTo>
                  <a:pt x="4979978" y="1239705"/>
                  <a:pt x="4690150" y="1196823"/>
                  <a:pt x="4563886" y="1209040"/>
                </a:cubicBezTo>
                <a:cubicBezTo>
                  <a:pt x="4437622" y="1221257"/>
                  <a:pt x="4361518" y="1207420"/>
                  <a:pt x="4297747" y="1209040"/>
                </a:cubicBezTo>
                <a:cubicBezTo>
                  <a:pt x="4233976" y="1210660"/>
                  <a:pt x="4104055" y="1200986"/>
                  <a:pt x="4031607" y="1209040"/>
                </a:cubicBezTo>
                <a:cubicBezTo>
                  <a:pt x="3959159" y="1217094"/>
                  <a:pt x="3774325" y="1171100"/>
                  <a:pt x="3661326" y="1209040"/>
                </a:cubicBezTo>
                <a:cubicBezTo>
                  <a:pt x="3548327" y="1246980"/>
                  <a:pt x="3189568" y="1172010"/>
                  <a:pt x="2978620" y="1209040"/>
                </a:cubicBezTo>
                <a:cubicBezTo>
                  <a:pt x="2767672" y="1246070"/>
                  <a:pt x="2702280" y="1202337"/>
                  <a:pt x="2608339" y="1209040"/>
                </a:cubicBezTo>
                <a:cubicBezTo>
                  <a:pt x="2514398" y="1215743"/>
                  <a:pt x="2324137" y="1205134"/>
                  <a:pt x="2238058" y="1209040"/>
                </a:cubicBezTo>
                <a:cubicBezTo>
                  <a:pt x="2151979" y="1212946"/>
                  <a:pt x="1980235" y="1165077"/>
                  <a:pt x="1867776" y="1209040"/>
                </a:cubicBezTo>
                <a:cubicBezTo>
                  <a:pt x="1755317" y="1253003"/>
                  <a:pt x="1415543" y="1173641"/>
                  <a:pt x="1289212" y="1209040"/>
                </a:cubicBezTo>
                <a:cubicBezTo>
                  <a:pt x="1162881" y="1244439"/>
                  <a:pt x="1018349" y="1192750"/>
                  <a:pt x="918931" y="1209040"/>
                </a:cubicBezTo>
                <a:cubicBezTo>
                  <a:pt x="819513" y="1225330"/>
                  <a:pt x="519494" y="1174378"/>
                  <a:pt x="201511" y="1209040"/>
                </a:cubicBezTo>
                <a:cubicBezTo>
                  <a:pt x="74672" y="1214329"/>
                  <a:pt x="9337" y="1113287"/>
                  <a:pt x="0" y="1007529"/>
                </a:cubicBezTo>
                <a:cubicBezTo>
                  <a:pt x="-32410" y="830738"/>
                  <a:pt x="15567" y="748618"/>
                  <a:pt x="0" y="612580"/>
                </a:cubicBezTo>
                <a:cubicBezTo>
                  <a:pt x="-15567" y="476542"/>
                  <a:pt x="31607" y="287475"/>
                  <a:pt x="0" y="201511"/>
                </a:cubicBezTo>
                <a:close/>
              </a:path>
              <a:path w="10817181" h="1209040" stroke="0" extrusionOk="0">
                <a:moveTo>
                  <a:pt x="0" y="201511"/>
                </a:moveTo>
                <a:cubicBezTo>
                  <a:pt x="8434" y="70301"/>
                  <a:pt x="80356" y="6095"/>
                  <a:pt x="201511" y="0"/>
                </a:cubicBezTo>
                <a:cubicBezTo>
                  <a:pt x="526372" y="-54251"/>
                  <a:pt x="663786" y="61267"/>
                  <a:pt x="988359" y="0"/>
                </a:cubicBezTo>
                <a:cubicBezTo>
                  <a:pt x="1312932" y="-61267"/>
                  <a:pt x="1180377" y="23581"/>
                  <a:pt x="1254498" y="0"/>
                </a:cubicBezTo>
                <a:cubicBezTo>
                  <a:pt x="1328619" y="-23581"/>
                  <a:pt x="1799019" y="48984"/>
                  <a:pt x="1937204" y="0"/>
                </a:cubicBezTo>
                <a:cubicBezTo>
                  <a:pt x="2075389" y="-48984"/>
                  <a:pt x="2480277" y="81526"/>
                  <a:pt x="2724052" y="0"/>
                </a:cubicBezTo>
                <a:cubicBezTo>
                  <a:pt x="2967827" y="-81526"/>
                  <a:pt x="3127191" y="41340"/>
                  <a:pt x="3302616" y="0"/>
                </a:cubicBezTo>
                <a:cubicBezTo>
                  <a:pt x="3478041" y="-41340"/>
                  <a:pt x="3499689" y="30265"/>
                  <a:pt x="3568756" y="0"/>
                </a:cubicBezTo>
                <a:cubicBezTo>
                  <a:pt x="3637823" y="-30265"/>
                  <a:pt x="3971435" y="67288"/>
                  <a:pt x="4147320" y="0"/>
                </a:cubicBezTo>
                <a:cubicBezTo>
                  <a:pt x="4323205" y="-67288"/>
                  <a:pt x="4546593" y="71478"/>
                  <a:pt x="4830026" y="0"/>
                </a:cubicBezTo>
                <a:cubicBezTo>
                  <a:pt x="5113459" y="-71478"/>
                  <a:pt x="5076456" y="36882"/>
                  <a:pt x="5200307" y="0"/>
                </a:cubicBezTo>
                <a:cubicBezTo>
                  <a:pt x="5324158" y="-36882"/>
                  <a:pt x="5392492" y="28116"/>
                  <a:pt x="5570589" y="0"/>
                </a:cubicBezTo>
                <a:cubicBezTo>
                  <a:pt x="5748686" y="-28116"/>
                  <a:pt x="6112787" y="24881"/>
                  <a:pt x="6357436" y="0"/>
                </a:cubicBezTo>
                <a:cubicBezTo>
                  <a:pt x="6602085" y="-24881"/>
                  <a:pt x="6528280" y="10397"/>
                  <a:pt x="6623576" y="0"/>
                </a:cubicBezTo>
                <a:cubicBezTo>
                  <a:pt x="6718872" y="-10397"/>
                  <a:pt x="6996426" y="20778"/>
                  <a:pt x="7202140" y="0"/>
                </a:cubicBezTo>
                <a:cubicBezTo>
                  <a:pt x="7407854" y="-20778"/>
                  <a:pt x="7673438" y="64736"/>
                  <a:pt x="7884846" y="0"/>
                </a:cubicBezTo>
                <a:cubicBezTo>
                  <a:pt x="8096254" y="-64736"/>
                  <a:pt x="8332019" y="90767"/>
                  <a:pt x="8671694" y="0"/>
                </a:cubicBezTo>
                <a:cubicBezTo>
                  <a:pt x="9011369" y="-90767"/>
                  <a:pt x="9239373" y="85564"/>
                  <a:pt x="9458541" y="0"/>
                </a:cubicBezTo>
                <a:cubicBezTo>
                  <a:pt x="9677709" y="-85564"/>
                  <a:pt x="10139117" y="71952"/>
                  <a:pt x="10615670" y="0"/>
                </a:cubicBezTo>
                <a:cubicBezTo>
                  <a:pt x="10725682" y="-15764"/>
                  <a:pt x="10812243" y="106483"/>
                  <a:pt x="10817181" y="201511"/>
                </a:cubicBezTo>
                <a:cubicBezTo>
                  <a:pt x="10857930" y="324644"/>
                  <a:pt x="10811361" y="419710"/>
                  <a:pt x="10817181" y="620640"/>
                </a:cubicBezTo>
                <a:cubicBezTo>
                  <a:pt x="10823001" y="821570"/>
                  <a:pt x="10812528" y="823916"/>
                  <a:pt x="10817181" y="1007529"/>
                </a:cubicBezTo>
                <a:cubicBezTo>
                  <a:pt x="10817016" y="1106468"/>
                  <a:pt x="10754385" y="1208849"/>
                  <a:pt x="10615670" y="1209040"/>
                </a:cubicBezTo>
                <a:cubicBezTo>
                  <a:pt x="10527711" y="1224929"/>
                  <a:pt x="10425787" y="1179590"/>
                  <a:pt x="10349530" y="1209040"/>
                </a:cubicBezTo>
                <a:cubicBezTo>
                  <a:pt x="10273273" y="1238490"/>
                  <a:pt x="10138314" y="1194948"/>
                  <a:pt x="10083391" y="1209040"/>
                </a:cubicBezTo>
                <a:cubicBezTo>
                  <a:pt x="10028468" y="1223132"/>
                  <a:pt x="9933677" y="1192642"/>
                  <a:pt x="9817251" y="1209040"/>
                </a:cubicBezTo>
                <a:cubicBezTo>
                  <a:pt x="9700825" y="1225438"/>
                  <a:pt x="9606408" y="1199962"/>
                  <a:pt x="9551112" y="1209040"/>
                </a:cubicBezTo>
                <a:cubicBezTo>
                  <a:pt x="9495816" y="1218118"/>
                  <a:pt x="9251865" y="1206226"/>
                  <a:pt x="9076689" y="1209040"/>
                </a:cubicBezTo>
                <a:cubicBezTo>
                  <a:pt x="8901513" y="1211854"/>
                  <a:pt x="8622116" y="1184026"/>
                  <a:pt x="8498124" y="1209040"/>
                </a:cubicBezTo>
                <a:cubicBezTo>
                  <a:pt x="8374132" y="1234054"/>
                  <a:pt x="8194791" y="1144549"/>
                  <a:pt x="7919560" y="1209040"/>
                </a:cubicBezTo>
                <a:cubicBezTo>
                  <a:pt x="7644329" y="1273531"/>
                  <a:pt x="7482167" y="1120715"/>
                  <a:pt x="7132712" y="1209040"/>
                </a:cubicBezTo>
                <a:cubicBezTo>
                  <a:pt x="6783257" y="1297365"/>
                  <a:pt x="6860815" y="1185430"/>
                  <a:pt x="6762431" y="1209040"/>
                </a:cubicBezTo>
                <a:cubicBezTo>
                  <a:pt x="6664047" y="1232650"/>
                  <a:pt x="6596508" y="1197843"/>
                  <a:pt x="6496292" y="1209040"/>
                </a:cubicBezTo>
                <a:cubicBezTo>
                  <a:pt x="6396076" y="1220237"/>
                  <a:pt x="6227987" y="1201711"/>
                  <a:pt x="6126010" y="1209040"/>
                </a:cubicBezTo>
                <a:cubicBezTo>
                  <a:pt x="6024033" y="1216369"/>
                  <a:pt x="5856797" y="1184584"/>
                  <a:pt x="5651588" y="1209040"/>
                </a:cubicBezTo>
                <a:cubicBezTo>
                  <a:pt x="5446379" y="1233496"/>
                  <a:pt x="5450692" y="1187804"/>
                  <a:pt x="5385448" y="1209040"/>
                </a:cubicBezTo>
                <a:cubicBezTo>
                  <a:pt x="5320204" y="1230276"/>
                  <a:pt x="4964845" y="1165225"/>
                  <a:pt x="4806884" y="1209040"/>
                </a:cubicBezTo>
                <a:cubicBezTo>
                  <a:pt x="4648923" y="1252855"/>
                  <a:pt x="4416908" y="1141267"/>
                  <a:pt x="4228319" y="1209040"/>
                </a:cubicBezTo>
                <a:cubicBezTo>
                  <a:pt x="4039731" y="1276813"/>
                  <a:pt x="3985449" y="1154250"/>
                  <a:pt x="3753896" y="1209040"/>
                </a:cubicBezTo>
                <a:cubicBezTo>
                  <a:pt x="3522343" y="1263830"/>
                  <a:pt x="3464161" y="1198761"/>
                  <a:pt x="3383615" y="1209040"/>
                </a:cubicBezTo>
                <a:cubicBezTo>
                  <a:pt x="3303069" y="1219319"/>
                  <a:pt x="3230533" y="1179154"/>
                  <a:pt x="3117476" y="1209040"/>
                </a:cubicBezTo>
                <a:cubicBezTo>
                  <a:pt x="3004419" y="1238926"/>
                  <a:pt x="2808807" y="1179065"/>
                  <a:pt x="2538911" y="1209040"/>
                </a:cubicBezTo>
                <a:cubicBezTo>
                  <a:pt x="2269015" y="1239015"/>
                  <a:pt x="2000143" y="1200882"/>
                  <a:pt x="1752064" y="1209040"/>
                </a:cubicBezTo>
                <a:cubicBezTo>
                  <a:pt x="1503985" y="1217198"/>
                  <a:pt x="1152970" y="1170060"/>
                  <a:pt x="965216" y="1209040"/>
                </a:cubicBezTo>
                <a:cubicBezTo>
                  <a:pt x="777462" y="1248020"/>
                  <a:pt x="573360" y="1163088"/>
                  <a:pt x="201511" y="1209040"/>
                </a:cubicBezTo>
                <a:cubicBezTo>
                  <a:pt x="113244" y="1201251"/>
                  <a:pt x="-3520" y="1120993"/>
                  <a:pt x="0" y="1007529"/>
                </a:cubicBezTo>
                <a:cubicBezTo>
                  <a:pt x="-26250" y="803671"/>
                  <a:pt x="6760" y="683463"/>
                  <a:pt x="0" y="588400"/>
                </a:cubicBezTo>
                <a:cubicBezTo>
                  <a:pt x="-6760" y="493337"/>
                  <a:pt x="10356" y="386121"/>
                  <a:pt x="0" y="20151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43392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415B02-0941-A96E-E65F-8B3E205EBBCD}"/>
              </a:ext>
            </a:extLst>
          </p:cNvPr>
          <p:cNvSpPr txBox="1"/>
          <p:nvPr/>
        </p:nvSpPr>
        <p:spPr>
          <a:xfrm>
            <a:off x="1943099" y="738398"/>
            <a:ext cx="11073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một số việc chăm sóc vật nuôi ở gia đình và cộng đồng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CC69F605-95C8-E7BA-1BBA-C02C42D8ABB8}"/>
              </a:ext>
            </a:extLst>
          </p:cNvPr>
          <p:cNvGrpSpPr/>
          <p:nvPr/>
        </p:nvGrpSpPr>
        <p:grpSpPr>
          <a:xfrm flipH="1">
            <a:off x="-848375" y="4337514"/>
            <a:ext cx="2900250" cy="2646680"/>
            <a:chOff x="10119790" y="4329303"/>
            <a:chExt cx="2900250" cy="2646680"/>
          </a:xfrm>
        </p:grpSpPr>
        <p:pic>
          <p:nvPicPr>
            <p:cNvPr id="3" name="Hình ảnh 2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417BF4D3-C3F5-1278-7A94-9409A26F4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9790" y="5125437"/>
              <a:ext cx="1818210" cy="1818210"/>
            </a:xfrm>
            <a:prstGeom prst="rect">
              <a:avLst/>
            </a:prstGeom>
          </p:spPr>
        </p:pic>
        <p:pic>
          <p:nvPicPr>
            <p:cNvPr id="4" name="Hình ảnh 3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1E15325D-84C3-FA44-3D08-02F6ECAF0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3360" y="4329303"/>
              <a:ext cx="2646680" cy="2646680"/>
            </a:xfrm>
            <a:prstGeom prst="rect">
              <a:avLst/>
            </a:prstGeom>
          </p:spPr>
        </p:pic>
      </p:grpSp>
      <p:pic>
        <p:nvPicPr>
          <p:cNvPr id="5" name="Hình ảnh 4" descr="Ảnh có chứa con vẹt, con chim, đậu&#10;&#10;Mô tả được tạo tự động">
            <a:extLst>
              <a:ext uri="{FF2B5EF4-FFF2-40B4-BE49-F238E27FC236}">
                <a16:creationId xmlns:a16="http://schemas.microsoft.com/office/drawing/2014/main" id="{629188C8-C67E-2F52-25DA-E13039B5F4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93" b="89980" l="102" r="89919">
                        <a14:foregroundMark x1="4820" y1="14061" x2="4582" y2="35273"/>
                        <a14:foregroundMark x1="11914" y1="12889" x2="8181" y2="43273"/>
                        <a14:foregroundMark x1="32451" y1="20444" x2="10048" y2="37333"/>
                        <a14:foregroundMark x1="3225" y1="35273" x2="2851" y2="53939"/>
                        <a14:foregroundMark x1="5703" y1="47556" x2="8079" y2="58828"/>
                        <a14:foregroundMark x1="849" y1="11556" x2="1222" y2="21333"/>
                        <a14:foregroundMark x1="4209" y1="2505" x2="10794" y2="14949"/>
                        <a14:foregroundMark x1="7807" y1="2222" x2="23116" y2="5495"/>
                        <a14:foregroundMark x1="15411" y1="1333" x2="23999" y2="1778"/>
                        <a14:foregroundMark x1="23727" y1="3556" x2="25356" y2="4283"/>
                        <a14:foregroundMark x1="339" y1="30505" x2="102" y2="36606"/>
                        <a14:foregroundMark x1="475" y1="58222" x2="1222" y2="54061"/>
                        <a14:foregroundMark x1="23727" y1="3394" x2="26103" y2="4283"/>
                        <a14:foregroundMark x1="32688" y1="19717" x2="47386" y2="15960"/>
                        <a14:foregroundMark x1="47386" y1="15960" x2="55974" y2="16606"/>
                        <a14:foregroundMark x1="32304" y1="73586" x2="33254" y2="74273"/>
                        <a14:foregroundMark x1="61690" y1="12197" x2="60163" y2="14459"/>
                        <a14:foregroundMark x1="56939" y1="14297" x2="59688" y2="20921"/>
                        <a14:foregroundMark x1="60231" y1="16357" x2="63047" y2="20194"/>
                        <a14:foregroundMark x1="62708" y1="11026" x2="61486" y2="13247"/>
                        <a14:foregroundMark x1="54903" y1="11511" x2="55989" y2="14136"/>
                        <a14:foregroundMark x1="55650" y1="18901" x2="54835" y2="21163"/>
                        <a14:foregroundMark x1="54394" y1="16842" x2="54666" y2="18821"/>
                        <a14:backgroundMark x1="62084" y1="29495" x2="68058" y2="55717"/>
                        <a14:backgroundMark x1="75390" y1="13495" x2="79566" y2="32081"/>
                        <a14:backgroundMark x1="79566" y1="32081" x2="79532" y2="68646"/>
                        <a14:backgroundMark x1="79532" y1="68646" x2="64325" y2="77818"/>
                        <a14:backgroundMark x1="64325" y1="77818" x2="60115" y2="59515"/>
                        <a14:backgroundMark x1="60115" y1="59515" x2="61745" y2="31838"/>
                        <a14:backgroundMark x1="61745" y1="31838" x2="75866" y2="10869"/>
                        <a14:backgroundMark x1="75866" y1="10869" x2="86524" y2="37939"/>
                        <a14:backgroundMark x1="86524" y1="37939" x2="81874" y2="68000"/>
                        <a14:backgroundMark x1="19756" y1="20162" x2="29837" y2="15273"/>
                        <a14:backgroundMark x1="41412" y1="12889" x2="50136" y2="13778"/>
                        <a14:backgroundMark x1="34182" y1="32606" x2="44162" y2="52889"/>
                        <a14:backgroundMark x1="44026" y1="22828" x2="41785" y2="35556"/>
                        <a14:backgroundMark x1="26341" y1="32283" x2="22607" y2="37939"/>
                        <a14:backgroundMark x1="15411" y1="53778" x2="17651" y2="79556"/>
                        <a14:backgroundMark x1="49016" y1="76606" x2="38663" y2="79717"/>
                        <a14:backgroundMark x1="21623" y1="49778" x2="23252" y2="56606"/>
                        <a14:backgroundMark x1="28717" y1="68727" x2="30720" y2="69495"/>
                        <a14:backgroundMark x1="38289" y1="70949" x2="38289" y2="70949"/>
                        <a14:backgroundMark x1="44773" y1="63556" x2="44773" y2="63556"/>
                        <a14:backgroundMark x1="6755" y1="58747" x2="8316" y2="60364"/>
                        <a14:backgroundMark x1="54123" y1="15711" x2="54123" y2="15711"/>
                        <a14:backgroundMark x1="64371" y1="12439" x2="64371" y2="12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0" b="18815"/>
          <a:stretch/>
        </p:blipFill>
        <p:spPr>
          <a:xfrm>
            <a:off x="0" y="0"/>
            <a:ext cx="1943099" cy="1891125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F98C00A-6774-5BB5-5446-0C65CC1AF00C}"/>
              </a:ext>
            </a:extLst>
          </p:cNvPr>
          <p:cNvSpPr txBox="1"/>
          <p:nvPr/>
        </p:nvSpPr>
        <p:spPr>
          <a:xfrm>
            <a:off x="779747" y="1908754"/>
            <a:ext cx="4776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Tắm bằng dầu gội chống ve, bét cho chó, mèo.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DCA70CF-6287-12B1-DB05-725441AEC980}"/>
              </a:ext>
            </a:extLst>
          </p:cNvPr>
          <p:cNvSpPr txBox="1"/>
          <p:nvPr/>
        </p:nvSpPr>
        <p:spPr>
          <a:xfrm>
            <a:off x="6195342" y="1921295"/>
            <a:ext cx="47804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Không cung cấp thức ăn ôi thiu </a:t>
            </a:r>
          </a:p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cho vật nuôi.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57F0055-6198-EE46-1433-6288280404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99" b="95064" l="9965" r="89918">
                        <a14:foregroundMark x1="44314" y1="8599" x2="44900" y2="17834"/>
                        <a14:foregroundMark x1="28488" y1="77229" x2="38687" y2="91720"/>
                        <a14:foregroundMark x1="34701" y1="60350" x2="55217" y2="62102"/>
                        <a14:foregroundMark x1="61899" y1="58917" x2="55217" y2="73089"/>
                        <a14:foregroundMark x1="66471" y1="60828" x2="70106" y2="62580"/>
                        <a14:foregroundMark x1="69519" y1="58280" x2="73036" y2="64331"/>
                        <a14:foregroundMark x1="46542" y1="30414" x2="49004" y2="40446"/>
                        <a14:foregroundMark x1="60610" y1="89013" x2="49238" y2="95064"/>
                        <a14:foregroundMark x1="32239" y1="57166" x2="32356" y2="66083"/>
                        <a14:foregroundMark x1="50762" y1="30732" x2="50996" y2="33280"/>
                      </a14:backgroundRemoval>
                    </a14:imgEffect>
                  </a14:imgLayer>
                </a14:imgProps>
              </a:ext>
            </a:extLst>
          </a:blip>
          <a:srcRect l="5974" r="14178"/>
          <a:stretch/>
        </p:blipFill>
        <p:spPr>
          <a:xfrm>
            <a:off x="1256963" y="3013784"/>
            <a:ext cx="3483621" cy="321196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8D8FD7C-D0B1-1ECD-2114-E55DE12456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90" b="94131" l="9430" r="93202">
                        <a14:foregroundMark x1="20614" y1="33099" x2="32237" y2="53991"/>
                        <a14:foregroundMark x1="33333" y1="32160" x2="37939" y2="49061"/>
                        <a14:foregroundMark x1="90132" y1="45070" x2="93202" y2="83803"/>
                        <a14:foregroundMark x1="49561" y1="81221" x2="72149" y2="89202"/>
                        <a14:foregroundMark x1="27632" y1="89202" x2="42105" y2="89906"/>
                        <a14:foregroundMark x1="56798" y1="92958" x2="65351" y2="94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9354" y="2547397"/>
            <a:ext cx="4344006" cy="4058216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8C80C334-551D-71D4-C357-FBC7578019BF}"/>
              </a:ext>
            </a:extLst>
          </p:cNvPr>
          <p:cNvGrpSpPr/>
          <p:nvPr/>
        </p:nvGrpSpPr>
        <p:grpSpPr>
          <a:xfrm>
            <a:off x="10116561" y="4337514"/>
            <a:ext cx="2900250" cy="2646680"/>
            <a:chOff x="10119790" y="4329303"/>
            <a:chExt cx="2900250" cy="2646680"/>
          </a:xfrm>
        </p:grpSpPr>
        <p:pic>
          <p:nvPicPr>
            <p:cNvPr id="10" name="Hình ảnh 9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CCF0B8FD-4B45-CE48-C169-AF6470ED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9790" y="5125437"/>
              <a:ext cx="1818210" cy="1818210"/>
            </a:xfrm>
            <a:prstGeom prst="rect">
              <a:avLst/>
            </a:prstGeom>
          </p:spPr>
        </p:pic>
        <p:pic>
          <p:nvPicPr>
            <p:cNvPr id="12" name="Hình ảnh 11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8B0D598B-67B2-F248-CDAC-F67B7576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3360" y="4329303"/>
              <a:ext cx="2646680" cy="264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411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Ảnh có chứa tác phẩm nghệ thuật, bầu trời, Hội họa nghệ thuật, thực vật&#10;&#10;Mô tả được tạo tự động">
            <a:extLst>
              <a:ext uri="{FF2B5EF4-FFF2-40B4-BE49-F238E27FC236}">
                <a16:creationId xmlns:a16="http://schemas.microsoft.com/office/drawing/2014/main" id="{EAE872BD-FED4-8D37-235D-DC5E179FD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DE6F7C84-3D9D-7411-28FC-EA9962909879}"/>
              </a:ext>
            </a:extLst>
          </p:cNvPr>
          <p:cNvSpPr/>
          <p:nvPr/>
        </p:nvSpPr>
        <p:spPr>
          <a:xfrm>
            <a:off x="294640" y="203200"/>
            <a:ext cx="11643360" cy="6350000"/>
          </a:xfrm>
          <a:prstGeom prst="roundRect">
            <a:avLst>
              <a:gd name="adj" fmla="val 9467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CC049EF-BD79-FC02-AF81-DE88C13C7EF8}"/>
              </a:ext>
            </a:extLst>
          </p:cNvPr>
          <p:cNvSpPr/>
          <p:nvPr/>
        </p:nvSpPr>
        <p:spPr>
          <a:xfrm>
            <a:off x="953287" y="421474"/>
            <a:ext cx="10817181" cy="954107"/>
          </a:xfrm>
          <a:custGeom>
            <a:avLst/>
            <a:gdLst>
              <a:gd name="connsiteX0" fmla="*/ 0 w 10817181"/>
              <a:gd name="connsiteY0" fmla="*/ 159021 h 954107"/>
              <a:gd name="connsiteX1" fmla="*/ 159021 w 10817181"/>
              <a:gd name="connsiteY1" fmla="*/ 0 h 954107"/>
              <a:gd name="connsiteX2" fmla="*/ 532324 w 10817181"/>
              <a:gd name="connsiteY2" fmla="*/ 0 h 954107"/>
              <a:gd name="connsiteX3" fmla="*/ 905626 w 10817181"/>
              <a:gd name="connsiteY3" fmla="*/ 0 h 954107"/>
              <a:gd name="connsiteX4" fmla="*/ 1173938 w 10817181"/>
              <a:gd name="connsiteY4" fmla="*/ 0 h 954107"/>
              <a:gd name="connsiteX5" fmla="*/ 1757223 w 10817181"/>
              <a:gd name="connsiteY5" fmla="*/ 0 h 954107"/>
              <a:gd name="connsiteX6" fmla="*/ 2340509 w 10817181"/>
              <a:gd name="connsiteY6" fmla="*/ 0 h 954107"/>
              <a:gd name="connsiteX7" fmla="*/ 2923794 w 10817181"/>
              <a:gd name="connsiteY7" fmla="*/ 0 h 954107"/>
              <a:gd name="connsiteX8" fmla="*/ 3402088 w 10817181"/>
              <a:gd name="connsiteY8" fmla="*/ 0 h 954107"/>
              <a:gd name="connsiteX9" fmla="*/ 3880382 w 10817181"/>
              <a:gd name="connsiteY9" fmla="*/ 0 h 954107"/>
              <a:gd name="connsiteX10" fmla="*/ 4148694 w 10817181"/>
              <a:gd name="connsiteY10" fmla="*/ 0 h 954107"/>
              <a:gd name="connsiteX11" fmla="*/ 4626988 w 10817181"/>
              <a:gd name="connsiteY11" fmla="*/ 0 h 954107"/>
              <a:gd name="connsiteX12" fmla="*/ 5000291 w 10817181"/>
              <a:gd name="connsiteY12" fmla="*/ 0 h 954107"/>
              <a:gd name="connsiteX13" fmla="*/ 5478585 w 10817181"/>
              <a:gd name="connsiteY13" fmla="*/ 0 h 954107"/>
              <a:gd name="connsiteX14" fmla="*/ 5746896 w 10817181"/>
              <a:gd name="connsiteY14" fmla="*/ 0 h 954107"/>
              <a:gd name="connsiteX15" fmla="*/ 6120199 w 10817181"/>
              <a:gd name="connsiteY15" fmla="*/ 0 h 954107"/>
              <a:gd name="connsiteX16" fmla="*/ 6703484 w 10817181"/>
              <a:gd name="connsiteY16" fmla="*/ 0 h 954107"/>
              <a:gd name="connsiteX17" fmla="*/ 6971796 w 10817181"/>
              <a:gd name="connsiteY17" fmla="*/ 0 h 954107"/>
              <a:gd name="connsiteX18" fmla="*/ 7240107 w 10817181"/>
              <a:gd name="connsiteY18" fmla="*/ 0 h 954107"/>
              <a:gd name="connsiteX19" fmla="*/ 7508418 w 10817181"/>
              <a:gd name="connsiteY19" fmla="*/ 0 h 954107"/>
              <a:gd name="connsiteX20" fmla="*/ 8091704 w 10817181"/>
              <a:gd name="connsiteY20" fmla="*/ 0 h 954107"/>
              <a:gd name="connsiteX21" fmla="*/ 8569998 w 10817181"/>
              <a:gd name="connsiteY21" fmla="*/ 0 h 954107"/>
              <a:gd name="connsiteX22" fmla="*/ 9153283 w 10817181"/>
              <a:gd name="connsiteY22" fmla="*/ 0 h 954107"/>
              <a:gd name="connsiteX23" fmla="*/ 9736569 w 10817181"/>
              <a:gd name="connsiteY23" fmla="*/ 0 h 954107"/>
              <a:gd name="connsiteX24" fmla="*/ 10109872 w 10817181"/>
              <a:gd name="connsiteY24" fmla="*/ 0 h 954107"/>
              <a:gd name="connsiteX25" fmla="*/ 10658160 w 10817181"/>
              <a:gd name="connsiteY25" fmla="*/ 0 h 954107"/>
              <a:gd name="connsiteX26" fmla="*/ 10817181 w 10817181"/>
              <a:gd name="connsiteY26" fmla="*/ 159021 h 954107"/>
              <a:gd name="connsiteX27" fmla="*/ 10817181 w 10817181"/>
              <a:gd name="connsiteY27" fmla="*/ 464332 h 954107"/>
              <a:gd name="connsiteX28" fmla="*/ 10817181 w 10817181"/>
              <a:gd name="connsiteY28" fmla="*/ 795086 h 954107"/>
              <a:gd name="connsiteX29" fmla="*/ 10658160 w 10817181"/>
              <a:gd name="connsiteY29" fmla="*/ 954107 h 954107"/>
              <a:gd name="connsiteX30" fmla="*/ 10284857 w 10817181"/>
              <a:gd name="connsiteY30" fmla="*/ 954107 h 954107"/>
              <a:gd name="connsiteX31" fmla="*/ 9596580 w 10817181"/>
              <a:gd name="connsiteY31" fmla="*/ 954107 h 954107"/>
              <a:gd name="connsiteX32" fmla="*/ 8908304 w 10817181"/>
              <a:gd name="connsiteY32" fmla="*/ 954107 h 954107"/>
              <a:gd name="connsiteX33" fmla="*/ 8535001 w 10817181"/>
              <a:gd name="connsiteY33" fmla="*/ 954107 h 954107"/>
              <a:gd name="connsiteX34" fmla="*/ 8056707 w 10817181"/>
              <a:gd name="connsiteY34" fmla="*/ 954107 h 954107"/>
              <a:gd name="connsiteX35" fmla="*/ 7368430 w 10817181"/>
              <a:gd name="connsiteY35" fmla="*/ 954107 h 954107"/>
              <a:gd name="connsiteX36" fmla="*/ 6680153 w 10817181"/>
              <a:gd name="connsiteY36" fmla="*/ 954107 h 954107"/>
              <a:gd name="connsiteX37" fmla="*/ 6411842 w 10817181"/>
              <a:gd name="connsiteY37" fmla="*/ 954107 h 954107"/>
              <a:gd name="connsiteX38" fmla="*/ 5723565 w 10817181"/>
              <a:gd name="connsiteY38" fmla="*/ 954107 h 954107"/>
              <a:gd name="connsiteX39" fmla="*/ 5140279 w 10817181"/>
              <a:gd name="connsiteY39" fmla="*/ 954107 h 954107"/>
              <a:gd name="connsiteX40" fmla="*/ 4556994 w 10817181"/>
              <a:gd name="connsiteY40" fmla="*/ 954107 h 954107"/>
              <a:gd name="connsiteX41" fmla="*/ 4288682 w 10817181"/>
              <a:gd name="connsiteY41" fmla="*/ 954107 h 954107"/>
              <a:gd name="connsiteX42" fmla="*/ 4020371 w 10817181"/>
              <a:gd name="connsiteY42" fmla="*/ 954107 h 954107"/>
              <a:gd name="connsiteX43" fmla="*/ 3647068 w 10817181"/>
              <a:gd name="connsiteY43" fmla="*/ 954107 h 954107"/>
              <a:gd name="connsiteX44" fmla="*/ 2958791 w 10817181"/>
              <a:gd name="connsiteY44" fmla="*/ 954107 h 954107"/>
              <a:gd name="connsiteX45" fmla="*/ 2585489 w 10817181"/>
              <a:gd name="connsiteY45" fmla="*/ 954107 h 954107"/>
              <a:gd name="connsiteX46" fmla="*/ 2212186 w 10817181"/>
              <a:gd name="connsiteY46" fmla="*/ 954107 h 954107"/>
              <a:gd name="connsiteX47" fmla="*/ 1838883 w 10817181"/>
              <a:gd name="connsiteY47" fmla="*/ 954107 h 954107"/>
              <a:gd name="connsiteX48" fmla="*/ 1255598 w 10817181"/>
              <a:gd name="connsiteY48" fmla="*/ 954107 h 954107"/>
              <a:gd name="connsiteX49" fmla="*/ 882295 w 10817181"/>
              <a:gd name="connsiteY49" fmla="*/ 954107 h 954107"/>
              <a:gd name="connsiteX50" fmla="*/ 159021 w 10817181"/>
              <a:gd name="connsiteY50" fmla="*/ 954107 h 954107"/>
              <a:gd name="connsiteX51" fmla="*/ 0 w 10817181"/>
              <a:gd name="connsiteY51" fmla="*/ 795086 h 954107"/>
              <a:gd name="connsiteX52" fmla="*/ 0 w 10817181"/>
              <a:gd name="connsiteY52" fmla="*/ 483414 h 954107"/>
              <a:gd name="connsiteX53" fmla="*/ 0 w 10817181"/>
              <a:gd name="connsiteY53" fmla="*/ 159021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0817181" h="954107" fill="none" extrusionOk="0">
                <a:moveTo>
                  <a:pt x="0" y="159021"/>
                </a:moveTo>
                <a:cubicBezTo>
                  <a:pt x="-15517" y="68667"/>
                  <a:pt x="77891" y="10453"/>
                  <a:pt x="159021" y="0"/>
                </a:cubicBezTo>
                <a:cubicBezTo>
                  <a:pt x="261968" y="-8190"/>
                  <a:pt x="357824" y="24289"/>
                  <a:pt x="532324" y="0"/>
                </a:cubicBezTo>
                <a:cubicBezTo>
                  <a:pt x="706824" y="-24289"/>
                  <a:pt x="753317" y="18916"/>
                  <a:pt x="905626" y="0"/>
                </a:cubicBezTo>
                <a:cubicBezTo>
                  <a:pt x="1057935" y="-18916"/>
                  <a:pt x="1077468" y="1463"/>
                  <a:pt x="1173938" y="0"/>
                </a:cubicBezTo>
                <a:cubicBezTo>
                  <a:pt x="1270408" y="-1463"/>
                  <a:pt x="1623136" y="50990"/>
                  <a:pt x="1757223" y="0"/>
                </a:cubicBezTo>
                <a:cubicBezTo>
                  <a:pt x="1891311" y="-50990"/>
                  <a:pt x="2210376" y="24386"/>
                  <a:pt x="2340509" y="0"/>
                </a:cubicBezTo>
                <a:cubicBezTo>
                  <a:pt x="2470642" y="-24386"/>
                  <a:pt x="2655656" y="42994"/>
                  <a:pt x="2923794" y="0"/>
                </a:cubicBezTo>
                <a:cubicBezTo>
                  <a:pt x="3191933" y="-42994"/>
                  <a:pt x="3187996" y="3727"/>
                  <a:pt x="3402088" y="0"/>
                </a:cubicBezTo>
                <a:cubicBezTo>
                  <a:pt x="3616180" y="-3727"/>
                  <a:pt x="3708754" y="41079"/>
                  <a:pt x="3880382" y="0"/>
                </a:cubicBezTo>
                <a:cubicBezTo>
                  <a:pt x="4052010" y="-41079"/>
                  <a:pt x="4080903" y="27110"/>
                  <a:pt x="4148694" y="0"/>
                </a:cubicBezTo>
                <a:cubicBezTo>
                  <a:pt x="4216485" y="-27110"/>
                  <a:pt x="4502806" y="47454"/>
                  <a:pt x="4626988" y="0"/>
                </a:cubicBezTo>
                <a:cubicBezTo>
                  <a:pt x="4751170" y="-47454"/>
                  <a:pt x="4847709" y="2692"/>
                  <a:pt x="5000291" y="0"/>
                </a:cubicBezTo>
                <a:cubicBezTo>
                  <a:pt x="5152873" y="-2692"/>
                  <a:pt x="5364780" y="49506"/>
                  <a:pt x="5478585" y="0"/>
                </a:cubicBezTo>
                <a:cubicBezTo>
                  <a:pt x="5592390" y="-49506"/>
                  <a:pt x="5635763" y="7753"/>
                  <a:pt x="5746896" y="0"/>
                </a:cubicBezTo>
                <a:cubicBezTo>
                  <a:pt x="5858029" y="-7753"/>
                  <a:pt x="6039534" y="30543"/>
                  <a:pt x="6120199" y="0"/>
                </a:cubicBezTo>
                <a:cubicBezTo>
                  <a:pt x="6200864" y="-30543"/>
                  <a:pt x="6516576" y="3505"/>
                  <a:pt x="6703484" y="0"/>
                </a:cubicBezTo>
                <a:cubicBezTo>
                  <a:pt x="6890393" y="-3505"/>
                  <a:pt x="6870026" y="13359"/>
                  <a:pt x="6971796" y="0"/>
                </a:cubicBezTo>
                <a:cubicBezTo>
                  <a:pt x="7073566" y="-13359"/>
                  <a:pt x="7183885" y="2438"/>
                  <a:pt x="7240107" y="0"/>
                </a:cubicBezTo>
                <a:cubicBezTo>
                  <a:pt x="7296329" y="-2438"/>
                  <a:pt x="7445398" y="10966"/>
                  <a:pt x="7508418" y="0"/>
                </a:cubicBezTo>
                <a:cubicBezTo>
                  <a:pt x="7571438" y="-10966"/>
                  <a:pt x="7953523" y="28466"/>
                  <a:pt x="8091704" y="0"/>
                </a:cubicBezTo>
                <a:cubicBezTo>
                  <a:pt x="8229885" y="-28466"/>
                  <a:pt x="8377053" y="36650"/>
                  <a:pt x="8569998" y="0"/>
                </a:cubicBezTo>
                <a:cubicBezTo>
                  <a:pt x="8762943" y="-36650"/>
                  <a:pt x="8985516" y="27583"/>
                  <a:pt x="9153283" y="0"/>
                </a:cubicBezTo>
                <a:cubicBezTo>
                  <a:pt x="9321051" y="-27583"/>
                  <a:pt x="9572439" y="31345"/>
                  <a:pt x="9736569" y="0"/>
                </a:cubicBezTo>
                <a:cubicBezTo>
                  <a:pt x="9900699" y="-31345"/>
                  <a:pt x="9934948" y="24816"/>
                  <a:pt x="10109872" y="0"/>
                </a:cubicBezTo>
                <a:cubicBezTo>
                  <a:pt x="10284796" y="-24816"/>
                  <a:pt x="10529462" y="20585"/>
                  <a:pt x="10658160" y="0"/>
                </a:cubicBezTo>
                <a:cubicBezTo>
                  <a:pt x="10755900" y="4083"/>
                  <a:pt x="10816799" y="90741"/>
                  <a:pt x="10817181" y="159021"/>
                </a:cubicBezTo>
                <a:cubicBezTo>
                  <a:pt x="10824327" y="277226"/>
                  <a:pt x="10800323" y="373097"/>
                  <a:pt x="10817181" y="464332"/>
                </a:cubicBezTo>
                <a:cubicBezTo>
                  <a:pt x="10834039" y="555567"/>
                  <a:pt x="10781194" y="704259"/>
                  <a:pt x="10817181" y="795086"/>
                </a:cubicBezTo>
                <a:cubicBezTo>
                  <a:pt x="10821010" y="886574"/>
                  <a:pt x="10754137" y="947679"/>
                  <a:pt x="10658160" y="954107"/>
                </a:cubicBezTo>
                <a:cubicBezTo>
                  <a:pt x="10562572" y="963200"/>
                  <a:pt x="10378851" y="952866"/>
                  <a:pt x="10284857" y="954107"/>
                </a:cubicBezTo>
                <a:cubicBezTo>
                  <a:pt x="10190863" y="955348"/>
                  <a:pt x="9928048" y="888403"/>
                  <a:pt x="9596580" y="954107"/>
                </a:cubicBezTo>
                <a:cubicBezTo>
                  <a:pt x="9265112" y="1019811"/>
                  <a:pt x="9168896" y="939667"/>
                  <a:pt x="8908304" y="954107"/>
                </a:cubicBezTo>
                <a:cubicBezTo>
                  <a:pt x="8647712" y="968547"/>
                  <a:pt x="8695610" y="927057"/>
                  <a:pt x="8535001" y="954107"/>
                </a:cubicBezTo>
                <a:cubicBezTo>
                  <a:pt x="8374392" y="981157"/>
                  <a:pt x="8225967" y="907492"/>
                  <a:pt x="8056707" y="954107"/>
                </a:cubicBezTo>
                <a:cubicBezTo>
                  <a:pt x="7887447" y="1000722"/>
                  <a:pt x="7512290" y="917396"/>
                  <a:pt x="7368430" y="954107"/>
                </a:cubicBezTo>
                <a:cubicBezTo>
                  <a:pt x="7224570" y="990818"/>
                  <a:pt x="6822160" y="942024"/>
                  <a:pt x="6680153" y="954107"/>
                </a:cubicBezTo>
                <a:cubicBezTo>
                  <a:pt x="6538146" y="966190"/>
                  <a:pt x="6525999" y="936211"/>
                  <a:pt x="6411842" y="954107"/>
                </a:cubicBezTo>
                <a:cubicBezTo>
                  <a:pt x="6297685" y="972003"/>
                  <a:pt x="6049838" y="940080"/>
                  <a:pt x="5723565" y="954107"/>
                </a:cubicBezTo>
                <a:cubicBezTo>
                  <a:pt x="5397292" y="968134"/>
                  <a:pt x="5385452" y="903619"/>
                  <a:pt x="5140279" y="954107"/>
                </a:cubicBezTo>
                <a:cubicBezTo>
                  <a:pt x="4895106" y="1004595"/>
                  <a:pt x="4683072" y="903614"/>
                  <a:pt x="4556994" y="954107"/>
                </a:cubicBezTo>
                <a:cubicBezTo>
                  <a:pt x="4430916" y="1004600"/>
                  <a:pt x="4395101" y="931699"/>
                  <a:pt x="4288682" y="954107"/>
                </a:cubicBezTo>
                <a:cubicBezTo>
                  <a:pt x="4182263" y="976515"/>
                  <a:pt x="4105969" y="923375"/>
                  <a:pt x="4020371" y="954107"/>
                </a:cubicBezTo>
                <a:cubicBezTo>
                  <a:pt x="3934773" y="984839"/>
                  <a:pt x="3814924" y="949017"/>
                  <a:pt x="3647068" y="954107"/>
                </a:cubicBezTo>
                <a:cubicBezTo>
                  <a:pt x="3479212" y="959197"/>
                  <a:pt x="3260619" y="931618"/>
                  <a:pt x="2958791" y="954107"/>
                </a:cubicBezTo>
                <a:cubicBezTo>
                  <a:pt x="2656963" y="976596"/>
                  <a:pt x="2738886" y="949348"/>
                  <a:pt x="2585489" y="954107"/>
                </a:cubicBezTo>
                <a:cubicBezTo>
                  <a:pt x="2432092" y="958866"/>
                  <a:pt x="2327664" y="920213"/>
                  <a:pt x="2212186" y="954107"/>
                </a:cubicBezTo>
                <a:cubicBezTo>
                  <a:pt x="2096708" y="988001"/>
                  <a:pt x="1951257" y="932728"/>
                  <a:pt x="1838883" y="954107"/>
                </a:cubicBezTo>
                <a:cubicBezTo>
                  <a:pt x="1726509" y="975486"/>
                  <a:pt x="1399946" y="945288"/>
                  <a:pt x="1255598" y="954107"/>
                </a:cubicBezTo>
                <a:cubicBezTo>
                  <a:pt x="1111250" y="962926"/>
                  <a:pt x="1045239" y="949401"/>
                  <a:pt x="882295" y="954107"/>
                </a:cubicBezTo>
                <a:cubicBezTo>
                  <a:pt x="719351" y="958813"/>
                  <a:pt x="483948" y="885813"/>
                  <a:pt x="159021" y="954107"/>
                </a:cubicBezTo>
                <a:cubicBezTo>
                  <a:pt x="68345" y="955077"/>
                  <a:pt x="13840" y="874710"/>
                  <a:pt x="0" y="795086"/>
                </a:cubicBezTo>
                <a:cubicBezTo>
                  <a:pt x="-25948" y="729254"/>
                  <a:pt x="9344" y="611003"/>
                  <a:pt x="0" y="483414"/>
                </a:cubicBezTo>
                <a:cubicBezTo>
                  <a:pt x="-9344" y="355825"/>
                  <a:pt x="16583" y="271878"/>
                  <a:pt x="0" y="159021"/>
                </a:cubicBezTo>
                <a:close/>
              </a:path>
              <a:path w="10817181" h="954107" stroke="0" extrusionOk="0">
                <a:moveTo>
                  <a:pt x="0" y="159021"/>
                </a:moveTo>
                <a:cubicBezTo>
                  <a:pt x="2181" y="66046"/>
                  <a:pt x="59255" y="7379"/>
                  <a:pt x="159021" y="0"/>
                </a:cubicBezTo>
                <a:cubicBezTo>
                  <a:pt x="321098" y="-30922"/>
                  <a:pt x="723698" y="47040"/>
                  <a:pt x="952289" y="0"/>
                </a:cubicBezTo>
                <a:cubicBezTo>
                  <a:pt x="1180880" y="-47040"/>
                  <a:pt x="1107841" y="13756"/>
                  <a:pt x="1220601" y="0"/>
                </a:cubicBezTo>
                <a:cubicBezTo>
                  <a:pt x="1333361" y="-13756"/>
                  <a:pt x="1624575" y="66388"/>
                  <a:pt x="1908878" y="0"/>
                </a:cubicBezTo>
                <a:cubicBezTo>
                  <a:pt x="2193181" y="-66388"/>
                  <a:pt x="2490914" y="31561"/>
                  <a:pt x="2702146" y="0"/>
                </a:cubicBezTo>
                <a:cubicBezTo>
                  <a:pt x="2913378" y="-31561"/>
                  <a:pt x="3014176" y="57744"/>
                  <a:pt x="3285431" y="0"/>
                </a:cubicBezTo>
                <a:cubicBezTo>
                  <a:pt x="3556687" y="-57744"/>
                  <a:pt x="3466418" y="8081"/>
                  <a:pt x="3553743" y="0"/>
                </a:cubicBezTo>
                <a:cubicBezTo>
                  <a:pt x="3641068" y="-8081"/>
                  <a:pt x="3953292" y="3478"/>
                  <a:pt x="4137028" y="0"/>
                </a:cubicBezTo>
                <a:cubicBezTo>
                  <a:pt x="4320764" y="-3478"/>
                  <a:pt x="4576811" y="44166"/>
                  <a:pt x="4825305" y="0"/>
                </a:cubicBezTo>
                <a:cubicBezTo>
                  <a:pt x="5073799" y="-44166"/>
                  <a:pt x="5108657" y="22097"/>
                  <a:pt x="5198608" y="0"/>
                </a:cubicBezTo>
                <a:cubicBezTo>
                  <a:pt x="5288559" y="-22097"/>
                  <a:pt x="5409362" y="39989"/>
                  <a:pt x="5571910" y="0"/>
                </a:cubicBezTo>
                <a:cubicBezTo>
                  <a:pt x="5734458" y="-39989"/>
                  <a:pt x="6094198" y="55340"/>
                  <a:pt x="6365179" y="0"/>
                </a:cubicBezTo>
                <a:cubicBezTo>
                  <a:pt x="6636160" y="-55340"/>
                  <a:pt x="6519956" y="2846"/>
                  <a:pt x="6633490" y="0"/>
                </a:cubicBezTo>
                <a:cubicBezTo>
                  <a:pt x="6747024" y="-2846"/>
                  <a:pt x="6979147" y="60855"/>
                  <a:pt x="7216776" y="0"/>
                </a:cubicBezTo>
                <a:cubicBezTo>
                  <a:pt x="7454405" y="-60855"/>
                  <a:pt x="7748687" y="21831"/>
                  <a:pt x="7905052" y="0"/>
                </a:cubicBezTo>
                <a:cubicBezTo>
                  <a:pt x="8061417" y="-21831"/>
                  <a:pt x="8467778" y="45355"/>
                  <a:pt x="8698321" y="0"/>
                </a:cubicBezTo>
                <a:cubicBezTo>
                  <a:pt x="8928864" y="-45355"/>
                  <a:pt x="9192242" y="31690"/>
                  <a:pt x="9491589" y="0"/>
                </a:cubicBezTo>
                <a:cubicBezTo>
                  <a:pt x="9790936" y="-31690"/>
                  <a:pt x="10422335" y="12348"/>
                  <a:pt x="10658160" y="0"/>
                </a:cubicBezTo>
                <a:cubicBezTo>
                  <a:pt x="10744747" y="-15254"/>
                  <a:pt x="10813736" y="82541"/>
                  <a:pt x="10817181" y="159021"/>
                </a:cubicBezTo>
                <a:cubicBezTo>
                  <a:pt x="10828989" y="238278"/>
                  <a:pt x="10814708" y="360925"/>
                  <a:pt x="10817181" y="489775"/>
                </a:cubicBezTo>
                <a:cubicBezTo>
                  <a:pt x="10819654" y="618625"/>
                  <a:pt x="10815582" y="665827"/>
                  <a:pt x="10817181" y="795086"/>
                </a:cubicBezTo>
                <a:cubicBezTo>
                  <a:pt x="10816981" y="867869"/>
                  <a:pt x="10751269" y="954070"/>
                  <a:pt x="10658160" y="954107"/>
                </a:cubicBezTo>
                <a:cubicBezTo>
                  <a:pt x="10540136" y="983329"/>
                  <a:pt x="10464647" y="944412"/>
                  <a:pt x="10389849" y="954107"/>
                </a:cubicBezTo>
                <a:cubicBezTo>
                  <a:pt x="10315051" y="963802"/>
                  <a:pt x="10201386" y="927904"/>
                  <a:pt x="10121537" y="954107"/>
                </a:cubicBezTo>
                <a:cubicBezTo>
                  <a:pt x="10041688" y="980310"/>
                  <a:pt x="9940367" y="943636"/>
                  <a:pt x="9853226" y="954107"/>
                </a:cubicBezTo>
                <a:cubicBezTo>
                  <a:pt x="9766085" y="964578"/>
                  <a:pt x="9648595" y="932865"/>
                  <a:pt x="9584915" y="954107"/>
                </a:cubicBezTo>
                <a:cubicBezTo>
                  <a:pt x="9521235" y="975349"/>
                  <a:pt x="9308237" y="906018"/>
                  <a:pt x="9106621" y="954107"/>
                </a:cubicBezTo>
                <a:cubicBezTo>
                  <a:pt x="8905005" y="1002196"/>
                  <a:pt x="8706519" y="949009"/>
                  <a:pt x="8523335" y="954107"/>
                </a:cubicBezTo>
                <a:cubicBezTo>
                  <a:pt x="8340151" y="959205"/>
                  <a:pt x="8167273" y="914294"/>
                  <a:pt x="7940050" y="954107"/>
                </a:cubicBezTo>
                <a:cubicBezTo>
                  <a:pt x="7712827" y="993920"/>
                  <a:pt x="7403600" y="928523"/>
                  <a:pt x="7146781" y="954107"/>
                </a:cubicBezTo>
                <a:cubicBezTo>
                  <a:pt x="6889962" y="979691"/>
                  <a:pt x="6867773" y="920540"/>
                  <a:pt x="6773479" y="954107"/>
                </a:cubicBezTo>
                <a:cubicBezTo>
                  <a:pt x="6679185" y="987674"/>
                  <a:pt x="6570474" y="939111"/>
                  <a:pt x="6505167" y="954107"/>
                </a:cubicBezTo>
                <a:cubicBezTo>
                  <a:pt x="6439860" y="969103"/>
                  <a:pt x="6299685" y="923096"/>
                  <a:pt x="6131865" y="954107"/>
                </a:cubicBezTo>
                <a:cubicBezTo>
                  <a:pt x="5964045" y="985118"/>
                  <a:pt x="5812728" y="901200"/>
                  <a:pt x="5653570" y="954107"/>
                </a:cubicBezTo>
                <a:cubicBezTo>
                  <a:pt x="5494412" y="1007014"/>
                  <a:pt x="5515784" y="942923"/>
                  <a:pt x="5385259" y="954107"/>
                </a:cubicBezTo>
                <a:cubicBezTo>
                  <a:pt x="5254734" y="965291"/>
                  <a:pt x="5077498" y="920881"/>
                  <a:pt x="4801974" y="954107"/>
                </a:cubicBezTo>
                <a:cubicBezTo>
                  <a:pt x="4526450" y="987333"/>
                  <a:pt x="4485353" y="934895"/>
                  <a:pt x="4218688" y="954107"/>
                </a:cubicBezTo>
                <a:cubicBezTo>
                  <a:pt x="3952023" y="973319"/>
                  <a:pt x="3908043" y="914236"/>
                  <a:pt x="3740394" y="954107"/>
                </a:cubicBezTo>
                <a:cubicBezTo>
                  <a:pt x="3572745" y="993978"/>
                  <a:pt x="3467783" y="927250"/>
                  <a:pt x="3367091" y="954107"/>
                </a:cubicBezTo>
                <a:cubicBezTo>
                  <a:pt x="3266399" y="980964"/>
                  <a:pt x="3220786" y="944806"/>
                  <a:pt x="3098780" y="954107"/>
                </a:cubicBezTo>
                <a:cubicBezTo>
                  <a:pt x="2976774" y="963408"/>
                  <a:pt x="2699780" y="891804"/>
                  <a:pt x="2515494" y="954107"/>
                </a:cubicBezTo>
                <a:cubicBezTo>
                  <a:pt x="2331208" y="1016410"/>
                  <a:pt x="1996011" y="860095"/>
                  <a:pt x="1722226" y="954107"/>
                </a:cubicBezTo>
                <a:cubicBezTo>
                  <a:pt x="1448441" y="1048119"/>
                  <a:pt x="1231869" y="886428"/>
                  <a:pt x="928958" y="954107"/>
                </a:cubicBezTo>
                <a:cubicBezTo>
                  <a:pt x="626047" y="1021786"/>
                  <a:pt x="445239" y="929678"/>
                  <a:pt x="159021" y="954107"/>
                </a:cubicBezTo>
                <a:cubicBezTo>
                  <a:pt x="95825" y="945775"/>
                  <a:pt x="-4457" y="885662"/>
                  <a:pt x="0" y="795086"/>
                </a:cubicBezTo>
                <a:cubicBezTo>
                  <a:pt x="-1922" y="680130"/>
                  <a:pt x="36975" y="556049"/>
                  <a:pt x="0" y="464332"/>
                </a:cubicBezTo>
                <a:cubicBezTo>
                  <a:pt x="-36975" y="372615"/>
                  <a:pt x="34468" y="303631"/>
                  <a:pt x="0" y="15902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43392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415B02-0941-A96E-E65F-8B3E205EBBCD}"/>
              </a:ext>
            </a:extLst>
          </p:cNvPr>
          <p:cNvSpPr txBox="1"/>
          <p:nvPr/>
        </p:nvSpPr>
        <p:spPr>
          <a:xfrm>
            <a:off x="1946328" y="619410"/>
            <a:ext cx="909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một số việc chăm sóc vật nuôi ở gia đình và cộng đồng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CC69F605-95C8-E7BA-1BBA-C02C42D8ABB8}"/>
              </a:ext>
            </a:extLst>
          </p:cNvPr>
          <p:cNvGrpSpPr/>
          <p:nvPr/>
        </p:nvGrpSpPr>
        <p:grpSpPr>
          <a:xfrm>
            <a:off x="10119790" y="4348481"/>
            <a:ext cx="2900250" cy="2646680"/>
            <a:chOff x="10119790" y="4329303"/>
            <a:chExt cx="2900250" cy="2646680"/>
          </a:xfrm>
        </p:grpSpPr>
        <p:pic>
          <p:nvPicPr>
            <p:cNvPr id="3" name="Hình ảnh 2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417BF4D3-C3F5-1278-7A94-9409A26F4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9790" y="5125437"/>
              <a:ext cx="1818210" cy="1818210"/>
            </a:xfrm>
            <a:prstGeom prst="rect">
              <a:avLst/>
            </a:prstGeom>
          </p:spPr>
        </p:pic>
        <p:pic>
          <p:nvPicPr>
            <p:cNvPr id="4" name="Hình ảnh 3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1E15325D-84C3-FA44-3D08-02F6ECAF0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3360" y="4329303"/>
              <a:ext cx="2646680" cy="2646680"/>
            </a:xfrm>
            <a:prstGeom prst="rect">
              <a:avLst/>
            </a:prstGeom>
          </p:spPr>
        </p:pic>
      </p:grpSp>
      <p:pic>
        <p:nvPicPr>
          <p:cNvPr id="5" name="Hình ảnh 4" descr="Ảnh có chứa con vẹt, con chim, đậu&#10;&#10;Mô tả được tạo tự động">
            <a:extLst>
              <a:ext uri="{FF2B5EF4-FFF2-40B4-BE49-F238E27FC236}">
                <a16:creationId xmlns:a16="http://schemas.microsoft.com/office/drawing/2014/main" id="{629188C8-C67E-2F52-25DA-E13039B5F4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93" b="89980" l="102" r="89919">
                        <a14:foregroundMark x1="4820" y1="14061" x2="4582" y2="35273"/>
                        <a14:foregroundMark x1="11914" y1="12889" x2="8181" y2="43273"/>
                        <a14:foregroundMark x1="32451" y1="20444" x2="10048" y2="37333"/>
                        <a14:foregroundMark x1="3225" y1="35273" x2="2851" y2="53939"/>
                        <a14:foregroundMark x1="5703" y1="47556" x2="8079" y2="58828"/>
                        <a14:foregroundMark x1="849" y1="11556" x2="1222" y2="21333"/>
                        <a14:foregroundMark x1="4209" y1="2505" x2="10794" y2="14949"/>
                        <a14:foregroundMark x1="7807" y1="2222" x2="23116" y2="5495"/>
                        <a14:foregroundMark x1="15411" y1="1333" x2="23999" y2="1778"/>
                        <a14:foregroundMark x1="23727" y1="3556" x2="25356" y2="4283"/>
                        <a14:foregroundMark x1="339" y1="30505" x2="102" y2="36606"/>
                        <a14:foregroundMark x1="475" y1="58222" x2="1222" y2="54061"/>
                        <a14:foregroundMark x1="23727" y1="3394" x2="26103" y2="4283"/>
                        <a14:foregroundMark x1="32688" y1="19717" x2="47386" y2="15960"/>
                        <a14:foregroundMark x1="47386" y1="15960" x2="55974" y2="16606"/>
                        <a14:foregroundMark x1="32304" y1="73586" x2="33254" y2="74273"/>
                        <a14:foregroundMark x1="61690" y1="12197" x2="60163" y2="14459"/>
                        <a14:foregroundMark x1="56939" y1="14297" x2="59688" y2="20921"/>
                        <a14:foregroundMark x1="60231" y1="16357" x2="63047" y2="20194"/>
                        <a14:foregroundMark x1="62708" y1="11026" x2="61486" y2="13247"/>
                        <a14:foregroundMark x1="54903" y1="11511" x2="55989" y2="14136"/>
                        <a14:foregroundMark x1="55650" y1="18901" x2="54835" y2="21163"/>
                        <a14:foregroundMark x1="54394" y1="16842" x2="54666" y2="18821"/>
                        <a14:backgroundMark x1="62084" y1="29495" x2="68058" y2="55717"/>
                        <a14:backgroundMark x1="75390" y1="13495" x2="79566" y2="32081"/>
                        <a14:backgroundMark x1="79566" y1="32081" x2="79532" y2="68646"/>
                        <a14:backgroundMark x1="79532" y1="68646" x2="64325" y2="77818"/>
                        <a14:backgroundMark x1="64325" y1="77818" x2="60115" y2="59515"/>
                        <a14:backgroundMark x1="60115" y1="59515" x2="61745" y2="31838"/>
                        <a14:backgroundMark x1="61745" y1="31838" x2="75866" y2="10869"/>
                        <a14:backgroundMark x1="75866" y1="10869" x2="86524" y2="37939"/>
                        <a14:backgroundMark x1="86524" y1="37939" x2="81874" y2="68000"/>
                        <a14:backgroundMark x1="19756" y1="20162" x2="29837" y2="15273"/>
                        <a14:backgroundMark x1="41412" y1="12889" x2="50136" y2="13778"/>
                        <a14:backgroundMark x1="34182" y1="32606" x2="44162" y2="52889"/>
                        <a14:backgroundMark x1="44026" y1="22828" x2="41785" y2="35556"/>
                        <a14:backgroundMark x1="26341" y1="32283" x2="22607" y2="37939"/>
                        <a14:backgroundMark x1="15411" y1="53778" x2="17651" y2="79556"/>
                        <a14:backgroundMark x1="49016" y1="76606" x2="38663" y2="79717"/>
                        <a14:backgroundMark x1="21623" y1="49778" x2="23252" y2="56606"/>
                        <a14:backgroundMark x1="28717" y1="68727" x2="30720" y2="69495"/>
                        <a14:backgroundMark x1="38289" y1="70949" x2="38289" y2="70949"/>
                        <a14:backgroundMark x1="44773" y1="63556" x2="44773" y2="63556"/>
                        <a14:backgroundMark x1="6755" y1="58747" x2="8316" y2="60364"/>
                        <a14:backgroundMark x1="54123" y1="15711" x2="54123" y2="15711"/>
                        <a14:backgroundMark x1="64371" y1="12439" x2="64371" y2="12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0" b="18815"/>
          <a:stretch/>
        </p:blipFill>
        <p:spPr>
          <a:xfrm>
            <a:off x="0" y="0"/>
            <a:ext cx="1943099" cy="1891125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A55E5EB-ACB3-E908-23B4-7918DBF54CB4}"/>
              </a:ext>
            </a:extLst>
          </p:cNvPr>
          <p:cNvSpPr txBox="1"/>
          <p:nvPr/>
        </p:nvSpPr>
        <p:spPr>
          <a:xfrm>
            <a:off x="423195" y="1677390"/>
            <a:ext cx="55162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Thắp đèn điện sưởi ấm cho vật nuôi </a:t>
            </a:r>
          </a:p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vào những ngày thời tiết giá rét.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BF1B149-26B2-81EC-6DF4-BF25C7238D32}"/>
              </a:ext>
            </a:extLst>
          </p:cNvPr>
          <p:cNvSpPr txBox="1"/>
          <p:nvPr/>
        </p:nvSpPr>
        <p:spPr>
          <a:xfrm>
            <a:off x="5971405" y="1683830"/>
            <a:ext cx="5934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Trồng cây xanh quanh các chuồng nuôi.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2C23320-4537-DF98-1DC5-3F4D789FEAEB}"/>
              </a:ext>
            </a:extLst>
          </p:cNvPr>
          <p:cNvSpPr txBox="1"/>
          <p:nvPr/>
        </p:nvSpPr>
        <p:spPr>
          <a:xfrm>
            <a:off x="1709418" y="5858209"/>
            <a:ext cx="1006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Buộc trâu, bò vào dưới các cây có tán rộng, nơi mát mẻ,...</a:t>
            </a:r>
          </a:p>
        </p:txBody>
      </p:sp>
      <p:pic>
        <p:nvPicPr>
          <p:cNvPr id="3074" name="Picture 2" descr="A brooder with chicks and a heat lamp">
            <a:extLst>
              <a:ext uri="{FF2B5EF4-FFF2-40B4-BE49-F238E27FC236}">
                <a16:creationId xmlns:a16="http://schemas.microsoft.com/office/drawing/2014/main" id="{01CA4958-07AE-81DE-1B0D-6FD937B46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96667" l="1200" r="99000">
                        <a14:foregroundMark x1="44200" y1="10667" x2="49600" y2="34333"/>
                        <a14:foregroundMark x1="52800" y1="11333" x2="56000" y2="34333"/>
                        <a14:foregroundMark x1="49600" y1="3333" x2="53200" y2="5000"/>
                        <a14:foregroundMark x1="35000" y1="86667" x2="61600" y2="86667"/>
                        <a14:foregroundMark x1="53800" y1="58000" x2="52800" y2="81333"/>
                        <a14:foregroundMark x1="68800" y1="58667" x2="70600" y2="91000"/>
                        <a14:foregroundMark x1="85000" y1="61333" x2="83400" y2="84000"/>
                        <a14:foregroundMark x1="63200" y1="67667" x2="64000" y2="96667"/>
                        <a14:foregroundMark x1="23400" y1="73667" x2="37400" y2="86000"/>
                        <a14:foregroundMark x1="15800" y1="87667" x2="50800" y2="96000"/>
                        <a14:foregroundMark x1="87800" y1="82000" x2="49800" y2="92000"/>
                        <a14:foregroundMark x1="81200" y1="63333" x2="84200" y2="78333"/>
                        <a14:foregroundMark x1="68800" y1="51333" x2="74800" y2="77333"/>
                        <a14:foregroundMark x1="29400" y1="54333" x2="38200" y2="69667"/>
                        <a14:foregroundMark x1="16600" y1="66333" x2="29600" y2="71000"/>
                        <a14:foregroundMark x1="30200" y1="68000" x2="52600" y2="84000"/>
                        <a14:foregroundMark x1="59000" y1="65333" x2="67800" y2="82667"/>
                        <a14:foregroundMark x1="92800" y1="81333" x2="69200" y2="90333"/>
                        <a14:foregroundMark x1="97000" y1="77333" x2="99000" y2="77667"/>
                        <a14:foregroundMark x1="4400" y1="74000" x2="19000" y2="85000"/>
                        <a14:foregroundMark x1="16600" y1="72000" x2="31200" y2="75667"/>
                        <a14:foregroundMark x1="50600" y1="32667" x2="54000" y2="37667"/>
                        <a14:foregroundMark x1="48000" y1="30667" x2="50600" y2="40000"/>
                        <a14:foregroundMark x1="16000" y1="71000" x2="23600" y2="80333"/>
                        <a14:foregroundMark x1="12200" y1="71333" x2="12400" y2="76667"/>
                        <a14:foregroundMark x1="1200" y1="79000" x2="1200" y2="79000"/>
                        <a14:foregroundMark x1="14600" y1="82000" x2="29200" y2="86667"/>
                        <a14:foregroundMark x1="10200" y1="78667" x2="13000" y2="82333"/>
                        <a14:foregroundMark x1="48200" y1="10000" x2="54400" y2="25000"/>
                        <a14:foregroundMark x1="56000" y1="8667" x2="60800" y2="32667"/>
                        <a14:foregroundMark x1="40800" y1="24667" x2="48400" y2="2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14" y="2614265"/>
            <a:ext cx="3314983" cy="198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cây cối, bức vẽ, hình vẽ, phim hoạt hình&#10;&#10;Mô tả được tạo tự động">
            <a:extLst>
              <a:ext uri="{FF2B5EF4-FFF2-40B4-BE49-F238E27FC236}">
                <a16:creationId xmlns:a16="http://schemas.microsoft.com/office/drawing/2014/main" id="{0F21DD03-037A-05F1-5AF0-3DD5C8E603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63" b="96162" l="3428" r="96572">
                        <a14:foregroundMark x1="21281" y1="20404" x2="30595" y2="49616"/>
                        <a14:foregroundMark x1="32212" y1="12646" x2="45602" y2="38667"/>
                        <a14:foregroundMark x1="28040" y1="34424" x2="63972" y2="17212"/>
                        <a14:foregroundMark x1="39909" y1="85576" x2="65039" y2="89778"/>
                        <a14:foregroundMark x1="24256" y1="88283" x2="62484" y2="93010"/>
                        <a14:foregroundMark x1="62484" y1="93010" x2="62872" y2="92646"/>
                        <a14:foregroundMark x1="57471" y1="96202" x2="76391" y2="95192"/>
                        <a14:foregroundMark x1="17885" y1="94182" x2="51003" y2="95515"/>
                        <a14:foregroundMark x1="8312" y1="61616" x2="18984" y2="72929"/>
                        <a14:foregroundMark x1="29107" y1="14667" x2="29366" y2="23636"/>
                        <a14:foregroundMark x1="40589" y1="5414" x2="53978" y2="2343"/>
                        <a14:foregroundMark x1="28040" y1="14182" x2="27620" y2="20242"/>
                        <a14:foregroundMark x1="23965" y1="17374" x2="30175" y2="22626"/>
                        <a14:foregroundMark x1="29787" y1="16727" x2="32342" y2="20768"/>
                        <a14:foregroundMark x1="73415" y1="14343" x2="72736" y2="23273"/>
                        <a14:foregroundMark x1="62872" y1="14505" x2="74353" y2="15030"/>
                        <a14:foregroundMark x1="78464" y1="22668" x2="79495" y2="24808"/>
                        <a14:foregroundMark x1="72736" y1="10788" x2="77614" y2="20906"/>
                        <a14:foregroundMark x1="76520" y1="14343" x2="78251" y2="20669"/>
                        <a14:foregroundMark x1="70440" y1="10141" x2="69761" y2="15879"/>
                        <a14:foregroundMark x1="78816" y1="29697" x2="88422" y2="35960"/>
                        <a14:foregroundMark x1="92335" y1="48929" x2="92335" y2="62949"/>
                        <a14:foregroundMark x1="94631" y1="53333" x2="96636" y2="60242"/>
                        <a14:foregroundMark x1="96636" y1="60242" x2="96636" y2="60242"/>
                        <a14:foregroundMark x1="6533" y1="64121" x2="10091" y2="70222"/>
                        <a14:foregroundMark x1="10091" y1="70222" x2="14392" y2="71394"/>
                        <a14:foregroundMark x1="4657" y1="66667" x2="9929" y2="73091"/>
                        <a14:foregroundMark x1="9929" y1="73091" x2="12904" y2="73091"/>
                        <a14:foregroundMark x1="4107" y1="32404" x2="16947" y2="36121"/>
                        <a14:foregroundMark x1="5045" y1="33939" x2="6274" y2="36283"/>
                        <a14:foregroundMark x1="9508" y1="31394" x2="14392" y2="34949"/>
                        <a14:foregroundMark x1="4237" y1="34263" x2="4657" y2="36121"/>
                        <a14:foregroundMark x1="6824" y1="31556" x2="9799" y2="30384"/>
                        <a14:foregroundMark x1="4916" y1="68000" x2="6953" y2="74949"/>
                        <a14:foregroundMark x1="73027" y1="64121" x2="72865" y2="72404"/>
                        <a14:foregroundMark x1="90039" y1="63475" x2="85446" y2="74101"/>
                        <a14:foregroundMark x1="49515" y1="25333" x2="53687" y2="32404"/>
                        <a14:foregroundMark x1="3428" y1="35273" x2="5207" y2="36606"/>
                        <a14:foregroundMark x1="6533" y1="30869" x2="11417" y2="31717"/>
                        <a14:foregroundMark x1="11125" y1="28848" x2="12354" y2="33576"/>
                        <a14:foregroundMark x1="51391" y1="24808" x2="53978" y2="36121"/>
                        <a14:foregroundMark x1="71248" y1="10788" x2="73545" y2="11798"/>
                        <a14:foregroundMark x1="73286" y1="10303" x2="74644" y2="11313"/>
                        <a14:foregroundMark x1="68564" y1="10465" x2="74483" y2="9616"/>
                        <a14:backgroundMark x1="78428" y1="20768" x2="77070" y2="24323"/>
                        <a14:backgroundMark x1="79916" y1="22101" x2="79625" y2="21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02" y="2441477"/>
            <a:ext cx="2916631" cy="233456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3D3D113-84D7-4C4E-B58B-BBD6657BA0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66" b="97645" l="6596" r="92979">
                        <a14:foregroundMark x1="6596" y1="38330" x2="14894" y2="43469"/>
                        <a14:foregroundMark x1="18298" y1="89507" x2="25532" y2="90792"/>
                        <a14:foregroundMark x1="63617" y1="62099" x2="63617" y2="70450"/>
                        <a14:foregroundMark x1="44894" y1="64026" x2="56596" y2="78587"/>
                        <a14:foregroundMark x1="51702" y1="62099" x2="54468" y2="74090"/>
                        <a14:foregroundMark x1="61277" y1="62955" x2="61702" y2="69165"/>
                        <a14:foregroundMark x1="54043" y1="61028" x2="53404" y2="66167"/>
                        <a14:foregroundMark x1="40426" y1="63169" x2="42766" y2="73662"/>
                        <a14:foregroundMark x1="58723" y1="60814" x2="58723" y2="60814"/>
                        <a14:foregroundMark x1="48511" y1="59101" x2="51702" y2="59101"/>
                        <a14:foregroundMark x1="67872" y1="60385" x2="71489" y2="61670"/>
                        <a14:foregroundMark x1="64468" y1="64026" x2="76809" y2="63812"/>
                        <a14:foregroundMark x1="86596" y1="77730" x2="92979" y2="83298"/>
                        <a14:foregroundMark x1="14468" y1="97645" x2="31489" y2="95717"/>
                        <a14:foregroundMark x1="69574" y1="14989" x2="65957" y2="24625"/>
                        <a14:foregroundMark x1="46809" y1="7066" x2="45957" y2="11991"/>
                        <a14:foregroundMark x1="40851" y1="62955" x2="47660" y2="73662"/>
                        <a14:foregroundMark x1="57234" y1="62099" x2="60213" y2="72377"/>
                        <a14:foregroundMark x1="58298" y1="60600" x2="63830" y2="60171"/>
                        <a14:foregroundMark x1="77021" y1="62741" x2="78511" y2="63383"/>
                        <a14:foregroundMark x1="71277" y1="56531" x2="71277" y2="61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7618" y="2666242"/>
            <a:ext cx="3350963" cy="3329574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D54D8AC0-F619-0782-E234-5FC92A1F8DD7}"/>
              </a:ext>
            </a:extLst>
          </p:cNvPr>
          <p:cNvGrpSpPr/>
          <p:nvPr/>
        </p:nvGrpSpPr>
        <p:grpSpPr>
          <a:xfrm flipH="1">
            <a:off x="-848375" y="4337514"/>
            <a:ext cx="2900250" cy="2646680"/>
            <a:chOff x="10119790" y="4329303"/>
            <a:chExt cx="2900250" cy="2646680"/>
          </a:xfrm>
        </p:grpSpPr>
        <p:pic>
          <p:nvPicPr>
            <p:cNvPr id="10" name="Hình ảnh 9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705DEB2D-646D-CDF6-6F68-38ECE649D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9790" y="5125437"/>
              <a:ext cx="1818210" cy="1818210"/>
            </a:xfrm>
            <a:prstGeom prst="rect">
              <a:avLst/>
            </a:prstGeom>
          </p:spPr>
        </p:pic>
        <p:pic>
          <p:nvPicPr>
            <p:cNvPr id="12" name="Hình ảnh 11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6D1E1157-2B23-5AE2-7691-CF86430E1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3360" y="4329303"/>
              <a:ext cx="2646680" cy="264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909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thực vật, bức vẽ, màu xanh lá cây, hình vẽ&#10;&#10;Mô tả được tạo tự động">
            <a:extLst>
              <a:ext uri="{FF2B5EF4-FFF2-40B4-BE49-F238E27FC236}">
                <a16:creationId xmlns:a16="http://schemas.microsoft.com/office/drawing/2014/main" id="{59B22425-3571-E00B-2818-8A5BC6754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3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28BC7EB6-43BA-F38B-66E8-2155ED01C0D8}"/>
              </a:ext>
            </a:extLst>
          </p:cNvPr>
          <p:cNvSpPr/>
          <p:nvPr/>
        </p:nvSpPr>
        <p:spPr>
          <a:xfrm>
            <a:off x="281354" y="388576"/>
            <a:ext cx="11629292" cy="6225583"/>
          </a:xfrm>
          <a:custGeom>
            <a:avLst/>
            <a:gdLst>
              <a:gd name="connsiteX0" fmla="*/ 0 w 11629292"/>
              <a:gd name="connsiteY0" fmla="*/ 1106597 h 6225583"/>
              <a:gd name="connsiteX1" fmla="*/ 1106597 w 11629292"/>
              <a:gd name="connsiteY1" fmla="*/ 0 h 6225583"/>
              <a:gd name="connsiteX2" fmla="*/ 10522695 w 11629292"/>
              <a:gd name="connsiteY2" fmla="*/ 0 h 6225583"/>
              <a:gd name="connsiteX3" fmla="*/ 11629292 w 11629292"/>
              <a:gd name="connsiteY3" fmla="*/ 1106597 h 6225583"/>
              <a:gd name="connsiteX4" fmla="*/ 11629292 w 11629292"/>
              <a:gd name="connsiteY4" fmla="*/ 5118986 h 6225583"/>
              <a:gd name="connsiteX5" fmla="*/ 10522695 w 11629292"/>
              <a:gd name="connsiteY5" fmla="*/ 6225583 h 6225583"/>
              <a:gd name="connsiteX6" fmla="*/ 1106597 w 11629292"/>
              <a:gd name="connsiteY6" fmla="*/ 6225583 h 6225583"/>
              <a:gd name="connsiteX7" fmla="*/ 0 w 11629292"/>
              <a:gd name="connsiteY7" fmla="*/ 5118986 h 6225583"/>
              <a:gd name="connsiteX8" fmla="*/ 0 w 11629292"/>
              <a:gd name="connsiteY8" fmla="*/ 1106597 h 622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9292" h="6225583" fill="none" extrusionOk="0">
                <a:moveTo>
                  <a:pt x="0" y="1106597"/>
                </a:moveTo>
                <a:cubicBezTo>
                  <a:pt x="-79598" y="482565"/>
                  <a:pt x="528313" y="26884"/>
                  <a:pt x="1106597" y="0"/>
                </a:cubicBezTo>
                <a:cubicBezTo>
                  <a:pt x="4209869" y="130954"/>
                  <a:pt x="7511434" y="43574"/>
                  <a:pt x="10522695" y="0"/>
                </a:cubicBezTo>
                <a:cubicBezTo>
                  <a:pt x="11142629" y="13519"/>
                  <a:pt x="11649276" y="519919"/>
                  <a:pt x="11629292" y="1106597"/>
                </a:cubicBezTo>
                <a:cubicBezTo>
                  <a:pt x="11478853" y="1793540"/>
                  <a:pt x="11715171" y="3284283"/>
                  <a:pt x="11629292" y="5118986"/>
                </a:cubicBezTo>
                <a:cubicBezTo>
                  <a:pt x="11527975" y="5746780"/>
                  <a:pt x="11052221" y="6169259"/>
                  <a:pt x="10522695" y="6225583"/>
                </a:cubicBezTo>
                <a:cubicBezTo>
                  <a:pt x="6991642" y="6380780"/>
                  <a:pt x="4479471" y="6388603"/>
                  <a:pt x="1106597" y="6225583"/>
                </a:cubicBezTo>
                <a:cubicBezTo>
                  <a:pt x="499169" y="6175139"/>
                  <a:pt x="-27757" y="5746350"/>
                  <a:pt x="0" y="5118986"/>
                </a:cubicBezTo>
                <a:cubicBezTo>
                  <a:pt x="64656" y="4172189"/>
                  <a:pt x="-17807" y="2355777"/>
                  <a:pt x="0" y="1106597"/>
                </a:cubicBezTo>
                <a:close/>
              </a:path>
              <a:path w="11629292" h="6225583" stroke="0" extrusionOk="0">
                <a:moveTo>
                  <a:pt x="0" y="1106597"/>
                </a:moveTo>
                <a:cubicBezTo>
                  <a:pt x="-99735" y="433921"/>
                  <a:pt x="478126" y="6498"/>
                  <a:pt x="1106597" y="0"/>
                </a:cubicBezTo>
                <a:cubicBezTo>
                  <a:pt x="2282052" y="132882"/>
                  <a:pt x="8970459" y="-84951"/>
                  <a:pt x="10522695" y="0"/>
                </a:cubicBezTo>
                <a:cubicBezTo>
                  <a:pt x="11065438" y="66810"/>
                  <a:pt x="11618063" y="557508"/>
                  <a:pt x="11629292" y="1106597"/>
                </a:cubicBezTo>
                <a:cubicBezTo>
                  <a:pt x="11649479" y="2359636"/>
                  <a:pt x="11781772" y="4688302"/>
                  <a:pt x="11629292" y="5118986"/>
                </a:cubicBezTo>
                <a:cubicBezTo>
                  <a:pt x="11720095" y="5740915"/>
                  <a:pt x="11155010" y="6182039"/>
                  <a:pt x="10522695" y="6225583"/>
                </a:cubicBezTo>
                <a:cubicBezTo>
                  <a:pt x="6734240" y="6313222"/>
                  <a:pt x="2720482" y="6152904"/>
                  <a:pt x="1106597" y="6225583"/>
                </a:cubicBezTo>
                <a:cubicBezTo>
                  <a:pt x="488370" y="6158162"/>
                  <a:pt x="-59937" y="5813439"/>
                  <a:pt x="0" y="5118986"/>
                </a:cubicBezTo>
                <a:cubicBezTo>
                  <a:pt x="-38581" y="3137313"/>
                  <a:pt x="63341" y="1781744"/>
                  <a:pt x="0" y="1106597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777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3F4282D1-1928-0926-7A2B-33D70DCBF427}"/>
              </a:ext>
            </a:extLst>
          </p:cNvPr>
          <p:cNvSpPr txBox="1"/>
          <p:nvPr/>
        </p:nvSpPr>
        <p:spPr>
          <a:xfrm>
            <a:off x="4453655" y="366963"/>
            <a:ext cx="3167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sv-SE" sz="5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0CE0088-1386-7C7F-B87C-29DBF847DE49}"/>
              </a:ext>
            </a:extLst>
          </p:cNvPr>
          <p:cNvSpPr txBox="1"/>
          <p:nvPr/>
        </p:nvSpPr>
        <p:spPr>
          <a:xfrm>
            <a:off x="175846" y="1269588"/>
            <a:ext cx="11793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Chúng ta cần chăm sóc và bảo vệ vật nuôi thông qua các việc làm như:</a:t>
            </a:r>
          </a:p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cung cấp đầy đủ thức ăn, nước uống, khí ô-xi, nhiệt độ và ánh sáng thích hợp;</a:t>
            </a:r>
          </a:p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ường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xuyên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chuồng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Hình ảnh 4" descr="Ảnh có chứa văn bản, lợn, Tượng động vật, phim hoạt hình&#10;&#10;Mô tả được tạo tự động">
            <a:extLst>
              <a:ext uri="{FF2B5EF4-FFF2-40B4-BE49-F238E27FC236}">
                <a16:creationId xmlns:a16="http://schemas.microsoft.com/office/drawing/2014/main" id="{076D0C98-00D0-6962-A283-0F4FE67D17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250" b="88400" l="29400" r="69250">
                        <a14:foregroundMark x1="67150" y1="64400" x2="69250" y2="65300"/>
                        <a14:foregroundMark x1="53400" y1="60400" x2="54400" y2="61450"/>
                        <a14:foregroundMark x1="65100" y1="58900" x2="66000" y2="59500"/>
                        <a14:foregroundMark x1="65700" y1="60250" x2="65850" y2="62900"/>
                        <a14:foregroundMark x1="60650" y1="56250" x2="54700" y2="58900"/>
                        <a14:foregroundMark x1="29400" y1="72400" x2="29400" y2="72400"/>
                        <a14:foregroundMark x1="30000" y1="72250" x2="30000" y2="7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2" t="54315" r="27575" b="7758"/>
          <a:stretch/>
        </p:blipFill>
        <p:spPr>
          <a:xfrm>
            <a:off x="326414" y="2857317"/>
            <a:ext cx="2922038" cy="2464698"/>
          </a:xfrm>
          <a:prstGeom prst="rect">
            <a:avLst/>
          </a:prstGeom>
        </p:spPr>
      </p:pic>
      <p:pic>
        <p:nvPicPr>
          <p:cNvPr id="6" name="Hình ảnh 5" descr="Ảnh có chứa văn bản, lợn, Tượng động vật, phim hoạt hình&#10;&#10;Mô tả được tạo tự động">
            <a:extLst>
              <a:ext uri="{FF2B5EF4-FFF2-40B4-BE49-F238E27FC236}">
                <a16:creationId xmlns:a16="http://schemas.microsoft.com/office/drawing/2014/main" id="{123F04AE-FD8F-98F0-101E-5BB8FEAB29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00" b="52550" l="32500" r="69800">
                        <a14:foregroundMark x1="34400" y1="22000" x2="38700" y2="29150"/>
                        <a14:foregroundMark x1="49250" y1="20700" x2="48800" y2="22600"/>
                        <a14:foregroundMark x1="68800" y1="32700" x2="68800" y2="32700"/>
                        <a14:foregroundMark x1="69800" y1="34150" x2="69800" y2="34150"/>
                        <a14:foregroundMark x1="32500" y1="20700" x2="32800" y2="21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68" t="19975" r="28360" b="43815"/>
          <a:stretch/>
        </p:blipFill>
        <p:spPr>
          <a:xfrm>
            <a:off x="9062291" y="3152160"/>
            <a:ext cx="2953863" cy="2483262"/>
          </a:xfrm>
          <a:prstGeom prst="rect">
            <a:avLst/>
          </a:prstGeom>
        </p:spPr>
      </p:pic>
      <p:pic>
        <p:nvPicPr>
          <p:cNvPr id="7" name="Hình ảnh 6" descr="Ảnh có chứa văn bản, lợn, Tượng động vật, phim hoạt hình&#10;&#10;Mô tả được tạo tự động">
            <a:extLst>
              <a:ext uri="{FF2B5EF4-FFF2-40B4-BE49-F238E27FC236}">
                <a16:creationId xmlns:a16="http://schemas.microsoft.com/office/drawing/2014/main" id="{C92F5ECB-5994-87CE-F593-9B269A2D2A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00" b="54750" l="71550" r="97550">
                        <a14:foregroundMark x1="85400" y1="25900" x2="86100" y2="28450"/>
                        <a14:foregroundMark x1="71550" y1="50050" x2="75850" y2="49900"/>
                        <a14:foregroundMark x1="96850" y1="42650" x2="96850" y2="43650"/>
                        <a14:foregroundMark x1="97100" y1="42650" x2="97550" y2="43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20" t="23335" r="-7129" b="41719"/>
          <a:stretch/>
        </p:blipFill>
        <p:spPr>
          <a:xfrm>
            <a:off x="4739941" y="2430826"/>
            <a:ext cx="3416360" cy="3225946"/>
          </a:xfrm>
          <a:prstGeom prst="rect">
            <a:avLst/>
          </a:prstGeom>
        </p:spPr>
      </p:pic>
      <p:pic>
        <p:nvPicPr>
          <p:cNvPr id="8" name="Hình ảnh 7" descr="Ảnh có chứa văn bản, lợn, Tượng động vật, phim hoạt hình&#10;&#10;Mô tả được tạo tự động">
            <a:extLst>
              <a:ext uri="{FF2B5EF4-FFF2-40B4-BE49-F238E27FC236}">
                <a16:creationId xmlns:a16="http://schemas.microsoft.com/office/drawing/2014/main" id="{FDB1C909-0DA3-915D-6AA3-677C2FE1B8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650" b="95650" l="2900" r="26400">
                        <a14:foregroundMark x1="18750" y1="59650" x2="18750" y2="6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12" r="70650"/>
          <a:stretch/>
        </p:blipFill>
        <p:spPr>
          <a:xfrm>
            <a:off x="7070814" y="4017371"/>
            <a:ext cx="2517549" cy="3721641"/>
          </a:xfrm>
          <a:prstGeom prst="rect">
            <a:avLst/>
          </a:prstGeom>
        </p:spPr>
      </p:pic>
      <p:pic>
        <p:nvPicPr>
          <p:cNvPr id="9" name="Hình ảnh 8" descr="Ảnh có chứa văn bản, lợn, Tượng động vật, phim hoạt hình&#10;&#10;Mô tả được tạo tự động">
            <a:extLst>
              <a:ext uri="{FF2B5EF4-FFF2-40B4-BE49-F238E27FC236}">
                <a16:creationId xmlns:a16="http://schemas.microsoft.com/office/drawing/2014/main" id="{569BACF6-03A4-268D-457C-DF8D82CC29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623" b="87379" l="70783" r="967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37" t="56154" b="9152"/>
          <a:stretch/>
        </p:blipFill>
        <p:spPr>
          <a:xfrm>
            <a:off x="1952967" y="3629059"/>
            <a:ext cx="3168221" cy="338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579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erdream Valley - Untold Tales Games">
            <a:extLst>
              <a:ext uri="{FF2B5EF4-FFF2-40B4-BE49-F238E27FC236}">
                <a16:creationId xmlns:a16="http://schemas.microsoft.com/office/drawing/2014/main" id="{315875F0-2D2B-5E9C-ECCB-75224461C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r="-12" b="6692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6D82AB5-A201-FFEA-F8BC-A9B2CDF5D6A6}"/>
              </a:ext>
            </a:extLst>
          </p:cNvPr>
          <p:cNvSpPr txBox="1"/>
          <p:nvPr/>
        </p:nvSpPr>
        <p:spPr>
          <a:xfrm>
            <a:off x="5726480" y="3190702"/>
            <a:ext cx="5231133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Xử lí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tình huống</a:t>
            </a:r>
            <a:endParaRPr kumimoji="0" lang="vi-VN" sz="7200" b="0" i="0" u="none" strike="noStrike" kern="1200" cap="none" spc="0" normalizeH="0" baseline="0" noProof="0" dirty="0">
              <a:ln w="254000"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6CC9705-6474-F861-2E0D-FB03FDB463D9}"/>
              </a:ext>
            </a:extLst>
          </p:cNvPr>
          <p:cNvSpPr txBox="1"/>
          <p:nvPr/>
        </p:nvSpPr>
        <p:spPr>
          <a:xfrm>
            <a:off x="5728004" y="3190702"/>
            <a:ext cx="5231133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Xử lí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tình huống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FC7DE473-01A8-BFF1-EA91-7AE8E286898B}"/>
              </a:ext>
            </a:extLst>
          </p:cNvPr>
          <p:cNvSpPr/>
          <p:nvPr/>
        </p:nvSpPr>
        <p:spPr>
          <a:xfrm>
            <a:off x="7337888" y="784242"/>
            <a:ext cx="2369574" cy="23002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 descr="Ảnh có chứa hình mẫu&#10;&#10;Mô tả được tạo tự động">
            <a:extLst>
              <a:ext uri="{FF2B5EF4-FFF2-40B4-BE49-F238E27FC236}">
                <a16:creationId xmlns:a16="http://schemas.microsoft.com/office/drawing/2014/main" id="{39E78F01-2933-F20E-D256-F043279AC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8" b="46611" l="22306" r="40246">
                        <a14:foregroundMark x1="29422" y1="3958" x2="30673" y2="8857"/>
                        <a14:foregroundMark x1="30923" y1="2177" x2="31833" y2="8511"/>
                        <a14:foregroundMark x1="22328" y1="14151" x2="23761" y2="19050"/>
                        <a14:foregroundMark x1="25580" y1="45670" x2="33151" y2="46759"/>
                        <a14:foregroundMark x1="33151" y1="46759" x2="39177" y2="46611"/>
                        <a14:foregroundMark x1="39177" y1="46611" x2="39177" y2="46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92" t="-1119" r="57499" b="48569"/>
          <a:stretch/>
        </p:blipFill>
        <p:spPr>
          <a:xfrm>
            <a:off x="7761683" y="960933"/>
            <a:ext cx="1735345" cy="189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4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tác phẩm nghệ thuật, bầu trời, Hội họa nghệ thuật, thực vật&#10;&#10;Mô tả được tạo tự động">
            <a:extLst>
              <a:ext uri="{FF2B5EF4-FFF2-40B4-BE49-F238E27FC236}">
                <a16:creationId xmlns:a16="http://schemas.microsoft.com/office/drawing/2014/main" id="{B43AA876-CA60-223A-0503-8943E2B13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39BA7769-1D2A-6F7A-6EAB-01268D405BA9}"/>
              </a:ext>
            </a:extLst>
          </p:cNvPr>
          <p:cNvSpPr/>
          <p:nvPr/>
        </p:nvSpPr>
        <p:spPr>
          <a:xfrm>
            <a:off x="274320" y="254000"/>
            <a:ext cx="11643360" cy="6350000"/>
          </a:xfrm>
          <a:prstGeom prst="roundRect">
            <a:avLst>
              <a:gd name="adj" fmla="val 9467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EBC647B-E5E8-94B5-FCDF-EF3DC0EB491D}"/>
              </a:ext>
            </a:extLst>
          </p:cNvPr>
          <p:cNvSpPr/>
          <p:nvPr/>
        </p:nvSpPr>
        <p:spPr>
          <a:xfrm>
            <a:off x="709756" y="451961"/>
            <a:ext cx="11013827" cy="809680"/>
          </a:xfrm>
          <a:custGeom>
            <a:avLst/>
            <a:gdLst>
              <a:gd name="connsiteX0" fmla="*/ 0 w 11013827"/>
              <a:gd name="connsiteY0" fmla="*/ 242896 h 809680"/>
              <a:gd name="connsiteX1" fmla="*/ 242896 w 11013827"/>
              <a:gd name="connsiteY1" fmla="*/ 0 h 809680"/>
              <a:gd name="connsiteX2" fmla="*/ 1038348 w 11013827"/>
              <a:gd name="connsiteY2" fmla="*/ 0 h 809680"/>
              <a:gd name="connsiteX3" fmla="*/ 1412678 w 11013827"/>
              <a:gd name="connsiteY3" fmla="*/ 0 h 809680"/>
              <a:gd name="connsiteX4" fmla="*/ 2208129 w 11013827"/>
              <a:gd name="connsiteY4" fmla="*/ 0 h 809680"/>
              <a:gd name="connsiteX5" fmla="*/ 2582459 w 11013827"/>
              <a:gd name="connsiteY5" fmla="*/ 0 h 809680"/>
              <a:gd name="connsiteX6" fmla="*/ 2851509 w 11013827"/>
              <a:gd name="connsiteY6" fmla="*/ 0 h 809680"/>
              <a:gd name="connsiteX7" fmla="*/ 3436400 w 11013827"/>
              <a:gd name="connsiteY7" fmla="*/ 0 h 809680"/>
              <a:gd name="connsiteX8" fmla="*/ 4021291 w 11013827"/>
              <a:gd name="connsiteY8" fmla="*/ 0 h 809680"/>
              <a:gd name="connsiteX9" fmla="*/ 4606182 w 11013827"/>
              <a:gd name="connsiteY9" fmla="*/ 0 h 809680"/>
              <a:gd name="connsiteX10" fmla="*/ 5085792 w 11013827"/>
              <a:gd name="connsiteY10" fmla="*/ 0 h 809680"/>
              <a:gd name="connsiteX11" fmla="*/ 5565403 w 11013827"/>
              <a:gd name="connsiteY11" fmla="*/ 0 h 809680"/>
              <a:gd name="connsiteX12" fmla="*/ 5834452 w 11013827"/>
              <a:gd name="connsiteY12" fmla="*/ 0 h 809680"/>
              <a:gd name="connsiteX13" fmla="*/ 6314063 w 11013827"/>
              <a:gd name="connsiteY13" fmla="*/ 0 h 809680"/>
              <a:gd name="connsiteX14" fmla="*/ 6688393 w 11013827"/>
              <a:gd name="connsiteY14" fmla="*/ 0 h 809680"/>
              <a:gd name="connsiteX15" fmla="*/ 7168003 w 11013827"/>
              <a:gd name="connsiteY15" fmla="*/ 0 h 809680"/>
              <a:gd name="connsiteX16" fmla="*/ 7437053 w 11013827"/>
              <a:gd name="connsiteY16" fmla="*/ 0 h 809680"/>
              <a:gd name="connsiteX17" fmla="*/ 7811383 w 11013827"/>
              <a:gd name="connsiteY17" fmla="*/ 0 h 809680"/>
              <a:gd name="connsiteX18" fmla="*/ 8396274 w 11013827"/>
              <a:gd name="connsiteY18" fmla="*/ 0 h 809680"/>
              <a:gd name="connsiteX19" fmla="*/ 8665324 w 11013827"/>
              <a:gd name="connsiteY19" fmla="*/ 0 h 809680"/>
              <a:gd name="connsiteX20" fmla="*/ 8934374 w 11013827"/>
              <a:gd name="connsiteY20" fmla="*/ 0 h 809680"/>
              <a:gd name="connsiteX21" fmla="*/ 9203424 w 11013827"/>
              <a:gd name="connsiteY21" fmla="*/ 0 h 809680"/>
              <a:gd name="connsiteX22" fmla="*/ 9788314 w 11013827"/>
              <a:gd name="connsiteY22" fmla="*/ 0 h 809680"/>
              <a:gd name="connsiteX23" fmla="*/ 10267925 w 11013827"/>
              <a:gd name="connsiteY23" fmla="*/ 0 h 809680"/>
              <a:gd name="connsiteX24" fmla="*/ 10770931 w 11013827"/>
              <a:gd name="connsiteY24" fmla="*/ 0 h 809680"/>
              <a:gd name="connsiteX25" fmla="*/ 11013827 w 11013827"/>
              <a:gd name="connsiteY25" fmla="*/ 242896 h 809680"/>
              <a:gd name="connsiteX26" fmla="*/ 11013827 w 11013827"/>
              <a:gd name="connsiteY26" fmla="*/ 566784 h 809680"/>
              <a:gd name="connsiteX27" fmla="*/ 10770931 w 11013827"/>
              <a:gd name="connsiteY27" fmla="*/ 809680 h 809680"/>
              <a:gd name="connsiteX28" fmla="*/ 10396601 w 11013827"/>
              <a:gd name="connsiteY28" fmla="*/ 809680 h 809680"/>
              <a:gd name="connsiteX29" fmla="*/ 9916990 w 11013827"/>
              <a:gd name="connsiteY29" fmla="*/ 809680 h 809680"/>
              <a:gd name="connsiteX30" fmla="*/ 9121539 w 11013827"/>
              <a:gd name="connsiteY30" fmla="*/ 809680 h 809680"/>
              <a:gd name="connsiteX31" fmla="*/ 8852489 w 11013827"/>
              <a:gd name="connsiteY31" fmla="*/ 809680 h 809680"/>
              <a:gd name="connsiteX32" fmla="*/ 8162318 w 11013827"/>
              <a:gd name="connsiteY32" fmla="*/ 809680 h 809680"/>
              <a:gd name="connsiteX33" fmla="*/ 7472147 w 11013827"/>
              <a:gd name="connsiteY33" fmla="*/ 809680 h 809680"/>
              <a:gd name="connsiteX34" fmla="*/ 6781976 w 11013827"/>
              <a:gd name="connsiteY34" fmla="*/ 809680 h 809680"/>
              <a:gd name="connsiteX35" fmla="*/ 6407645 w 11013827"/>
              <a:gd name="connsiteY35" fmla="*/ 809680 h 809680"/>
              <a:gd name="connsiteX36" fmla="*/ 5928035 w 11013827"/>
              <a:gd name="connsiteY36" fmla="*/ 809680 h 809680"/>
              <a:gd name="connsiteX37" fmla="*/ 5237864 w 11013827"/>
              <a:gd name="connsiteY37" fmla="*/ 809680 h 809680"/>
              <a:gd name="connsiteX38" fmla="*/ 4547693 w 11013827"/>
              <a:gd name="connsiteY38" fmla="*/ 809680 h 809680"/>
              <a:gd name="connsiteX39" fmla="*/ 4278643 w 11013827"/>
              <a:gd name="connsiteY39" fmla="*/ 809680 h 809680"/>
              <a:gd name="connsiteX40" fmla="*/ 3588472 w 11013827"/>
              <a:gd name="connsiteY40" fmla="*/ 809680 h 809680"/>
              <a:gd name="connsiteX41" fmla="*/ 3003581 w 11013827"/>
              <a:gd name="connsiteY41" fmla="*/ 809680 h 809680"/>
              <a:gd name="connsiteX42" fmla="*/ 2418690 w 11013827"/>
              <a:gd name="connsiteY42" fmla="*/ 809680 h 809680"/>
              <a:gd name="connsiteX43" fmla="*/ 2149640 w 11013827"/>
              <a:gd name="connsiteY43" fmla="*/ 809680 h 809680"/>
              <a:gd name="connsiteX44" fmla="*/ 1880590 w 11013827"/>
              <a:gd name="connsiteY44" fmla="*/ 809680 h 809680"/>
              <a:gd name="connsiteX45" fmla="*/ 1506260 w 11013827"/>
              <a:gd name="connsiteY45" fmla="*/ 809680 h 809680"/>
              <a:gd name="connsiteX46" fmla="*/ 816089 w 11013827"/>
              <a:gd name="connsiteY46" fmla="*/ 809680 h 809680"/>
              <a:gd name="connsiteX47" fmla="*/ 242896 w 11013827"/>
              <a:gd name="connsiteY47" fmla="*/ 809680 h 809680"/>
              <a:gd name="connsiteX48" fmla="*/ 0 w 11013827"/>
              <a:gd name="connsiteY48" fmla="*/ 566784 h 809680"/>
              <a:gd name="connsiteX49" fmla="*/ 0 w 11013827"/>
              <a:gd name="connsiteY49" fmla="*/ 242896 h 80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013827" h="809680" fill="none" extrusionOk="0">
                <a:moveTo>
                  <a:pt x="0" y="242896"/>
                </a:moveTo>
                <a:cubicBezTo>
                  <a:pt x="17305" y="125690"/>
                  <a:pt x="104788" y="5851"/>
                  <a:pt x="242896" y="0"/>
                </a:cubicBezTo>
                <a:cubicBezTo>
                  <a:pt x="512274" y="-14865"/>
                  <a:pt x="807822" y="6483"/>
                  <a:pt x="1038348" y="0"/>
                </a:cubicBezTo>
                <a:cubicBezTo>
                  <a:pt x="1268874" y="-6483"/>
                  <a:pt x="1246372" y="4257"/>
                  <a:pt x="1412678" y="0"/>
                </a:cubicBezTo>
                <a:cubicBezTo>
                  <a:pt x="1578984" y="-4257"/>
                  <a:pt x="1943161" y="85995"/>
                  <a:pt x="2208129" y="0"/>
                </a:cubicBezTo>
                <a:cubicBezTo>
                  <a:pt x="2473097" y="-85995"/>
                  <a:pt x="2488810" y="7972"/>
                  <a:pt x="2582459" y="0"/>
                </a:cubicBezTo>
                <a:cubicBezTo>
                  <a:pt x="2676108" y="-7972"/>
                  <a:pt x="2785021" y="10224"/>
                  <a:pt x="2851509" y="0"/>
                </a:cubicBezTo>
                <a:cubicBezTo>
                  <a:pt x="2917997" y="-10224"/>
                  <a:pt x="3290714" y="47061"/>
                  <a:pt x="3436400" y="0"/>
                </a:cubicBezTo>
                <a:cubicBezTo>
                  <a:pt x="3582086" y="-47061"/>
                  <a:pt x="3824143" y="6993"/>
                  <a:pt x="4021291" y="0"/>
                </a:cubicBezTo>
                <a:cubicBezTo>
                  <a:pt x="4218439" y="-6993"/>
                  <a:pt x="4431697" y="47675"/>
                  <a:pt x="4606182" y="0"/>
                </a:cubicBezTo>
                <a:cubicBezTo>
                  <a:pt x="4780667" y="-47675"/>
                  <a:pt x="4909374" y="38677"/>
                  <a:pt x="5085792" y="0"/>
                </a:cubicBezTo>
                <a:cubicBezTo>
                  <a:pt x="5262210" y="-38677"/>
                  <a:pt x="5381733" y="10049"/>
                  <a:pt x="5565403" y="0"/>
                </a:cubicBezTo>
                <a:cubicBezTo>
                  <a:pt x="5749073" y="-10049"/>
                  <a:pt x="5720764" y="26564"/>
                  <a:pt x="5834452" y="0"/>
                </a:cubicBezTo>
                <a:cubicBezTo>
                  <a:pt x="5948140" y="-26564"/>
                  <a:pt x="6082941" y="8901"/>
                  <a:pt x="6314063" y="0"/>
                </a:cubicBezTo>
                <a:cubicBezTo>
                  <a:pt x="6545185" y="-8901"/>
                  <a:pt x="6589117" y="14933"/>
                  <a:pt x="6688393" y="0"/>
                </a:cubicBezTo>
                <a:cubicBezTo>
                  <a:pt x="6787669" y="-14933"/>
                  <a:pt x="7018463" y="18738"/>
                  <a:pt x="7168003" y="0"/>
                </a:cubicBezTo>
                <a:cubicBezTo>
                  <a:pt x="7317543" y="-18738"/>
                  <a:pt x="7320201" y="12436"/>
                  <a:pt x="7437053" y="0"/>
                </a:cubicBezTo>
                <a:cubicBezTo>
                  <a:pt x="7553905" y="-12436"/>
                  <a:pt x="7630957" y="16352"/>
                  <a:pt x="7811383" y="0"/>
                </a:cubicBezTo>
                <a:cubicBezTo>
                  <a:pt x="7991809" y="-16352"/>
                  <a:pt x="8224874" y="67698"/>
                  <a:pt x="8396274" y="0"/>
                </a:cubicBezTo>
                <a:cubicBezTo>
                  <a:pt x="8567674" y="-67698"/>
                  <a:pt x="8583001" y="28405"/>
                  <a:pt x="8665324" y="0"/>
                </a:cubicBezTo>
                <a:cubicBezTo>
                  <a:pt x="8747647" y="-28405"/>
                  <a:pt x="8814718" y="27062"/>
                  <a:pt x="8934374" y="0"/>
                </a:cubicBezTo>
                <a:cubicBezTo>
                  <a:pt x="9054030" y="-27062"/>
                  <a:pt x="9070124" y="19146"/>
                  <a:pt x="9203424" y="0"/>
                </a:cubicBezTo>
                <a:cubicBezTo>
                  <a:pt x="9336724" y="-19146"/>
                  <a:pt x="9557529" y="32637"/>
                  <a:pt x="9788314" y="0"/>
                </a:cubicBezTo>
                <a:cubicBezTo>
                  <a:pt x="10019099" y="-32637"/>
                  <a:pt x="10065048" y="50305"/>
                  <a:pt x="10267925" y="0"/>
                </a:cubicBezTo>
                <a:cubicBezTo>
                  <a:pt x="10470802" y="-50305"/>
                  <a:pt x="10520830" y="58724"/>
                  <a:pt x="10770931" y="0"/>
                </a:cubicBezTo>
                <a:cubicBezTo>
                  <a:pt x="10914055" y="-3208"/>
                  <a:pt x="11017537" y="111762"/>
                  <a:pt x="11013827" y="242896"/>
                </a:cubicBezTo>
                <a:cubicBezTo>
                  <a:pt x="11036494" y="375498"/>
                  <a:pt x="10999608" y="472459"/>
                  <a:pt x="11013827" y="566784"/>
                </a:cubicBezTo>
                <a:cubicBezTo>
                  <a:pt x="11038397" y="711050"/>
                  <a:pt x="10904403" y="844240"/>
                  <a:pt x="10770931" y="809680"/>
                </a:cubicBezTo>
                <a:cubicBezTo>
                  <a:pt x="10660445" y="838143"/>
                  <a:pt x="10580100" y="776048"/>
                  <a:pt x="10396601" y="809680"/>
                </a:cubicBezTo>
                <a:cubicBezTo>
                  <a:pt x="10213102" y="843312"/>
                  <a:pt x="10023999" y="788441"/>
                  <a:pt x="9916990" y="809680"/>
                </a:cubicBezTo>
                <a:cubicBezTo>
                  <a:pt x="9809981" y="830919"/>
                  <a:pt x="9320678" y="741661"/>
                  <a:pt x="9121539" y="809680"/>
                </a:cubicBezTo>
                <a:cubicBezTo>
                  <a:pt x="8922400" y="877699"/>
                  <a:pt x="8932621" y="799171"/>
                  <a:pt x="8852489" y="809680"/>
                </a:cubicBezTo>
                <a:cubicBezTo>
                  <a:pt x="8772357" y="820189"/>
                  <a:pt x="8342719" y="746207"/>
                  <a:pt x="8162318" y="809680"/>
                </a:cubicBezTo>
                <a:cubicBezTo>
                  <a:pt x="7981917" y="873153"/>
                  <a:pt x="7641707" y="803983"/>
                  <a:pt x="7472147" y="809680"/>
                </a:cubicBezTo>
                <a:cubicBezTo>
                  <a:pt x="7302587" y="815377"/>
                  <a:pt x="6929063" y="734127"/>
                  <a:pt x="6781976" y="809680"/>
                </a:cubicBezTo>
                <a:cubicBezTo>
                  <a:pt x="6634889" y="885233"/>
                  <a:pt x="6567710" y="789654"/>
                  <a:pt x="6407645" y="809680"/>
                </a:cubicBezTo>
                <a:cubicBezTo>
                  <a:pt x="6247580" y="829706"/>
                  <a:pt x="6105247" y="779331"/>
                  <a:pt x="5928035" y="809680"/>
                </a:cubicBezTo>
                <a:cubicBezTo>
                  <a:pt x="5750823" y="840029"/>
                  <a:pt x="5380956" y="734301"/>
                  <a:pt x="5237864" y="809680"/>
                </a:cubicBezTo>
                <a:cubicBezTo>
                  <a:pt x="5094772" y="885059"/>
                  <a:pt x="4741327" y="784747"/>
                  <a:pt x="4547693" y="809680"/>
                </a:cubicBezTo>
                <a:cubicBezTo>
                  <a:pt x="4354059" y="834613"/>
                  <a:pt x="4369138" y="786066"/>
                  <a:pt x="4278643" y="809680"/>
                </a:cubicBezTo>
                <a:cubicBezTo>
                  <a:pt x="4188148" y="833294"/>
                  <a:pt x="3810346" y="784338"/>
                  <a:pt x="3588472" y="809680"/>
                </a:cubicBezTo>
                <a:cubicBezTo>
                  <a:pt x="3366598" y="835022"/>
                  <a:pt x="3136364" y="742473"/>
                  <a:pt x="3003581" y="809680"/>
                </a:cubicBezTo>
                <a:cubicBezTo>
                  <a:pt x="2870798" y="876887"/>
                  <a:pt x="2579476" y="745059"/>
                  <a:pt x="2418690" y="809680"/>
                </a:cubicBezTo>
                <a:cubicBezTo>
                  <a:pt x="2257904" y="874301"/>
                  <a:pt x="2245959" y="804027"/>
                  <a:pt x="2149640" y="809680"/>
                </a:cubicBezTo>
                <a:cubicBezTo>
                  <a:pt x="2053321" y="815333"/>
                  <a:pt x="1979670" y="780861"/>
                  <a:pt x="1880590" y="809680"/>
                </a:cubicBezTo>
                <a:cubicBezTo>
                  <a:pt x="1781510" y="838499"/>
                  <a:pt x="1668233" y="788118"/>
                  <a:pt x="1506260" y="809680"/>
                </a:cubicBezTo>
                <a:cubicBezTo>
                  <a:pt x="1344287" y="831242"/>
                  <a:pt x="1053743" y="774127"/>
                  <a:pt x="816089" y="809680"/>
                </a:cubicBezTo>
                <a:cubicBezTo>
                  <a:pt x="578435" y="845233"/>
                  <a:pt x="470966" y="793531"/>
                  <a:pt x="242896" y="809680"/>
                </a:cubicBezTo>
                <a:cubicBezTo>
                  <a:pt x="122921" y="816622"/>
                  <a:pt x="4495" y="676136"/>
                  <a:pt x="0" y="566784"/>
                </a:cubicBezTo>
                <a:cubicBezTo>
                  <a:pt x="-8725" y="455978"/>
                  <a:pt x="15636" y="404255"/>
                  <a:pt x="0" y="242896"/>
                </a:cubicBezTo>
                <a:close/>
              </a:path>
              <a:path w="11013827" h="809680" stroke="0" extrusionOk="0">
                <a:moveTo>
                  <a:pt x="0" y="242896"/>
                </a:moveTo>
                <a:cubicBezTo>
                  <a:pt x="2429" y="103012"/>
                  <a:pt x="92002" y="10347"/>
                  <a:pt x="242896" y="0"/>
                </a:cubicBezTo>
                <a:cubicBezTo>
                  <a:pt x="499613" y="-73285"/>
                  <a:pt x="751517" y="12825"/>
                  <a:pt x="1038348" y="0"/>
                </a:cubicBezTo>
                <a:cubicBezTo>
                  <a:pt x="1325179" y="-12825"/>
                  <a:pt x="1216598" y="18693"/>
                  <a:pt x="1307397" y="0"/>
                </a:cubicBezTo>
                <a:cubicBezTo>
                  <a:pt x="1398196" y="-18693"/>
                  <a:pt x="1778914" y="75582"/>
                  <a:pt x="1997568" y="0"/>
                </a:cubicBezTo>
                <a:cubicBezTo>
                  <a:pt x="2216222" y="-75582"/>
                  <a:pt x="2531508" y="9129"/>
                  <a:pt x="2793020" y="0"/>
                </a:cubicBezTo>
                <a:cubicBezTo>
                  <a:pt x="3054532" y="-9129"/>
                  <a:pt x="3116420" y="9680"/>
                  <a:pt x="3377911" y="0"/>
                </a:cubicBezTo>
                <a:cubicBezTo>
                  <a:pt x="3639402" y="-9680"/>
                  <a:pt x="3529279" y="1933"/>
                  <a:pt x="3646961" y="0"/>
                </a:cubicBezTo>
                <a:cubicBezTo>
                  <a:pt x="3764643" y="-1933"/>
                  <a:pt x="3969096" y="29293"/>
                  <a:pt x="4231851" y="0"/>
                </a:cubicBezTo>
                <a:cubicBezTo>
                  <a:pt x="4494606" y="-29293"/>
                  <a:pt x="4774016" y="50023"/>
                  <a:pt x="4922023" y="0"/>
                </a:cubicBezTo>
                <a:cubicBezTo>
                  <a:pt x="5070030" y="-50023"/>
                  <a:pt x="5142420" y="26988"/>
                  <a:pt x="5296353" y="0"/>
                </a:cubicBezTo>
                <a:cubicBezTo>
                  <a:pt x="5450286" y="-26988"/>
                  <a:pt x="5491773" y="7265"/>
                  <a:pt x="5670683" y="0"/>
                </a:cubicBezTo>
                <a:cubicBezTo>
                  <a:pt x="5849593" y="-7265"/>
                  <a:pt x="6263594" y="33607"/>
                  <a:pt x="6466134" y="0"/>
                </a:cubicBezTo>
                <a:cubicBezTo>
                  <a:pt x="6668674" y="-33607"/>
                  <a:pt x="6663568" y="4781"/>
                  <a:pt x="6735184" y="0"/>
                </a:cubicBezTo>
                <a:cubicBezTo>
                  <a:pt x="6806800" y="-4781"/>
                  <a:pt x="7039372" y="2465"/>
                  <a:pt x="7320075" y="0"/>
                </a:cubicBezTo>
                <a:cubicBezTo>
                  <a:pt x="7600778" y="-2465"/>
                  <a:pt x="7735297" y="73346"/>
                  <a:pt x="8010246" y="0"/>
                </a:cubicBezTo>
                <a:cubicBezTo>
                  <a:pt x="8285195" y="-73346"/>
                  <a:pt x="8533652" y="60127"/>
                  <a:pt x="8805698" y="0"/>
                </a:cubicBezTo>
                <a:cubicBezTo>
                  <a:pt x="9077744" y="-60127"/>
                  <a:pt x="9438823" y="22151"/>
                  <a:pt x="9601149" y="0"/>
                </a:cubicBezTo>
                <a:cubicBezTo>
                  <a:pt x="9763475" y="-22151"/>
                  <a:pt x="10348601" y="36191"/>
                  <a:pt x="10770931" y="0"/>
                </a:cubicBezTo>
                <a:cubicBezTo>
                  <a:pt x="10902193" y="-35570"/>
                  <a:pt x="11007357" y="130054"/>
                  <a:pt x="11013827" y="242896"/>
                </a:cubicBezTo>
                <a:cubicBezTo>
                  <a:pt x="11042442" y="374295"/>
                  <a:pt x="10979322" y="426190"/>
                  <a:pt x="11013827" y="566784"/>
                </a:cubicBezTo>
                <a:cubicBezTo>
                  <a:pt x="11018892" y="686293"/>
                  <a:pt x="10888337" y="805162"/>
                  <a:pt x="10770931" y="809680"/>
                </a:cubicBezTo>
                <a:cubicBezTo>
                  <a:pt x="10510099" y="850701"/>
                  <a:pt x="10455434" y="777341"/>
                  <a:pt x="10186040" y="809680"/>
                </a:cubicBezTo>
                <a:cubicBezTo>
                  <a:pt x="9916646" y="842019"/>
                  <a:pt x="9747706" y="778998"/>
                  <a:pt x="9601149" y="809680"/>
                </a:cubicBezTo>
                <a:cubicBezTo>
                  <a:pt x="9454592" y="840362"/>
                  <a:pt x="9420927" y="784913"/>
                  <a:pt x="9332100" y="809680"/>
                </a:cubicBezTo>
                <a:cubicBezTo>
                  <a:pt x="9243273" y="834447"/>
                  <a:pt x="9195078" y="805883"/>
                  <a:pt x="9063050" y="809680"/>
                </a:cubicBezTo>
                <a:cubicBezTo>
                  <a:pt x="8931022" y="813477"/>
                  <a:pt x="8870685" y="794247"/>
                  <a:pt x="8794000" y="809680"/>
                </a:cubicBezTo>
                <a:cubicBezTo>
                  <a:pt x="8717315" y="825113"/>
                  <a:pt x="8448686" y="760045"/>
                  <a:pt x="8314390" y="809680"/>
                </a:cubicBezTo>
                <a:cubicBezTo>
                  <a:pt x="8180094" y="859315"/>
                  <a:pt x="8001365" y="747479"/>
                  <a:pt x="7729499" y="809680"/>
                </a:cubicBezTo>
                <a:cubicBezTo>
                  <a:pt x="7457633" y="871881"/>
                  <a:pt x="7287453" y="771993"/>
                  <a:pt x="7144608" y="809680"/>
                </a:cubicBezTo>
                <a:cubicBezTo>
                  <a:pt x="7001763" y="847367"/>
                  <a:pt x="6627593" y="726967"/>
                  <a:pt x="6349156" y="809680"/>
                </a:cubicBezTo>
                <a:cubicBezTo>
                  <a:pt x="6070719" y="892393"/>
                  <a:pt x="6097479" y="792729"/>
                  <a:pt x="5974826" y="809680"/>
                </a:cubicBezTo>
                <a:cubicBezTo>
                  <a:pt x="5852173" y="826631"/>
                  <a:pt x="5793309" y="804965"/>
                  <a:pt x="5705776" y="809680"/>
                </a:cubicBezTo>
                <a:cubicBezTo>
                  <a:pt x="5618243" y="814395"/>
                  <a:pt x="5450409" y="805873"/>
                  <a:pt x="5331446" y="809680"/>
                </a:cubicBezTo>
                <a:cubicBezTo>
                  <a:pt x="5212483" y="813487"/>
                  <a:pt x="5011701" y="787797"/>
                  <a:pt x="4851836" y="809680"/>
                </a:cubicBezTo>
                <a:cubicBezTo>
                  <a:pt x="4691971" y="831563"/>
                  <a:pt x="4688225" y="789544"/>
                  <a:pt x="4582786" y="809680"/>
                </a:cubicBezTo>
                <a:cubicBezTo>
                  <a:pt x="4477347" y="829816"/>
                  <a:pt x="4272716" y="797140"/>
                  <a:pt x="3997895" y="809680"/>
                </a:cubicBezTo>
                <a:cubicBezTo>
                  <a:pt x="3723074" y="822220"/>
                  <a:pt x="3557434" y="786188"/>
                  <a:pt x="3413004" y="809680"/>
                </a:cubicBezTo>
                <a:cubicBezTo>
                  <a:pt x="3268574" y="833172"/>
                  <a:pt x="3101057" y="809560"/>
                  <a:pt x="2933394" y="809680"/>
                </a:cubicBezTo>
                <a:cubicBezTo>
                  <a:pt x="2765731" y="809800"/>
                  <a:pt x="2698499" y="792236"/>
                  <a:pt x="2559064" y="809680"/>
                </a:cubicBezTo>
                <a:cubicBezTo>
                  <a:pt x="2419629" y="827124"/>
                  <a:pt x="2364638" y="780786"/>
                  <a:pt x="2290014" y="809680"/>
                </a:cubicBezTo>
                <a:cubicBezTo>
                  <a:pt x="2215390" y="838574"/>
                  <a:pt x="1984755" y="799336"/>
                  <a:pt x="1705123" y="809680"/>
                </a:cubicBezTo>
                <a:cubicBezTo>
                  <a:pt x="1425491" y="820024"/>
                  <a:pt x="1285197" y="743604"/>
                  <a:pt x="909672" y="809680"/>
                </a:cubicBezTo>
                <a:cubicBezTo>
                  <a:pt x="534147" y="875756"/>
                  <a:pt x="566899" y="742267"/>
                  <a:pt x="242896" y="809680"/>
                </a:cubicBezTo>
                <a:cubicBezTo>
                  <a:pt x="144323" y="812686"/>
                  <a:pt x="-24846" y="711871"/>
                  <a:pt x="0" y="566784"/>
                </a:cubicBezTo>
                <a:cubicBezTo>
                  <a:pt x="-5640" y="492045"/>
                  <a:pt x="14528" y="339409"/>
                  <a:pt x="0" y="24289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4339295">
                  <a:prstGeom prst="roundRect">
                    <a:avLst>
                      <a:gd name="adj" fmla="val 2999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9152ECC-275C-3A85-05F3-B761286CD212}"/>
              </a:ext>
            </a:extLst>
          </p:cNvPr>
          <p:cNvSpPr txBox="1"/>
          <p:nvPr/>
        </p:nvSpPr>
        <p:spPr>
          <a:xfrm>
            <a:off x="1104203" y="598827"/>
            <a:ext cx="1022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ứng xử thế nào trong mỗi tình huống sau?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A2A70C-CDF6-3258-37AB-06FA033FC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" r="52062"/>
          <a:stretch/>
        </p:blipFill>
        <p:spPr>
          <a:xfrm>
            <a:off x="430936" y="1427506"/>
            <a:ext cx="5437429" cy="3224327"/>
          </a:xfrm>
          <a:prstGeom prst="rect">
            <a:avLst/>
          </a:prstGeom>
        </p:spPr>
      </p:pic>
      <p:pic>
        <p:nvPicPr>
          <p:cNvPr id="4" name="Hình ảnh 3" descr="Ảnh có chứa minh họa, hình mẫu, hình vẽ, Phim hoạt hình&#10;&#10;Mô tả được tạo tự động">
            <a:extLst>
              <a:ext uri="{FF2B5EF4-FFF2-40B4-BE49-F238E27FC236}">
                <a16:creationId xmlns:a16="http://schemas.microsoft.com/office/drawing/2014/main" id="{F5BA6BCC-7F0B-1B3F-533A-301C2AB01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402" y="32239"/>
            <a:ext cx="2536534" cy="253653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859EA89-597F-3655-6E9D-6823C86AF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34" t="2188" r="2004" b="-2188"/>
          <a:stretch/>
        </p:blipFill>
        <p:spPr>
          <a:xfrm>
            <a:off x="6016337" y="1516050"/>
            <a:ext cx="5437429" cy="3224327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16114DBB-E057-B575-37AA-C75EC25E495A}"/>
              </a:ext>
            </a:extLst>
          </p:cNvPr>
          <p:cNvSpPr/>
          <p:nvPr/>
        </p:nvSpPr>
        <p:spPr>
          <a:xfrm>
            <a:off x="6016337" y="5173804"/>
            <a:ext cx="4528200" cy="809680"/>
          </a:xfrm>
          <a:custGeom>
            <a:avLst/>
            <a:gdLst>
              <a:gd name="connsiteX0" fmla="*/ 0 w 4528200"/>
              <a:gd name="connsiteY0" fmla="*/ 242896 h 809680"/>
              <a:gd name="connsiteX1" fmla="*/ 242896 w 4528200"/>
              <a:gd name="connsiteY1" fmla="*/ 0 h 809680"/>
              <a:gd name="connsiteX2" fmla="*/ 699111 w 4528200"/>
              <a:gd name="connsiteY2" fmla="*/ 0 h 809680"/>
              <a:gd name="connsiteX3" fmla="*/ 1155325 w 4528200"/>
              <a:gd name="connsiteY3" fmla="*/ 0 h 809680"/>
              <a:gd name="connsiteX4" fmla="*/ 1611540 w 4528200"/>
              <a:gd name="connsiteY4" fmla="*/ 0 h 809680"/>
              <a:gd name="connsiteX5" fmla="*/ 2067754 w 4528200"/>
              <a:gd name="connsiteY5" fmla="*/ 0 h 809680"/>
              <a:gd name="connsiteX6" fmla="*/ 2604817 w 4528200"/>
              <a:gd name="connsiteY6" fmla="*/ 0 h 809680"/>
              <a:gd name="connsiteX7" fmla="*/ 3182304 w 4528200"/>
              <a:gd name="connsiteY7" fmla="*/ 0 h 809680"/>
              <a:gd name="connsiteX8" fmla="*/ 3759791 w 4528200"/>
              <a:gd name="connsiteY8" fmla="*/ 0 h 809680"/>
              <a:gd name="connsiteX9" fmla="*/ 4285304 w 4528200"/>
              <a:gd name="connsiteY9" fmla="*/ 0 h 809680"/>
              <a:gd name="connsiteX10" fmla="*/ 4528200 w 4528200"/>
              <a:gd name="connsiteY10" fmla="*/ 242896 h 809680"/>
              <a:gd name="connsiteX11" fmla="*/ 4528200 w 4528200"/>
              <a:gd name="connsiteY11" fmla="*/ 566784 h 809680"/>
              <a:gd name="connsiteX12" fmla="*/ 4285304 w 4528200"/>
              <a:gd name="connsiteY12" fmla="*/ 809680 h 809680"/>
              <a:gd name="connsiteX13" fmla="*/ 3829089 w 4528200"/>
              <a:gd name="connsiteY13" fmla="*/ 809680 h 809680"/>
              <a:gd name="connsiteX14" fmla="*/ 3251603 w 4528200"/>
              <a:gd name="connsiteY14" fmla="*/ 809680 h 809680"/>
              <a:gd name="connsiteX15" fmla="*/ 2714540 w 4528200"/>
              <a:gd name="connsiteY15" fmla="*/ 809680 h 809680"/>
              <a:gd name="connsiteX16" fmla="*/ 2217901 w 4528200"/>
              <a:gd name="connsiteY16" fmla="*/ 809680 h 809680"/>
              <a:gd name="connsiteX17" fmla="*/ 1761686 w 4528200"/>
              <a:gd name="connsiteY17" fmla="*/ 809680 h 809680"/>
              <a:gd name="connsiteX18" fmla="*/ 1184200 w 4528200"/>
              <a:gd name="connsiteY18" fmla="*/ 809680 h 809680"/>
              <a:gd name="connsiteX19" fmla="*/ 242896 w 4528200"/>
              <a:gd name="connsiteY19" fmla="*/ 809680 h 809680"/>
              <a:gd name="connsiteX20" fmla="*/ 0 w 4528200"/>
              <a:gd name="connsiteY20" fmla="*/ 566784 h 809680"/>
              <a:gd name="connsiteX21" fmla="*/ 0 w 4528200"/>
              <a:gd name="connsiteY21" fmla="*/ 242896 h 80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28200" h="809680" fill="none" extrusionOk="0">
                <a:moveTo>
                  <a:pt x="0" y="242896"/>
                </a:moveTo>
                <a:cubicBezTo>
                  <a:pt x="-535" y="68584"/>
                  <a:pt x="140849" y="-224"/>
                  <a:pt x="242896" y="0"/>
                </a:cubicBezTo>
                <a:cubicBezTo>
                  <a:pt x="445507" y="-17096"/>
                  <a:pt x="491914" y="30590"/>
                  <a:pt x="699111" y="0"/>
                </a:cubicBezTo>
                <a:cubicBezTo>
                  <a:pt x="906308" y="-30590"/>
                  <a:pt x="927425" y="13339"/>
                  <a:pt x="1155325" y="0"/>
                </a:cubicBezTo>
                <a:cubicBezTo>
                  <a:pt x="1383225" y="-13339"/>
                  <a:pt x="1484670" y="6023"/>
                  <a:pt x="1611540" y="0"/>
                </a:cubicBezTo>
                <a:cubicBezTo>
                  <a:pt x="1738411" y="-6023"/>
                  <a:pt x="1928551" y="29210"/>
                  <a:pt x="2067754" y="0"/>
                </a:cubicBezTo>
                <a:cubicBezTo>
                  <a:pt x="2206957" y="-29210"/>
                  <a:pt x="2425108" y="47282"/>
                  <a:pt x="2604817" y="0"/>
                </a:cubicBezTo>
                <a:cubicBezTo>
                  <a:pt x="2784526" y="-47282"/>
                  <a:pt x="2975458" y="28225"/>
                  <a:pt x="3182304" y="0"/>
                </a:cubicBezTo>
                <a:cubicBezTo>
                  <a:pt x="3389150" y="-28225"/>
                  <a:pt x="3521591" y="52266"/>
                  <a:pt x="3759791" y="0"/>
                </a:cubicBezTo>
                <a:cubicBezTo>
                  <a:pt x="3997991" y="-52266"/>
                  <a:pt x="4073117" y="8168"/>
                  <a:pt x="4285304" y="0"/>
                </a:cubicBezTo>
                <a:cubicBezTo>
                  <a:pt x="4432664" y="-1298"/>
                  <a:pt x="4536016" y="101194"/>
                  <a:pt x="4528200" y="242896"/>
                </a:cubicBezTo>
                <a:cubicBezTo>
                  <a:pt x="4555161" y="390664"/>
                  <a:pt x="4507293" y="431256"/>
                  <a:pt x="4528200" y="566784"/>
                </a:cubicBezTo>
                <a:cubicBezTo>
                  <a:pt x="4490776" y="694124"/>
                  <a:pt x="4405082" y="806902"/>
                  <a:pt x="4285304" y="809680"/>
                </a:cubicBezTo>
                <a:cubicBezTo>
                  <a:pt x="4079035" y="816273"/>
                  <a:pt x="4047748" y="795805"/>
                  <a:pt x="3829089" y="809680"/>
                </a:cubicBezTo>
                <a:cubicBezTo>
                  <a:pt x="3610431" y="823555"/>
                  <a:pt x="3446741" y="808216"/>
                  <a:pt x="3251603" y="809680"/>
                </a:cubicBezTo>
                <a:cubicBezTo>
                  <a:pt x="3056465" y="811144"/>
                  <a:pt x="2947752" y="794719"/>
                  <a:pt x="2714540" y="809680"/>
                </a:cubicBezTo>
                <a:cubicBezTo>
                  <a:pt x="2481328" y="824641"/>
                  <a:pt x="2323112" y="774666"/>
                  <a:pt x="2217901" y="809680"/>
                </a:cubicBezTo>
                <a:cubicBezTo>
                  <a:pt x="2112690" y="844694"/>
                  <a:pt x="1985325" y="770662"/>
                  <a:pt x="1761686" y="809680"/>
                </a:cubicBezTo>
                <a:cubicBezTo>
                  <a:pt x="1538048" y="848698"/>
                  <a:pt x="1418606" y="790755"/>
                  <a:pt x="1184200" y="809680"/>
                </a:cubicBezTo>
                <a:cubicBezTo>
                  <a:pt x="949794" y="828605"/>
                  <a:pt x="591641" y="699933"/>
                  <a:pt x="242896" y="809680"/>
                </a:cubicBezTo>
                <a:cubicBezTo>
                  <a:pt x="94858" y="789423"/>
                  <a:pt x="-4245" y="679958"/>
                  <a:pt x="0" y="566784"/>
                </a:cubicBezTo>
                <a:cubicBezTo>
                  <a:pt x="-22682" y="421099"/>
                  <a:pt x="30181" y="355567"/>
                  <a:pt x="0" y="242896"/>
                </a:cubicBezTo>
                <a:close/>
              </a:path>
              <a:path w="4528200" h="809680" stroke="0" extrusionOk="0">
                <a:moveTo>
                  <a:pt x="0" y="242896"/>
                </a:moveTo>
                <a:cubicBezTo>
                  <a:pt x="2429" y="103012"/>
                  <a:pt x="92002" y="10347"/>
                  <a:pt x="242896" y="0"/>
                </a:cubicBezTo>
                <a:cubicBezTo>
                  <a:pt x="486110" y="-19893"/>
                  <a:pt x="719015" y="27831"/>
                  <a:pt x="901231" y="0"/>
                </a:cubicBezTo>
                <a:cubicBezTo>
                  <a:pt x="1083448" y="-27831"/>
                  <a:pt x="1191157" y="16262"/>
                  <a:pt x="1357446" y="0"/>
                </a:cubicBezTo>
                <a:cubicBezTo>
                  <a:pt x="1523735" y="-16262"/>
                  <a:pt x="1746632" y="31913"/>
                  <a:pt x="1975357" y="0"/>
                </a:cubicBezTo>
                <a:cubicBezTo>
                  <a:pt x="2204082" y="-31913"/>
                  <a:pt x="2479710" y="62826"/>
                  <a:pt x="2633692" y="0"/>
                </a:cubicBezTo>
                <a:cubicBezTo>
                  <a:pt x="2787675" y="-62826"/>
                  <a:pt x="3003651" y="62976"/>
                  <a:pt x="3211178" y="0"/>
                </a:cubicBezTo>
                <a:cubicBezTo>
                  <a:pt x="3418705" y="-62976"/>
                  <a:pt x="3567344" y="52167"/>
                  <a:pt x="3667393" y="0"/>
                </a:cubicBezTo>
                <a:cubicBezTo>
                  <a:pt x="3767443" y="-52167"/>
                  <a:pt x="4134530" y="73934"/>
                  <a:pt x="4285304" y="0"/>
                </a:cubicBezTo>
                <a:cubicBezTo>
                  <a:pt x="4445003" y="-20776"/>
                  <a:pt x="4508113" y="88308"/>
                  <a:pt x="4528200" y="242896"/>
                </a:cubicBezTo>
                <a:cubicBezTo>
                  <a:pt x="4553146" y="342087"/>
                  <a:pt x="4490793" y="464671"/>
                  <a:pt x="4528200" y="566784"/>
                </a:cubicBezTo>
                <a:cubicBezTo>
                  <a:pt x="4530485" y="690860"/>
                  <a:pt x="4443785" y="809824"/>
                  <a:pt x="4285304" y="809680"/>
                </a:cubicBezTo>
                <a:cubicBezTo>
                  <a:pt x="4080022" y="857149"/>
                  <a:pt x="3865275" y="792960"/>
                  <a:pt x="3707817" y="809680"/>
                </a:cubicBezTo>
                <a:cubicBezTo>
                  <a:pt x="3550359" y="826400"/>
                  <a:pt x="3269230" y="740720"/>
                  <a:pt x="3089906" y="809680"/>
                </a:cubicBezTo>
                <a:cubicBezTo>
                  <a:pt x="2910582" y="878640"/>
                  <a:pt x="2594983" y="776111"/>
                  <a:pt x="2431571" y="809680"/>
                </a:cubicBezTo>
                <a:cubicBezTo>
                  <a:pt x="2268160" y="843249"/>
                  <a:pt x="1922515" y="779977"/>
                  <a:pt x="1773236" y="809680"/>
                </a:cubicBezTo>
                <a:cubicBezTo>
                  <a:pt x="1623958" y="839383"/>
                  <a:pt x="1370533" y="738741"/>
                  <a:pt x="1114901" y="809680"/>
                </a:cubicBezTo>
                <a:cubicBezTo>
                  <a:pt x="859269" y="880619"/>
                  <a:pt x="583182" y="710356"/>
                  <a:pt x="242896" y="809680"/>
                </a:cubicBezTo>
                <a:cubicBezTo>
                  <a:pt x="120604" y="802822"/>
                  <a:pt x="-32180" y="701150"/>
                  <a:pt x="0" y="566784"/>
                </a:cubicBezTo>
                <a:cubicBezTo>
                  <a:pt x="-36057" y="419804"/>
                  <a:pt x="37960" y="362752"/>
                  <a:pt x="0" y="24289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4339295">
                  <a:prstGeom prst="roundRect">
                    <a:avLst>
                      <a:gd name="adj" fmla="val 2999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52F6B1-A1FE-F1F4-8F23-457855099D8B}"/>
              </a:ext>
            </a:extLst>
          </p:cNvPr>
          <p:cNvSpPr txBox="1"/>
          <p:nvPr/>
        </p:nvSpPr>
        <p:spPr>
          <a:xfrm>
            <a:off x="6096000" y="5252751"/>
            <a:ext cx="4696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Hoạt động nhóm bốn</a:t>
            </a:r>
            <a:endParaRPr lang="vi-VN" sz="11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Hình ảnh 8" descr="Ảnh có chứa trang phục, cậu bé, giày dép, người&#10;&#10;Mô tả được tạo tự động">
            <a:extLst>
              <a:ext uri="{FF2B5EF4-FFF2-40B4-BE49-F238E27FC236}">
                <a16:creationId xmlns:a16="http://schemas.microsoft.com/office/drawing/2014/main" id="{B97F10D5-5BE5-2EBC-8B6D-86FD8C7C4B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100" r="93433">
                        <a14:foregroundMark x1="9000" y1="31650" x2="9333" y2="39150"/>
                        <a14:foregroundMark x1="8133" y1="51900" x2="10567" y2="51650"/>
                        <a14:foregroundMark x1="11767" y1="43600" x2="11233" y2="48000"/>
                        <a14:foregroundMark x1="17833" y1="42000" x2="18333" y2="49550"/>
                        <a14:foregroundMark x1="78200" y1="36550" x2="80133" y2="59950"/>
                        <a14:foregroundMark x1="90667" y1="49800" x2="93433" y2="51650"/>
                        <a14:foregroundMark x1="74067" y1="65900" x2="74067" y2="65900"/>
                        <a14:foregroundMark x1="83233" y1="69550" x2="83767" y2="73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17" b="17180"/>
          <a:stretch/>
        </p:blipFill>
        <p:spPr>
          <a:xfrm>
            <a:off x="1626916" y="4415964"/>
            <a:ext cx="4696721" cy="202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681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3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240EA6B0-34C0-A44F-444F-61F55E6C80CF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16" name="Hình ảnh 15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5617EBEB-57A7-4976-930E-420F2FE0D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17" name="Rectangle: Rounded Corners 7">
              <a:extLst>
                <a:ext uri="{FF2B5EF4-FFF2-40B4-BE49-F238E27FC236}">
                  <a16:creationId xmlns:a16="http://schemas.microsoft.com/office/drawing/2014/main" id="{9B2471EF-E385-9F84-9E81-2F725732305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Hình ảnh 2" descr="Ảnh có chứa bàn, đồ đạc, trong nhà, Mặt người&#10;&#10;Mô tả được tạo tự động">
            <a:extLst>
              <a:ext uri="{FF2B5EF4-FFF2-40B4-BE49-F238E27FC236}">
                <a16:creationId xmlns:a16="http://schemas.microsoft.com/office/drawing/2014/main" id="{6E836017-95E1-533D-3BE6-065675992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5"/>
          <a:stretch/>
        </p:blipFill>
        <p:spPr>
          <a:xfrm>
            <a:off x="0" y="-127322"/>
            <a:ext cx="12183323" cy="715713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F2A8787-07C8-D669-C118-EEC5B3F44D7E}"/>
              </a:ext>
            </a:extLst>
          </p:cNvPr>
          <p:cNvSpPr txBox="1"/>
          <p:nvPr/>
        </p:nvSpPr>
        <p:spPr>
          <a:xfrm>
            <a:off x="874997" y="669227"/>
            <a:ext cx="104420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 w="2508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CHIA SẺ TRƯỚC LỚP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2805277-C92B-631D-FB1D-8DB9FD97C37B}"/>
              </a:ext>
            </a:extLst>
          </p:cNvPr>
          <p:cNvSpPr txBox="1"/>
          <p:nvPr/>
        </p:nvSpPr>
        <p:spPr>
          <a:xfrm>
            <a:off x="874997" y="669227"/>
            <a:ext cx="104420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8317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tác phẩm nghệ thuật, bầu trời, Hội họa nghệ thuật, thực vật&#10;&#10;Mô tả được tạo tự động">
            <a:extLst>
              <a:ext uri="{FF2B5EF4-FFF2-40B4-BE49-F238E27FC236}">
                <a16:creationId xmlns:a16="http://schemas.microsoft.com/office/drawing/2014/main" id="{2C2D2B42-2598-A52C-FAB5-C3E48468E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346DC9E7-EEED-B040-D7B8-1045EBE0B8DA}"/>
              </a:ext>
            </a:extLst>
          </p:cNvPr>
          <p:cNvSpPr/>
          <p:nvPr/>
        </p:nvSpPr>
        <p:spPr>
          <a:xfrm>
            <a:off x="274320" y="254000"/>
            <a:ext cx="11643360" cy="6350000"/>
          </a:xfrm>
          <a:prstGeom prst="roundRect">
            <a:avLst>
              <a:gd name="adj" fmla="val 9467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28BC7EB6-43BA-F38B-66E8-2155ED01C0D8}"/>
              </a:ext>
            </a:extLst>
          </p:cNvPr>
          <p:cNvSpPr/>
          <p:nvPr/>
        </p:nvSpPr>
        <p:spPr>
          <a:xfrm>
            <a:off x="455270" y="434050"/>
            <a:ext cx="11281460" cy="1244279"/>
          </a:xfrm>
          <a:custGeom>
            <a:avLst/>
            <a:gdLst>
              <a:gd name="connsiteX0" fmla="*/ 0 w 11281460"/>
              <a:gd name="connsiteY0" fmla="*/ 195190 h 1244279"/>
              <a:gd name="connsiteX1" fmla="*/ 195190 w 11281460"/>
              <a:gd name="connsiteY1" fmla="*/ 0 h 1244279"/>
              <a:gd name="connsiteX2" fmla="*/ 11086270 w 11281460"/>
              <a:gd name="connsiteY2" fmla="*/ 0 h 1244279"/>
              <a:gd name="connsiteX3" fmla="*/ 11281460 w 11281460"/>
              <a:gd name="connsiteY3" fmla="*/ 195190 h 1244279"/>
              <a:gd name="connsiteX4" fmla="*/ 11281460 w 11281460"/>
              <a:gd name="connsiteY4" fmla="*/ 1049089 h 1244279"/>
              <a:gd name="connsiteX5" fmla="*/ 11086270 w 11281460"/>
              <a:gd name="connsiteY5" fmla="*/ 1244279 h 1244279"/>
              <a:gd name="connsiteX6" fmla="*/ 195190 w 11281460"/>
              <a:gd name="connsiteY6" fmla="*/ 1244279 h 1244279"/>
              <a:gd name="connsiteX7" fmla="*/ 0 w 11281460"/>
              <a:gd name="connsiteY7" fmla="*/ 1049089 h 1244279"/>
              <a:gd name="connsiteX8" fmla="*/ 0 w 11281460"/>
              <a:gd name="connsiteY8" fmla="*/ 195190 h 124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1460" h="1244279" fill="none" extrusionOk="0">
                <a:moveTo>
                  <a:pt x="0" y="195190"/>
                </a:moveTo>
                <a:cubicBezTo>
                  <a:pt x="-16832" y="84667"/>
                  <a:pt x="98363" y="8974"/>
                  <a:pt x="195190" y="0"/>
                </a:cubicBezTo>
                <a:cubicBezTo>
                  <a:pt x="4650795" y="130954"/>
                  <a:pt x="6903721" y="43574"/>
                  <a:pt x="11086270" y="0"/>
                </a:cubicBezTo>
                <a:cubicBezTo>
                  <a:pt x="11199626" y="8558"/>
                  <a:pt x="11286746" y="93865"/>
                  <a:pt x="11281460" y="195190"/>
                </a:cubicBezTo>
                <a:cubicBezTo>
                  <a:pt x="11289669" y="381684"/>
                  <a:pt x="11337455" y="960481"/>
                  <a:pt x="11281460" y="1049089"/>
                </a:cubicBezTo>
                <a:cubicBezTo>
                  <a:pt x="11278250" y="1157416"/>
                  <a:pt x="11184976" y="1238004"/>
                  <a:pt x="11086270" y="1244279"/>
                </a:cubicBezTo>
                <a:cubicBezTo>
                  <a:pt x="7965052" y="1399476"/>
                  <a:pt x="5586358" y="1407299"/>
                  <a:pt x="195190" y="1244279"/>
                </a:cubicBezTo>
                <a:cubicBezTo>
                  <a:pt x="88779" y="1225495"/>
                  <a:pt x="-12261" y="1164048"/>
                  <a:pt x="0" y="1049089"/>
                </a:cubicBezTo>
                <a:cubicBezTo>
                  <a:pt x="-28928" y="709226"/>
                  <a:pt x="-50886" y="387068"/>
                  <a:pt x="0" y="195190"/>
                </a:cubicBezTo>
                <a:close/>
              </a:path>
              <a:path w="11281460" h="1244279" stroke="0" extrusionOk="0">
                <a:moveTo>
                  <a:pt x="0" y="195190"/>
                </a:moveTo>
                <a:cubicBezTo>
                  <a:pt x="-3098" y="85479"/>
                  <a:pt x="84380" y="1130"/>
                  <a:pt x="195190" y="0"/>
                </a:cubicBezTo>
                <a:cubicBezTo>
                  <a:pt x="2020809" y="132882"/>
                  <a:pt x="8882451" y="-84951"/>
                  <a:pt x="11086270" y="0"/>
                </a:cubicBezTo>
                <a:cubicBezTo>
                  <a:pt x="11183775" y="10054"/>
                  <a:pt x="11277877" y="107194"/>
                  <a:pt x="11281460" y="195190"/>
                </a:cubicBezTo>
                <a:cubicBezTo>
                  <a:pt x="11273923" y="384379"/>
                  <a:pt x="11329385" y="846390"/>
                  <a:pt x="11281460" y="1049089"/>
                </a:cubicBezTo>
                <a:cubicBezTo>
                  <a:pt x="11301692" y="1159289"/>
                  <a:pt x="11198114" y="1235956"/>
                  <a:pt x="11086270" y="1244279"/>
                </a:cubicBezTo>
                <a:cubicBezTo>
                  <a:pt x="7917094" y="1331918"/>
                  <a:pt x="5424112" y="1171600"/>
                  <a:pt x="195190" y="1244279"/>
                </a:cubicBezTo>
                <a:cubicBezTo>
                  <a:pt x="86386" y="1234701"/>
                  <a:pt x="-6690" y="1166186"/>
                  <a:pt x="0" y="1049089"/>
                </a:cubicBezTo>
                <a:cubicBezTo>
                  <a:pt x="-71496" y="806532"/>
                  <a:pt x="2181" y="325522"/>
                  <a:pt x="0" y="195190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568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3C22439-AA54-A9BB-473A-E49F31047462}"/>
              </a:ext>
            </a:extLst>
          </p:cNvPr>
          <p:cNvSpPr txBox="1"/>
          <p:nvPr/>
        </p:nvSpPr>
        <p:spPr>
          <a:xfrm>
            <a:off x="455271" y="624747"/>
            <a:ext cx="11281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Ao cá có nhiều rác và túi ni lông gây ô nhiễm cho các sinh vật sống trong ao. Cần phải vớt rác, làm sạch ao, đặt bảng cấm vứt rác xuống ao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08E49EC-614F-8333-CB49-3B196757E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" r="52062"/>
          <a:stretch/>
        </p:blipFill>
        <p:spPr>
          <a:xfrm>
            <a:off x="359561" y="3154699"/>
            <a:ext cx="4566100" cy="270764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EB2915A-442E-F865-9A6E-48F0D1AC2C69}"/>
              </a:ext>
            </a:extLst>
          </p:cNvPr>
          <p:cNvSpPr txBox="1"/>
          <p:nvPr/>
        </p:nvSpPr>
        <p:spPr>
          <a:xfrm>
            <a:off x="1667283" y="1932329"/>
            <a:ext cx="22194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508E42"/>
                </a:solidFill>
                <a:effectLst/>
                <a:uLnTx/>
                <a:uFillTx/>
                <a:latin typeface="SVN-Apple" panose="02040603050506020204" pitchFamily="18" charset="0"/>
                <a:cs typeface="Arial" panose="020B0604020202020204" pitchFamily="34" charset="0"/>
              </a:rPr>
              <a:t>HÌNH </a:t>
            </a:r>
            <a:r>
              <a:rPr lang="vi-VN" sz="6000" b="1" noProof="0">
                <a:solidFill>
                  <a:srgbClr val="508E42"/>
                </a:solidFill>
                <a:latin typeface="SVN-Apple" panose="02040603050506020204" pitchFamily="18" charset="0"/>
                <a:cs typeface="Arial" panose="020B0604020202020204" pitchFamily="34" charset="0"/>
              </a:rPr>
              <a:t>10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508E42"/>
                </a:solidFill>
                <a:effectLst/>
                <a:uLnTx/>
                <a:uFillTx/>
                <a:latin typeface="SVN-Apple" panose="02040603050506020204" pitchFamily="18" charset="0"/>
                <a:cs typeface="Arial" panose="020B0604020202020204" pitchFamily="34" charset="0"/>
              </a:rPr>
              <a:t> 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508E42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D626EC12-40F7-DD35-7476-D5A2AAE15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551" y="2272455"/>
            <a:ext cx="6199969" cy="3960798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420FAC64-3472-2637-46BD-B5C212B56016}"/>
              </a:ext>
            </a:extLst>
          </p:cNvPr>
          <p:cNvGrpSpPr/>
          <p:nvPr/>
        </p:nvGrpSpPr>
        <p:grpSpPr>
          <a:xfrm>
            <a:off x="5199550" y="2272455"/>
            <a:ext cx="6199969" cy="3961642"/>
            <a:chOff x="5199550" y="4112707"/>
            <a:chExt cx="6199969" cy="3961642"/>
          </a:xfrm>
        </p:grpSpPr>
        <p:pic>
          <p:nvPicPr>
            <p:cNvPr id="2052" name="Picture 4" descr="An empty signboard near the pond">
              <a:extLst>
                <a:ext uri="{FF2B5EF4-FFF2-40B4-BE49-F238E27FC236}">
                  <a16:creationId xmlns:a16="http://schemas.microsoft.com/office/drawing/2014/main" id="{5EC4C44A-50FE-EF2F-4AED-CFE948CCC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550" y="4112707"/>
              <a:ext cx="6199969" cy="3961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Hình ảnh 13" descr="Ảnh có chứa bầu trời, Game PC, phim hoạt hình, Hoạt hình&#10;&#10;Mô tả được tạo tự động">
              <a:extLst>
                <a:ext uri="{FF2B5EF4-FFF2-40B4-BE49-F238E27FC236}">
                  <a16:creationId xmlns:a16="http://schemas.microsoft.com/office/drawing/2014/main" id="{58FB8291-A430-4BC5-9FE8-BF39DD183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27" b="76152" l="3899" r="40434">
                          <a14:foregroundMark x1="7978" y1="21787" x2="12523" y2="39693"/>
                          <a14:foregroundMark x1="15440" y1="24293" x2="23961" y2="39572"/>
                          <a14:foregroundMark x1="26336" y1="28133" x2="30209" y2="40582"/>
                          <a14:foregroundMark x1="36948" y1="23403" x2="35812" y2="37914"/>
                          <a14:foregroundMark x1="31629" y1="44018" x2="32301" y2="44301"/>
                          <a14:foregroundMark x1="8159" y1="40461" x2="21508" y2="43411"/>
                          <a14:foregroundMark x1="25303" y1="47251" x2="30261" y2="47130"/>
                          <a14:foregroundMark x1="30261" y1="47130" x2="32585" y2="47130"/>
                          <a14:foregroundMark x1="24735" y1="31690" x2="25871" y2="39410"/>
                          <a14:foregroundMark x1="16215" y1="22231" x2="19132" y2="38359"/>
                          <a14:foregroundMark x1="13943" y1="30234" x2="22360" y2="40137"/>
                          <a14:foregroundMark x1="29460" y1="24737" x2="31345" y2="30800"/>
                          <a14:foregroundMark x1="12523" y1="29790" x2="17996" y2="37793"/>
                          <a14:foregroundMark x1="21043" y1="49798" x2="19907" y2="65926"/>
                          <a14:foregroundMark x1="19907" y1="63096" x2="18668" y2="76152"/>
                          <a14:foregroundMark x1="40434" y1="23848" x2="40434" y2="23848"/>
                          <a14:foregroundMark x1="3899" y1="38965" x2="3899" y2="38965"/>
                          <a14:backgroundMark x1="13168" y1="59539" x2="14227" y2="66209"/>
                          <a14:backgroundMark x1="15544" y1="53921" x2="15363" y2="72595"/>
                          <a14:backgroundMark x1="17532" y1="54648" x2="16680" y2="76152"/>
                          <a14:backgroundMark x1="17996" y1="55255" x2="16008" y2="69321"/>
                          <a14:backgroundMark x1="18100" y1="61479" x2="17712" y2="71423"/>
                          <a14:backgroundMark x1="26723" y1="61196" x2="26904" y2="78092"/>
                          <a14:backgroundMark x1="35993" y1="54204" x2="36458" y2="69483"/>
                          <a14:backgroundMark x1="26801" y1="58367" x2="25019" y2="77769"/>
                          <a14:backgroundMark x1="23677" y1="55255" x2="22179" y2="78981"/>
                          <a14:backgroundMark x1="22644" y1="60873" x2="21508" y2="81043"/>
                          <a14:backgroundMark x1="17351" y1="73201" x2="17816" y2="78213"/>
                          <a14:backgroundMark x1="7023" y1="48141" x2="14511" y2="50081"/>
                          <a14:backgroundMark x1="27085" y1="51091" x2="40434" y2="52304"/>
                          <a14:backgroundMark x1="23212" y1="50647" x2="24813" y2="51253"/>
                          <a14:backgroundMark x1="24348" y1="50202" x2="26052" y2="510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774" b="15852"/>
            <a:stretch/>
          </p:blipFill>
          <p:spPr>
            <a:xfrm>
              <a:off x="5280572" y="4195855"/>
              <a:ext cx="2594671" cy="315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646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tác phẩm nghệ thuật, bầu trời, Hội họa nghệ thuật, thực vật&#10;&#10;Mô tả được tạo tự động">
            <a:extLst>
              <a:ext uri="{FF2B5EF4-FFF2-40B4-BE49-F238E27FC236}">
                <a16:creationId xmlns:a16="http://schemas.microsoft.com/office/drawing/2014/main" id="{D47B6283-3077-D533-0538-720C94C04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3D6DD80E-6A21-3401-7856-9D4CCE8D4473}"/>
              </a:ext>
            </a:extLst>
          </p:cNvPr>
          <p:cNvSpPr/>
          <p:nvPr/>
        </p:nvSpPr>
        <p:spPr>
          <a:xfrm>
            <a:off x="274320" y="254000"/>
            <a:ext cx="11643360" cy="6350000"/>
          </a:xfrm>
          <a:prstGeom prst="roundRect">
            <a:avLst>
              <a:gd name="adj" fmla="val 9467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28BC7EB6-43BA-F38B-66E8-2155ED01C0D8}"/>
              </a:ext>
            </a:extLst>
          </p:cNvPr>
          <p:cNvSpPr/>
          <p:nvPr/>
        </p:nvSpPr>
        <p:spPr>
          <a:xfrm>
            <a:off x="252968" y="341789"/>
            <a:ext cx="11572278" cy="1580619"/>
          </a:xfrm>
          <a:custGeom>
            <a:avLst/>
            <a:gdLst>
              <a:gd name="connsiteX0" fmla="*/ 0 w 11572278"/>
              <a:gd name="connsiteY0" fmla="*/ 247952 h 1580619"/>
              <a:gd name="connsiteX1" fmla="*/ 247952 w 11572278"/>
              <a:gd name="connsiteY1" fmla="*/ 0 h 1580619"/>
              <a:gd name="connsiteX2" fmla="*/ 11324326 w 11572278"/>
              <a:gd name="connsiteY2" fmla="*/ 0 h 1580619"/>
              <a:gd name="connsiteX3" fmla="*/ 11572278 w 11572278"/>
              <a:gd name="connsiteY3" fmla="*/ 247952 h 1580619"/>
              <a:gd name="connsiteX4" fmla="*/ 11572278 w 11572278"/>
              <a:gd name="connsiteY4" fmla="*/ 1332667 h 1580619"/>
              <a:gd name="connsiteX5" fmla="*/ 11324326 w 11572278"/>
              <a:gd name="connsiteY5" fmla="*/ 1580619 h 1580619"/>
              <a:gd name="connsiteX6" fmla="*/ 247952 w 11572278"/>
              <a:gd name="connsiteY6" fmla="*/ 1580619 h 1580619"/>
              <a:gd name="connsiteX7" fmla="*/ 0 w 11572278"/>
              <a:gd name="connsiteY7" fmla="*/ 1332667 h 1580619"/>
              <a:gd name="connsiteX8" fmla="*/ 0 w 11572278"/>
              <a:gd name="connsiteY8" fmla="*/ 247952 h 158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2278" h="1580619" fill="none" extrusionOk="0">
                <a:moveTo>
                  <a:pt x="0" y="247952"/>
                </a:moveTo>
                <a:cubicBezTo>
                  <a:pt x="-7994" y="109719"/>
                  <a:pt x="125617" y="11944"/>
                  <a:pt x="247952" y="0"/>
                </a:cubicBezTo>
                <a:cubicBezTo>
                  <a:pt x="4787795" y="130954"/>
                  <a:pt x="6134804" y="43574"/>
                  <a:pt x="11324326" y="0"/>
                </a:cubicBezTo>
                <a:cubicBezTo>
                  <a:pt x="11475293" y="21607"/>
                  <a:pt x="11579230" y="119527"/>
                  <a:pt x="11572278" y="247952"/>
                </a:cubicBezTo>
                <a:cubicBezTo>
                  <a:pt x="11596684" y="449492"/>
                  <a:pt x="11579172" y="879905"/>
                  <a:pt x="11572278" y="1332667"/>
                </a:cubicBezTo>
                <a:cubicBezTo>
                  <a:pt x="11560457" y="1471548"/>
                  <a:pt x="11444096" y="1568772"/>
                  <a:pt x="11324326" y="1580619"/>
                </a:cubicBezTo>
                <a:cubicBezTo>
                  <a:pt x="9156830" y="1735816"/>
                  <a:pt x="3483638" y="1743639"/>
                  <a:pt x="247952" y="1580619"/>
                </a:cubicBezTo>
                <a:cubicBezTo>
                  <a:pt x="111987" y="1567430"/>
                  <a:pt x="-7689" y="1474096"/>
                  <a:pt x="0" y="1332667"/>
                </a:cubicBezTo>
                <a:cubicBezTo>
                  <a:pt x="86391" y="951166"/>
                  <a:pt x="49714" y="620209"/>
                  <a:pt x="0" y="247952"/>
                </a:cubicBezTo>
                <a:close/>
              </a:path>
              <a:path w="11572278" h="1580619" stroke="0" extrusionOk="0">
                <a:moveTo>
                  <a:pt x="0" y="247952"/>
                </a:moveTo>
                <a:cubicBezTo>
                  <a:pt x="-17605" y="100153"/>
                  <a:pt x="97554" y="5051"/>
                  <a:pt x="247952" y="0"/>
                </a:cubicBezTo>
                <a:cubicBezTo>
                  <a:pt x="5468186" y="132882"/>
                  <a:pt x="7792149" y="-84951"/>
                  <a:pt x="11324326" y="0"/>
                </a:cubicBezTo>
                <a:cubicBezTo>
                  <a:pt x="11456654" y="4504"/>
                  <a:pt x="11570389" y="121451"/>
                  <a:pt x="11572278" y="247952"/>
                </a:cubicBezTo>
                <a:cubicBezTo>
                  <a:pt x="11523519" y="741229"/>
                  <a:pt x="11638332" y="1155721"/>
                  <a:pt x="11572278" y="1332667"/>
                </a:cubicBezTo>
                <a:cubicBezTo>
                  <a:pt x="11584082" y="1471007"/>
                  <a:pt x="11473107" y="1556251"/>
                  <a:pt x="11324326" y="1580619"/>
                </a:cubicBezTo>
                <a:cubicBezTo>
                  <a:pt x="7931087" y="1668258"/>
                  <a:pt x="3650873" y="1507940"/>
                  <a:pt x="247952" y="1580619"/>
                </a:cubicBezTo>
                <a:cubicBezTo>
                  <a:pt x="109786" y="1568926"/>
                  <a:pt x="-8694" y="1481689"/>
                  <a:pt x="0" y="1332667"/>
                </a:cubicBezTo>
                <a:cubicBezTo>
                  <a:pt x="60615" y="989622"/>
                  <a:pt x="-49674" y="687209"/>
                  <a:pt x="0" y="247952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568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2296FA4-57BF-8AD0-5B83-3F8BB45CC288}"/>
              </a:ext>
            </a:extLst>
          </p:cNvPr>
          <p:cNvSpPr txBox="1"/>
          <p:nvPr/>
        </p:nvSpPr>
        <p:spPr>
          <a:xfrm>
            <a:off x="366754" y="537413"/>
            <a:ext cx="115722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Đặt con chó con vào hộp kín thiếu không khí sẽ làm chó ngạt thở. </a:t>
            </a:r>
          </a:p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Cần đục lỗ cho không khí có thể vào bên trong hộp để chó con thở </a:t>
            </a:r>
          </a:p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khi cần đưa đi xa.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EBD207A-DA22-6D29-087D-92C8DFB27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34" t="2188" r="2004" b="-2188"/>
          <a:stretch/>
        </p:blipFill>
        <p:spPr>
          <a:xfrm>
            <a:off x="5778035" y="3079746"/>
            <a:ext cx="5604706" cy="349691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C617DF4-98C4-BBF8-BDD4-2AE4A3048AFE}"/>
              </a:ext>
            </a:extLst>
          </p:cNvPr>
          <p:cNvSpPr txBox="1"/>
          <p:nvPr/>
        </p:nvSpPr>
        <p:spPr>
          <a:xfrm>
            <a:off x="7790437" y="2084281"/>
            <a:ext cx="22194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508E42"/>
                </a:solidFill>
                <a:effectLst/>
                <a:uLnTx/>
                <a:uFillTx/>
                <a:latin typeface="SVN-Apple" panose="02040603050506020204" pitchFamily="18" charset="0"/>
                <a:cs typeface="Arial" panose="020B0604020202020204" pitchFamily="34" charset="0"/>
              </a:rPr>
              <a:t>HÌNH </a:t>
            </a:r>
            <a:r>
              <a:rPr lang="vi-VN" sz="6000" b="1" noProof="0">
                <a:solidFill>
                  <a:srgbClr val="508E42"/>
                </a:solidFill>
                <a:latin typeface="SVN-Apple" panose="02040603050506020204" pitchFamily="18" charset="0"/>
                <a:cs typeface="Arial" panose="020B0604020202020204" pitchFamily="34" charset="0"/>
              </a:rPr>
              <a:t>11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508E42"/>
                </a:solidFill>
                <a:effectLst/>
                <a:uLnTx/>
                <a:uFillTx/>
                <a:latin typeface="SVN-Apple" panose="02040603050506020204" pitchFamily="18" charset="0"/>
                <a:cs typeface="Arial" panose="020B0604020202020204" pitchFamily="34" charset="0"/>
              </a:rPr>
              <a:t> 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508E42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2EEA792-0047-8F2B-1B70-964C1E02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54" b="98097" l="1968" r="93918">
                        <a14:foregroundMark x1="1968" y1="15856" x2="9123" y2="42495"/>
                        <a14:foregroundMark x1="42397" y1="6765" x2="43828" y2="26216"/>
                        <a14:foregroundMark x1="93918" y1="25581" x2="91950" y2="37421"/>
                        <a14:foregroundMark x1="50805" y1="89641" x2="49911" y2="93658"/>
                        <a14:foregroundMark x1="47943" y1="98097" x2="47943" y2="98097"/>
                        <a14:foregroundMark x1="6440" y1="74207" x2="6440" y2="74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7564" y="2976323"/>
            <a:ext cx="3996436" cy="3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0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3BD8D0C3-C205-A641-325B-ADB08FDECD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t="22407" r="7080" b="11546"/>
          <a:stretch/>
        </p:blipFill>
        <p:spPr>
          <a:xfrm>
            <a:off x="-1" y="0"/>
            <a:ext cx="12190477" cy="6858000"/>
          </a:xfrm>
          <a:prstGeom prst="rect">
            <a:avLst/>
          </a:prstGeom>
        </p:spPr>
      </p:pic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289A1257-9BA8-554D-6CB2-D2F97482FBCA}"/>
              </a:ext>
            </a:extLst>
          </p:cNvPr>
          <p:cNvSpPr/>
          <p:nvPr/>
        </p:nvSpPr>
        <p:spPr>
          <a:xfrm>
            <a:off x="982180" y="279283"/>
            <a:ext cx="10532439" cy="2585837"/>
          </a:xfrm>
          <a:custGeom>
            <a:avLst/>
            <a:gdLst>
              <a:gd name="connsiteX0" fmla="*/ 0 w 10532439"/>
              <a:gd name="connsiteY0" fmla="*/ 257110 h 2585837"/>
              <a:gd name="connsiteX1" fmla="*/ 257110 w 10532439"/>
              <a:gd name="connsiteY1" fmla="*/ 0 h 2585837"/>
              <a:gd name="connsiteX2" fmla="*/ 10275329 w 10532439"/>
              <a:gd name="connsiteY2" fmla="*/ 0 h 2585837"/>
              <a:gd name="connsiteX3" fmla="*/ 10532439 w 10532439"/>
              <a:gd name="connsiteY3" fmla="*/ 257110 h 2585837"/>
              <a:gd name="connsiteX4" fmla="*/ 10532439 w 10532439"/>
              <a:gd name="connsiteY4" fmla="*/ 2328727 h 2585837"/>
              <a:gd name="connsiteX5" fmla="*/ 10275329 w 10532439"/>
              <a:gd name="connsiteY5" fmla="*/ 2585837 h 2585837"/>
              <a:gd name="connsiteX6" fmla="*/ 257110 w 10532439"/>
              <a:gd name="connsiteY6" fmla="*/ 2585837 h 2585837"/>
              <a:gd name="connsiteX7" fmla="*/ 0 w 10532439"/>
              <a:gd name="connsiteY7" fmla="*/ 2328727 h 2585837"/>
              <a:gd name="connsiteX8" fmla="*/ 0 w 10532439"/>
              <a:gd name="connsiteY8" fmla="*/ 257110 h 2585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32439" h="2585837" fill="none" extrusionOk="0">
                <a:moveTo>
                  <a:pt x="0" y="257110"/>
                </a:moveTo>
                <a:cubicBezTo>
                  <a:pt x="-27608" y="110647"/>
                  <a:pt x="125267" y="8305"/>
                  <a:pt x="257110" y="0"/>
                </a:cubicBezTo>
                <a:cubicBezTo>
                  <a:pt x="4480956" y="130954"/>
                  <a:pt x="7828548" y="43574"/>
                  <a:pt x="10275329" y="0"/>
                </a:cubicBezTo>
                <a:cubicBezTo>
                  <a:pt x="10431990" y="22587"/>
                  <a:pt x="10540792" y="125343"/>
                  <a:pt x="10532439" y="257110"/>
                </a:cubicBezTo>
                <a:cubicBezTo>
                  <a:pt x="10382000" y="799770"/>
                  <a:pt x="10618318" y="1987985"/>
                  <a:pt x="10532439" y="2328727"/>
                </a:cubicBezTo>
                <a:cubicBezTo>
                  <a:pt x="10528522" y="2471368"/>
                  <a:pt x="10402896" y="2575880"/>
                  <a:pt x="10275329" y="2585837"/>
                </a:cubicBezTo>
                <a:cubicBezTo>
                  <a:pt x="7008014" y="2741034"/>
                  <a:pt x="1276795" y="2748857"/>
                  <a:pt x="257110" y="2585837"/>
                </a:cubicBezTo>
                <a:cubicBezTo>
                  <a:pt x="116259" y="2570317"/>
                  <a:pt x="-4373" y="2473278"/>
                  <a:pt x="0" y="2328727"/>
                </a:cubicBezTo>
                <a:cubicBezTo>
                  <a:pt x="64656" y="1869758"/>
                  <a:pt x="-17807" y="671365"/>
                  <a:pt x="0" y="257110"/>
                </a:cubicBezTo>
                <a:close/>
              </a:path>
              <a:path w="10532439" h="2585837" stroke="0" extrusionOk="0">
                <a:moveTo>
                  <a:pt x="0" y="257110"/>
                </a:moveTo>
                <a:cubicBezTo>
                  <a:pt x="-12663" y="107301"/>
                  <a:pt x="101323" y="5175"/>
                  <a:pt x="257110" y="0"/>
                </a:cubicBezTo>
                <a:cubicBezTo>
                  <a:pt x="3285520" y="132882"/>
                  <a:pt x="8313460" y="-84951"/>
                  <a:pt x="10275329" y="0"/>
                </a:cubicBezTo>
                <a:cubicBezTo>
                  <a:pt x="10400104" y="16819"/>
                  <a:pt x="10530040" y="128371"/>
                  <a:pt x="10532439" y="257110"/>
                </a:cubicBezTo>
                <a:cubicBezTo>
                  <a:pt x="10552626" y="929283"/>
                  <a:pt x="10684919" y="1991764"/>
                  <a:pt x="10532439" y="2328727"/>
                </a:cubicBezTo>
                <a:cubicBezTo>
                  <a:pt x="10556363" y="2473563"/>
                  <a:pt x="10423452" y="2573232"/>
                  <a:pt x="10275329" y="2585837"/>
                </a:cubicBezTo>
                <a:cubicBezTo>
                  <a:pt x="7831528" y="2673476"/>
                  <a:pt x="1900818" y="2513158"/>
                  <a:pt x="257110" y="2585837"/>
                </a:cubicBezTo>
                <a:cubicBezTo>
                  <a:pt x="114792" y="2582781"/>
                  <a:pt x="-4191" y="2476549"/>
                  <a:pt x="0" y="2328727"/>
                </a:cubicBezTo>
                <a:cubicBezTo>
                  <a:pt x="-38581" y="1650618"/>
                  <a:pt x="63341" y="1284214"/>
                  <a:pt x="0" y="25711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Hình ảnh 6" descr="Ảnh có chứa mặt cười, hình mẫu, biểu tượng cảm xúc, màu vàng&#10;&#10;Mô tả được tạo tự động">
            <a:extLst>
              <a:ext uri="{FF2B5EF4-FFF2-40B4-BE49-F238E27FC236}">
                <a16:creationId xmlns:a16="http://schemas.microsoft.com/office/drawing/2014/main" id="{26AA9105-95E4-DBBB-FCCD-15D7961EE1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/>
        </p:blipFill>
        <p:spPr>
          <a:xfrm>
            <a:off x="1711537" y="1841978"/>
            <a:ext cx="611526" cy="56072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F766557-696C-7DED-2773-23EC4B4075CE}"/>
              </a:ext>
            </a:extLst>
          </p:cNvPr>
          <p:cNvSpPr txBox="1"/>
          <p:nvPr/>
        </p:nvSpPr>
        <p:spPr>
          <a:xfrm>
            <a:off x="2945113" y="501699"/>
            <a:ext cx="6422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 w="76200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Yêu cầu cần đạt</a:t>
            </a:r>
            <a:endParaRPr kumimoji="0" lang="sv-SE" sz="6000" b="0" i="0" u="none" strike="noStrike" kern="1200" cap="none" spc="0" normalizeH="0" baseline="0" noProof="0" dirty="0">
              <a:ln w="76200">
                <a:solidFill>
                  <a:prstClr val="white"/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1435960-85CD-8C00-5458-DE83802C6A25}"/>
              </a:ext>
            </a:extLst>
          </p:cNvPr>
          <p:cNvSpPr txBox="1"/>
          <p:nvPr/>
        </p:nvSpPr>
        <p:spPr>
          <a:xfrm>
            <a:off x="2945112" y="433484"/>
            <a:ext cx="6422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Yêu cầu cần đạt</a:t>
            </a:r>
            <a:endParaRPr kumimoji="0" lang="sv-SE" sz="6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DBEF0D8-CC40-FCCA-0D4C-C98B7AD7E9F7}"/>
              </a:ext>
            </a:extLst>
          </p:cNvPr>
          <p:cNvSpPr txBox="1"/>
          <p:nvPr/>
        </p:nvSpPr>
        <p:spPr>
          <a:xfrm flipH="1">
            <a:off x="2498071" y="1841978"/>
            <a:ext cx="809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Một số việc làm chăm sóc cây trồng và vật nuôi. 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375505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erdream Valley - Untold Tales Games">
            <a:extLst>
              <a:ext uri="{FF2B5EF4-FFF2-40B4-BE49-F238E27FC236}">
                <a16:creationId xmlns:a16="http://schemas.microsoft.com/office/drawing/2014/main" id="{B5D8035C-BFC4-68CD-7F76-A855171C3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/>
          <a:stretch/>
        </p:blipFill>
        <p:spPr bwMode="auto">
          <a:xfrm>
            <a:off x="0" y="-491924"/>
            <a:ext cx="12260211" cy="734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3240A4E-A077-024D-F2D8-8AA4C052DAFC}"/>
              </a:ext>
            </a:extLst>
          </p:cNvPr>
          <p:cNvSpPr txBox="1"/>
          <p:nvPr/>
        </p:nvSpPr>
        <p:spPr>
          <a:xfrm>
            <a:off x="5124984" y="1782394"/>
            <a:ext cx="532183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 w="200025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Hoạt động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6600">
                <a:ln w="200025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tiếp nối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 w="200025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sau bài học</a:t>
            </a:r>
            <a:endParaRPr kumimoji="0" lang="vi-VN" sz="6600" b="0" i="0" u="none" strike="noStrike" kern="1200" cap="none" spc="0" normalizeH="0" baseline="0" noProof="0" dirty="0">
              <a:ln w="200025"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63C7ED9-3200-8481-4C41-B9EA35EB53D9}"/>
              </a:ext>
            </a:extLst>
          </p:cNvPr>
          <p:cNvSpPr txBox="1"/>
          <p:nvPr/>
        </p:nvSpPr>
        <p:spPr>
          <a:xfrm>
            <a:off x="4676759" y="1782395"/>
            <a:ext cx="62865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Hoạt động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6600">
                <a:solidFill>
                  <a:srgbClr val="70AD47">
                    <a:lumMod val="50000"/>
                  </a:srgbClr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tiếp nối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sau bài học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50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Everdream Valley - Untold Tales Games">
            <a:extLst>
              <a:ext uri="{FF2B5EF4-FFF2-40B4-BE49-F238E27FC236}">
                <a16:creationId xmlns:a16="http://schemas.microsoft.com/office/drawing/2014/main" id="{AE43CE28-0082-9B5C-1388-8EEA5C7D2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任意多边形: 形状 40">
            <a:extLst>
              <a:ext uri="{FF2B5EF4-FFF2-40B4-BE49-F238E27FC236}">
                <a16:creationId xmlns:a16="http://schemas.microsoft.com/office/drawing/2014/main" id="{C1349DC6-7230-220A-9479-5CF9FBCFF85E}"/>
              </a:ext>
            </a:extLst>
          </p:cNvPr>
          <p:cNvSpPr/>
          <p:nvPr/>
        </p:nvSpPr>
        <p:spPr>
          <a:xfrm>
            <a:off x="186291" y="428263"/>
            <a:ext cx="11724058" cy="6123008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C16E0D0B-60F8-4CB5-6995-44FD89109B5E}"/>
              </a:ext>
            </a:extLst>
          </p:cNvPr>
          <p:cNvSpPr/>
          <p:nvPr/>
        </p:nvSpPr>
        <p:spPr>
          <a:xfrm>
            <a:off x="609600" y="1335836"/>
            <a:ext cx="10972800" cy="2120905"/>
          </a:xfrm>
          <a:custGeom>
            <a:avLst/>
            <a:gdLst>
              <a:gd name="connsiteX0" fmla="*/ 0 w 10972800"/>
              <a:gd name="connsiteY0" fmla="*/ 353491 h 2120905"/>
              <a:gd name="connsiteX1" fmla="*/ 353491 w 10972800"/>
              <a:gd name="connsiteY1" fmla="*/ 0 h 2120905"/>
              <a:gd name="connsiteX2" fmla="*/ 615840 w 10972800"/>
              <a:gd name="connsiteY2" fmla="*/ 0 h 2120905"/>
              <a:gd name="connsiteX3" fmla="*/ 878188 w 10972800"/>
              <a:gd name="connsiteY3" fmla="*/ 0 h 2120905"/>
              <a:gd name="connsiteX4" fmla="*/ 1448512 w 10972800"/>
              <a:gd name="connsiteY4" fmla="*/ 0 h 2120905"/>
              <a:gd name="connsiteX5" fmla="*/ 2018835 w 10972800"/>
              <a:gd name="connsiteY5" fmla="*/ 0 h 2120905"/>
              <a:gd name="connsiteX6" fmla="*/ 2589158 w 10972800"/>
              <a:gd name="connsiteY6" fmla="*/ 0 h 2120905"/>
              <a:gd name="connsiteX7" fmla="*/ 3056823 w 10972800"/>
              <a:gd name="connsiteY7" fmla="*/ 0 h 2120905"/>
              <a:gd name="connsiteX8" fmla="*/ 3524488 w 10972800"/>
              <a:gd name="connsiteY8" fmla="*/ 0 h 2120905"/>
              <a:gd name="connsiteX9" fmla="*/ 3786837 w 10972800"/>
              <a:gd name="connsiteY9" fmla="*/ 0 h 2120905"/>
              <a:gd name="connsiteX10" fmla="*/ 4254502 w 10972800"/>
              <a:gd name="connsiteY10" fmla="*/ 0 h 2120905"/>
              <a:gd name="connsiteX11" fmla="*/ 4619509 w 10972800"/>
              <a:gd name="connsiteY11" fmla="*/ 0 h 2120905"/>
              <a:gd name="connsiteX12" fmla="*/ 5087174 w 10972800"/>
              <a:gd name="connsiteY12" fmla="*/ 0 h 2120905"/>
              <a:gd name="connsiteX13" fmla="*/ 5349522 w 10972800"/>
              <a:gd name="connsiteY13" fmla="*/ 0 h 2120905"/>
              <a:gd name="connsiteX14" fmla="*/ 5714529 w 10972800"/>
              <a:gd name="connsiteY14" fmla="*/ 0 h 2120905"/>
              <a:gd name="connsiteX15" fmla="*/ 6284853 w 10972800"/>
              <a:gd name="connsiteY15" fmla="*/ 0 h 2120905"/>
              <a:gd name="connsiteX16" fmla="*/ 6547201 w 10972800"/>
              <a:gd name="connsiteY16" fmla="*/ 0 h 2120905"/>
              <a:gd name="connsiteX17" fmla="*/ 6809550 w 10972800"/>
              <a:gd name="connsiteY17" fmla="*/ 0 h 2120905"/>
              <a:gd name="connsiteX18" fmla="*/ 7071899 w 10972800"/>
              <a:gd name="connsiteY18" fmla="*/ 0 h 2120905"/>
              <a:gd name="connsiteX19" fmla="*/ 7642222 w 10972800"/>
              <a:gd name="connsiteY19" fmla="*/ 0 h 2120905"/>
              <a:gd name="connsiteX20" fmla="*/ 8109887 w 10972800"/>
              <a:gd name="connsiteY20" fmla="*/ 0 h 2120905"/>
              <a:gd name="connsiteX21" fmla="*/ 8680210 w 10972800"/>
              <a:gd name="connsiteY21" fmla="*/ 0 h 2120905"/>
              <a:gd name="connsiteX22" fmla="*/ 9250533 w 10972800"/>
              <a:gd name="connsiteY22" fmla="*/ 0 h 2120905"/>
              <a:gd name="connsiteX23" fmla="*/ 9615540 w 10972800"/>
              <a:gd name="connsiteY23" fmla="*/ 0 h 2120905"/>
              <a:gd name="connsiteX24" fmla="*/ 9877889 w 10972800"/>
              <a:gd name="connsiteY24" fmla="*/ 0 h 2120905"/>
              <a:gd name="connsiteX25" fmla="*/ 10619309 w 10972800"/>
              <a:gd name="connsiteY25" fmla="*/ 0 h 2120905"/>
              <a:gd name="connsiteX26" fmla="*/ 10972800 w 10972800"/>
              <a:gd name="connsiteY26" fmla="*/ 353491 h 2120905"/>
              <a:gd name="connsiteX27" fmla="*/ 10972800 w 10972800"/>
              <a:gd name="connsiteY27" fmla="*/ 782381 h 2120905"/>
              <a:gd name="connsiteX28" fmla="*/ 10972800 w 10972800"/>
              <a:gd name="connsiteY28" fmla="*/ 1281967 h 2120905"/>
              <a:gd name="connsiteX29" fmla="*/ 10972800 w 10972800"/>
              <a:gd name="connsiteY29" fmla="*/ 1767414 h 2120905"/>
              <a:gd name="connsiteX30" fmla="*/ 10619309 w 10972800"/>
              <a:gd name="connsiteY30" fmla="*/ 2120905 h 2120905"/>
              <a:gd name="connsiteX31" fmla="*/ 9843669 w 10972800"/>
              <a:gd name="connsiteY31" fmla="*/ 2120905 h 2120905"/>
              <a:gd name="connsiteX32" fmla="*/ 9478663 w 10972800"/>
              <a:gd name="connsiteY32" fmla="*/ 2120905 h 2120905"/>
              <a:gd name="connsiteX33" fmla="*/ 9010998 w 10972800"/>
              <a:gd name="connsiteY33" fmla="*/ 2120905 h 2120905"/>
              <a:gd name="connsiteX34" fmla="*/ 8338016 w 10972800"/>
              <a:gd name="connsiteY34" fmla="*/ 2120905 h 2120905"/>
              <a:gd name="connsiteX35" fmla="*/ 7665035 w 10972800"/>
              <a:gd name="connsiteY35" fmla="*/ 2120905 h 2120905"/>
              <a:gd name="connsiteX36" fmla="*/ 7402686 w 10972800"/>
              <a:gd name="connsiteY36" fmla="*/ 2120905 h 2120905"/>
              <a:gd name="connsiteX37" fmla="*/ 6729705 w 10972800"/>
              <a:gd name="connsiteY37" fmla="*/ 2120905 h 2120905"/>
              <a:gd name="connsiteX38" fmla="*/ 6159381 w 10972800"/>
              <a:gd name="connsiteY38" fmla="*/ 2120905 h 2120905"/>
              <a:gd name="connsiteX39" fmla="*/ 5589058 w 10972800"/>
              <a:gd name="connsiteY39" fmla="*/ 2120905 h 2120905"/>
              <a:gd name="connsiteX40" fmla="*/ 5326709 w 10972800"/>
              <a:gd name="connsiteY40" fmla="*/ 2120905 h 2120905"/>
              <a:gd name="connsiteX41" fmla="*/ 5064361 w 10972800"/>
              <a:gd name="connsiteY41" fmla="*/ 2120905 h 2120905"/>
              <a:gd name="connsiteX42" fmla="*/ 4699354 w 10972800"/>
              <a:gd name="connsiteY42" fmla="*/ 2120905 h 2120905"/>
              <a:gd name="connsiteX43" fmla="*/ 4026373 w 10972800"/>
              <a:gd name="connsiteY43" fmla="*/ 2120905 h 2120905"/>
              <a:gd name="connsiteX44" fmla="*/ 3661366 w 10972800"/>
              <a:gd name="connsiteY44" fmla="*/ 2120905 h 2120905"/>
              <a:gd name="connsiteX45" fmla="*/ 3296359 w 10972800"/>
              <a:gd name="connsiteY45" fmla="*/ 2120905 h 2120905"/>
              <a:gd name="connsiteX46" fmla="*/ 2931352 w 10972800"/>
              <a:gd name="connsiteY46" fmla="*/ 2120905 h 2120905"/>
              <a:gd name="connsiteX47" fmla="*/ 2361029 w 10972800"/>
              <a:gd name="connsiteY47" fmla="*/ 2120905 h 2120905"/>
              <a:gd name="connsiteX48" fmla="*/ 1996022 w 10972800"/>
              <a:gd name="connsiteY48" fmla="*/ 2120905 h 2120905"/>
              <a:gd name="connsiteX49" fmla="*/ 1323040 w 10972800"/>
              <a:gd name="connsiteY49" fmla="*/ 2120905 h 2120905"/>
              <a:gd name="connsiteX50" fmla="*/ 353491 w 10972800"/>
              <a:gd name="connsiteY50" fmla="*/ 2120905 h 2120905"/>
              <a:gd name="connsiteX51" fmla="*/ 0 w 10972800"/>
              <a:gd name="connsiteY51" fmla="*/ 1767414 h 2120905"/>
              <a:gd name="connsiteX52" fmla="*/ 0 w 10972800"/>
              <a:gd name="connsiteY52" fmla="*/ 1296106 h 2120905"/>
              <a:gd name="connsiteX53" fmla="*/ 0 w 10972800"/>
              <a:gd name="connsiteY53" fmla="*/ 853077 h 2120905"/>
              <a:gd name="connsiteX54" fmla="*/ 0 w 10972800"/>
              <a:gd name="connsiteY54" fmla="*/ 353491 h 212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972800" h="2120905" fill="none" extrusionOk="0">
                <a:moveTo>
                  <a:pt x="0" y="353491"/>
                </a:moveTo>
                <a:cubicBezTo>
                  <a:pt x="18297" y="185471"/>
                  <a:pt x="110702" y="-5479"/>
                  <a:pt x="353491" y="0"/>
                </a:cubicBezTo>
                <a:cubicBezTo>
                  <a:pt x="472842" y="-14146"/>
                  <a:pt x="505768" y="5010"/>
                  <a:pt x="615840" y="0"/>
                </a:cubicBezTo>
                <a:cubicBezTo>
                  <a:pt x="725912" y="-5010"/>
                  <a:pt x="758909" y="10746"/>
                  <a:pt x="878188" y="0"/>
                </a:cubicBezTo>
                <a:cubicBezTo>
                  <a:pt x="997467" y="-10746"/>
                  <a:pt x="1166676" y="31255"/>
                  <a:pt x="1448512" y="0"/>
                </a:cubicBezTo>
                <a:cubicBezTo>
                  <a:pt x="1730348" y="-31255"/>
                  <a:pt x="1822448" y="31119"/>
                  <a:pt x="2018835" y="0"/>
                </a:cubicBezTo>
                <a:cubicBezTo>
                  <a:pt x="2215222" y="-31119"/>
                  <a:pt x="2319936" y="16949"/>
                  <a:pt x="2589158" y="0"/>
                </a:cubicBezTo>
                <a:cubicBezTo>
                  <a:pt x="2858380" y="-16949"/>
                  <a:pt x="2909140" y="26540"/>
                  <a:pt x="3056823" y="0"/>
                </a:cubicBezTo>
                <a:cubicBezTo>
                  <a:pt x="3204507" y="-26540"/>
                  <a:pt x="3304655" y="53897"/>
                  <a:pt x="3524488" y="0"/>
                </a:cubicBezTo>
                <a:cubicBezTo>
                  <a:pt x="3744322" y="-53897"/>
                  <a:pt x="3719038" y="1387"/>
                  <a:pt x="3786837" y="0"/>
                </a:cubicBezTo>
                <a:cubicBezTo>
                  <a:pt x="3854636" y="-1387"/>
                  <a:pt x="4151592" y="20309"/>
                  <a:pt x="4254502" y="0"/>
                </a:cubicBezTo>
                <a:cubicBezTo>
                  <a:pt x="4357412" y="-20309"/>
                  <a:pt x="4514725" y="28353"/>
                  <a:pt x="4619509" y="0"/>
                </a:cubicBezTo>
                <a:cubicBezTo>
                  <a:pt x="4724293" y="-28353"/>
                  <a:pt x="4944471" y="19790"/>
                  <a:pt x="5087174" y="0"/>
                </a:cubicBezTo>
                <a:cubicBezTo>
                  <a:pt x="5229878" y="-19790"/>
                  <a:pt x="5220018" y="10369"/>
                  <a:pt x="5349522" y="0"/>
                </a:cubicBezTo>
                <a:cubicBezTo>
                  <a:pt x="5479026" y="-10369"/>
                  <a:pt x="5623653" y="29576"/>
                  <a:pt x="5714529" y="0"/>
                </a:cubicBezTo>
                <a:cubicBezTo>
                  <a:pt x="5805405" y="-29576"/>
                  <a:pt x="6161165" y="35456"/>
                  <a:pt x="6284853" y="0"/>
                </a:cubicBezTo>
                <a:cubicBezTo>
                  <a:pt x="6408541" y="-35456"/>
                  <a:pt x="6489590" y="19040"/>
                  <a:pt x="6547201" y="0"/>
                </a:cubicBezTo>
                <a:cubicBezTo>
                  <a:pt x="6604812" y="-19040"/>
                  <a:pt x="6707542" y="23021"/>
                  <a:pt x="6809550" y="0"/>
                </a:cubicBezTo>
                <a:cubicBezTo>
                  <a:pt x="6911558" y="-23021"/>
                  <a:pt x="6944791" y="28504"/>
                  <a:pt x="7071899" y="0"/>
                </a:cubicBezTo>
                <a:cubicBezTo>
                  <a:pt x="7199007" y="-28504"/>
                  <a:pt x="7437239" y="7092"/>
                  <a:pt x="7642222" y="0"/>
                </a:cubicBezTo>
                <a:cubicBezTo>
                  <a:pt x="7847205" y="-7092"/>
                  <a:pt x="7929358" y="11502"/>
                  <a:pt x="8109887" y="0"/>
                </a:cubicBezTo>
                <a:cubicBezTo>
                  <a:pt x="8290416" y="-11502"/>
                  <a:pt x="8526720" y="55813"/>
                  <a:pt x="8680210" y="0"/>
                </a:cubicBezTo>
                <a:cubicBezTo>
                  <a:pt x="8833700" y="-55813"/>
                  <a:pt x="9065650" y="16133"/>
                  <a:pt x="9250533" y="0"/>
                </a:cubicBezTo>
                <a:cubicBezTo>
                  <a:pt x="9435416" y="-16133"/>
                  <a:pt x="9497734" y="6221"/>
                  <a:pt x="9615540" y="0"/>
                </a:cubicBezTo>
                <a:cubicBezTo>
                  <a:pt x="9733346" y="-6221"/>
                  <a:pt x="9812618" y="18870"/>
                  <a:pt x="9877889" y="0"/>
                </a:cubicBezTo>
                <a:cubicBezTo>
                  <a:pt x="9943160" y="-18870"/>
                  <a:pt x="10328656" y="29898"/>
                  <a:pt x="10619309" y="0"/>
                </a:cubicBezTo>
                <a:cubicBezTo>
                  <a:pt x="10814885" y="-57071"/>
                  <a:pt x="10974896" y="171905"/>
                  <a:pt x="10972800" y="353491"/>
                </a:cubicBezTo>
                <a:cubicBezTo>
                  <a:pt x="10974183" y="482933"/>
                  <a:pt x="10972014" y="583364"/>
                  <a:pt x="10972800" y="782381"/>
                </a:cubicBezTo>
                <a:cubicBezTo>
                  <a:pt x="10973586" y="981398"/>
                  <a:pt x="10968931" y="1055456"/>
                  <a:pt x="10972800" y="1281967"/>
                </a:cubicBezTo>
                <a:cubicBezTo>
                  <a:pt x="10976669" y="1508478"/>
                  <a:pt x="10954211" y="1543365"/>
                  <a:pt x="10972800" y="1767414"/>
                </a:cubicBezTo>
                <a:cubicBezTo>
                  <a:pt x="10999569" y="1962687"/>
                  <a:pt x="10810239" y="2162546"/>
                  <a:pt x="10619309" y="2120905"/>
                </a:cubicBezTo>
                <a:cubicBezTo>
                  <a:pt x="10436774" y="2175884"/>
                  <a:pt x="10198245" y="2035947"/>
                  <a:pt x="9843669" y="2120905"/>
                </a:cubicBezTo>
                <a:cubicBezTo>
                  <a:pt x="9489093" y="2205863"/>
                  <a:pt x="9657839" y="2088437"/>
                  <a:pt x="9478663" y="2120905"/>
                </a:cubicBezTo>
                <a:cubicBezTo>
                  <a:pt x="9299487" y="2153373"/>
                  <a:pt x="9237630" y="2111275"/>
                  <a:pt x="9010998" y="2120905"/>
                </a:cubicBezTo>
                <a:cubicBezTo>
                  <a:pt x="8784366" y="2130535"/>
                  <a:pt x="8552830" y="2111820"/>
                  <a:pt x="8338016" y="2120905"/>
                </a:cubicBezTo>
                <a:cubicBezTo>
                  <a:pt x="8123202" y="2129990"/>
                  <a:pt x="7917489" y="2097772"/>
                  <a:pt x="7665035" y="2120905"/>
                </a:cubicBezTo>
                <a:cubicBezTo>
                  <a:pt x="7412581" y="2144038"/>
                  <a:pt x="7477367" y="2093976"/>
                  <a:pt x="7402686" y="2120905"/>
                </a:cubicBezTo>
                <a:cubicBezTo>
                  <a:pt x="7328005" y="2147834"/>
                  <a:pt x="6951429" y="2086181"/>
                  <a:pt x="6729705" y="2120905"/>
                </a:cubicBezTo>
                <a:cubicBezTo>
                  <a:pt x="6507981" y="2155629"/>
                  <a:pt x="6324151" y="2052910"/>
                  <a:pt x="6159381" y="2120905"/>
                </a:cubicBezTo>
                <a:cubicBezTo>
                  <a:pt x="5994611" y="2188900"/>
                  <a:pt x="5735647" y="2106024"/>
                  <a:pt x="5589058" y="2120905"/>
                </a:cubicBezTo>
                <a:cubicBezTo>
                  <a:pt x="5442469" y="2135786"/>
                  <a:pt x="5424591" y="2104768"/>
                  <a:pt x="5326709" y="2120905"/>
                </a:cubicBezTo>
                <a:cubicBezTo>
                  <a:pt x="5228827" y="2137042"/>
                  <a:pt x="5117784" y="2090675"/>
                  <a:pt x="5064361" y="2120905"/>
                </a:cubicBezTo>
                <a:cubicBezTo>
                  <a:pt x="5010938" y="2151135"/>
                  <a:pt x="4867371" y="2078191"/>
                  <a:pt x="4699354" y="2120905"/>
                </a:cubicBezTo>
                <a:cubicBezTo>
                  <a:pt x="4531337" y="2163619"/>
                  <a:pt x="4286099" y="2112973"/>
                  <a:pt x="4026373" y="2120905"/>
                </a:cubicBezTo>
                <a:cubicBezTo>
                  <a:pt x="3766647" y="2128837"/>
                  <a:pt x="3745528" y="2083270"/>
                  <a:pt x="3661366" y="2120905"/>
                </a:cubicBezTo>
                <a:cubicBezTo>
                  <a:pt x="3577204" y="2158540"/>
                  <a:pt x="3372559" y="2079504"/>
                  <a:pt x="3296359" y="2120905"/>
                </a:cubicBezTo>
                <a:cubicBezTo>
                  <a:pt x="3220159" y="2162306"/>
                  <a:pt x="3096509" y="2099314"/>
                  <a:pt x="2931352" y="2120905"/>
                </a:cubicBezTo>
                <a:cubicBezTo>
                  <a:pt x="2766195" y="2142496"/>
                  <a:pt x="2549301" y="2102489"/>
                  <a:pt x="2361029" y="2120905"/>
                </a:cubicBezTo>
                <a:cubicBezTo>
                  <a:pt x="2172757" y="2139321"/>
                  <a:pt x="2161661" y="2116674"/>
                  <a:pt x="1996022" y="2120905"/>
                </a:cubicBezTo>
                <a:cubicBezTo>
                  <a:pt x="1830383" y="2125136"/>
                  <a:pt x="1657388" y="2042753"/>
                  <a:pt x="1323040" y="2120905"/>
                </a:cubicBezTo>
                <a:cubicBezTo>
                  <a:pt x="988692" y="2199057"/>
                  <a:pt x="570458" y="2044581"/>
                  <a:pt x="353491" y="2120905"/>
                </a:cubicBezTo>
                <a:cubicBezTo>
                  <a:pt x="135102" y="2100138"/>
                  <a:pt x="20399" y="1961126"/>
                  <a:pt x="0" y="1767414"/>
                </a:cubicBezTo>
                <a:cubicBezTo>
                  <a:pt x="-19279" y="1580789"/>
                  <a:pt x="33691" y="1464529"/>
                  <a:pt x="0" y="1296106"/>
                </a:cubicBezTo>
                <a:cubicBezTo>
                  <a:pt x="-33691" y="1127683"/>
                  <a:pt x="20876" y="1033613"/>
                  <a:pt x="0" y="853077"/>
                </a:cubicBezTo>
                <a:cubicBezTo>
                  <a:pt x="-20876" y="672541"/>
                  <a:pt x="45474" y="539221"/>
                  <a:pt x="0" y="353491"/>
                </a:cubicBezTo>
                <a:close/>
              </a:path>
              <a:path w="10972800" h="2120905" stroke="0" extrusionOk="0">
                <a:moveTo>
                  <a:pt x="0" y="353491"/>
                </a:moveTo>
                <a:cubicBezTo>
                  <a:pt x="9978" y="134697"/>
                  <a:pt x="126060" y="19898"/>
                  <a:pt x="353491" y="0"/>
                </a:cubicBezTo>
                <a:cubicBezTo>
                  <a:pt x="706601" y="-9931"/>
                  <a:pt x="929375" y="6026"/>
                  <a:pt x="1129131" y="0"/>
                </a:cubicBezTo>
                <a:cubicBezTo>
                  <a:pt x="1328887" y="-6026"/>
                  <a:pt x="1325656" y="9493"/>
                  <a:pt x="1391479" y="0"/>
                </a:cubicBezTo>
                <a:cubicBezTo>
                  <a:pt x="1457302" y="-9493"/>
                  <a:pt x="1787638" y="49653"/>
                  <a:pt x="2064461" y="0"/>
                </a:cubicBezTo>
                <a:cubicBezTo>
                  <a:pt x="2341284" y="-49653"/>
                  <a:pt x="2454861" y="39916"/>
                  <a:pt x="2840100" y="0"/>
                </a:cubicBezTo>
                <a:cubicBezTo>
                  <a:pt x="3225339" y="-39916"/>
                  <a:pt x="3192353" y="67304"/>
                  <a:pt x="3410423" y="0"/>
                </a:cubicBezTo>
                <a:cubicBezTo>
                  <a:pt x="3628493" y="-67304"/>
                  <a:pt x="3618827" y="7582"/>
                  <a:pt x="3672772" y="0"/>
                </a:cubicBezTo>
                <a:cubicBezTo>
                  <a:pt x="3726717" y="-7582"/>
                  <a:pt x="3984384" y="43113"/>
                  <a:pt x="4243095" y="0"/>
                </a:cubicBezTo>
                <a:cubicBezTo>
                  <a:pt x="4501806" y="-43113"/>
                  <a:pt x="4707013" y="31215"/>
                  <a:pt x="4916077" y="0"/>
                </a:cubicBezTo>
                <a:cubicBezTo>
                  <a:pt x="5125141" y="-31215"/>
                  <a:pt x="5160458" y="41269"/>
                  <a:pt x="5281084" y="0"/>
                </a:cubicBezTo>
                <a:cubicBezTo>
                  <a:pt x="5401710" y="-41269"/>
                  <a:pt x="5531046" y="17114"/>
                  <a:pt x="5646091" y="0"/>
                </a:cubicBezTo>
                <a:cubicBezTo>
                  <a:pt x="5761136" y="-17114"/>
                  <a:pt x="6067135" y="44781"/>
                  <a:pt x="6421730" y="0"/>
                </a:cubicBezTo>
                <a:cubicBezTo>
                  <a:pt x="6776325" y="-44781"/>
                  <a:pt x="6567299" y="19085"/>
                  <a:pt x="6684079" y="0"/>
                </a:cubicBezTo>
                <a:cubicBezTo>
                  <a:pt x="6800859" y="-19085"/>
                  <a:pt x="7018424" y="23662"/>
                  <a:pt x="7254402" y="0"/>
                </a:cubicBezTo>
                <a:cubicBezTo>
                  <a:pt x="7490380" y="-23662"/>
                  <a:pt x="7603929" y="18139"/>
                  <a:pt x="7927383" y="0"/>
                </a:cubicBezTo>
                <a:cubicBezTo>
                  <a:pt x="8250837" y="-18139"/>
                  <a:pt x="8442003" y="44665"/>
                  <a:pt x="8703023" y="0"/>
                </a:cubicBezTo>
                <a:cubicBezTo>
                  <a:pt x="8964043" y="-44665"/>
                  <a:pt x="9266460" y="13947"/>
                  <a:pt x="9478663" y="0"/>
                </a:cubicBezTo>
                <a:cubicBezTo>
                  <a:pt x="9690866" y="-13947"/>
                  <a:pt x="10110017" y="82870"/>
                  <a:pt x="10619309" y="0"/>
                </a:cubicBezTo>
                <a:cubicBezTo>
                  <a:pt x="10810905" y="-44767"/>
                  <a:pt x="10960899" y="197457"/>
                  <a:pt x="10972800" y="353491"/>
                </a:cubicBezTo>
                <a:cubicBezTo>
                  <a:pt x="10976506" y="538134"/>
                  <a:pt x="10932000" y="651684"/>
                  <a:pt x="10972800" y="853077"/>
                </a:cubicBezTo>
                <a:cubicBezTo>
                  <a:pt x="11013600" y="1054470"/>
                  <a:pt x="10936921" y="1152652"/>
                  <a:pt x="10972800" y="1324385"/>
                </a:cubicBezTo>
                <a:cubicBezTo>
                  <a:pt x="11008679" y="1496118"/>
                  <a:pt x="10945239" y="1609078"/>
                  <a:pt x="10972800" y="1767414"/>
                </a:cubicBezTo>
                <a:cubicBezTo>
                  <a:pt x="10994543" y="2011889"/>
                  <a:pt x="10835544" y="2089644"/>
                  <a:pt x="10619309" y="2120905"/>
                </a:cubicBezTo>
                <a:cubicBezTo>
                  <a:pt x="10517511" y="2159510"/>
                  <a:pt x="10385101" y="2115149"/>
                  <a:pt x="10254302" y="2120905"/>
                </a:cubicBezTo>
                <a:cubicBezTo>
                  <a:pt x="10123503" y="2126661"/>
                  <a:pt x="10083771" y="2112073"/>
                  <a:pt x="9991953" y="2120905"/>
                </a:cubicBezTo>
                <a:cubicBezTo>
                  <a:pt x="9900135" y="2129737"/>
                  <a:pt x="9800362" y="2114187"/>
                  <a:pt x="9729605" y="2120905"/>
                </a:cubicBezTo>
                <a:cubicBezTo>
                  <a:pt x="9658848" y="2127623"/>
                  <a:pt x="9406203" y="2090406"/>
                  <a:pt x="9261940" y="2120905"/>
                </a:cubicBezTo>
                <a:cubicBezTo>
                  <a:pt x="9117677" y="2151404"/>
                  <a:pt x="8937153" y="2107239"/>
                  <a:pt x="8691617" y="2120905"/>
                </a:cubicBezTo>
                <a:cubicBezTo>
                  <a:pt x="8446081" y="2134571"/>
                  <a:pt x="8294660" y="2119456"/>
                  <a:pt x="8121293" y="2120905"/>
                </a:cubicBezTo>
                <a:cubicBezTo>
                  <a:pt x="7947926" y="2122354"/>
                  <a:pt x="7646991" y="2097909"/>
                  <a:pt x="7345654" y="2120905"/>
                </a:cubicBezTo>
                <a:cubicBezTo>
                  <a:pt x="7044317" y="2143901"/>
                  <a:pt x="7127597" y="2112305"/>
                  <a:pt x="6980647" y="2120905"/>
                </a:cubicBezTo>
                <a:cubicBezTo>
                  <a:pt x="6833697" y="2129505"/>
                  <a:pt x="6828370" y="2113103"/>
                  <a:pt x="6718298" y="2120905"/>
                </a:cubicBezTo>
                <a:cubicBezTo>
                  <a:pt x="6608226" y="2128707"/>
                  <a:pt x="6457499" y="2088214"/>
                  <a:pt x="6353291" y="2120905"/>
                </a:cubicBezTo>
                <a:cubicBezTo>
                  <a:pt x="6249083" y="2153596"/>
                  <a:pt x="5989712" y="2085695"/>
                  <a:pt x="5885626" y="2120905"/>
                </a:cubicBezTo>
                <a:cubicBezTo>
                  <a:pt x="5781540" y="2156115"/>
                  <a:pt x="5748779" y="2114618"/>
                  <a:pt x="5623278" y="2120905"/>
                </a:cubicBezTo>
                <a:cubicBezTo>
                  <a:pt x="5497777" y="2127192"/>
                  <a:pt x="5327069" y="2066782"/>
                  <a:pt x="5052954" y="2120905"/>
                </a:cubicBezTo>
                <a:cubicBezTo>
                  <a:pt x="4778839" y="2175028"/>
                  <a:pt x="4736539" y="2058324"/>
                  <a:pt x="4482631" y="2120905"/>
                </a:cubicBezTo>
                <a:cubicBezTo>
                  <a:pt x="4228723" y="2183486"/>
                  <a:pt x="4243214" y="2082833"/>
                  <a:pt x="4014966" y="2120905"/>
                </a:cubicBezTo>
                <a:cubicBezTo>
                  <a:pt x="3786718" y="2158977"/>
                  <a:pt x="3793786" y="2085741"/>
                  <a:pt x="3649959" y="2120905"/>
                </a:cubicBezTo>
                <a:cubicBezTo>
                  <a:pt x="3506132" y="2156069"/>
                  <a:pt x="3468845" y="2116772"/>
                  <a:pt x="3387611" y="2120905"/>
                </a:cubicBezTo>
                <a:cubicBezTo>
                  <a:pt x="3306377" y="2125038"/>
                  <a:pt x="2940581" y="2083085"/>
                  <a:pt x="2817287" y="2120905"/>
                </a:cubicBezTo>
                <a:cubicBezTo>
                  <a:pt x="2693993" y="2158725"/>
                  <a:pt x="2263774" y="2118213"/>
                  <a:pt x="2041648" y="2120905"/>
                </a:cubicBezTo>
                <a:cubicBezTo>
                  <a:pt x="1819522" y="2123597"/>
                  <a:pt x="1555408" y="2107091"/>
                  <a:pt x="1266008" y="2120905"/>
                </a:cubicBezTo>
                <a:cubicBezTo>
                  <a:pt x="976608" y="2134719"/>
                  <a:pt x="610738" y="2050425"/>
                  <a:pt x="353491" y="2120905"/>
                </a:cubicBezTo>
                <a:cubicBezTo>
                  <a:pt x="183441" y="2112388"/>
                  <a:pt x="-8142" y="1967668"/>
                  <a:pt x="0" y="1767414"/>
                </a:cubicBezTo>
                <a:cubicBezTo>
                  <a:pt x="-34251" y="1526061"/>
                  <a:pt x="23783" y="1515208"/>
                  <a:pt x="0" y="1267828"/>
                </a:cubicBezTo>
                <a:cubicBezTo>
                  <a:pt x="-23783" y="1020448"/>
                  <a:pt x="17912" y="941589"/>
                  <a:pt x="0" y="824799"/>
                </a:cubicBezTo>
                <a:cubicBezTo>
                  <a:pt x="-17912" y="708009"/>
                  <a:pt x="30001" y="517249"/>
                  <a:pt x="0" y="35349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43392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FA882F5-3953-39F5-CB8F-F9F989D26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393" y="-205324"/>
            <a:ext cx="2897035" cy="2242467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25ADBBD-38B1-6A77-0BE1-86B44ABE2247}"/>
              </a:ext>
            </a:extLst>
          </p:cNvPr>
          <p:cNvSpPr txBox="1"/>
          <p:nvPr/>
        </p:nvSpPr>
        <p:spPr>
          <a:xfrm>
            <a:off x="5001376" y="1221011"/>
            <a:ext cx="20938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Mother" panose="02040603050506020204" pitchFamily="18" charset="0"/>
                <a:cs typeface="Arial" panose="020B0604020202020204" pitchFamily="34" charset="0"/>
              </a:rPr>
              <a:t>Về</a:t>
            </a:r>
            <a:r>
              <a:rPr kumimoji="0" lang="vi-VN" sz="36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Mother" panose="02040603050506020204" pitchFamily="18" charset="0"/>
                <a:cs typeface="Arial" panose="020B0604020202020204" pitchFamily="34" charset="0"/>
              </a:rPr>
              <a:t> nhà</a:t>
            </a:r>
            <a:endParaRPr lang="vi-VN" sz="360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4032EEE-4E79-38D4-D6AE-19B18AC628A1}"/>
              </a:ext>
            </a:extLst>
          </p:cNvPr>
          <p:cNvSpPr txBox="1"/>
          <p:nvPr/>
        </p:nvSpPr>
        <p:spPr>
          <a:xfrm>
            <a:off x="795764" y="1722348"/>
            <a:ext cx="10505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kiến thức đã học trong bài để theo dõi và chăm sóc các vật nuôi, cây trồng ở nhà; chia sẻ với người thân về </a:t>
            </a:r>
          </a:p>
          <a:p>
            <a:pPr algn="ctr"/>
            <a:r>
              <a:rPr lang="vi-VN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việc làm cần thiết để chăm sóc cây trồng và vật nuôi.</a:t>
            </a:r>
          </a:p>
        </p:txBody>
      </p:sp>
      <p:pic>
        <p:nvPicPr>
          <p:cNvPr id="9" name="Hình ảnh 8" descr="Ảnh có chứa cười, mũ, hình mẫu, Phim hoạt hình&#10;&#10;Mô tả được tạo tự động">
            <a:extLst>
              <a:ext uri="{FF2B5EF4-FFF2-40B4-BE49-F238E27FC236}">
                <a16:creationId xmlns:a16="http://schemas.microsoft.com/office/drawing/2014/main" id="{085DCCED-0B66-0F11-C27A-A1CFCDA24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35" y="3273786"/>
            <a:ext cx="6043150" cy="35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481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2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verdream Valley - Untold Tales Games">
            <a:extLst>
              <a:ext uri="{FF2B5EF4-FFF2-40B4-BE49-F238E27FC236}">
                <a16:creationId xmlns:a16="http://schemas.microsoft.com/office/drawing/2014/main" id="{261B67A3-3188-098D-013E-F1AB5B71C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B77EB082-922E-4EC4-B709-BE536D2D7AC4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18FE622D-6C40-A551-6693-393C8C28751C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AFF35521-D199-7A41-46DF-E72A45B642E7}"/>
              </a:ext>
            </a:extLst>
          </p:cNvPr>
          <p:cNvSpPr txBox="1"/>
          <p:nvPr/>
        </p:nvSpPr>
        <p:spPr>
          <a:xfrm>
            <a:off x="3025564" y="225383"/>
            <a:ext cx="6086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rgbClr val="964B0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964B00"/>
                  </a:outerShdw>
                </a:effectLst>
                <a:latin typeface="SVN-Poky's" panose="020B0606040200020203" pitchFamily="34" charset="0"/>
              </a:rPr>
              <a:t>DẶN DÒ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0A44876-9967-6661-68B5-DF7B705F1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6" name="TextBox 25">
            <a:extLst>
              <a:ext uri="{FF2B5EF4-FFF2-40B4-BE49-F238E27FC236}">
                <a16:creationId xmlns:a16="http://schemas.microsoft.com/office/drawing/2014/main" id="{F8B18986-E5A3-C953-A607-3C9D197E3929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26">
            <a:extLst>
              <a:ext uri="{FF2B5EF4-FFF2-40B4-BE49-F238E27FC236}">
                <a16:creationId xmlns:a16="http://schemas.microsoft.com/office/drawing/2014/main" id="{1B16FCC2-7E8E-496D-D0E4-3B9DAE408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8" name="TextBox 27">
            <a:extLst>
              <a:ext uri="{FF2B5EF4-FFF2-40B4-BE49-F238E27FC236}">
                <a16:creationId xmlns:a16="http://schemas.microsoft.com/office/drawing/2014/main" id="{A8961A07-8C1A-6C6E-7B82-C11BC80A72B7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32">
            <a:extLst>
              <a:ext uri="{FF2B5EF4-FFF2-40B4-BE49-F238E27FC236}">
                <a16:creationId xmlns:a16="http://schemas.microsoft.com/office/drawing/2014/main" id="{B1F13940-F0DD-E621-3000-D876652DD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0" name="TextBox 33">
            <a:extLst>
              <a:ext uri="{FF2B5EF4-FFF2-40B4-BE49-F238E27FC236}">
                <a16:creationId xmlns:a16="http://schemas.microsoft.com/office/drawing/2014/main" id="{EA4C5522-E00F-3DF6-C61D-78F2A4AA3BA9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34">
            <a:extLst>
              <a:ext uri="{FF2B5EF4-FFF2-40B4-BE49-F238E27FC236}">
                <a16:creationId xmlns:a16="http://schemas.microsoft.com/office/drawing/2014/main" id="{19073C79-EEB2-FC78-B7D3-4794DE039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 uiExpand="1" build="p"/>
      <p:bldP spid="8" grpId="0" uiExpand="1" build="p"/>
      <p:bldP spid="10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verdream Valley - Untold Tales Games">
            <a:extLst>
              <a:ext uri="{FF2B5EF4-FFF2-40B4-BE49-F238E27FC236}">
                <a16:creationId xmlns:a16="http://schemas.microsoft.com/office/drawing/2014/main" id="{DBD7BCFF-36E0-ED53-67F1-CA8FCA40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D70BA71-DEE0-A8D4-516A-C062739738A1}"/>
              </a:ext>
            </a:extLst>
          </p:cNvPr>
          <p:cNvSpPr txBox="1"/>
          <p:nvPr/>
        </p:nvSpPr>
        <p:spPr>
          <a:xfrm>
            <a:off x="2292896" y="1798916"/>
            <a:ext cx="104420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 w="2508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TẠM BIỆT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 w="2508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HẸN GẶP LẠI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6366ACF-3F6E-7732-7DAD-2E7DAF8E8D35}"/>
              </a:ext>
            </a:extLst>
          </p:cNvPr>
          <p:cNvSpPr txBox="1"/>
          <p:nvPr/>
        </p:nvSpPr>
        <p:spPr>
          <a:xfrm>
            <a:off x="2292896" y="1798916"/>
            <a:ext cx="104420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TẠM BIỆT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69842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verdream Valley - Untold Tales Games">
            <a:extLst>
              <a:ext uri="{FF2B5EF4-FFF2-40B4-BE49-F238E27FC236}">
                <a16:creationId xmlns:a16="http://schemas.microsoft.com/office/drawing/2014/main" id="{D9D6B105-0468-0CDF-F233-2082C5AB6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t="6692"/>
          <a:stretch/>
        </p:blipFill>
        <p:spPr bwMode="auto">
          <a:xfrm>
            <a:off x="0" y="0"/>
            <a:ext cx="122602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418516A-7C7C-93EA-3A58-E4FEF6D63809}"/>
              </a:ext>
            </a:extLst>
          </p:cNvPr>
          <p:cNvSpPr txBox="1"/>
          <p:nvPr/>
        </p:nvSpPr>
        <p:spPr>
          <a:xfrm>
            <a:off x="4721183" y="2113255"/>
            <a:ext cx="3694513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>
                <a:ln w="23495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Khởi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>
                <a:ln w="23495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endParaRPr kumimoji="0" lang="vi-VN" sz="8000" b="0" i="0" u="none" strike="noStrike" kern="1200" cap="none" spc="0" normalizeH="0" baseline="0" noProof="0" dirty="0">
              <a:ln w="234950"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E9FD34-8301-1311-9CCD-D1EC5384A63A}"/>
              </a:ext>
            </a:extLst>
          </p:cNvPr>
          <p:cNvSpPr txBox="1"/>
          <p:nvPr/>
        </p:nvSpPr>
        <p:spPr>
          <a:xfrm>
            <a:off x="4721183" y="2113255"/>
            <a:ext cx="3694513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Khởi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75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 descr="Ảnh có chứa tác phẩm nghệ thuật, bầu trời, Hội họa nghệ thuật, thực vật&#10;&#10;Mô tả được tạo tự động">
            <a:extLst>
              <a:ext uri="{FF2B5EF4-FFF2-40B4-BE49-F238E27FC236}">
                <a16:creationId xmlns:a16="http://schemas.microsoft.com/office/drawing/2014/main" id="{0F86E3AE-CEFB-058A-91CF-447FF2860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F93B588-456C-D738-719F-57D1CE0F36F9}"/>
              </a:ext>
            </a:extLst>
          </p:cNvPr>
          <p:cNvSpPr/>
          <p:nvPr/>
        </p:nvSpPr>
        <p:spPr>
          <a:xfrm>
            <a:off x="316737" y="306876"/>
            <a:ext cx="11643360" cy="6350000"/>
          </a:xfrm>
          <a:prstGeom prst="roundRect">
            <a:avLst>
              <a:gd name="adj" fmla="val 9467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85DA3B3-C867-7311-6DC9-33226773C2BA}"/>
              </a:ext>
            </a:extLst>
          </p:cNvPr>
          <p:cNvSpPr/>
          <p:nvPr/>
        </p:nvSpPr>
        <p:spPr>
          <a:xfrm>
            <a:off x="2143760" y="492760"/>
            <a:ext cx="9316720" cy="1209040"/>
          </a:xfrm>
          <a:custGeom>
            <a:avLst/>
            <a:gdLst>
              <a:gd name="connsiteX0" fmla="*/ 0 w 9316720"/>
              <a:gd name="connsiteY0" fmla="*/ 201511 h 1209040"/>
              <a:gd name="connsiteX1" fmla="*/ 201511 w 9316720"/>
              <a:gd name="connsiteY1" fmla="*/ 0 h 1209040"/>
              <a:gd name="connsiteX2" fmla="*/ 795758 w 9316720"/>
              <a:gd name="connsiteY2" fmla="*/ 0 h 1209040"/>
              <a:gd name="connsiteX3" fmla="*/ 1479141 w 9316720"/>
              <a:gd name="connsiteY3" fmla="*/ 0 h 1209040"/>
              <a:gd name="connsiteX4" fmla="*/ 1895114 w 9316720"/>
              <a:gd name="connsiteY4" fmla="*/ 0 h 1209040"/>
              <a:gd name="connsiteX5" fmla="*/ 2311086 w 9316720"/>
              <a:gd name="connsiteY5" fmla="*/ 0 h 1209040"/>
              <a:gd name="connsiteX6" fmla="*/ 2727059 w 9316720"/>
              <a:gd name="connsiteY6" fmla="*/ 0 h 1209040"/>
              <a:gd name="connsiteX7" fmla="*/ 3499579 w 9316720"/>
              <a:gd name="connsiteY7" fmla="*/ 0 h 1209040"/>
              <a:gd name="connsiteX8" fmla="*/ 3915552 w 9316720"/>
              <a:gd name="connsiteY8" fmla="*/ 0 h 1209040"/>
              <a:gd name="connsiteX9" fmla="*/ 4242387 w 9316720"/>
              <a:gd name="connsiteY9" fmla="*/ 0 h 1209040"/>
              <a:gd name="connsiteX10" fmla="*/ 4836634 w 9316720"/>
              <a:gd name="connsiteY10" fmla="*/ 0 h 1209040"/>
              <a:gd name="connsiteX11" fmla="*/ 5430880 w 9316720"/>
              <a:gd name="connsiteY11" fmla="*/ 0 h 1209040"/>
              <a:gd name="connsiteX12" fmla="*/ 6025127 w 9316720"/>
              <a:gd name="connsiteY12" fmla="*/ 0 h 1209040"/>
              <a:gd name="connsiteX13" fmla="*/ 6530237 w 9316720"/>
              <a:gd name="connsiteY13" fmla="*/ 0 h 1209040"/>
              <a:gd name="connsiteX14" fmla="*/ 7035346 w 9316720"/>
              <a:gd name="connsiteY14" fmla="*/ 0 h 1209040"/>
              <a:gd name="connsiteX15" fmla="*/ 7362182 w 9316720"/>
              <a:gd name="connsiteY15" fmla="*/ 0 h 1209040"/>
              <a:gd name="connsiteX16" fmla="*/ 7867291 w 9316720"/>
              <a:gd name="connsiteY16" fmla="*/ 0 h 1209040"/>
              <a:gd name="connsiteX17" fmla="*/ 8283264 w 9316720"/>
              <a:gd name="connsiteY17" fmla="*/ 0 h 1209040"/>
              <a:gd name="connsiteX18" fmla="*/ 9115209 w 9316720"/>
              <a:gd name="connsiteY18" fmla="*/ 0 h 1209040"/>
              <a:gd name="connsiteX19" fmla="*/ 9316720 w 9316720"/>
              <a:gd name="connsiteY19" fmla="*/ 201511 h 1209040"/>
              <a:gd name="connsiteX20" fmla="*/ 9316720 w 9316720"/>
              <a:gd name="connsiteY20" fmla="*/ 588400 h 1209040"/>
              <a:gd name="connsiteX21" fmla="*/ 9316720 w 9316720"/>
              <a:gd name="connsiteY21" fmla="*/ 1007529 h 1209040"/>
              <a:gd name="connsiteX22" fmla="*/ 9115209 w 9316720"/>
              <a:gd name="connsiteY22" fmla="*/ 1209040 h 1209040"/>
              <a:gd name="connsiteX23" fmla="*/ 8699236 w 9316720"/>
              <a:gd name="connsiteY23" fmla="*/ 1209040 h 1209040"/>
              <a:gd name="connsiteX24" fmla="*/ 8194127 w 9316720"/>
              <a:gd name="connsiteY24" fmla="*/ 1209040 h 1209040"/>
              <a:gd name="connsiteX25" fmla="*/ 7599880 w 9316720"/>
              <a:gd name="connsiteY25" fmla="*/ 1209040 h 1209040"/>
              <a:gd name="connsiteX26" fmla="*/ 7005634 w 9316720"/>
              <a:gd name="connsiteY26" fmla="*/ 1209040 h 1209040"/>
              <a:gd name="connsiteX27" fmla="*/ 6589661 w 9316720"/>
              <a:gd name="connsiteY27" fmla="*/ 1209040 h 1209040"/>
              <a:gd name="connsiteX28" fmla="*/ 6262826 w 9316720"/>
              <a:gd name="connsiteY28" fmla="*/ 1209040 h 1209040"/>
              <a:gd name="connsiteX29" fmla="*/ 5490305 w 9316720"/>
              <a:gd name="connsiteY29" fmla="*/ 1209040 h 1209040"/>
              <a:gd name="connsiteX30" fmla="*/ 4896059 w 9316720"/>
              <a:gd name="connsiteY30" fmla="*/ 1209040 h 1209040"/>
              <a:gd name="connsiteX31" fmla="*/ 4480086 w 9316720"/>
              <a:gd name="connsiteY31" fmla="*/ 1209040 h 1209040"/>
              <a:gd name="connsiteX32" fmla="*/ 3974976 w 9316720"/>
              <a:gd name="connsiteY32" fmla="*/ 1209040 h 1209040"/>
              <a:gd name="connsiteX33" fmla="*/ 3202456 w 9316720"/>
              <a:gd name="connsiteY33" fmla="*/ 1209040 h 1209040"/>
              <a:gd name="connsiteX34" fmla="*/ 2875620 w 9316720"/>
              <a:gd name="connsiteY34" fmla="*/ 1209040 h 1209040"/>
              <a:gd name="connsiteX35" fmla="*/ 2192237 w 9316720"/>
              <a:gd name="connsiteY35" fmla="*/ 1209040 h 1209040"/>
              <a:gd name="connsiteX36" fmla="*/ 1508853 w 9316720"/>
              <a:gd name="connsiteY36" fmla="*/ 1209040 h 1209040"/>
              <a:gd name="connsiteX37" fmla="*/ 825470 w 9316720"/>
              <a:gd name="connsiteY37" fmla="*/ 1209040 h 1209040"/>
              <a:gd name="connsiteX38" fmla="*/ 201511 w 9316720"/>
              <a:gd name="connsiteY38" fmla="*/ 1209040 h 1209040"/>
              <a:gd name="connsiteX39" fmla="*/ 0 w 9316720"/>
              <a:gd name="connsiteY39" fmla="*/ 1007529 h 1209040"/>
              <a:gd name="connsiteX40" fmla="*/ 0 w 9316720"/>
              <a:gd name="connsiteY40" fmla="*/ 628701 h 1209040"/>
              <a:gd name="connsiteX41" fmla="*/ 0 w 9316720"/>
              <a:gd name="connsiteY41" fmla="*/ 201511 h 120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16720" h="1209040" fill="none" extrusionOk="0">
                <a:moveTo>
                  <a:pt x="0" y="201511"/>
                </a:moveTo>
                <a:cubicBezTo>
                  <a:pt x="26264" y="92439"/>
                  <a:pt x="69019" y="9334"/>
                  <a:pt x="201511" y="0"/>
                </a:cubicBezTo>
                <a:cubicBezTo>
                  <a:pt x="321048" y="-10897"/>
                  <a:pt x="510377" y="36636"/>
                  <a:pt x="795758" y="0"/>
                </a:cubicBezTo>
                <a:cubicBezTo>
                  <a:pt x="1081139" y="-36636"/>
                  <a:pt x="1153094" y="63636"/>
                  <a:pt x="1479141" y="0"/>
                </a:cubicBezTo>
                <a:cubicBezTo>
                  <a:pt x="1805188" y="-63636"/>
                  <a:pt x="1752211" y="9235"/>
                  <a:pt x="1895114" y="0"/>
                </a:cubicBezTo>
                <a:cubicBezTo>
                  <a:pt x="2038017" y="-9235"/>
                  <a:pt x="2158232" y="2532"/>
                  <a:pt x="2311086" y="0"/>
                </a:cubicBezTo>
                <a:cubicBezTo>
                  <a:pt x="2463940" y="-2532"/>
                  <a:pt x="2622478" y="14550"/>
                  <a:pt x="2727059" y="0"/>
                </a:cubicBezTo>
                <a:cubicBezTo>
                  <a:pt x="2831640" y="-14550"/>
                  <a:pt x="3336877" y="91058"/>
                  <a:pt x="3499579" y="0"/>
                </a:cubicBezTo>
                <a:cubicBezTo>
                  <a:pt x="3662281" y="-91058"/>
                  <a:pt x="3743767" y="47642"/>
                  <a:pt x="3915552" y="0"/>
                </a:cubicBezTo>
                <a:cubicBezTo>
                  <a:pt x="4087337" y="-47642"/>
                  <a:pt x="4083279" y="11642"/>
                  <a:pt x="4242387" y="0"/>
                </a:cubicBezTo>
                <a:cubicBezTo>
                  <a:pt x="4401496" y="-11642"/>
                  <a:pt x="4607094" y="66930"/>
                  <a:pt x="4836634" y="0"/>
                </a:cubicBezTo>
                <a:cubicBezTo>
                  <a:pt x="5066174" y="-66930"/>
                  <a:pt x="5247622" y="11154"/>
                  <a:pt x="5430880" y="0"/>
                </a:cubicBezTo>
                <a:cubicBezTo>
                  <a:pt x="5614138" y="-11154"/>
                  <a:pt x="5799751" y="42497"/>
                  <a:pt x="6025127" y="0"/>
                </a:cubicBezTo>
                <a:cubicBezTo>
                  <a:pt x="6250503" y="-42497"/>
                  <a:pt x="6416863" y="36297"/>
                  <a:pt x="6530237" y="0"/>
                </a:cubicBezTo>
                <a:cubicBezTo>
                  <a:pt x="6643611" y="-36297"/>
                  <a:pt x="6924148" y="39141"/>
                  <a:pt x="7035346" y="0"/>
                </a:cubicBezTo>
                <a:cubicBezTo>
                  <a:pt x="7146544" y="-39141"/>
                  <a:pt x="7209943" y="223"/>
                  <a:pt x="7362182" y="0"/>
                </a:cubicBezTo>
                <a:cubicBezTo>
                  <a:pt x="7514421" y="-223"/>
                  <a:pt x="7687203" y="12439"/>
                  <a:pt x="7867291" y="0"/>
                </a:cubicBezTo>
                <a:cubicBezTo>
                  <a:pt x="8047379" y="-12439"/>
                  <a:pt x="8154848" y="20815"/>
                  <a:pt x="8283264" y="0"/>
                </a:cubicBezTo>
                <a:cubicBezTo>
                  <a:pt x="8411680" y="-20815"/>
                  <a:pt x="8756938" y="15217"/>
                  <a:pt x="9115209" y="0"/>
                </a:cubicBezTo>
                <a:cubicBezTo>
                  <a:pt x="9226755" y="23090"/>
                  <a:pt x="9317950" y="78416"/>
                  <a:pt x="9316720" y="201511"/>
                </a:cubicBezTo>
                <a:cubicBezTo>
                  <a:pt x="9356299" y="345679"/>
                  <a:pt x="9285228" y="425049"/>
                  <a:pt x="9316720" y="588400"/>
                </a:cubicBezTo>
                <a:cubicBezTo>
                  <a:pt x="9348212" y="751751"/>
                  <a:pt x="9289265" y="898055"/>
                  <a:pt x="9316720" y="1007529"/>
                </a:cubicBezTo>
                <a:cubicBezTo>
                  <a:pt x="9308402" y="1104260"/>
                  <a:pt x="9257033" y="1200469"/>
                  <a:pt x="9115209" y="1209040"/>
                </a:cubicBezTo>
                <a:cubicBezTo>
                  <a:pt x="9013220" y="1251861"/>
                  <a:pt x="8783715" y="1176286"/>
                  <a:pt x="8699236" y="1209040"/>
                </a:cubicBezTo>
                <a:cubicBezTo>
                  <a:pt x="8614757" y="1241794"/>
                  <a:pt x="8384536" y="1193118"/>
                  <a:pt x="8194127" y="1209040"/>
                </a:cubicBezTo>
                <a:cubicBezTo>
                  <a:pt x="8003718" y="1224962"/>
                  <a:pt x="7896415" y="1141911"/>
                  <a:pt x="7599880" y="1209040"/>
                </a:cubicBezTo>
                <a:cubicBezTo>
                  <a:pt x="7303345" y="1276169"/>
                  <a:pt x="7266187" y="1171756"/>
                  <a:pt x="7005634" y="1209040"/>
                </a:cubicBezTo>
                <a:cubicBezTo>
                  <a:pt x="6745081" y="1246324"/>
                  <a:pt x="6719039" y="1161289"/>
                  <a:pt x="6589661" y="1209040"/>
                </a:cubicBezTo>
                <a:cubicBezTo>
                  <a:pt x="6460283" y="1256791"/>
                  <a:pt x="6385875" y="1181986"/>
                  <a:pt x="6262826" y="1209040"/>
                </a:cubicBezTo>
                <a:cubicBezTo>
                  <a:pt x="6139778" y="1236094"/>
                  <a:pt x="5655798" y="1156401"/>
                  <a:pt x="5490305" y="1209040"/>
                </a:cubicBezTo>
                <a:cubicBezTo>
                  <a:pt x="5324812" y="1261679"/>
                  <a:pt x="5027804" y="1156660"/>
                  <a:pt x="4896059" y="1209040"/>
                </a:cubicBezTo>
                <a:cubicBezTo>
                  <a:pt x="4764314" y="1261420"/>
                  <a:pt x="4683244" y="1187453"/>
                  <a:pt x="4480086" y="1209040"/>
                </a:cubicBezTo>
                <a:cubicBezTo>
                  <a:pt x="4276928" y="1230627"/>
                  <a:pt x="4199129" y="1208972"/>
                  <a:pt x="3974976" y="1209040"/>
                </a:cubicBezTo>
                <a:cubicBezTo>
                  <a:pt x="3750823" y="1209108"/>
                  <a:pt x="3464047" y="1151671"/>
                  <a:pt x="3202456" y="1209040"/>
                </a:cubicBezTo>
                <a:cubicBezTo>
                  <a:pt x="2940865" y="1266409"/>
                  <a:pt x="2957188" y="1182074"/>
                  <a:pt x="2875620" y="1209040"/>
                </a:cubicBezTo>
                <a:cubicBezTo>
                  <a:pt x="2794052" y="1236006"/>
                  <a:pt x="2350143" y="1192465"/>
                  <a:pt x="2192237" y="1209040"/>
                </a:cubicBezTo>
                <a:cubicBezTo>
                  <a:pt x="2034331" y="1225615"/>
                  <a:pt x="1693971" y="1141159"/>
                  <a:pt x="1508853" y="1209040"/>
                </a:cubicBezTo>
                <a:cubicBezTo>
                  <a:pt x="1323735" y="1276921"/>
                  <a:pt x="1110933" y="1190252"/>
                  <a:pt x="825470" y="1209040"/>
                </a:cubicBezTo>
                <a:cubicBezTo>
                  <a:pt x="540007" y="1227828"/>
                  <a:pt x="411855" y="1180884"/>
                  <a:pt x="201511" y="1209040"/>
                </a:cubicBezTo>
                <a:cubicBezTo>
                  <a:pt x="90539" y="1241490"/>
                  <a:pt x="-24734" y="1102016"/>
                  <a:pt x="0" y="1007529"/>
                </a:cubicBezTo>
                <a:cubicBezTo>
                  <a:pt x="-20173" y="916190"/>
                  <a:pt x="9976" y="753264"/>
                  <a:pt x="0" y="628701"/>
                </a:cubicBezTo>
                <a:cubicBezTo>
                  <a:pt x="-9976" y="504138"/>
                  <a:pt x="19228" y="392928"/>
                  <a:pt x="0" y="201511"/>
                </a:cubicBezTo>
                <a:close/>
              </a:path>
              <a:path w="9316720" h="1209040" stroke="0" extrusionOk="0">
                <a:moveTo>
                  <a:pt x="0" y="201511"/>
                </a:moveTo>
                <a:cubicBezTo>
                  <a:pt x="8434" y="70301"/>
                  <a:pt x="80356" y="6095"/>
                  <a:pt x="201511" y="0"/>
                </a:cubicBezTo>
                <a:cubicBezTo>
                  <a:pt x="456449" y="-32649"/>
                  <a:pt x="668362" y="51929"/>
                  <a:pt x="974031" y="0"/>
                </a:cubicBezTo>
                <a:cubicBezTo>
                  <a:pt x="1279700" y="-51929"/>
                  <a:pt x="1206329" y="30085"/>
                  <a:pt x="1300867" y="0"/>
                </a:cubicBezTo>
                <a:cubicBezTo>
                  <a:pt x="1395405" y="-30085"/>
                  <a:pt x="1718558" y="74583"/>
                  <a:pt x="1984251" y="0"/>
                </a:cubicBezTo>
                <a:cubicBezTo>
                  <a:pt x="2249944" y="-74583"/>
                  <a:pt x="2586131" y="20735"/>
                  <a:pt x="2756771" y="0"/>
                </a:cubicBezTo>
                <a:cubicBezTo>
                  <a:pt x="2927411" y="-20735"/>
                  <a:pt x="3113981" y="63513"/>
                  <a:pt x="3351018" y="0"/>
                </a:cubicBezTo>
                <a:cubicBezTo>
                  <a:pt x="3588055" y="-63513"/>
                  <a:pt x="3531034" y="30522"/>
                  <a:pt x="3677853" y="0"/>
                </a:cubicBezTo>
                <a:cubicBezTo>
                  <a:pt x="3824673" y="-30522"/>
                  <a:pt x="4012933" y="31696"/>
                  <a:pt x="4272100" y="0"/>
                </a:cubicBezTo>
                <a:cubicBezTo>
                  <a:pt x="4531267" y="-31696"/>
                  <a:pt x="4614417" y="80588"/>
                  <a:pt x="4955483" y="0"/>
                </a:cubicBezTo>
                <a:cubicBezTo>
                  <a:pt x="5296549" y="-80588"/>
                  <a:pt x="5243815" y="46004"/>
                  <a:pt x="5371456" y="0"/>
                </a:cubicBezTo>
                <a:cubicBezTo>
                  <a:pt x="5499097" y="-46004"/>
                  <a:pt x="5607284" y="38331"/>
                  <a:pt x="5787428" y="0"/>
                </a:cubicBezTo>
                <a:cubicBezTo>
                  <a:pt x="5967572" y="-38331"/>
                  <a:pt x="6384366" y="76585"/>
                  <a:pt x="6559949" y="0"/>
                </a:cubicBezTo>
                <a:cubicBezTo>
                  <a:pt x="6735532" y="-76585"/>
                  <a:pt x="6738016" y="10732"/>
                  <a:pt x="6886784" y="0"/>
                </a:cubicBezTo>
                <a:cubicBezTo>
                  <a:pt x="7035552" y="-10732"/>
                  <a:pt x="7251287" y="58328"/>
                  <a:pt x="7481031" y="0"/>
                </a:cubicBezTo>
                <a:cubicBezTo>
                  <a:pt x="7710775" y="-58328"/>
                  <a:pt x="7831106" y="184"/>
                  <a:pt x="8164415" y="0"/>
                </a:cubicBezTo>
                <a:cubicBezTo>
                  <a:pt x="8497724" y="-184"/>
                  <a:pt x="8827088" y="105941"/>
                  <a:pt x="9115209" y="0"/>
                </a:cubicBezTo>
                <a:cubicBezTo>
                  <a:pt x="9227300" y="-2710"/>
                  <a:pt x="9329418" y="111369"/>
                  <a:pt x="9316720" y="201511"/>
                </a:cubicBezTo>
                <a:cubicBezTo>
                  <a:pt x="9357766" y="290363"/>
                  <a:pt x="9312055" y="496843"/>
                  <a:pt x="9316720" y="604520"/>
                </a:cubicBezTo>
                <a:cubicBezTo>
                  <a:pt x="9321385" y="712197"/>
                  <a:pt x="9278907" y="855141"/>
                  <a:pt x="9316720" y="1007529"/>
                </a:cubicBezTo>
                <a:cubicBezTo>
                  <a:pt x="9289639" y="1135425"/>
                  <a:pt x="9234991" y="1194616"/>
                  <a:pt x="9115209" y="1209040"/>
                </a:cubicBezTo>
                <a:cubicBezTo>
                  <a:pt x="8993281" y="1215077"/>
                  <a:pt x="8905576" y="1201951"/>
                  <a:pt x="8788373" y="1209040"/>
                </a:cubicBezTo>
                <a:cubicBezTo>
                  <a:pt x="8671170" y="1216129"/>
                  <a:pt x="8571878" y="1189895"/>
                  <a:pt x="8461538" y="1209040"/>
                </a:cubicBezTo>
                <a:cubicBezTo>
                  <a:pt x="8351199" y="1228185"/>
                  <a:pt x="7989602" y="1147917"/>
                  <a:pt x="7867291" y="1209040"/>
                </a:cubicBezTo>
                <a:cubicBezTo>
                  <a:pt x="7744980" y="1270163"/>
                  <a:pt x="7682847" y="1170425"/>
                  <a:pt x="7540456" y="1209040"/>
                </a:cubicBezTo>
                <a:cubicBezTo>
                  <a:pt x="7398066" y="1247655"/>
                  <a:pt x="7319051" y="1191820"/>
                  <a:pt x="7213620" y="1209040"/>
                </a:cubicBezTo>
                <a:cubicBezTo>
                  <a:pt x="7108189" y="1226260"/>
                  <a:pt x="7048580" y="1170293"/>
                  <a:pt x="6886785" y="1209040"/>
                </a:cubicBezTo>
                <a:cubicBezTo>
                  <a:pt x="6724990" y="1247787"/>
                  <a:pt x="6545433" y="1195830"/>
                  <a:pt x="6381675" y="1209040"/>
                </a:cubicBezTo>
                <a:cubicBezTo>
                  <a:pt x="6217917" y="1222250"/>
                  <a:pt x="5998198" y="1196638"/>
                  <a:pt x="5787428" y="1209040"/>
                </a:cubicBezTo>
                <a:cubicBezTo>
                  <a:pt x="5576658" y="1221442"/>
                  <a:pt x="5473412" y="1159295"/>
                  <a:pt x="5193182" y="1209040"/>
                </a:cubicBezTo>
                <a:cubicBezTo>
                  <a:pt x="4912952" y="1258785"/>
                  <a:pt x="4782162" y="1122381"/>
                  <a:pt x="4420661" y="1209040"/>
                </a:cubicBezTo>
                <a:cubicBezTo>
                  <a:pt x="4059160" y="1295699"/>
                  <a:pt x="4092973" y="1175765"/>
                  <a:pt x="4004689" y="1209040"/>
                </a:cubicBezTo>
                <a:cubicBezTo>
                  <a:pt x="3916405" y="1242315"/>
                  <a:pt x="3748832" y="1177078"/>
                  <a:pt x="3677853" y="1209040"/>
                </a:cubicBezTo>
                <a:cubicBezTo>
                  <a:pt x="3606874" y="1241002"/>
                  <a:pt x="3404057" y="1202935"/>
                  <a:pt x="3261881" y="1209040"/>
                </a:cubicBezTo>
                <a:cubicBezTo>
                  <a:pt x="3119705" y="1215145"/>
                  <a:pt x="2995936" y="1167285"/>
                  <a:pt x="2756771" y="1209040"/>
                </a:cubicBezTo>
                <a:cubicBezTo>
                  <a:pt x="2517606" y="1250795"/>
                  <a:pt x="2574795" y="1204160"/>
                  <a:pt x="2429936" y="1209040"/>
                </a:cubicBezTo>
                <a:cubicBezTo>
                  <a:pt x="2285078" y="1213920"/>
                  <a:pt x="2088602" y="1160809"/>
                  <a:pt x="1835689" y="1209040"/>
                </a:cubicBezTo>
                <a:cubicBezTo>
                  <a:pt x="1582776" y="1257271"/>
                  <a:pt x="1461071" y="1203015"/>
                  <a:pt x="1241442" y="1209040"/>
                </a:cubicBezTo>
                <a:cubicBezTo>
                  <a:pt x="1021813" y="1215065"/>
                  <a:pt x="921446" y="1168790"/>
                  <a:pt x="736333" y="1209040"/>
                </a:cubicBezTo>
                <a:cubicBezTo>
                  <a:pt x="551220" y="1249290"/>
                  <a:pt x="407260" y="1194426"/>
                  <a:pt x="201511" y="1209040"/>
                </a:cubicBezTo>
                <a:cubicBezTo>
                  <a:pt x="102020" y="1227332"/>
                  <a:pt x="-6093" y="1147159"/>
                  <a:pt x="0" y="1007529"/>
                </a:cubicBezTo>
                <a:cubicBezTo>
                  <a:pt x="-29181" y="916144"/>
                  <a:pt x="37553" y="707584"/>
                  <a:pt x="0" y="620640"/>
                </a:cubicBezTo>
                <a:cubicBezTo>
                  <a:pt x="-37553" y="533696"/>
                  <a:pt x="4511" y="313505"/>
                  <a:pt x="0" y="20151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43392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87D943D-6C1C-D52C-FB6B-51BA1051EFB7}"/>
              </a:ext>
            </a:extLst>
          </p:cNvPr>
          <p:cNvSpPr txBox="1"/>
          <p:nvPr/>
        </p:nvSpPr>
        <p:spPr>
          <a:xfrm>
            <a:off x="2177682" y="626266"/>
            <a:ext cx="92488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nhà em có nuôi con vật nào hay không?</a:t>
            </a:r>
          </a:p>
          <a:p>
            <a:pPr algn="ctr"/>
            <a:r>
              <a:rPr lang="vi-VN" sz="28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một số việc làm mà em đã thực hiện để chăm sóc con vật.</a:t>
            </a:r>
          </a:p>
        </p:txBody>
      </p:sp>
      <p:pic>
        <p:nvPicPr>
          <p:cNvPr id="1028" name="Picture 4" descr="Free Vector | Never leave your pet behind">
            <a:extLst>
              <a:ext uri="{FF2B5EF4-FFF2-40B4-BE49-F238E27FC236}">
                <a16:creationId xmlns:a16="http://schemas.microsoft.com/office/drawing/2014/main" id="{313AEAB6-09B8-946F-F486-D78FE934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150" l="9250" r="90000">
                        <a14:foregroundMark x1="32500" y1="34800" x2="33250" y2="41950"/>
                        <a14:foregroundMark x1="33250" y1="41950" x2="37400" y2="49350"/>
                        <a14:foregroundMark x1="33850" y1="45650" x2="33550" y2="56450"/>
                        <a14:foregroundMark x1="46750" y1="52150" x2="47500" y2="58350"/>
                        <a14:foregroundMark x1="25100" y1="51250" x2="27050" y2="63250"/>
                        <a14:foregroundMark x1="41700" y1="34650" x2="46150" y2="41950"/>
                        <a14:foregroundMark x1="21100" y1="89650" x2="24800" y2="91250"/>
                        <a14:foregroundMark x1="51200" y1="80600" x2="58300" y2="88600"/>
                        <a14:foregroundMark x1="49250" y1="65650" x2="50300" y2="78950"/>
                        <a14:foregroundMark x1="43800" y1="62500" x2="51800" y2="74800"/>
                        <a14:foregroundMark x1="46900" y1="63550" x2="44200" y2="82200"/>
                        <a14:foregroundMark x1="47800" y1="81050" x2="60500" y2="88150"/>
                        <a14:foregroundMark x1="67800" y1="79250" x2="67950" y2="88600"/>
                        <a14:foregroundMark x1="48500" y1="89350" x2="55650" y2="92150"/>
                        <a14:foregroundMark x1="46600" y1="89950" x2="44350" y2="91850"/>
                        <a14:foregroundMark x1="42300" y1="68300" x2="41100" y2="71850"/>
                        <a14:foregroundMark x1="67500" y1="78050" x2="70450" y2="82800"/>
                        <a14:foregroundMark x1="67800" y1="77650" x2="69700" y2="80000"/>
                        <a14:backgroundMark x1="36050" y1="88900" x2="37550" y2="92150"/>
                        <a14:backgroundMark x1="18900" y1="37950" x2="17550" y2="55700"/>
                        <a14:backgroundMark x1="15950" y1="62650" x2="16200" y2="71700"/>
                        <a14:backgroundMark x1="16350" y1="55400" x2="15650" y2="74500"/>
                        <a14:backgroundMark x1="19950" y1="65050" x2="18600" y2="81800"/>
                        <a14:backgroundMark x1="9400" y1="69350" x2="10000" y2="79850"/>
                        <a14:backgroundMark x1="38900" y1="74350" x2="38150" y2="79700"/>
                        <a14:backgroundMark x1="64350" y1="42800" x2="63950" y2="64450"/>
                        <a14:backgroundMark x1="55200" y1="35550" x2="58000" y2="66650"/>
                        <a14:backgroundMark x1="15200" y1="21350" x2="14600" y2="30050"/>
                        <a14:backgroundMark x1="9400" y1="37650" x2="9250" y2="42350"/>
                        <a14:backgroundMark x1="11350" y1="65200" x2="9250" y2="7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34577" y="899707"/>
            <a:ext cx="5963374" cy="596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CA8FD445-2E95-43A3-B69C-6F0D5C4D154F}"/>
              </a:ext>
            </a:extLst>
          </p:cNvPr>
          <p:cNvGrpSpPr/>
          <p:nvPr/>
        </p:nvGrpSpPr>
        <p:grpSpPr>
          <a:xfrm>
            <a:off x="-716280" y="4363720"/>
            <a:ext cx="2646680" cy="2646680"/>
            <a:chOff x="-716280" y="4363720"/>
            <a:chExt cx="2646680" cy="2646680"/>
          </a:xfrm>
        </p:grpSpPr>
        <p:pic>
          <p:nvPicPr>
            <p:cNvPr id="16" name="Hình ảnh 15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39A9FFF3-F562-6B0B-EB79-BC6779EC4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6280" y="4363720"/>
              <a:ext cx="2646680" cy="2646680"/>
            </a:xfrm>
            <a:prstGeom prst="rect">
              <a:avLst/>
            </a:prstGeom>
          </p:spPr>
        </p:pic>
        <p:pic>
          <p:nvPicPr>
            <p:cNvPr id="17" name="Hình ảnh 16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4AF08F6D-A42B-A302-6C28-DD292FDE5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90" y="5125437"/>
              <a:ext cx="1818210" cy="1818210"/>
            </a:xfrm>
            <a:prstGeom prst="rect">
              <a:avLst/>
            </a:prstGeom>
          </p:spPr>
        </p:pic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AF3CC293-4617-E843-0B31-B96484158250}"/>
              </a:ext>
            </a:extLst>
          </p:cNvPr>
          <p:cNvGrpSpPr/>
          <p:nvPr/>
        </p:nvGrpSpPr>
        <p:grpSpPr>
          <a:xfrm>
            <a:off x="10119790" y="4348481"/>
            <a:ext cx="2900250" cy="2646680"/>
            <a:chOff x="10119790" y="4329303"/>
            <a:chExt cx="2900250" cy="2646680"/>
          </a:xfrm>
        </p:grpSpPr>
        <p:pic>
          <p:nvPicPr>
            <p:cNvPr id="18" name="Hình ảnh 17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E5E9FE6E-A441-BE32-8BD5-76AAE59EB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9790" y="5125437"/>
              <a:ext cx="1818210" cy="1818210"/>
            </a:xfrm>
            <a:prstGeom prst="rect">
              <a:avLst/>
            </a:prstGeom>
          </p:spPr>
        </p:pic>
        <p:pic>
          <p:nvPicPr>
            <p:cNvPr id="19" name="Hình ảnh 18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70FD4BF9-AC9A-F4DE-FA12-DE2441707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3360" y="4329303"/>
              <a:ext cx="2646680" cy="2646680"/>
            </a:xfrm>
            <a:prstGeom prst="rect">
              <a:avLst/>
            </a:prstGeom>
          </p:spPr>
        </p:pic>
      </p:grpSp>
      <p:pic>
        <p:nvPicPr>
          <p:cNvPr id="4" name="Hình ảnh 3" descr="Ảnh có chứa phim hoạt hình, Phim hoạt hình, đồ chơi, Hoạt hình&#10;&#10;Mô tả được tạo tự động">
            <a:extLst>
              <a:ext uri="{FF2B5EF4-FFF2-40B4-BE49-F238E27FC236}">
                <a16:creationId xmlns:a16="http://schemas.microsoft.com/office/drawing/2014/main" id="{D65F1A9C-EE09-0903-A048-56B4CC0691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9" y="-85647"/>
            <a:ext cx="2402671" cy="240267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2" r:id="rId1" imgW="6064200" imgH="4210200"/>
        </mc:Choice>
        <mc:Fallback>
          <p:control name="TextBox2" r:id="rId1" imgW="6064200" imgH="421020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C0E97450-2F9D-FD51-1ADF-3C8BF03566D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53111" y="2108747"/>
                  <a:ext cx="6062585" cy="420908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63508565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verdream Valley - Untold Tales Games">
            <a:extLst>
              <a:ext uri="{FF2B5EF4-FFF2-40B4-BE49-F238E27FC236}">
                <a16:creationId xmlns:a16="http://schemas.microsoft.com/office/drawing/2014/main" id="{7282C9B7-6A13-7827-D338-179B9A723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t="6692"/>
          <a:stretch/>
        </p:blipFill>
        <p:spPr bwMode="auto">
          <a:xfrm>
            <a:off x="0" y="0"/>
            <a:ext cx="122602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CCEE9A8-E11D-336F-9FD1-A5F020D38722}"/>
              </a:ext>
            </a:extLst>
          </p:cNvPr>
          <p:cNvSpPr txBox="1"/>
          <p:nvPr/>
        </p:nvSpPr>
        <p:spPr>
          <a:xfrm>
            <a:off x="5516880" y="2676827"/>
            <a:ext cx="6294120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5400">
                <a:ln w="225425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Tìm hiểu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5400">
                <a:ln w="225425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các việc làm chăm sóc vật nuôi</a:t>
            </a:r>
            <a:endParaRPr kumimoji="0" lang="vi-VN" sz="5400" b="0" i="0" u="none" strike="noStrike" kern="1200" cap="none" spc="0" normalizeH="0" baseline="0" noProof="0" dirty="0">
              <a:ln w="225425"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046133A-EE43-7EAC-33FD-0BEBA2072B9E}"/>
              </a:ext>
            </a:extLst>
          </p:cNvPr>
          <p:cNvSpPr txBox="1"/>
          <p:nvPr/>
        </p:nvSpPr>
        <p:spPr>
          <a:xfrm>
            <a:off x="5516880" y="2676827"/>
            <a:ext cx="6294120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5400">
                <a:solidFill>
                  <a:schemeClr val="accent6">
                    <a:lumMod val="75000"/>
                  </a:schemeClr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Tìm hiểu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5400">
                <a:solidFill>
                  <a:schemeClr val="accent6">
                    <a:lumMod val="75000"/>
                  </a:schemeClr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các việc làm chăm sóc vật nuôi</a:t>
            </a:r>
            <a:endParaRPr kumimoji="0" lang="vi-VN" sz="5400" b="0" i="0" u="none" strike="noStrike" kern="1200" cap="none" spc="0" normalizeH="0" baseline="0" noProof="0" dirty="0"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69FBB0BA-9C69-7D3A-DF03-953B3369FDEF}"/>
              </a:ext>
            </a:extLst>
          </p:cNvPr>
          <p:cNvSpPr/>
          <p:nvPr/>
        </p:nvSpPr>
        <p:spPr>
          <a:xfrm>
            <a:off x="7629832" y="368769"/>
            <a:ext cx="2369574" cy="23002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Hình ảnh 5" descr="Ảnh có chứa hình mẫu&#10;&#10;Mô tả được tạo tự động">
            <a:extLst>
              <a:ext uri="{FF2B5EF4-FFF2-40B4-BE49-F238E27FC236}">
                <a16:creationId xmlns:a16="http://schemas.microsoft.com/office/drawing/2014/main" id="{B61B37C4-6F43-370C-9111-7B4519D3EE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5" b="49728" l="1887" r="19873">
                        <a14:foregroundMark x1="2365" y1="36764" x2="2251" y2="49728"/>
                        <a14:foregroundMark x1="1887" y1="15685" x2="2842" y2="16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891" b="47450"/>
          <a:stretch/>
        </p:blipFill>
        <p:spPr>
          <a:xfrm>
            <a:off x="7951164" y="504305"/>
            <a:ext cx="1865101" cy="194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57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Ảnh có chứa tác phẩm nghệ thuật, bầu trời, Hội họa nghệ thuật, thực vật&#10;&#10;Mô tả được tạo tự động">
            <a:extLst>
              <a:ext uri="{FF2B5EF4-FFF2-40B4-BE49-F238E27FC236}">
                <a16:creationId xmlns:a16="http://schemas.microsoft.com/office/drawing/2014/main" id="{A4B622A2-52C4-E3E1-39ED-035326F30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C0B1F5A-6DDC-943F-21AC-A9CB103BA24F}"/>
              </a:ext>
            </a:extLst>
          </p:cNvPr>
          <p:cNvSpPr/>
          <p:nvPr/>
        </p:nvSpPr>
        <p:spPr>
          <a:xfrm>
            <a:off x="294640" y="203200"/>
            <a:ext cx="11643360" cy="6350000"/>
          </a:xfrm>
          <a:prstGeom prst="roundRect">
            <a:avLst>
              <a:gd name="adj" fmla="val 9467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374951CE-CD81-C079-5042-AED15EEFA47B}"/>
              </a:ext>
            </a:extLst>
          </p:cNvPr>
          <p:cNvGrpSpPr/>
          <p:nvPr/>
        </p:nvGrpSpPr>
        <p:grpSpPr>
          <a:xfrm>
            <a:off x="9998927" y="4304949"/>
            <a:ext cx="2900250" cy="2646680"/>
            <a:chOff x="10119790" y="4329303"/>
            <a:chExt cx="2900250" cy="2646680"/>
          </a:xfrm>
        </p:grpSpPr>
        <p:pic>
          <p:nvPicPr>
            <p:cNvPr id="19" name="Hình ảnh 18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2A680BDF-960D-2E5E-55D6-5A944A202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9790" y="5125437"/>
              <a:ext cx="1818210" cy="1818210"/>
            </a:xfrm>
            <a:prstGeom prst="rect">
              <a:avLst/>
            </a:prstGeom>
          </p:spPr>
        </p:pic>
        <p:pic>
          <p:nvPicPr>
            <p:cNvPr id="20" name="Hình ảnh 19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8DEBEFBC-6380-3EB3-7870-167382B6D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3360" y="4329303"/>
              <a:ext cx="2646680" cy="2646680"/>
            </a:xfrm>
            <a:prstGeom prst="rect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82A21AC-8B0E-3D1E-C508-51D0BF041262}"/>
              </a:ext>
            </a:extLst>
          </p:cNvPr>
          <p:cNvGrpSpPr/>
          <p:nvPr/>
        </p:nvGrpSpPr>
        <p:grpSpPr>
          <a:xfrm>
            <a:off x="7613744" y="2360396"/>
            <a:ext cx="4333579" cy="2940580"/>
            <a:chOff x="-121920" y="4119175"/>
            <a:chExt cx="4603008" cy="3198673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8C986319-FD13-411E-202E-8CEF7E279691}"/>
                </a:ext>
              </a:extLst>
            </p:cNvPr>
            <p:cNvSpPr txBox="1"/>
            <p:nvPr/>
          </p:nvSpPr>
          <p:spPr>
            <a:xfrm>
              <a:off x="1124829" y="4634173"/>
              <a:ext cx="221944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508E42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Arial" panose="020B0604020202020204" pitchFamily="34" charset="0"/>
                </a:rPr>
                <a:t>Nhóm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508E42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508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01B39D33-1EEC-98FD-BA2A-74EB0DE21D0E}"/>
                </a:ext>
              </a:extLst>
            </p:cNvPr>
            <p:cNvSpPr/>
            <p:nvPr/>
          </p:nvSpPr>
          <p:spPr>
            <a:xfrm>
              <a:off x="1232128" y="4763184"/>
              <a:ext cx="1980672" cy="1754326"/>
            </a:xfrm>
            <a:prstGeom prst="roundRect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4" name="Hình ảnh 23" descr="Ảnh có chứa bản phác thảo, hình vẽ, phim hoạt hình, hình mẫu&#10;&#10;Mô tả được tạo tự động">
              <a:extLst>
                <a:ext uri="{FF2B5EF4-FFF2-40B4-BE49-F238E27FC236}">
                  <a16:creationId xmlns:a16="http://schemas.microsoft.com/office/drawing/2014/main" id="{5AC7EE3D-45E5-5BE5-E75E-AD7CBC9C6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6" b="89984" l="6028" r="93453">
                          <a14:foregroundMark x1="8740" y1="53110" x2="8740" y2="75121"/>
                          <a14:foregroundMark x1="17941" y1="67569" x2="17768" y2="75121"/>
                          <a14:foregroundMark x1="23334" y1="68013" x2="25873" y2="69548"/>
                          <a14:foregroundMark x1="13326" y1="68457" x2="13643" y2="73344"/>
                          <a14:foregroundMark x1="19700" y1="75121" x2="19527" y2="82876"/>
                          <a14:foregroundMark x1="83329" y1="41559" x2="85723" y2="69346"/>
                          <a14:foregroundMark x1="89530" y1="43780" x2="93395" y2="52019"/>
                          <a14:foregroundMark x1="93395" y1="52019" x2="93481" y2="53352"/>
                          <a14:foregroundMark x1="84136" y1="67326" x2="83963" y2="75121"/>
                          <a14:foregroundMark x1="86992" y1="70234" x2="86992" y2="80654"/>
                          <a14:foregroundMark x1="6028" y1="56906" x2="6201" y2="60218"/>
                          <a14:foregroundMark x1="77127" y1="67326" x2="81742" y2="69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40" t="21715"/>
            <a:stretch/>
          </p:blipFill>
          <p:spPr>
            <a:xfrm>
              <a:off x="2927390" y="4275504"/>
              <a:ext cx="1553698" cy="3042344"/>
            </a:xfrm>
            <a:prstGeom prst="rect">
              <a:avLst/>
            </a:prstGeom>
          </p:spPr>
        </p:pic>
        <p:pic>
          <p:nvPicPr>
            <p:cNvPr id="25" name="Hình ảnh 24" descr="Ảnh có chứa bản phác thảo, hình vẽ, phim hoạt hình, hình mẫu&#10;&#10;Mô tả được tạo tự động">
              <a:extLst>
                <a:ext uri="{FF2B5EF4-FFF2-40B4-BE49-F238E27FC236}">
                  <a16:creationId xmlns:a16="http://schemas.microsoft.com/office/drawing/2014/main" id="{CF9223F6-7927-3B57-F4C5-6C1629B85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6" b="89984" l="6028" r="93453">
                          <a14:foregroundMark x1="8740" y1="53110" x2="8740" y2="75121"/>
                          <a14:foregroundMark x1="17941" y1="67569" x2="17768" y2="75121"/>
                          <a14:foregroundMark x1="23334" y1="68013" x2="25873" y2="69548"/>
                          <a14:foregroundMark x1="13326" y1="68457" x2="13643" y2="73344"/>
                          <a14:foregroundMark x1="19700" y1="75121" x2="19527" y2="82876"/>
                          <a14:foregroundMark x1="83329" y1="41559" x2="85723" y2="69346"/>
                          <a14:foregroundMark x1="89530" y1="43780" x2="93395" y2="52019"/>
                          <a14:foregroundMark x1="93395" y1="52019" x2="93481" y2="53352"/>
                          <a14:foregroundMark x1="84136" y1="67326" x2="83963" y2="75121"/>
                          <a14:foregroundMark x1="86992" y1="70234" x2="86992" y2="80654"/>
                          <a14:foregroundMark x1="6028" y1="56906" x2="6201" y2="60218"/>
                          <a14:foregroundMark x1="77127" y1="67326" x2="81742" y2="69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15" r="63082"/>
            <a:stretch/>
          </p:blipFill>
          <p:spPr>
            <a:xfrm>
              <a:off x="-121920" y="4119175"/>
              <a:ext cx="1980672" cy="3042344"/>
            </a:xfrm>
            <a:prstGeom prst="rect">
              <a:avLst/>
            </a:prstGeom>
          </p:spPr>
        </p:pic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99617CF-A991-880F-E495-F626024ADF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682"/>
          <a:stretch/>
        </p:blipFill>
        <p:spPr>
          <a:xfrm>
            <a:off x="634978" y="1646467"/>
            <a:ext cx="3562381" cy="2288874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874914F8-E6C3-2D20-9DB8-C28F040797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06"/>
          <a:stretch/>
        </p:blipFill>
        <p:spPr>
          <a:xfrm>
            <a:off x="673192" y="4040591"/>
            <a:ext cx="3562381" cy="2233340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E7EFC536-8DDF-D042-41F0-FF98D37854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72" r="51930"/>
          <a:stretch/>
        </p:blipFill>
        <p:spPr>
          <a:xfrm>
            <a:off x="4249941" y="1673527"/>
            <a:ext cx="3533852" cy="2293219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58C65DA5-68FD-C176-1F86-627D539ED0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330" t="1845" r="1072" b="-1845"/>
          <a:stretch/>
        </p:blipFill>
        <p:spPr>
          <a:xfrm>
            <a:off x="4257167" y="4057466"/>
            <a:ext cx="3533852" cy="2293219"/>
          </a:xfrm>
          <a:prstGeom prst="rect">
            <a:avLst/>
          </a:prstGeom>
        </p:spPr>
      </p:pic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6EB8FD86-1C0E-7300-EA55-8929A451754C}"/>
              </a:ext>
            </a:extLst>
          </p:cNvPr>
          <p:cNvSpPr/>
          <p:nvPr/>
        </p:nvSpPr>
        <p:spPr>
          <a:xfrm>
            <a:off x="857511" y="318825"/>
            <a:ext cx="10476978" cy="1209040"/>
          </a:xfrm>
          <a:custGeom>
            <a:avLst/>
            <a:gdLst>
              <a:gd name="connsiteX0" fmla="*/ 0 w 10476978"/>
              <a:gd name="connsiteY0" fmla="*/ 201511 h 1209040"/>
              <a:gd name="connsiteX1" fmla="*/ 201511 w 10476978"/>
              <a:gd name="connsiteY1" fmla="*/ 0 h 1209040"/>
              <a:gd name="connsiteX2" fmla="*/ 794097 w 10476978"/>
              <a:gd name="connsiteY2" fmla="*/ 0 h 1209040"/>
              <a:gd name="connsiteX3" fmla="*/ 1588161 w 10476978"/>
              <a:gd name="connsiteY3" fmla="*/ 0 h 1209040"/>
              <a:gd name="connsiteX4" fmla="*/ 1979268 w 10476978"/>
              <a:gd name="connsiteY4" fmla="*/ 0 h 1209040"/>
              <a:gd name="connsiteX5" fmla="*/ 2269635 w 10476978"/>
              <a:gd name="connsiteY5" fmla="*/ 0 h 1209040"/>
              <a:gd name="connsiteX6" fmla="*/ 2862221 w 10476978"/>
              <a:gd name="connsiteY6" fmla="*/ 0 h 1209040"/>
              <a:gd name="connsiteX7" fmla="*/ 3454806 w 10476978"/>
              <a:gd name="connsiteY7" fmla="*/ 0 h 1209040"/>
              <a:gd name="connsiteX8" fmla="*/ 4047392 w 10476978"/>
              <a:gd name="connsiteY8" fmla="*/ 0 h 1209040"/>
              <a:gd name="connsiteX9" fmla="*/ 4539238 w 10476978"/>
              <a:gd name="connsiteY9" fmla="*/ 0 h 1209040"/>
              <a:gd name="connsiteX10" fmla="*/ 5031084 w 10476978"/>
              <a:gd name="connsiteY10" fmla="*/ 0 h 1209040"/>
              <a:gd name="connsiteX11" fmla="*/ 5321451 w 10476978"/>
              <a:gd name="connsiteY11" fmla="*/ 0 h 1209040"/>
              <a:gd name="connsiteX12" fmla="*/ 5813297 w 10476978"/>
              <a:gd name="connsiteY12" fmla="*/ 0 h 1209040"/>
              <a:gd name="connsiteX13" fmla="*/ 6204404 w 10476978"/>
              <a:gd name="connsiteY13" fmla="*/ 0 h 1209040"/>
              <a:gd name="connsiteX14" fmla="*/ 6696250 w 10476978"/>
              <a:gd name="connsiteY14" fmla="*/ 0 h 1209040"/>
              <a:gd name="connsiteX15" fmla="*/ 6986617 w 10476978"/>
              <a:gd name="connsiteY15" fmla="*/ 0 h 1209040"/>
              <a:gd name="connsiteX16" fmla="*/ 7377723 w 10476978"/>
              <a:gd name="connsiteY16" fmla="*/ 0 h 1209040"/>
              <a:gd name="connsiteX17" fmla="*/ 7970309 w 10476978"/>
              <a:gd name="connsiteY17" fmla="*/ 0 h 1209040"/>
              <a:gd name="connsiteX18" fmla="*/ 8260676 w 10476978"/>
              <a:gd name="connsiteY18" fmla="*/ 0 h 1209040"/>
              <a:gd name="connsiteX19" fmla="*/ 8551043 w 10476978"/>
              <a:gd name="connsiteY19" fmla="*/ 0 h 1209040"/>
              <a:gd name="connsiteX20" fmla="*/ 8841410 w 10476978"/>
              <a:gd name="connsiteY20" fmla="*/ 0 h 1209040"/>
              <a:gd name="connsiteX21" fmla="*/ 9433995 w 10476978"/>
              <a:gd name="connsiteY21" fmla="*/ 0 h 1209040"/>
              <a:gd name="connsiteX22" fmla="*/ 10275467 w 10476978"/>
              <a:gd name="connsiteY22" fmla="*/ 0 h 1209040"/>
              <a:gd name="connsiteX23" fmla="*/ 10476978 w 10476978"/>
              <a:gd name="connsiteY23" fmla="*/ 201511 h 1209040"/>
              <a:gd name="connsiteX24" fmla="*/ 10476978 w 10476978"/>
              <a:gd name="connsiteY24" fmla="*/ 596460 h 1209040"/>
              <a:gd name="connsiteX25" fmla="*/ 10476978 w 10476978"/>
              <a:gd name="connsiteY25" fmla="*/ 1007529 h 1209040"/>
              <a:gd name="connsiteX26" fmla="*/ 10275467 w 10476978"/>
              <a:gd name="connsiteY26" fmla="*/ 1209040 h 1209040"/>
              <a:gd name="connsiteX27" fmla="*/ 9884360 w 10476978"/>
              <a:gd name="connsiteY27" fmla="*/ 1209040 h 1209040"/>
              <a:gd name="connsiteX28" fmla="*/ 9392514 w 10476978"/>
              <a:gd name="connsiteY28" fmla="*/ 1209040 h 1209040"/>
              <a:gd name="connsiteX29" fmla="*/ 8598450 w 10476978"/>
              <a:gd name="connsiteY29" fmla="*/ 1209040 h 1209040"/>
              <a:gd name="connsiteX30" fmla="*/ 8308083 w 10476978"/>
              <a:gd name="connsiteY30" fmla="*/ 1209040 h 1209040"/>
              <a:gd name="connsiteX31" fmla="*/ 7614757 w 10476978"/>
              <a:gd name="connsiteY31" fmla="*/ 1209040 h 1209040"/>
              <a:gd name="connsiteX32" fmla="*/ 6921432 w 10476978"/>
              <a:gd name="connsiteY32" fmla="*/ 1209040 h 1209040"/>
              <a:gd name="connsiteX33" fmla="*/ 6228107 w 10476978"/>
              <a:gd name="connsiteY33" fmla="*/ 1209040 h 1209040"/>
              <a:gd name="connsiteX34" fmla="*/ 5837001 w 10476978"/>
              <a:gd name="connsiteY34" fmla="*/ 1209040 h 1209040"/>
              <a:gd name="connsiteX35" fmla="*/ 5345154 w 10476978"/>
              <a:gd name="connsiteY35" fmla="*/ 1209040 h 1209040"/>
              <a:gd name="connsiteX36" fmla="*/ 4651829 w 10476978"/>
              <a:gd name="connsiteY36" fmla="*/ 1209040 h 1209040"/>
              <a:gd name="connsiteX37" fmla="*/ 3958504 w 10476978"/>
              <a:gd name="connsiteY37" fmla="*/ 1209040 h 1209040"/>
              <a:gd name="connsiteX38" fmla="*/ 3668137 w 10476978"/>
              <a:gd name="connsiteY38" fmla="*/ 1209040 h 1209040"/>
              <a:gd name="connsiteX39" fmla="*/ 2974812 w 10476978"/>
              <a:gd name="connsiteY39" fmla="*/ 1209040 h 1209040"/>
              <a:gd name="connsiteX40" fmla="*/ 2382226 w 10476978"/>
              <a:gd name="connsiteY40" fmla="*/ 1209040 h 1209040"/>
              <a:gd name="connsiteX41" fmla="*/ 1789641 w 10476978"/>
              <a:gd name="connsiteY41" fmla="*/ 1209040 h 1209040"/>
              <a:gd name="connsiteX42" fmla="*/ 1499274 w 10476978"/>
              <a:gd name="connsiteY42" fmla="*/ 1209040 h 1209040"/>
              <a:gd name="connsiteX43" fmla="*/ 1208907 w 10476978"/>
              <a:gd name="connsiteY43" fmla="*/ 1209040 h 1209040"/>
              <a:gd name="connsiteX44" fmla="*/ 817800 w 10476978"/>
              <a:gd name="connsiteY44" fmla="*/ 1209040 h 1209040"/>
              <a:gd name="connsiteX45" fmla="*/ 201511 w 10476978"/>
              <a:gd name="connsiteY45" fmla="*/ 1209040 h 1209040"/>
              <a:gd name="connsiteX46" fmla="*/ 0 w 10476978"/>
              <a:gd name="connsiteY46" fmla="*/ 1007529 h 1209040"/>
              <a:gd name="connsiteX47" fmla="*/ 0 w 10476978"/>
              <a:gd name="connsiteY47" fmla="*/ 628701 h 1209040"/>
              <a:gd name="connsiteX48" fmla="*/ 0 w 10476978"/>
              <a:gd name="connsiteY48" fmla="*/ 201511 h 120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476978" h="1209040" fill="none" extrusionOk="0">
                <a:moveTo>
                  <a:pt x="0" y="201511"/>
                </a:moveTo>
                <a:cubicBezTo>
                  <a:pt x="11752" y="63098"/>
                  <a:pt x="89405" y="-3577"/>
                  <a:pt x="201511" y="0"/>
                </a:cubicBezTo>
                <a:cubicBezTo>
                  <a:pt x="359549" y="-15108"/>
                  <a:pt x="568727" y="61539"/>
                  <a:pt x="794097" y="0"/>
                </a:cubicBezTo>
                <a:cubicBezTo>
                  <a:pt x="1019467" y="-61539"/>
                  <a:pt x="1358188" y="4634"/>
                  <a:pt x="1588161" y="0"/>
                </a:cubicBezTo>
                <a:cubicBezTo>
                  <a:pt x="1818134" y="-4634"/>
                  <a:pt x="1804076" y="42497"/>
                  <a:pt x="1979268" y="0"/>
                </a:cubicBezTo>
                <a:cubicBezTo>
                  <a:pt x="2154460" y="-42497"/>
                  <a:pt x="2204628" y="28476"/>
                  <a:pt x="2269635" y="0"/>
                </a:cubicBezTo>
                <a:cubicBezTo>
                  <a:pt x="2334642" y="-28476"/>
                  <a:pt x="2665903" y="9081"/>
                  <a:pt x="2862221" y="0"/>
                </a:cubicBezTo>
                <a:cubicBezTo>
                  <a:pt x="3058539" y="-9081"/>
                  <a:pt x="3182450" y="54520"/>
                  <a:pt x="3454806" y="0"/>
                </a:cubicBezTo>
                <a:cubicBezTo>
                  <a:pt x="3727162" y="-54520"/>
                  <a:pt x="3922956" y="49041"/>
                  <a:pt x="4047392" y="0"/>
                </a:cubicBezTo>
                <a:cubicBezTo>
                  <a:pt x="4171828" y="-49041"/>
                  <a:pt x="4399471" y="48737"/>
                  <a:pt x="4539238" y="0"/>
                </a:cubicBezTo>
                <a:cubicBezTo>
                  <a:pt x="4679005" y="-48737"/>
                  <a:pt x="4849599" y="7567"/>
                  <a:pt x="5031084" y="0"/>
                </a:cubicBezTo>
                <a:cubicBezTo>
                  <a:pt x="5212569" y="-7567"/>
                  <a:pt x="5190244" y="24239"/>
                  <a:pt x="5321451" y="0"/>
                </a:cubicBezTo>
                <a:cubicBezTo>
                  <a:pt x="5452658" y="-24239"/>
                  <a:pt x="5621576" y="14977"/>
                  <a:pt x="5813297" y="0"/>
                </a:cubicBezTo>
                <a:cubicBezTo>
                  <a:pt x="6005018" y="-14977"/>
                  <a:pt x="6073448" y="18253"/>
                  <a:pt x="6204404" y="0"/>
                </a:cubicBezTo>
                <a:cubicBezTo>
                  <a:pt x="6335360" y="-18253"/>
                  <a:pt x="6527870" y="12800"/>
                  <a:pt x="6696250" y="0"/>
                </a:cubicBezTo>
                <a:cubicBezTo>
                  <a:pt x="6864630" y="-12800"/>
                  <a:pt x="6859617" y="23199"/>
                  <a:pt x="6986617" y="0"/>
                </a:cubicBezTo>
                <a:cubicBezTo>
                  <a:pt x="7113617" y="-23199"/>
                  <a:pt x="7273442" y="11658"/>
                  <a:pt x="7377723" y="0"/>
                </a:cubicBezTo>
                <a:cubicBezTo>
                  <a:pt x="7482004" y="-11658"/>
                  <a:pt x="7779637" y="52445"/>
                  <a:pt x="7970309" y="0"/>
                </a:cubicBezTo>
                <a:cubicBezTo>
                  <a:pt x="8160981" y="-52445"/>
                  <a:pt x="8167004" y="27170"/>
                  <a:pt x="8260676" y="0"/>
                </a:cubicBezTo>
                <a:cubicBezTo>
                  <a:pt x="8354348" y="-27170"/>
                  <a:pt x="8467285" y="20334"/>
                  <a:pt x="8551043" y="0"/>
                </a:cubicBezTo>
                <a:cubicBezTo>
                  <a:pt x="8634801" y="-20334"/>
                  <a:pt x="8702625" y="6705"/>
                  <a:pt x="8841410" y="0"/>
                </a:cubicBezTo>
                <a:cubicBezTo>
                  <a:pt x="8980195" y="-6705"/>
                  <a:pt x="9263498" y="38030"/>
                  <a:pt x="9433995" y="0"/>
                </a:cubicBezTo>
                <a:cubicBezTo>
                  <a:pt x="9604493" y="-38030"/>
                  <a:pt x="9952978" y="41986"/>
                  <a:pt x="10275467" y="0"/>
                </a:cubicBezTo>
                <a:cubicBezTo>
                  <a:pt x="10376716" y="-20847"/>
                  <a:pt x="10465317" y="92061"/>
                  <a:pt x="10476978" y="201511"/>
                </a:cubicBezTo>
                <a:cubicBezTo>
                  <a:pt x="10523194" y="324647"/>
                  <a:pt x="10434005" y="419316"/>
                  <a:pt x="10476978" y="596460"/>
                </a:cubicBezTo>
                <a:cubicBezTo>
                  <a:pt x="10519951" y="773604"/>
                  <a:pt x="10475456" y="856080"/>
                  <a:pt x="10476978" y="1007529"/>
                </a:cubicBezTo>
                <a:cubicBezTo>
                  <a:pt x="10489602" y="1124019"/>
                  <a:pt x="10386444" y="1225100"/>
                  <a:pt x="10275467" y="1209040"/>
                </a:cubicBezTo>
                <a:cubicBezTo>
                  <a:pt x="10181171" y="1248983"/>
                  <a:pt x="10036267" y="1172241"/>
                  <a:pt x="9884360" y="1209040"/>
                </a:cubicBezTo>
                <a:cubicBezTo>
                  <a:pt x="9732453" y="1245839"/>
                  <a:pt x="9604331" y="1183725"/>
                  <a:pt x="9392514" y="1209040"/>
                </a:cubicBezTo>
                <a:cubicBezTo>
                  <a:pt x="9180697" y="1234355"/>
                  <a:pt x="8899062" y="1117346"/>
                  <a:pt x="8598450" y="1209040"/>
                </a:cubicBezTo>
                <a:cubicBezTo>
                  <a:pt x="8297838" y="1300734"/>
                  <a:pt x="8379256" y="1196911"/>
                  <a:pt x="8308083" y="1209040"/>
                </a:cubicBezTo>
                <a:cubicBezTo>
                  <a:pt x="8236910" y="1221169"/>
                  <a:pt x="7932627" y="1197508"/>
                  <a:pt x="7614757" y="1209040"/>
                </a:cubicBezTo>
                <a:cubicBezTo>
                  <a:pt x="7296887" y="1220572"/>
                  <a:pt x="7127597" y="1203182"/>
                  <a:pt x="6921432" y="1209040"/>
                </a:cubicBezTo>
                <a:cubicBezTo>
                  <a:pt x="6715267" y="1214898"/>
                  <a:pt x="6413076" y="1198334"/>
                  <a:pt x="6228107" y="1209040"/>
                </a:cubicBezTo>
                <a:cubicBezTo>
                  <a:pt x="6043139" y="1219746"/>
                  <a:pt x="5918938" y="1201841"/>
                  <a:pt x="5837001" y="1209040"/>
                </a:cubicBezTo>
                <a:cubicBezTo>
                  <a:pt x="5755064" y="1216239"/>
                  <a:pt x="5510311" y="1152875"/>
                  <a:pt x="5345154" y="1209040"/>
                </a:cubicBezTo>
                <a:cubicBezTo>
                  <a:pt x="5179997" y="1265205"/>
                  <a:pt x="4874980" y="1181624"/>
                  <a:pt x="4651829" y="1209040"/>
                </a:cubicBezTo>
                <a:cubicBezTo>
                  <a:pt x="4428679" y="1236456"/>
                  <a:pt x="4204336" y="1140902"/>
                  <a:pt x="3958504" y="1209040"/>
                </a:cubicBezTo>
                <a:cubicBezTo>
                  <a:pt x="3712673" y="1277178"/>
                  <a:pt x="3754159" y="1192573"/>
                  <a:pt x="3668137" y="1209040"/>
                </a:cubicBezTo>
                <a:cubicBezTo>
                  <a:pt x="3582115" y="1225507"/>
                  <a:pt x="3213946" y="1151345"/>
                  <a:pt x="2974812" y="1209040"/>
                </a:cubicBezTo>
                <a:cubicBezTo>
                  <a:pt x="2735679" y="1266735"/>
                  <a:pt x="2555648" y="1197849"/>
                  <a:pt x="2382226" y="1209040"/>
                </a:cubicBezTo>
                <a:cubicBezTo>
                  <a:pt x="2208804" y="1220231"/>
                  <a:pt x="2002562" y="1191560"/>
                  <a:pt x="1789641" y="1209040"/>
                </a:cubicBezTo>
                <a:cubicBezTo>
                  <a:pt x="1576721" y="1226520"/>
                  <a:pt x="1631714" y="1181830"/>
                  <a:pt x="1499274" y="1209040"/>
                </a:cubicBezTo>
                <a:cubicBezTo>
                  <a:pt x="1366834" y="1236250"/>
                  <a:pt x="1278878" y="1181362"/>
                  <a:pt x="1208907" y="1209040"/>
                </a:cubicBezTo>
                <a:cubicBezTo>
                  <a:pt x="1138936" y="1236718"/>
                  <a:pt x="1010750" y="1187186"/>
                  <a:pt x="817800" y="1209040"/>
                </a:cubicBezTo>
                <a:cubicBezTo>
                  <a:pt x="624850" y="1230894"/>
                  <a:pt x="435618" y="1144454"/>
                  <a:pt x="201511" y="1209040"/>
                </a:cubicBezTo>
                <a:cubicBezTo>
                  <a:pt x="77013" y="1198185"/>
                  <a:pt x="22410" y="1113193"/>
                  <a:pt x="0" y="1007529"/>
                </a:cubicBezTo>
                <a:cubicBezTo>
                  <a:pt x="-17230" y="842132"/>
                  <a:pt x="26775" y="736810"/>
                  <a:pt x="0" y="628701"/>
                </a:cubicBezTo>
                <a:cubicBezTo>
                  <a:pt x="-26775" y="520592"/>
                  <a:pt x="29515" y="403266"/>
                  <a:pt x="0" y="201511"/>
                </a:cubicBezTo>
                <a:close/>
              </a:path>
              <a:path w="10476978" h="1209040" stroke="0" extrusionOk="0">
                <a:moveTo>
                  <a:pt x="0" y="201511"/>
                </a:moveTo>
                <a:cubicBezTo>
                  <a:pt x="8434" y="70301"/>
                  <a:pt x="80356" y="6095"/>
                  <a:pt x="201511" y="0"/>
                </a:cubicBezTo>
                <a:cubicBezTo>
                  <a:pt x="488037" y="-76043"/>
                  <a:pt x="835644" y="67608"/>
                  <a:pt x="995576" y="0"/>
                </a:cubicBezTo>
                <a:cubicBezTo>
                  <a:pt x="1155508" y="-67608"/>
                  <a:pt x="1223236" y="754"/>
                  <a:pt x="1285943" y="0"/>
                </a:cubicBezTo>
                <a:cubicBezTo>
                  <a:pt x="1348650" y="-754"/>
                  <a:pt x="1767863" y="74948"/>
                  <a:pt x="1979268" y="0"/>
                </a:cubicBezTo>
                <a:cubicBezTo>
                  <a:pt x="2190674" y="-74948"/>
                  <a:pt x="2574666" y="28788"/>
                  <a:pt x="2773333" y="0"/>
                </a:cubicBezTo>
                <a:cubicBezTo>
                  <a:pt x="2972000" y="-28788"/>
                  <a:pt x="3123473" y="49499"/>
                  <a:pt x="3365918" y="0"/>
                </a:cubicBezTo>
                <a:cubicBezTo>
                  <a:pt x="3608363" y="-49499"/>
                  <a:pt x="3544020" y="29956"/>
                  <a:pt x="3656285" y="0"/>
                </a:cubicBezTo>
                <a:cubicBezTo>
                  <a:pt x="3768550" y="-29956"/>
                  <a:pt x="4092903" y="33399"/>
                  <a:pt x="4248871" y="0"/>
                </a:cubicBezTo>
                <a:cubicBezTo>
                  <a:pt x="4404839" y="-33399"/>
                  <a:pt x="4764786" y="68889"/>
                  <a:pt x="4942196" y="0"/>
                </a:cubicBezTo>
                <a:cubicBezTo>
                  <a:pt x="5119606" y="-68889"/>
                  <a:pt x="5190161" y="28823"/>
                  <a:pt x="5333303" y="0"/>
                </a:cubicBezTo>
                <a:cubicBezTo>
                  <a:pt x="5476445" y="-28823"/>
                  <a:pt x="5636625" y="3619"/>
                  <a:pt x="5724409" y="0"/>
                </a:cubicBezTo>
                <a:cubicBezTo>
                  <a:pt x="5812193" y="-3619"/>
                  <a:pt x="6189449" y="47412"/>
                  <a:pt x="6518474" y="0"/>
                </a:cubicBezTo>
                <a:cubicBezTo>
                  <a:pt x="6847500" y="-47412"/>
                  <a:pt x="6688018" y="5795"/>
                  <a:pt x="6808841" y="0"/>
                </a:cubicBezTo>
                <a:cubicBezTo>
                  <a:pt x="6929664" y="-5795"/>
                  <a:pt x="7243274" y="46908"/>
                  <a:pt x="7401427" y="0"/>
                </a:cubicBezTo>
                <a:cubicBezTo>
                  <a:pt x="7559580" y="-46908"/>
                  <a:pt x="7793653" y="46792"/>
                  <a:pt x="8094752" y="0"/>
                </a:cubicBezTo>
                <a:cubicBezTo>
                  <a:pt x="8395851" y="-46792"/>
                  <a:pt x="8520435" y="87817"/>
                  <a:pt x="8888817" y="0"/>
                </a:cubicBezTo>
                <a:cubicBezTo>
                  <a:pt x="9257199" y="-87817"/>
                  <a:pt x="9397807" y="64127"/>
                  <a:pt x="9682881" y="0"/>
                </a:cubicBezTo>
                <a:cubicBezTo>
                  <a:pt x="9967955" y="-64127"/>
                  <a:pt x="10077788" y="9761"/>
                  <a:pt x="10275467" y="0"/>
                </a:cubicBezTo>
                <a:cubicBezTo>
                  <a:pt x="10385479" y="-15764"/>
                  <a:pt x="10472040" y="106483"/>
                  <a:pt x="10476978" y="201511"/>
                </a:cubicBezTo>
                <a:cubicBezTo>
                  <a:pt x="10517727" y="324644"/>
                  <a:pt x="10471158" y="419710"/>
                  <a:pt x="10476978" y="620640"/>
                </a:cubicBezTo>
                <a:cubicBezTo>
                  <a:pt x="10482798" y="821570"/>
                  <a:pt x="10472325" y="823916"/>
                  <a:pt x="10476978" y="1007529"/>
                </a:cubicBezTo>
                <a:cubicBezTo>
                  <a:pt x="10476813" y="1106468"/>
                  <a:pt x="10414182" y="1208849"/>
                  <a:pt x="10275467" y="1209040"/>
                </a:cubicBezTo>
                <a:cubicBezTo>
                  <a:pt x="10152049" y="1218300"/>
                  <a:pt x="10057974" y="1185195"/>
                  <a:pt x="9985100" y="1209040"/>
                </a:cubicBezTo>
                <a:cubicBezTo>
                  <a:pt x="9912226" y="1232885"/>
                  <a:pt x="9758232" y="1179917"/>
                  <a:pt x="9694733" y="1209040"/>
                </a:cubicBezTo>
                <a:cubicBezTo>
                  <a:pt x="9631234" y="1238163"/>
                  <a:pt x="9512579" y="1196794"/>
                  <a:pt x="9404366" y="1209040"/>
                </a:cubicBezTo>
                <a:cubicBezTo>
                  <a:pt x="9296153" y="1221286"/>
                  <a:pt x="9174739" y="1184997"/>
                  <a:pt x="9113999" y="1209040"/>
                </a:cubicBezTo>
                <a:cubicBezTo>
                  <a:pt x="9053259" y="1233083"/>
                  <a:pt x="8757787" y="1196832"/>
                  <a:pt x="8622153" y="1209040"/>
                </a:cubicBezTo>
                <a:cubicBezTo>
                  <a:pt x="8486519" y="1221248"/>
                  <a:pt x="8307523" y="1174454"/>
                  <a:pt x="8029567" y="1209040"/>
                </a:cubicBezTo>
                <a:cubicBezTo>
                  <a:pt x="7751611" y="1243626"/>
                  <a:pt x="7614337" y="1153487"/>
                  <a:pt x="7436982" y="1209040"/>
                </a:cubicBezTo>
                <a:cubicBezTo>
                  <a:pt x="7259628" y="1264593"/>
                  <a:pt x="6939021" y="1131249"/>
                  <a:pt x="6642917" y="1209040"/>
                </a:cubicBezTo>
                <a:cubicBezTo>
                  <a:pt x="6346814" y="1286831"/>
                  <a:pt x="6436142" y="1171652"/>
                  <a:pt x="6251810" y="1209040"/>
                </a:cubicBezTo>
                <a:cubicBezTo>
                  <a:pt x="6067478" y="1246428"/>
                  <a:pt x="6046313" y="1184789"/>
                  <a:pt x="5961443" y="1209040"/>
                </a:cubicBezTo>
                <a:cubicBezTo>
                  <a:pt x="5876573" y="1233291"/>
                  <a:pt x="5750778" y="1195711"/>
                  <a:pt x="5570337" y="1209040"/>
                </a:cubicBezTo>
                <a:cubicBezTo>
                  <a:pt x="5389896" y="1222369"/>
                  <a:pt x="5204906" y="1203174"/>
                  <a:pt x="5078491" y="1209040"/>
                </a:cubicBezTo>
                <a:cubicBezTo>
                  <a:pt x="4952076" y="1214906"/>
                  <a:pt x="4875553" y="1181257"/>
                  <a:pt x="4788124" y="1209040"/>
                </a:cubicBezTo>
                <a:cubicBezTo>
                  <a:pt x="4700695" y="1236823"/>
                  <a:pt x="4445345" y="1202348"/>
                  <a:pt x="4195538" y="1209040"/>
                </a:cubicBezTo>
                <a:cubicBezTo>
                  <a:pt x="3945731" y="1215732"/>
                  <a:pt x="3737151" y="1171642"/>
                  <a:pt x="3602953" y="1209040"/>
                </a:cubicBezTo>
                <a:cubicBezTo>
                  <a:pt x="3468755" y="1246438"/>
                  <a:pt x="3322103" y="1155612"/>
                  <a:pt x="3111107" y="1209040"/>
                </a:cubicBezTo>
                <a:cubicBezTo>
                  <a:pt x="2900111" y="1262468"/>
                  <a:pt x="2816170" y="1194745"/>
                  <a:pt x="2720000" y="1209040"/>
                </a:cubicBezTo>
                <a:cubicBezTo>
                  <a:pt x="2623830" y="1223335"/>
                  <a:pt x="2555077" y="1184682"/>
                  <a:pt x="2429633" y="1209040"/>
                </a:cubicBezTo>
                <a:cubicBezTo>
                  <a:pt x="2304189" y="1233398"/>
                  <a:pt x="2076800" y="1208457"/>
                  <a:pt x="1837047" y="1209040"/>
                </a:cubicBezTo>
                <a:cubicBezTo>
                  <a:pt x="1597294" y="1209623"/>
                  <a:pt x="1399518" y="1158912"/>
                  <a:pt x="1042983" y="1209040"/>
                </a:cubicBezTo>
                <a:cubicBezTo>
                  <a:pt x="686448" y="1259168"/>
                  <a:pt x="435631" y="1199374"/>
                  <a:pt x="201511" y="1209040"/>
                </a:cubicBezTo>
                <a:cubicBezTo>
                  <a:pt x="116484" y="1211259"/>
                  <a:pt x="-21201" y="1128154"/>
                  <a:pt x="0" y="1007529"/>
                </a:cubicBezTo>
                <a:cubicBezTo>
                  <a:pt x="-14008" y="857361"/>
                  <a:pt x="9675" y="694514"/>
                  <a:pt x="0" y="604520"/>
                </a:cubicBezTo>
                <a:cubicBezTo>
                  <a:pt x="-9675" y="514526"/>
                  <a:pt x="9088" y="321733"/>
                  <a:pt x="0" y="20151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43392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F58CCD2-E196-3EAF-AF1C-4CBD0C042899}"/>
              </a:ext>
            </a:extLst>
          </p:cNvPr>
          <p:cNvSpPr txBox="1"/>
          <p:nvPr/>
        </p:nvSpPr>
        <p:spPr>
          <a:xfrm>
            <a:off x="602317" y="461522"/>
            <a:ext cx="10732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các hình dưới đây và cho biết việc con người cần làm để chăm sóc vật nuôi, tác dụng của những việc làm đó.</a:t>
            </a:r>
          </a:p>
        </p:txBody>
      </p:sp>
    </p:spTree>
    <p:extLst>
      <p:ext uri="{BB962C8B-B14F-4D97-AF65-F5344CB8AC3E}">
        <p14:creationId xmlns:p14="http://schemas.microsoft.com/office/powerpoint/2010/main" val="36320454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 descr="Ảnh có chứa tác phẩm nghệ thuật, bầu trời, Hội họa nghệ thuật, thực vật&#10;&#10;Mô tả được tạo tự động">
            <a:extLst>
              <a:ext uri="{FF2B5EF4-FFF2-40B4-BE49-F238E27FC236}">
                <a16:creationId xmlns:a16="http://schemas.microsoft.com/office/drawing/2014/main" id="{E4E83856-A860-33E2-B9DF-6D49A1EB7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1A6CE661-95DF-4D36-070A-20F521AB7CD6}"/>
              </a:ext>
            </a:extLst>
          </p:cNvPr>
          <p:cNvSpPr/>
          <p:nvPr/>
        </p:nvSpPr>
        <p:spPr>
          <a:xfrm>
            <a:off x="294640" y="203200"/>
            <a:ext cx="11643360" cy="6350000"/>
          </a:xfrm>
          <a:prstGeom prst="roundRect">
            <a:avLst>
              <a:gd name="adj" fmla="val 9467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08176DBD-CA08-1FFA-3EF3-E9C450BA09CC}"/>
              </a:ext>
            </a:extLst>
          </p:cNvPr>
          <p:cNvGrpSpPr/>
          <p:nvPr/>
        </p:nvGrpSpPr>
        <p:grpSpPr>
          <a:xfrm>
            <a:off x="9629403" y="3894887"/>
            <a:ext cx="3390637" cy="3100274"/>
            <a:chOff x="10119790" y="4329303"/>
            <a:chExt cx="2900250" cy="2646680"/>
          </a:xfrm>
        </p:grpSpPr>
        <p:pic>
          <p:nvPicPr>
            <p:cNvPr id="3" name="Hình ảnh 2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F50A7982-5921-E664-C491-947FB4A84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9790" y="5125437"/>
              <a:ext cx="1818210" cy="1818210"/>
            </a:xfrm>
            <a:prstGeom prst="rect">
              <a:avLst/>
            </a:prstGeom>
          </p:spPr>
        </p:pic>
        <p:pic>
          <p:nvPicPr>
            <p:cNvPr id="4" name="Hình ảnh 3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FA43B8A0-B6B2-D1D7-E8DB-A323735E4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3360" y="4329303"/>
              <a:ext cx="2646680" cy="2646680"/>
            </a:xfrm>
            <a:prstGeom prst="rect">
              <a:avLst/>
            </a:prstGeom>
          </p:spPr>
        </p:pic>
      </p:grpSp>
      <p:pic>
        <p:nvPicPr>
          <p:cNvPr id="16" name="Hình ảnh 15" descr="Ảnh có chứa con vẹt, con chim, đậu&#10;&#10;Mô tả được tạo tự động">
            <a:extLst>
              <a:ext uri="{FF2B5EF4-FFF2-40B4-BE49-F238E27FC236}">
                <a16:creationId xmlns:a16="http://schemas.microsoft.com/office/drawing/2014/main" id="{E2413AE5-2E9F-8828-F75B-4A968016A7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93" b="89980" l="102" r="89919">
                        <a14:foregroundMark x1="4820" y1="14061" x2="4582" y2="35273"/>
                        <a14:foregroundMark x1="11914" y1="12889" x2="8181" y2="43273"/>
                        <a14:foregroundMark x1="32451" y1="20444" x2="10048" y2="37333"/>
                        <a14:foregroundMark x1="3225" y1="35273" x2="2851" y2="53939"/>
                        <a14:foregroundMark x1="5703" y1="47556" x2="8079" y2="58828"/>
                        <a14:foregroundMark x1="849" y1="11556" x2="1222" y2="21333"/>
                        <a14:foregroundMark x1="4209" y1="2505" x2="10794" y2="14949"/>
                        <a14:foregroundMark x1="7807" y1="2222" x2="23116" y2="5495"/>
                        <a14:foregroundMark x1="15411" y1="1333" x2="23999" y2="1778"/>
                        <a14:foregroundMark x1="23727" y1="3556" x2="25356" y2="4283"/>
                        <a14:foregroundMark x1="339" y1="30505" x2="102" y2="36606"/>
                        <a14:foregroundMark x1="475" y1="58222" x2="1222" y2="54061"/>
                        <a14:foregroundMark x1="23727" y1="3394" x2="26103" y2="4283"/>
                        <a14:foregroundMark x1="32688" y1="19717" x2="47386" y2="15960"/>
                        <a14:foregroundMark x1="47386" y1="15960" x2="55974" y2="16606"/>
                        <a14:foregroundMark x1="32304" y1="73586" x2="33254" y2="74273"/>
                        <a14:foregroundMark x1="61690" y1="12197" x2="60163" y2="14459"/>
                        <a14:foregroundMark x1="56939" y1="14297" x2="59688" y2="20921"/>
                        <a14:foregroundMark x1="60231" y1="16357" x2="63047" y2="20194"/>
                        <a14:foregroundMark x1="62708" y1="11026" x2="61486" y2="13247"/>
                        <a14:foregroundMark x1="54903" y1="11511" x2="55989" y2="14136"/>
                        <a14:foregroundMark x1="55650" y1="18901" x2="54835" y2="21163"/>
                        <a14:foregroundMark x1="54394" y1="16842" x2="54666" y2="18821"/>
                        <a14:backgroundMark x1="62084" y1="29495" x2="68058" y2="55717"/>
                        <a14:backgroundMark x1="75390" y1="13495" x2="79566" y2="32081"/>
                        <a14:backgroundMark x1="79566" y1="32081" x2="79532" y2="68646"/>
                        <a14:backgroundMark x1="79532" y1="68646" x2="64325" y2="77818"/>
                        <a14:backgroundMark x1="64325" y1="77818" x2="60115" y2="59515"/>
                        <a14:backgroundMark x1="60115" y1="59515" x2="61745" y2="31838"/>
                        <a14:backgroundMark x1="61745" y1="31838" x2="75866" y2="10869"/>
                        <a14:backgroundMark x1="75866" y1="10869" x2="86524" y2="37939"/>
                        <a14:backgroundMark x1="86524" y1="37939" x2="81874" y2="68000"/>
                        <a14:backgroundMark x1="19756" y1="20162" x2="29837" y2="15273"/>
                        <a14:backgroundMark x1="41412" y1="12889" x2="50136" y2="13778"/>
                        <a14:backgroundMark x1="34182" y1="32606" x2="44162" y2="52889"/>
                        <a14:backgroundMark x1="44026" y1="22828" x2="41785" y2="35556"/>
                        <a14:backgroundMark x1="26341" y1="32283" x2="22607" y2="37939"/>
                        <a14:backgroundMark x1="15411" y1="53778" x2="17651" y2="79556"/>
                        <a14:backgroundMark x1="49016" y1="76606" x2="38663" y2="79717"/>
                        <a14:backgroundMark x1="21623" y1="49778" x2="23252" y2="56606"/>
                        <a14:backgroundMark x1="28717" y1="68727" x2="30720" y2="69495"/>
                        <a14:backgroundMark x1="38289" y1="70949" x2="38289" y2="70949"/>
                        <a14:backgroundMark x1="44773" y1="63556" x2="44773" y2="63556"/>
                        <a14:backgroundMark x1="6755" y1="58747" x2="8316" y2="60364"/>
                        <a14:backgroundMark x1="54123" y1="15711" x2="54123" y2="15711"/>
                        <a14:backgroundMark x1="64371" y1="12439" x2="64371" y2="12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0" b="18815"/>
          <a:stretch/>
        </p:blipFill>
        <p:spPr>
          <a:xfrm>
            <a:off x="0" y="0"/>
            <a:ext cx="2419840" cy="235511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DF2658D-907B-7F7D-B80B-93A3F2AB4D5A}"/>
              </a:ext>
            </a:extLst>
          </p:cNvPr>
          <p:cNvSpPr txBox="1"/>
          <p:nvPr/>
        </p:nvSpPr>
        <p:spPr>
          <a:xfrm>
            <a:off x="3617597" y="1831894"/>
            <a:ext cx="4956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Cung cấp thức ăn đầy đủ cho bò.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4A7A705-381A-09B5-ECDC-2D8B6DF2E7C7}"/>
              </a:ext>
            </a:extLst>
          </p:cNvPr>
          <p:cNvSpPr txBox="1"/>
          <p:nvPr/>
        </p:nvSpPr>
        <p:spPr>
          <a:xfrm>
            <a:off x="937659" y="2326332"/>
            <a:ext cx="10817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Tác dụng: Giúp bò có đầy đủ thức ăn, không bị đói, sống và phát triển tốt.</a:t>
            </a:r>
          </a:p>
        </p:txBody>
      </p:sp>
      <p:pic>
        <p:nvPicPr>
          <p:cNvPr id="18" name="Hình ảnh 17" descr="Ảnh có chứa Tác phẩm nghệ thuật của trẻ con,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86766FD6-2E01-59F8-07B7-089F407016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06" y="-232828"/>
            <a:ext cx="2394913" cy="2394913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267ED1E-4C11-53D2-20DC-9F60254EFB89}"/>
              </a:ext>
            </a:extLst>
          </p:cNvPr>
          <p:cNvSpPr txBox="1"/>
          <p:nvPr/>
        </p:nvSpPr>
        <p:spPr>
          <a:xfrm>
            <a:off x="5086258" y="661345"/>
            <a:ext cx="2219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508E42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HÌNH 6 </a:t>
            </a:r>
            <a:endParaRPr kumimoji="0" lang="vi-VN" sz="5400" b="1" i="0" u="none" strike="noStrike" kern="1200" cap="none" spc="0" normalizeH="0" baseline="0" noProof="0">
              <a:ln>
                <a:noFill/>
              </a:ln>
              <a:solidFill>
                <a:srgbClr val="508E42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08F88991-6DAB-6518-4E12-7D4F872915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2682"/>
          <a:stretch/>
        </p:blipFill>
        <p:spPr>
          <a:xfrm>
            <a:off x="638649" y="3156150"/>
            <a:ext cx="5287135" cy="339705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E3298A-11E1-FFAC-1E45-AF8231093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11" b="93993" l="9185" r="89897">
                        <a14:foregroundMark x1="24340" y1="90106" x2="42824" y2="93993"/>
                        <a14:foregroundMark x1="70953" y1="9011" x2="71642" y2="14488"/>
                        <a14:foregroundMark x1="79564" y1="15901" x2="82319" y2="18021"/>
                        <a14:foregroundMark x1="9185" y1="71378" x2="11251" y2="80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9520" y="3262507"/>
            <a:ext cx="4569774" cy="2969566"/>
          </a:xfrm>
          <a:prstGeom prst="rect">
            <a:avLst/>
          </a:prstGeom>
        </p:spPr>
      </p:pic>
      <p:pic>
        <p:nvPicPr>
          <p:cNvPr id="6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060A85AC-3F8A-C1E5-1F2F-6418BD314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48705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7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1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tác phẩm nghệ thuật, bầu trời, Hội họa nghệ thuật, thực vật&#10;&#10;Mô tả được tạo tự động">
            <a:extLst>
              <a:ext uri="{FF2B5EF4-FFF2-40B4-BE49-F238E27FC236}">
                <a16:creationId xmlns:a16="http://schemas.microsoft.com/office/drawing/2014/main" id="{BA69EF5C-A190-826F-B57F-82E7541CD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8A89B59-7479-3A19-FCF7-E29BE816D0FA}"/>
              </a:ext>
            </a:extLst>
          </p:cNvPr>
          <p:cNvSpPr/>
          <p:nvPr/>
        </p:nvSpPr>
        <p:spPr>
          <a:xfrm>
            <a:off x="341679" y="254000"/>
            <a:ext cx="11643360" cy="6350000"/>
          </a:xfrm>
          <a:prstGeom prst="roundRect">
            <a:avLst>
              <a:gd name="adj" fmla="val 9467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Hình ảnh 5" descr="Ảnh có chứa con vẹt, con chim, đậu&#10;&#10;Mô tả được tạo tự động">
            <a:extLst>
              <a:ext uri="{FF2B5EF4-FFF2-40B4-BE49-F238E27FC236}">
                <a16:creationId xmlns:a16="http://schemas.microsoft.com/office/drawing/2014/main" id="{8A2E5E3C-B328-A655-ADF5-BFE0C114F8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3" b="89980" l="102" r="89919">
                        <a14:foregroundMark x1="4820" y1="14061" x2="4582" y2="35273"/>
                        <a14:foregroundMark x1="11914" y1="12889" x2="8181" y2="43273"/>
                        <a14:foregroundMark x1="32451" y1="20444" x2="10048" y2="37333"/>
                        <a14:foregroundMark x1="3225" y1="35273" x2="2851" y2="53939"/>
                        <a14:foregroundMark x1="5703" y1="47556" x2="8079" y2="58828"/>
                        <a14:foregroundMark x1="849" y1="11556" x2="1222" y2="21333"/>
                        <a14:foregroundMark x1="4209" y1="2505" x2="10794" y2="14949"/>
                        <a14:foregroundMark x1="7807" y1="2222" x2="23116" y2="5495"/>
                        <a14:foregroundMark x1="15411" y1="1333" x2="23999" y2="1778"/>
                        <a14:foregroundMark x1="23727" y1="3556" x2="25356" y2="4283"/>
                        <a14:foregroundMark x1="339" y1="30505" x2="102" y2="36606"/>
                        <a14:foregroundMark x1="475" y1="58222" x2="1222" y2="54061"/>
                        <a14:foregroundMark x1="23727" y1="3394" x2="26103" y2="4283"/>
                        <a14:foregroundMark x1="32688" y1="19717" x2="47386" y2="15960"/>
                        <a14:foregroundMark x1="47386" y1="15960" x2="55974" y2="16606"/>
                        <a14:foregroundMark x1="32304" y1="73586" x2="33254" y2="74273"/>
                        <a14:foregroundMark x1="61690" y1="12197" x2="60163" y2="14459"/>
                        <a14:foregroundMark x1="56939" y1="14297" x2="59688" y2="20921"/>
                        <a14:foregroundMark x1="60231" y1="16357" x2="63047" y2="20194"/>
                        <a14:foregroundMark x1="62708" y1="11026" x2="61486" y2="13247"/>
                        <a14:foregroundMark x1="54903" y1="11511" x2="55989" y2="14136"/>
                        <a14:foregroundMark x1="55650" y1="18901" x2="54835" y2="21163"/>
                        <a14:foregroundMark x1="54394" y1="16842" x2="54666" y2="18821"/>
                        <a14:backgroundMark x1="62084" y1="29495" x2="68058" y2="55717"/>
                        <a14:backgroundMark x1="75390" y1="13495" x2="79566" y2="32081"/>
                        <a14:backgroundMark x1="79566" y1="32081" x2="79532" y2="68646"/>
                        <a14:backgroundMark x1="79532" y1="68646" x2="64325" y2="77818"/>
                        <a14:backgroundMark x1="64325" y1="77818" x2="60115" y2="59515"/>
                        <a14:backgroundMark x1="60115" y1="59515" x2="61745" y2="31838"/>
                        <a14:backgroundMark x1="61745" y1="31838" x2="75866" y2="10869"/>
                        <a14:backgroundMark x1="75866" y1="10869" x2="86524" y2="37939"/>
                        <a14:backgroundMark x1="86524" y1="37939" x2="81874" y2="68000"/>
                        <a14:backgroundMark x1="19756" y1="20162" x2="29837" y2="15273"/>
                        <a14:backgroundMark x1="41412" y1="12889" x2="50136" y2="13778"/>
                        <a14:backgroundMark x1="34182" y1="32606" x2="44162" y2="52889"/>
                        <a14:backgroundMark x1="44026" y1="22828" x2="41785" y2="35556"/>
                        <a14:backgroundMark x1="26341" y1="32283" x2="22607" y2="37939"/>
                        <a14:backgroundMark x1="15411" y1="53778" x2="17651" y2="79556"/>
                        <a14:backgroundMark x1="49016" y1="76606" x2="38663" y2="79717"/>
                        <a14:backgroundMark x1="21623" y1="49778" x2="23252" y2="56606"/>
                        <a14:backgroundMark x1="28717" y1="68727" x2="30720" y2="69495"/>
                        <a14:backgroundMark x1="38289" y1="70949" x2="38289" y2="70949"/>
                        <a14:backgroundMark x1="44773" y1="63556" x2="44773" y2="63556"/>
                        <a14:backgroundMark x1="6755" y1="58747" x2="8316" y2="60364"/>
                        <a14:backgroundMark x1="54123" y1="15711" x2="54123" y2="15711"/>
                        <a14:backgroundMark x1="64371" y1="12439" x2="64371" y2="12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0" b="18815"/>
          <a:stretch/>
        </p:blipFill>
        <p:spPr>
          <a:xfrm>
            <a:off x="0" y="0"/>
            <a:ext cx="2452692" cy="238708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65AF53B-A1A3-0575-8946-E710935ED489}"/>
              </a:ext>
            </a:extLst>
          </p:cNvPr>
          <p:cNvSpPr txBox="1"/>
          <p:nvPr/>
        </p:nvSpPr>
        <p:spPr>
          <a:xfrm>
            <a:off x="3549070" y="1789990"/>
            <a:ext cx="5293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Vệ sinh chuồng trại và tắm cho lợn.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B1104CD-0FB2-281A-F91E-25E5033C1A69}"/>
              </a:ext>
            </a:extLst>
          </p:cNvPr>
          <p:cNvSpPr txBox="1"/>
          <p:nvPr/>
        </p:nvSpPr>
        <p:spPr>
          <a:xfrm>
            <a:off x="1691511" y="2263924"/>
            <a:ext cx="9651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Tác dụng: Làm cho lợn nuôi sạch sẽ, môi trường chuồng trại đảm bảo vệ sinh, không bị ô nhiễm do chất thải của lợn.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EDA73EC-A356-F7AD-28CB-D39D94C211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506"/>
          <a:stretch/>
        </p:blipFill>
        <p:spPr>
          <a:xfrm>
            <a:off x="5699370" y="3223337"/>
            <a:ext cx="5280542" cy="3310495"/>
          </a:xfrm>
          <a:prstGeom prst="rect">
            <a:avLst/>
          </a:prstGeom>
        </p:spPr>
      </p:pic>
      <p:pic>
        <p:nvPicPr>
          <p:cNvPr id="16" name="Hình ảnh 15" descr="Ảnh có chứa Tác phẩm nghệ thuật của trẻ con,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9C0E821F-CFD3-A4E4-ED2E-2D9ACEB1A1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06" y="-232828"/>
            <a:ext cx="2394913" cy="2394913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3D0CC28-E2FA-CD05-E5C4-A3448277560A}"/>
              </a:ext>
            </a:extLst>
          </p:cNvPr>
          <p:cNvSpPr txBox="1"/>
          <p:nvPr/>
        </p:nvSpPr>
        <p:spPr>
          <a:xfrm>
            <a:off x="5086258" y="661345"/>
            <a:ext cx="2219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508E42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HÌNH </a:t>
            </a:r>
            <a:r>
              <a:rPr lang="vi-VN" sz="5400" b="1">
                <a:solidFill>
                  <a:srgbClr val="508E42"/>
                </a:solidFill>
                <a:latin typeface="SVN-Apple" panose="02040603050506020204" pitchFamily="18" charset="0"/>
                <a:cs typeface="Arial" panose="020B0604020202020204" pitchFamily="34" charset="0"/>
              </a:rPr>
              <a:t>7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508E42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5400" b="1" i="0" u="none" strike="noStrike" kern="1200" cap="none" spc="0" normalizeH="0" baseline="0" noProof="0">
              <a:ln>
                <a:noFill/>
              </a:ln>
              <a:solidFill>
                <a:srgbClr val="508E42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337C98C4-CBE1-FF82-2099-045E0D58EC3A}"/>
              </a:ext>
            </a:extLst>
          </p:cNvPr>
          <p:cNvGrpSpPr/>
          <p:nvPr/>
        </p:nvGrpSpPr>
        <p:grpSpPr>
          <a:xfrm>
            <a:off x="9884780" y="4132162"/>
            <a:ext cx="3135260" cy="2862999"/>
            <a:chOff x="10119790" y="4329303"/>
            <a:chExt cx="2900250" cy="2646680"/>
          </a:xfrm>
        </p:grpSpPr>
        <p:pic>
          <p:nvPicPr>
            <p:cNvPr id="4" name="Hình ảnh 3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E8D968B7-5894-31DA-BEE3-9EB5F5625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9790" y="5125437"/>
              <a:ext cx="1818210" cy="1818210"/>
            </a:xfrm>
            <a:prstGeom prst="rect">
              <a:avLst/>
            </a:prstGeom>
          </p:spPr>
        </p:pic>
        <p:pic>
          <p:nvPicPr>
            <p:cNvPr id="5" name="Hình ảnh 4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0F2B60C7-7414-EAAC-9E9A-28620264C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3360" y="4329303"/>
              <a:ext cx="2646680" cy="2646680"/>
            </a:xfrm>
            <a:prstGeom prst="rect">
              <a:avLst/>
            </a:prstGeom>
          </p:spPr>
        </p:pic>
      </p:grpSp>
      <p:pic>
        <p:nvPicPr>
          <p:cNvPr id="1026" name="Picture 2" descr="Cute Cartoon Pig Bathing Stok Vektör Sanatı &amp; 2015'nin Daha Fazla Görseli -  2015, Animasyon karakter, Ayakta durmak - iStock">
            <a:extLst>
              <a:ext uri="{FF2B5EF4-FFF2-40B4-BE49-F238E27FC236}">
                <a16:creationId xmlns:a16="http://schemas.microsoft.com/office/drawing/2014/main" id="{A8EA125C-E8CC-2950-B9D0-5EA0373BA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3" b="97739" l="1797" r="94608">
                        <a14:foregroundMark x1="48856" y1="4523" x2="51471" y2="26131"/>
                        <a14:foregroundMark x1="88725" y1="78392" x2="94608" y2="83166"/>
                        <a14:foregroundMark x1="68954" y1="89698" x2="72549" y2="90704"/>
                        <a14:foregroundMark x1="83170" y1="96231" x2="86765" y2="97739"/>
                        <a14:foregroundMark x1="37092" y1="92965" x2="40686" y2="94975"/>
                        <a14:foregroundMark x1="8824" y1="75879" x2="8824" y2="75879"/>
                        <a14:foregroundMark x1="1797" y1="82161" x2="4085" y2="831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40" y="3280333"/>
            <a:ext cx="4610100" cy="299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ACAAF296-EA82-222D-61BA-F94762B24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48705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tác phẩm nghệ thuật, bầu trời, Hội họa nghệ thuật, thực vật&#10;&#10;Mô tả được tạo tự động">
            <a:extLst>
              <a:ext uri="{FF2B5EF4-FFF2-40B4-BE49-F238E27FC236}">
                <a16:creationId xmlns:a16="http://schemas.microsoft.com/office/drawing/2014/main" id="{0F05477D-D82F-58FB-E174-B09B285FF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1DB899F7-3FC2-7529-514C-B4F6404F8CB6}"/>
              </a:ext>
            </a:extLst>
          </p:cNvPr>
          <p:cNvSpPr/>
          <p:nvPr/>
        </p:nvSpPr>
        <p:spPr>
          <a:xfrm>
            <a:off x="294640" y="203200"/>
            <a:ext cx="11643360" cy="6350000"/>
          </a:xfrm>
          <a:prstGeom prst="roundRect">
            <a:avLst>
              <a:gd name="adj" fmla="val 9467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70275447-7803-8E9B-1B7F-F1C637BF4444}"/>
              </a:ext>
            </a:extLst>
          </p:cNvPr>
          <p:cNvGrpSpPr/>
          <p:nvPr/>
        </p:nvGrpSpPr>
        <p:grpSpPr>
          <a:xfrm>
            <a:off x="10032524" y="4095292"/>
            <a:ext cx="3248969" cy="3001895"/>
            <a:chOff x="10119790" y="4329303"/>
            <a:chExt cx="2900250" cy="2646680"/>
          </a:xfrm>
        </p:grpSpPr>
        <p:pic>
          <p:nvPicPr>
            <p:cNvPr id="8" name="Hình ảnh 7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78FCC469-1DF8-D5B5-B16F-DAB728D8E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9790" y="5125437"/>
              <a:ext cx="1818210" cy="1818210"/>
            </a:xfrm>
            <a:prstGeom prst="rect">
              <a:avLst/>
            </a:prstGeom>
          </p:spPr>
        </p:pic>
        <p:pic>
          <p:nvPicPr>
            <p:cNvPr id="9" name="Hình ảnh 8" descr="Ảnh có chứa thực vật, Thực vật có hạt, hoa, cỏ&#10;&#10;Mô tả được tạo tự động">
              <a:extLst>
                <a:ext uri="{FF2B5EF4-FFF2-40B4-BE49-F238E27FC236}">
                  <a16:creationId xmlns:a16="http://schemas.microsoft.com/office/drawing/2014/main" id="{A703B65E-CAFD-0FBD-9583-661F39B51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3360" y="4329303"/>
              <a:ext cx="2646680" cy="2646680"/>
            </a:xfrm>
            <a:prstGeom prst="rect">
              <a:avLst/>
            </a:prstGeom>
          </p:spPr>
        </p:pic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B2D79D8-8EA0-A660-303A-07799C2018B7}"/>
              </a:ext>
            </a:extLst>
          </p:cNvPr>
          <p:cNvSpPr txBox="1"/>
          <p:nvPr/>
        </p:nvSpPr>
        <p:spPr>
          <a:xfrm>
            <a:off x="284368" y="1854493"/>
            <a:ext cx="11372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Che chắn chuồng trại cho trâu, bò vào mùa lạnh, thời tiết rét, nhiệt độ thấp.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81505A2-D50B-C677-293B-1558BD8FE963}"/>
              </a:ext>
            </a:extLst>
          </p:cNvPr>
          <p:cNvSpPr txBox="1"/>
          <p:nvPr/>
        </p:nvSpPr>
        <p:spPr>
          <a:xfrm>
            <a:off x="2400501" y="2414389"/>
            <a:ext cx="7390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Tác dụng: Giúp giữ ấm cho vật nuôi, tránh gió lùa.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CA22E00-A7A8-7CA6-9C90-48E1E05D0F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2" r="51930"/>
          <a:stretch/>
        </p:blipFill>
        <p:spPr>
          <a:xfrm>
            <a:off x="571060" y="2989001"/>
            <a:ext cx="5412504" cy="3512331"/>
          </a:xfrm>
          <a:prstGeom prst="rect">
            <a:avLst/>
          </a:prstGeom>
        </p:spPr>
      </p:pic>
      <p:pic>
        <p:nvPicPr>
          <p:cNvPr id="17" name="Hình ảnh 16" descr="Ảnh có chứa Tác phẩm nghệ thuật của trẻ con,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599C86AF-12BA-88E2-0897-8012A040C6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88" y="-313344"/>
            <a:ext cx="2394913" cy="2394913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6E13E48-25C7-DBF7-077D-BA5055EE94B6}"/>
              </a:ext>
            </a:extLst>
          </p:cNvPr>
          <p:cNvSpPr txBox="1"/>
          <p:nvPr/>
        </p:nvSpPr>
        <p:spPr>
          <a:xfrm>
            <a:off x="5134940" y="554019"/>
            <a:ext cx="2219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508E42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HÌNH </a:t>
            </a:r>
            <a:r>
              <a:rPr lang="vi-VN" sz="5400" b="1" dirty="0">
                <a:solidFill>
                  <a:srgbClr val="508E42"/>
                </a:solidFill>
                <a:latin typeface="SVN-Apple" panose="02040603050506020204" pitchFamily="18" charset="0"/>
                <a:cs typeface="Arial" panose="020B0604020202020204" pitchFamily="34" charset="0"/>
              </a:rPr>
              <a:t>8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508E42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508E42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FE3B003-C7CE-C031-7E13-3016E11645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144" y="2569539"/>
            <a:ext cx="4591691" cy="4334480"/>
          </a:xfrm>
          <a:prstGeom prst="rect">
            <a:avLst/>
          </a:prstGeom>
        </p:spPr>
      </p:pic>
      <p:pic>
        <p:nvPicPr>
          <p:cNvPr id="6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42C4ED54-6E14-7D61-ED4A-98ED4E146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8705" y="2941637"/>
            <a:ext cx="487363" cy="487363"/>
          </a:xfrm>
          <a:prstGeom prst="rect">
            <a:avLst/>
          </a:prstGeom>
        </p:spPr>
      </p:pic>
      <p:pic>
        <p:nvPicPr>
          <p:cNvPr id="10" name="Hình ảnh 9" descr="Ảnh có chứa con vẹt, con chim, đậu&#10;&#10;Mô tả được tạo tự động">
            <a:extLst>
              <a:ext uri="{FF2B5EF4-FFF2-40B4-BE49-F238E27FC236}">
                <a16:creationId xmlns:a16="http://schemas.microsoft.com/office/drawing/2014/main" id="{BAAF5C16-1FB2-07A5-E544-4A5E563138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93" b="89980" l="102" r="89919">
                        <a14:foregroundMark x1="4820" y1="14061" x2="4582" y2="35273"/>
                        <a14:foregroundMark x1="11914" y1="12889" x2="8181" y2="43273"/>
                        <a14:foregroundMark x1="32451" y1="20444" x2="10048" y2="37333"/>
                        <a14:foregroundMark x1="3225" y1="35273" x2="2851" y2="53939"/>
                        <a14:foregroundMark x1="5703" y1="47556" x2="8079" y2="58828"/>
                        <a14:foregroundMark x1="849" y1="11556" x2="1222" y2="21333"/>
                        <a14:foregroundMark x1="4209" y1="2505" x2="10794" y2="14949"/>
                        <a14:foregroundMark x1="7807" y1="2222" x2="23116" y2="5495"/>
                        <a14:foregroundMark x1="15411" y1="1333" x2="23999" y2="1778"/>
                        <a14:foregroundMark x1="23727" y1="3556" x2="25356" y2="4283"/>
                        <a14:foregroundMark x1="339" y1="30505" x2="102" y2="36606"/>
                        <a14:foregroundMark x1="475" y1="58222" x2="1222" y2="54061"/>
                        <a14:foregroundMark x1="23727" y1="3394" x2="26103" y2="4283"/>
                        <a14:foregroundMark x1="32688" y1="19717" x2="47386" y2="15960"/>
                        <a14:foregroundMark x1="47386" y1="15960" x2="55974" y2="16606"/>
                        <a14:foregroundMark x1="32304" y1="73586" x2="33254" y2="74273"/>
                        <a14:foregroundMark x1="61690" y1="12197" x2="60163" y2="14459"/>
                        <a14:foregroundMark x1="56939" y1="14297" x2="59688" y2="20921"/>
                        <a14:foregroundMark x1="60231" y1="16357" x2="63047" y2="20194"/>
                        <a14:foregroundMark x1="62708" y1="11026" x2="61486" y2="13247"/>
                        <a14:foregroundMark x1="54903" y1="11511" x2="55989" y2="14136"/>
                        <a14:foregroundMark x1="55650" y1="18901" x2="54835" y2="21163"/>
                        <a14:foregroundMark x1="54394" y1="16842" x2="54666" y2="18821"/>
                        <a14:backgroundMark x1="62084" y1="29495" x2="68058" y2="55717"/>
                        <a14:backgroundMark x1="75390" y1="13495" x2="79566" y2="32081"/>
                        <a14:backgroundMark x1="79566" y1="32081" x2="79532" y2="68646"/>
                        <a14:backgroundMark x1="79532" y1="68646" x2="64325" y2="77818"/>
                        <a14:backgroundMark x1="64325" y1="77818" x2="60115" y2="59515"/>
                        <a14:backgroundMark x1="60115" y1="59515" x2="61745" y2="31838"/>
                        <a14:backgroundMark x1="61745" y1="31838" x2="75866" y2="10869"/>
                        <a14:backgroundMark x1="75866" y1="10869" x2="86524" y2="37939"/>
                        <a14:backgroundMark x1="86524" y1="37939" x2="81874" y2="68000"/>
                        <a14:backgroundMark x1="19756" y1="20162" x2="29837" y2="15273"/>
                        <a14:backgroundMark x1="41412" y1="12889" x2="50136" y2="13778"/>
                        <a14:backgroundMark x1="34182" y1="32606" x2="44162" y2="52889"/>
                        <a14:backgroundMark x1="44026" y1="22828" x2="41785" y2="35556"/>
                        <a14:backgroundMark x1="26341" y1="32283" x2="22607" y2="37939"/>
                        <a14:backgroundMark x1="15411" y1="53778" x2="17651" y2="79556"/>
                        <a14:backgroundMark x1="49016" y1="76606" x2="38663" y2="79717"/>
                        <a14:backgroundMark x1="21623" y1="49778" x2="23252" y2="56606"/>
                        <a14:backgroundMark x1="28717" y1="68727" x2="30720" y2="69495"/>
                        <a14:backgroundMark x1="38289" y1="70949" x2="38289" y2="70949"/>
                        <a14:backgroundMark x1="44773" y1="63556" x2="44773" y2="63556"/>
                        <a14:backgroundMark x1="6755" y1="58747" x2="8316" y2="60364"/>
                        <a14:backgroundMark x1="54123" y1="15711" x2="54123" y2="15711"/>
                        <a14:backgroundMark x1="64371" y1="12439" x2="64371" y2="12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0" b="18815"/>
          <a:stretch/>
        </p:blipFill>
        <p:spPr>
          <a:xfrm>
            <a:off x="0" y="1"/>
            <a:ext cx="2095018" cy="20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  <p:bldP spid="15" grpId="0"/>
      <p:bldP spid="18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667</Words>
  <Application>Microsoft Office PowerPoint</Application>
  <PresentationFormat>Màn hình rộng</PresentationFormat>
  <Paragraphs>86</Paragraphs>
  <Slides>23</Slides>
  <Notes>0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3" baseType="lpstr">
      <vt:lpstr>Arial</vt:lpstr>
      <vt:lpstr>Calibri</vt:lpstr>
      <vt:lpstr>iCiel Pony</vt:lpstr>
      <vt:lpstr>SVN-Apple</vt:lpstr>
      <vt:lpstr>SVN-Poky's</vt:lpstr>
      <vt:lpstr>Times New Roman</vt:lpstr>
      <vt:lpstr>UTM Edwardian</vt:lpstr>
      <vt:lpstr>UTM Mother</vt:lpstr>
      <vt:lpstr>思源黑体 CN Bold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BUI TIEN DAT</dc:creator>
  <cp:lastModifiedBy>pc</cp:lastModifiedBy>
  <cp:revision>79</cp:revision>
  <dcterms:created xsi:type="dcterms:W3CDTF">2023-08-05T00:50:50Z</dcterms:created>
  <dcterms:modified xsi:type="dcterms:W3CDTF">2023-12-26T16:33:22Z</dcterms:modified>
</cp:coreProperties>
</file>