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ctiveX/activeX1.xml" ContentType="application/vnd.ms-office.activeX+xml"/>
  <Override PartName="/ppt/activeX/activeX2.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319" r:id="rId3"/>
    <p:sldId id="281" r:id="rId4"/>
    <p:sldId id="260" r:id="rId5"/>
    <p:sldId id="282" r:id="rId6"/>
    <p:sldId id="263" r:id="rId7"/>
    <p:sldId id="271" r:id="rId8"/>
    <p:sldId id="276" r:id="rId9"/>
    <p:sldId id="277" r:id="rId10"/>
    <p:sldId id="278" r:id="rId11"/>
    <p:sldId id="264" r:id="rId12"/>
    <p:sldId id="286" r:id="rId13"/>
    <p:sldId id="351" r:id="rId14"/>
    <p:sldId id="283" r:id="rId15"/>
    <p:sldId id="266" r:id="rId16"/>
    <p:sldId id="350" r:id="rId17"/>
    <p:sldId id="287" r:id="rId18"/>
    <p:sldId id="284" r:id="rId19"/>
    <p:sldId id="267" r:id="rId20"/>
    <p:sldId id="285" r:id="rId21"/>
    <p:sldId id="270" r:id="rId22"/>
    <p:sldId id="273" r:id="rId23"/>
    <p:sldId id="275" r:id="rId2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FBFF"/>
    <a:srgbClr val="FAE8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hông có Kiểu, Không có Lướ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66" autoAdjust="0"/>
    <p:restoredTop sz="94660"/>
  </p:normalViewPr>
  <p:slideViewPr>
    <p:cSldViewPr snapToGrid="0">
      <p:cViewPr varScale="1">
        <p:scale>
          <a:sx n="62" d="100"/>
          <a:sy n="62" d="100"/>
        </p:scale>
        <p:origin x="62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18A8C09-9F4A-B4C1-2035-6ACDB05E12DB}"/>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F401DDAE-C963-FFD5-EFBF-8092BA6778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68064FC3-70CA-1EDA-C2A3-9AACF6B8109C}"/>
              </a:ext>
            </a:extLst>
          </p:cNvPr>
          <p:cNvSpPr>
            <a:spLocks noGrp="1"/>
          </p:cNvSpPr>
          <p:nvPr>
            <p:ph type="dt" sz="half" idx="10"/>
          </p:nvPr>
        </p:nvSpPr>
        <p:spPr/>
        <p:txBody>
          <a:bodyPr/>
          <a:lstStyle/>
          <a:p>
            <a:fld id="{2D52A1E0-1E78-4475-8C82-67B8E4EF6A50}" type="datetimeFigureOut">
              <a:rPr lang="vi-VN" smtClean="0"/>
              <a:t>26/12/2023</a:t>
            </a:fld>
            <a:endParaRPr lang="vi-VN"/>
          </a:p>
        </p:txBody>
      </p:sp>
      <p:sp>
        <p:nvSpPr>
          <p:cNvPr id="5" name="Chỗ dành sẵn cho Chân trang 4">
            <a:extLst>
              <a:ext uri="{FF2B5EF4-FFF2-40B4-BE49-F238E27FC236}">
                <a16:creationId xmlns:a16="http://schemas.microsoft.com/office/drawing/2014/main" id="{5C3C060F-120B-3EB5-C842-BD68CC0539F5}"/>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0EA9B22F-6060-4D77-576B-3AE17E2136A4}"/>
              </a:ext>
            </a:extLst>
          </p:cNvPr>
          <p:cNvSpPr>
            <a:spLocks noGrp="1"/>
          </p:cNvSpPr>
          <p:nvPr>
            <p:ph type="sldNum" sz="quarter" idx="12"/>
          </p:nvPr>
        </p:nvSpPr>
        <p:spPr/>
        <p:txBody>
          <a:bodyPr/>
          <a:lstStyle/>
          <a:p>
            <a:fld id="{2BB39AEA-51AD-4EB5-8C2D-60F5983F3B2D}" type="slidenum">
              <a:rPr lang="vi-VN" smtClean="0"/>
              <a:t>‹#›</a:t>
            </a:fld>
            <a:endParaRPr lang="vi-VN"/>
          </a:p>
        </p:txBody>
      </p:sp>
    </p:spTree>
    <p:extLst>
      <p:ext uri="{BB962C8B-B14F-4D97-AF65-F5344CB8AC3E}">
        <p14:creationId xmlns:p14="http://schemas.microsoft.com/office/powerpoint/2010/main" val="3579731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EB81E4-546D-DA8A-E581-8F6DBABA1B3E}"/>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71807AE0-39A0-B58B-6949-336DFD63DAC4}"/>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AF51B060-440A-D053-F83B-D6CAF03E8F81}"/>
              </a:ext>
            </a:extLst>
          </p:cNvPr>
          <p:cNvSpPr>
            <a:spLocks noGrp="1"/>
          </p:cNvSpPr>
          <p:nvPr>
            <p:ph type="dt" sz="half" idx="10"/>
          </p:nvPr>
        </p:nvSpPr>
        <p:spPr/>
        <p:txBody>
          <a:bodyPr/>
          <a:lstStyle/>
          <a:p>
            <a:fld id="{2D52A1E0-1E78-4475-8C82-67B8E4EF6A50}" type="datetimeFigureOut">
              <a:rPr lang="vi-VN" smtClean="0"/>
              <a:t>26/12/2023</a:t>
            </a:fld>
            <a:endParaRPr lang="vi-VN"/>
          </a:p>
        </p:txBody>
      </p:sp>
      <p:sp>
        <p:nvSpPr>
          <p:cNvPr id="5" name="Chỗ dành sẵn cho Chân trang 4">
            <a:extLst>
              <a:ext uri="{FF2B5EF4-FFF2-40B4-BE49-F238E27FC236}">
                <a16:creationId xmlns:a16="http://schemas.microsoft.com/office/drawing/2014/main" id="{E8AD63EC-9A84-9BE3-F6AC-A770EC114284}"/>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625B4CA7-69A6-6B1F-86C4-79BF5DD23CEF}"/>
              </a:ext>
            </a:extLst>
          </p:cNvPr>
          <p:cNvSpPr>
            <a:spLocks noGrp="1"/>
          </p:cNvSpPr>
          <p:nvPr>
            <p:ph type="sldNum" sz="quarter" idx="12"/>
          </p:nvPr>
        </p:nvSpPr>
        <p:spPr/>
        <p:txBody>
          <a:bodyPr/>
          <a:lstStyle/>
          <a:p>
            <a:fld id="{2BB39AEA-51AD-4EB5-8C2D-60F5983F3B2D}" type="slidenum">
              <a:rPr lang="vi-VN" smtClean="0"/>
              <a:t>‹#›</a:t>
            </a:fld>
            <a:endParaRPr lang="vi-VN"/>
          </a:p>
        </p:txBody>
      </p:sp>
    </p:spTree>
    <p:extLst>
      <p:ext uri="{BB962C8B-B14F-4D97-AF65-F5344CB8AC3E}">
        <p14:creationId xmlns:p14="http://schemas.microsoft.com/office/powerpoint/2010/main" val="1191883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F4C403E-18B3-8863-E576-9DFE1437EB54}"/>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A255C6BD-91C0-B937-1EC0-5D5AAEB97E04}"/>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50F1B87-0563-5294-C57C-E23F13A297C5}"/>
              </a:ext>
            </a:extLst>
          </p:cNvPr>
          <p:cNvSpPr>
            <a:spLocks noGrp="1"/>
          </p:cNvSpPr>
          <p:nvPr>
            <p:ph type="dt" sz="half" idx="10"/>
          </p:nvPr>
        </p:nvSpPr>
        <p:spPr/>
        <p:txBody>
          <a:bodyPr/>
          <a:lstStyle/>
          <a:p>
            <a:fld id="{2D52A1E0-1E78-4475-8C82-67B8E4EF6A50}" type="datetimeFigureOut">
              <a:rPr lang="vi-VN" smtClean="0"/>
              <a:t>26/12/2023</a:t>
            </a:fld>
            <a:endParaRPr lang="vi-VN"/>
          </a:p>
        </p:txBody>
      </p:sp>
      <p:sp>
        <p:nvSpPr>
          <p:cNvPr id="5" name="Chỗ dành sẵn cho Chân trang 4">
            <a:extLst>
              <a:ext uri="{FF2B5EF4-FFF2-40B4-BE49-F238E27FC236}">
                <a16:creationId xmlns:a16="http://schemas.microsoft.com/office/drawing/2014/main" id="{BE613558-DF66-4505-61EF-A62F9B4A43AE}"/>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5DACF666-57BA-8C5C-B001-F42B41B0A807}"/>
              </a:ext>
            </a:extLst>
          </p:cNvPr>
          <p:cNvSpPr>
            <a:spLocks noGrp="1"/>
          </p:cNvSpPr>
          <p:nvPr>
            <p:ph type="sldNum" sz="quarter" idx="12"/>
          </p:nvPr>
        </p:nvSpPr>
        <p:spPr/>
        <p:txBody>
          <a:bodyPr/>
          <a:lstStyle/>
          <a:p>
            <a:fld id="{2BB39AEA-51AD-4EB5-8C2D-60F5983F3B2D}" type="slidenum">
              <a:rPr lang="vi-VN" smtClean="0"/>
              <a:t>‹#›</a:t>
            </a:fld>
            <a:endParaRPr lang="vi-VN"/>
          </a:p>
        </p:txBody>
      </p:sp>
    </p:spTree>
    <p:extLst>
      <p:ext uri="{BB962C8B-B14F-4D97-AF65-F5344CB8AC3E}">
        <p14:creationId xmlns:p14="http://schemas.microsoft.com/office/powerpoint/2010/main" val="120400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123EA1A-DCD7-2885-13B0-A85B4326B5E1}"/>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A935B364-6699-109B-1912-012A44D9C4E4}"/>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A533C95F-7A16-320E-A3FF-0D2C0347FF60}"/>
              </a:ext>
            </a:extLst>
          </p:cNvPr>
          <p:cNvSpPr>
            <a:spLocks noGrp="1"/>
          </p:cNvSpPr>
          <p:nvPr>
            <p:ph type="dt" sz="half" idx="10"/>
          </p:nvPr>
        </p:nvSpPr>
        <p:spPr/>
        <p:txBody>
          <a:bodyPr/>
          <a:lstStyle/>
          <a:p>
            <a:fld id="{2D52A1E0-1E78-4475-8C82-67B8E4EF6A50}" type="datetimeFigureOut">
              <a:rPr lang="vi-VN" smtClean="0"/>
              <a:t>26/12/2023</a:t>
            </a:fld>
            <a:endParaRPr lang="vi-VN"/>
          </a:p>
        </p:txBody>
      </p:sp>
      <p:sp>
        <p:nvSpPr>
          <p:cNvPr id="5" name="Chỗ dành sẵn cho Chân trang 4">
            <a:extLst>
              <a:ext uri="{FF2B5EF4-FFF2-40B4-BE49-F238E27FC236}">
                <a16:creationId xmlns:a16="http://schemas.microsoft.com/office/drawing/2014/main" id="{CC09E772-8DEF-9895-583A-4FA40F80B5D7}"/>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03690DB8-9512-6C5F-85AD-E6E25877D708}"/>
              </a:ext>
            </a:extLst>
          </p:cNvPr>
          <p:cNvSpPr>
            <a:spLocks noGrp="1"/>
          </p:cNvSpPr>
          <p:nvPr>
            <p:ph type="sldNum" sz="quarter" idx="12"/>
          </p:nvPr>
        </p:nvSpPr>
        <p:spPr/>
        <p:txBody>
          <a:bodyPr/>
          <a:lstStyle/>
          <a:p>
            <a:fld id="{2BB39AEA-51AD-4EB5-8C2D-60F5983F3B2D}" type="slidenum">
              <a:rPr lang="vi-VN" smtClean="0"/>
              <a:t>‹#›</a:t>
            </a:fld>
            <a:endParaRPr lang="vi-VN"/>
          </a:p>
        </p:txBody>
      </p:sp>
    </p:spTree>
    <p:extLst>
      <p:ext uri="{BB962C8B-B14F-4D97-AF65-F5344CB8AC3E}">
        <p14:creationId xmlns:p14="http://schemas.microsoft.com/office/powerpoint/2010/main" val="2336727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FF11705-7F92-D488-C1E6-BAB8473D22A0}"/>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35E24380-F6AA-FA96-E734-7641362A6E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E1DC490D-C29C-7688-A3E3-162A43434E83}"/>
              </a:ext>
            </a:extLst>
          </p:cNvPr>
          <p:cNvSpPr>
            <a:spLocks noGrp="1"/>
          </p:cNvSpPr>
          <p:nvPr>
            <p:ph type="dt" sz="half" idx="10"/>
          </p:nvPr>
        </p:nvSpPr>
        <p:spPr/>
        <p:txBody>
          <a:bodyPr/>
          <a:lstStyle/>
          <a:p>
            <a:fld id="{2D52A1E0-1E78-4475-8C82-67B8E4EF6A50}" type="datetimeFigureOut">
              <a:rPr lang="vi-VN" smtClean="0"/>
              <a:t>26/12/2023</a:t>
            </a:fld>
            <a:endParaRPr lang="vi-VN"/>
          </a:p>
        </p:txBody>
      </p:sp>
      <p:sp>
        <p:nvSpPr>
          <p:cNvPr id="5" name="Chỗ dành sẵn cho Chân trang 4">
            <a:extLst>
              <a:ext uri="{FF2B5EF4-FFF2-40B4-BE49-F238E27FC236}">
                <a16:creationId xmlns:a16="http://schemas.microsoft.com/office/drawing/2014/main" id="{A732768B-9FA7-ABC1-0B9F-4D477C106F69}"/>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AA6ADC81-1A7B-B02F-FD15-81BA1FA6EF03}"/>
              </a:ext>
            </a:extLst>
          </p:cNvPr>
          <p:cNvSpPr>
            <a:spLocks noGrp="1"/>
          </p:cNvSpPr>
          <p:nvPr>
            <p:ph type="sldNum" sz="quarter" idx="12"/>
          </p:nvPr>
        </p:nvSpPr>
        <p:spPr/>
        <p:txBody>
          <a:bodyPr/>
          <a:lstStyle/>
          <a:p>
            <a:fld id="{2BB39AEA-51AD-4EB5-8C2D-60F5983F3B2D}" type="slidenum">
              <a:rPr lang="vi-VN" smtClean="0"/>
              <a:t>‹#›</a:t>
            </a:fld>
            <a:endParaRPr lang="vi-VN"/>
          </a:p>
        </p:txBody>
      </p:sp>
    </p:spTree>
    <p:extLst>
      <p:ext uri="{BB962C8B-B14F-4D97-AF65-F5344CB8AC3E}">
        <p14:creationId xmlns:p14="http://schemas.microsoft.com/office/powerpoint/2010/main" val="4097052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F860558-9E08-BC4D-E415-D66D35F32130}"/>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FD13B0B-E4F9-0634-8FE7-B1AD9353314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92B08BB1-790D-CD3C-77FC-3CEB3EA421D8}"/>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9FF695BD-E675-6C6D-9157-074B859644C5}"/>
              </a:ext>
            </a:extLst>
          </p:cNvPr>
          <p:cNvSpPr>
            <a:spLocks noGrp="1"/>
          </p:cNvSpPr>
          <p:nvPr>
            <p:ph type="dt" sz="half" idx="10"/>
          </p:nvPr>
        </p:nvSpPr>
        <p:spPr/>
        <p:txBody>
          <a:bodyPr/>
          <a:lstStyle/>
          <a:p>
            <a:fld id="{2D52A1E0-1E78-4475-8C82-67B8E4EF6A50}" type="datetimeFigureOut">
              <a:rPr lang="vi-VN" smtClean="0"/>
              <a:t>26/12/2023</a:t>
            </a:fld>
            <a:endParaRPr lang="vi-VN"/>
          </a:p>
        </p:txBody>
      </p:sp>
      <p:sp>
        <p:nvSpPr>
          <p:cNvPr id="6" name="Chỗ dành sẵn cho Chân trang 5">
            <a:extLst>
              <a:ext uri="{FF2B5EF4-FFF2-40B4-BE49-F238E27FC236}">
                <a16:creationId xmlns:a16="http://schemas.microsoft.com/office/drawing/2014/main" id="{B1F5188E-CBD8-1E05-7B06-974EEA7DB3A4}"/>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56799933-8699-1AEC-A20A-7FF539AF057E}"/>
              </a:ext>
            </a:extLst>
          </p:cNvPr>
          <p:cNvSpPr>
            <a:spLocks noGrp="1"/>
          </p:cNvSpPr>
          <p:nvPr>
            <p:ph type="sldNum" sz="quarter" idx="12"/>
          </p:nvPr>
        </p:nvSpPr>
        <p:spPr/>
        <p:txBody>
          <a:bodyPr/>
          <a:lstStyle/>
          <a:p>
            <a:fld id="{2BB39AEA-51AD-4EB5-8C2D-60F5983F3B2D}" type="slidenum">
              <a:rPr lang="vi-VN" smtClean="0"/>
              <a:t>‹#›</a:t>
            </a:fld>
            <a:endParaRPr lang="vi-VN"/>
          </a:p>
        </p:txBody>
      </p:sp>
    </p:spTree>
    <p:extLst>
      <p:ext uri="{BB962C8B-B14F-4D97-AF65-F5344CB8AC3E}">
        <p14:creationId xmlns:p14="http://schemas.microsoft.com/office/powerpoint/2010/main" val="921435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07F9983-8942-0F5C-6F65-5A76BCF20940}"/>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67EECB24-3A99-6FE0-7F33-DE497305EA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8326316D-D715-AD94-041E-DE1D39D3255E}"/>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D9B81A81-51EE-723E-90BB-0808544468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27C3662-40D7-F906-ADE8-0E965E2350A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259A956F-06F4-A0AA-7571-D43F8D356F3F}"/>
              </a:ext>
            </a:extLst>
          </p:cNvPr>
          <p:cNvSpPr>
            <a:spLocks noGrp="1"/>
          </p:cNvSpPr>
          <p:nvPr>
            <p:ph type="dt" sz="half" idx="10"/>
          </p:nvPr>
        </p:nvSpPr>
        <p:spPr/>
        <p:txBody>
          <a:bodyPr/>
          <a:lstStyle/>
          <a:p>
            <a:fld id="{2D52A1E0-1E78-4475-8C82-67B8E4EF6A50}" type="datetimeFigureOut">
              <a:rPr lang="vi-VN" smtClean="0"/>
              <a:t>26/12/2023</a:t>
            </a:fld>
            <a:endParaRPr lang="vi-VN"/>
          </a:p>
        </p:txBody>
      </p:sp>
      <p:sp>
        <p:nvSpPr>
          <p:cNvPr id="8" name="Chỗ dành sẵn cho Chân trang 7">
            <a:extLst>
              <a:ext uri="{FF2B5EF4-FFF2-40B4-BE49-F238E27FC236}">
                <a16:creationId xmlns:a16="http://schemas.microsoft.com/office/drawing/2014/main" id="{F20151E1-C97A-B273-21E7-95F00C682099}"/>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2A0CB535-1F6E-A544-30A2-08822EC67B30}"/>
              </a:ext>
            </a:extLst>
          </p:cNvPr>
          <p:cNvSpPr>
            <a:spLocks noGrp="1"/>
          </p:cNvSpPr>
          <p:nvPr>
            <p:ph type="sldNum" sz="quarter" idx="12"/>
          </p:nvPr>
        </p:nvSpPr>
        <p:spPr/>
        <p:txBody>
          <a:bodyPr/>
          <a:lstStyle/>
          <a:p>
            <a:fld id="{2BB39AEA-51AD-4EB5-8C2D-60F5983F3B2D}" type="slidenum">
              <a:rPr lang="vi-VN" smtClean="0"/>
              <a:t>‹#›</a:t>
            </a:fld>
            <a:endParaRPr lang="vi-VN"/>
          </a:p>
        </p:txBody>
      </p:sp>
    </p:spTree>
    <p:extLst>
      <p:ext uri="{BB962C8B-B14F-4D97-AF65-F5344CB8AC3E}">
        <p14:creationId xmlns:p14="http://schemas.microsoft.com/office/powerpoint/2010/main" val="938540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C8E7ED7-20B9-918A-5A8C-137163ECA194}"/>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FE45CBDF-0D0C-7DE7-5CDE-AD8CB0639D7B}"/>
              </a:ext>
            </a:extLst>
          </p:cNvPr>
          <p:cNvSpPr>
            <a:spLocks noGrp="1"/>
          </p:cNvSpPr>
          <p:nvPr>
            <p:ph type="dt" sz="half" idx="10"/>
          </p:nvPr>
        </p:nvSpPr>
        <p:spPr/>
        <p:txBody>
          <a:bodyPr/>
          <a:lstStyle/>
          <a:p>
            <a:fld id="{2D52A1E0-1E78-4475-8C82-67B8E4EF6A50}" type="datetimeFigureOut">
              <a:rPr lang="vi-VN" smtClean="0"/>
              <a:t>26/12/2023</a:t>
            </a:fld>
            <a:endParaRPr lang="vi-VN"/>
          </a:p>
        </p:txBody>
      </p:sp>
      <p:sp>
        <p:nvSpPr>
          <p:cNvPr id="4" name="Chỗ dành sẵn cho Chân trang 3">
            <a:extLst>
              <a:ext uri="{FF2B5EF4-FFF2-40B4-BE49-F238E27FC236}">
                <a16:creationId xmlns:a16="http://schemas.microsoft.com/office/drawing/2014/main" id="{533AC3B3-CF6A-541C-EE22-1D7AC0F02D7F}"/>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BDA0AF35-5E74-ABF4-3D28-E3E12D6C19C2}"/>
              </a:ext>
            </a:extLst>
          </p:cNvPr>
          <p:cNvSpPr>
            <a:spLocks noGrp="1"/>
          </p:cNvSpPr>
          <p:nvPr>
            <p:ph type="sldNum" sz="quarter" idx="12"/>
          </p:nvPr>
        </p:nvSpPr>
        <p:spPr/>
        <p:txBody>
          <a:bodyPr/>
          <a:lstStyle/>
          <a:p>
            <a:fld id="{2BB39AEA-51AD-4EB5-8C2D-60F5983F3B2D}" type="slidenum">
              <a:rPr lang="vi-VN" smtClean="0"/>
              <a:t>‹#›</a:t>
            </a:fld>
            <a:endParaRPr lang="vi-VN"/>
          </a:p>
        </p:txBody>
      </p:sp>
    </p:spTree>
    <p:extLst>
      <p:ext uri="{BB962C8B-B14F-4D97-AF65-F5344CB8AC3E}">
        <p14:creationId xmlns:p14="http://schemas.microsoft.com/office/powerpoint/2010/main" val="1617720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57BDAC6-6BCB-E5FB-4A38-767574E750F1}"/>
              </a:ext>
            </a:extLst>
          </p:cNvPr>
          <p:cNvSpPr>
            <a:spLocks noGrp="1"/>
          </p:cNvSpPr>
          <p:nvPr>
            <p:ph type="dt" sz="half" idx="10"/>
          </p:nvPr>
        </p:nvSpPr>
        <p:spPr/>
        <p:txBody>
          <a:bodyPr/>
          <a:lstStyle/>
          <a:p>
            <a:fld id="{2D52A1E0-1E78-4475-8C82-67B8E4EF6A50}" type="datetimeFigureOut">
              <a:rPr lang="vi-VN" smtClean="0"/>
              <a:t>26/12/2023</a:t>
            </a:fld>
            <a:endParaRPr lang="vi-VN"/>
          </a:p>
        </p:txBody>
      </p:sp>
      <p:sp>
        <p:nvSpPr>
          <p:cNvPr id="3" name="Chỗ dành sẵn cho Chân trang 2">
            <a:extLst>
              <a:ext uri="{FF2B5EF4-FFF2-40B4-BE49-F238E27FC236}">
                <a16:creationId xmlns:a16="http://schemas.microsoft.com/office/drawing/2014/main" id="{4B247657-C41C-7311-563D-C525B7E5A22E}"/>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993A1C19-C6F6-5FBD-9B5F-A357601D5B39}"/>
              </a:ext>
            </a:extLst>
          </p:cNvPr>
          <p:cNvSpPr>
            <a:spLocks noGrp="1"/>
          </p:cNvSpPr>
          <p:nvPr>
            <p:ph type="sldNum" sz="quarter" idx="12"/>
          </p:nvPr>
        </p:nvSpPr>
        <p:spPr/>
        <p:txBody>
          <a:bodyPr/>
          <a:lstStyle/>
          <a:p>
            <a:fld id="{2BB39AEA-51AD-4EB5-8C2D-60F5983F3B2D}" type="slidenum">
              <a:rPr lang="vi-VN" smtClean="0"/>
              <a:t>‹#›</a:t>
            </a:fld>
            <a:endParaRPr lang="vi-VN"/>
          </a:p>
        </p:txBody>
      </p:sp>
    </p:spTree>
    <p:extLst>
      <p:ext uri="{BB962C8B-B14F-4D97-AF65-F5344CB8AC3E}">
        <p14:creationId xmlns:p14="http://schemas.microsoft.com/office/powerpoint/2010/main" val="934942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9C21023-5496-9221-5E38-23C47BED3D3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845E388C-27BC-27E4-C018-8F5AC66FF7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0CC22D0C-E40F-E122-2C52-ED90DBE796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69A35CA-2643-0368-6BAF-763CFE833496}"/>
              </a:ext>
            </a:extLst>
          </p:cNvPr>
          <p:cNvSpPr>
            <a:spLocks noGrp="1"/>
          </p:cNvSpPr>
          <p:nvPr>
            <p:ph type="dt" sz="half" idx="10"/>
          </p:nvPr>
        </p:nvSpPr>
        <p:spPr/>
        <p:txBody>
          <a:bodyPr/>
          <a:lstStyle/>
          <a:p>
            <a:fld id="{2D52A1E0-1E78-4475-8C82-67B8E4EF6A50}" type="datetimeFigureOut">
              <a:rPr lang="vi-VN" smtClean="0"/>
              <a:t>26/12/2023</a:t>
            </a:fld>
            <a:endParaRPr lang="vi-VN"/>
          </a:p>
        </p:txBody>
      </p:sp>
      <p:sp>
        <p:nvSpPr>
          <p:cNvPr id="6" name="Chỗ dành sẵn cho Chân trang 5">
            <a:extLst>
              <a:ext uri="{FF2B5EF4-FFF2-40B4-BE49-F238E27FC236}">
                <a16:creationId xmlns:a16="http://schemas.microsoft.com/office/drawing/2014/main" id="{FA806401-6368-5C48-C9BB-0155E2012E0C}"/>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3B854881-ECAA-8253-63E4-98D825456E87}"/>
              </a:ext>
            </a:extLst>
          </p:cNvPr>
          <p:cNvSpPr>
            <a:spLocks noGrp="1"/>
          </p:cNvSpPr>
          <p:nvPr>
            <p:ph type="sldNum" sz="quarter" idx="12"/>
          </p:nvPr>
        </p:nvSpPr>
        <p:spPr/>
        <p:txBody>
          <a:bodyPr/>
          <a:lstStyle/>
          <a:p>
            <a:fld id="{2BB39AEA-51AD-4EB5-8C2D-60F5983F3B2D}" type="slidenum">
              <a:rPr lang="vi-VN" smtClean="0"/>
              <a:t>‹#›</a:t>
            </a:fld>
            <a:endParaRPr lang="vi-VN"/>
          </a:p>
        </p:txBody>
      </p:sp>
    </p:spTree>
    <p:extLst>
      <p:ext uri="{BB962C8B-B14F-4D97-AF65-F5344CB8AC3E}">
        <p14:creationId xmlns:p14="http://schemas.microsoft.com/office/powerpoint/2010/main" val="1596554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F256C8A-4A0C-2F6D-2FB0-BE20533AA25C}"/>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FC337BAF-0559-14BA-FED8-2BD280B73C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BA934A71-325F-4230-EDED-BA270B50EC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58DFF12-B72A-02C4-E86A-914FE788CEB6}"/>
              </a:ext>
            </a:extLst>
          </p:cNvPr>
          <p:cNvSpPr>
            <a:spLocks noGrp="1"/>
          </p:cNvSpPr>
          <p:nvPr>
            <p:ph type="dt" sz="half" idx="10"/>
          </p:nvPr>
        </p:nvSpPr>
        <p:spPr/>
        <p:txBody>
          <a:bodyPr/>
          <a:lstStyle/>
          <a:p>
            <a:fld id="{2D52A1E0-1E78-4475-8C82-67B8E4EF6A50}" type="datetimeFigureOut">
              <a:rPr lang="vi-VN" smtClean="0"/>
              <a:t>26/12/2023</a:t>
            </a:fld>
            <a:endParaRPr lang="vi-VN"/>
          </a:p>
        </p:txBody>
      </p:sp>
      <p:sp>
        <p:nvSpPr>
          <p:cNvPr id="6" name="Chỗ dành sẵn cho Chân trang 5">
            <a:extLst>
              <a:ext uri="{FF2B5EF4-FFF2-40B4-BE49-F238E27FC236}">
                <a16:creationId xmlns:a16="http://schemas.microsoft.com/office/drawing/2014/main" id="{8F6B7DD4-2EBA-1806-21A1-55E22CE02254}"/>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D48A8388-133D-2731-FFF4-32A18EB57D61}"/>
              </a:ext>
            </a:extLst>
          </p:cNvPr>
          <p:cNvSpPr>
            <a:spLocks noGrp="1"/>
          </p:cNvSpPr>
          <p:nvPr>
            <p:ph type="sldNum" sz="quarter" idx="12"/>
          </p:nvPr>
        </p:nvSpPr>
        <p:spPr/>
        <p:txBody>
          <a:bodyPr/>
          <a:lstStyle/>
          <a:p>
            <a:fld id="{2BB39AEA-51AD-4EB5-8C2D-60F5983F3B2D}" type="slidenum">
              <a:rPr lang="vi-VN" smtClean="0"/>
              <a:t>‹#›</a:t>
            </a:fld>
            <a:endParaRPr lang="vi-VN"/>
          </a:p>
        </p:txBody>
      </p:sp>
    </p:spTree>
    <p:extLst>
      <p:ext uri="{BB962C8B-B14F-4D97-AF65-F5344CB8AC3E}">
        <p14:creationId xmlns:p14="http://schemas.microsoft.com/office/powerpoint/2010/main" val="2680859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80AB6751-5495-1316-2D29-C92501AACF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C35D23B2-3DD5-473A-21C0-8B1C031093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D0B9FB70-7DF0-8C73-3016-BF432FF9AE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52A1E0-1E78-4475-8C82-67B8E4EF6A50}" type="datetimeFigureOut">
              <a:rPr lang="vi-VN" smtClean="0"/>
              <a:t>26/12/2023</a:t>
            </a:fld>
            <a:endParaRPr lang="vi-VN"/>
          </a:p>
        </p:txBody>
      </p:sp>
      <p:sp>
        <p:nvSpPr>
          <p:cNvPr id="5" name="Chỗ dành sẵn cho Chân trang 4">
            <a:extLst>
              <a:ext uri="{FF2B5EF4-FFF2-40B4-BE49-F238E27FC236}">
                <a16:creationId xmlns:a16="http://schemas.microsoft.com/office/drawing/2014/main" id="{1772A6B0-5AAD-50EA-97CC-F892258B84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9CE3E294-3AED-FE77-005A-D9570B2253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39AEA-51AD-4EB5-8C2D-60F5983F3B2D}" type="slidenum">
              <a:rPr lang="vi-VN" smtClean="0"/>
              <a:t>‹#›</a:t>
            </a:fld>
            <a:endParaRPr lang="vi-VN"/>
          </a:p>
        </p:txBody>
      </p:sp>
    </p:spTree>
    <p:extLst>
      <p:ext uri="{BB962C8B-B14F-4D97-AF65-F5344CB8AC3E}">
        <p14:creationId xmlns:p14="http://schemas.microsoft.com/office/powerpoint/2010/main" val="3467909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microsoft.com/office/2007/relationships/hdphoto" Target="../media/hdphoto11.wdp"/><Relationship Id="rId12"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11" Type="http://schemas.openxmlformats.org/officeDocument/2006/relationships/image" Target="../media/image22.png"/><Relationship Id="rId5" Type="http://schemas.openxmlformats.org/officeDocument/2006/relationships/image" Target="../media/image15.png"/><Relationship Id="rId10" Type="http://schemas.microsoft.com/office/2007/relationships/hdphoto" Target="../media/hdphoto8.wdp"/><Relationship Id="rId4" Type="http://schemas.openxmlformats.org/officeDocument/2006/relationships/image" Target="../media/image6.jpe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slideLayout" Target="../slideLayouts/slideLayout1.xml"/><Relationship Id="rId7" Type="http://schemas.openxmlformats.org/officeDocument/2006/relationships/image" Target="../media/image30.png"/><Relationship Id="rId12"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2.wdp"/><Relationship Id="rId11" Type="http://schemas.microsoft.com/office/2007/relationships/hdphoto" Target="../media/hdphoto8.wdp"/><Relationship Id="rId5" Type="http://schemas.openxmlformats.org/officeDocument/2006/relationships/image" Target="../media/image29.png"/><Relationship Id="rId10" Type="http://schemas.openxmlformats.org/officeDocument/2006/relationships/image" Target="../media/image21.png"/><Relationship Id="rId4" Type="http://schemas.openxmlformats.org/officeDocument/2006/relationships/image" Target="../media/image6.jpe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slideLayout" Target="../slideLayouts/slideLayout1.xml"/><Relationship Id="rId7"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4.wdp"/><Relationship Id="rId5" Type="http://schemas.openxmlformats.org/officeDocument/2006/relationships/image" Target="../media/image31.png"/><Relationship Id="rId10" Type="http://schemas.openxmlformats.org/officeDocument/2006/relationships/image" Target="../media/image23.png"/><Relationship Id="rId4" Type="http://schemas.openxmlformats.org/officeDocument/2006/relationships/image" Target="../media/image6.jpeg"/><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 Id="rId6" Type="http://schemas.microsoft.com/office/2007/relationships/hdphoto" Target="../media/hdphoto17.wdp"/><Relationship Id="rId5" Type="http://schemas.openxmlformats.org/officeDocument/2006/relationships/image" Target="../media/image35.png"/><Relationship Id="rId4" Type="http://schemas.microsoft.com/office/2007/relationships/hdphoto" Target="../media/hdphoto16.wdp"/></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5.wdp"/><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39.png"/><Relationship Id="rId5" Type="http://schemas.microsoft.com/office/2007/relationships/hdphoto" Target="../media/hdphoto18.wdp"/><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43.png"/><Relationship Id="rId4" Type="http://schemas.microsoft.com/office/2007/relationships/hdphoto" Target="../media/hdphoto19.wdp"/></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5.wdp"/><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44.png"/><Relationship Id="rId5" Type="http://schemas.microsoft.com/office/2007/relationships/hdphoto" Target="../media/hdphoto1.wdp"/><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47.png"/><Relationship Id="rId5" Type="http://schemas.microsoft.com/office/2007/relationships/hdphoto" Target="../media/hdphoto21.wdp"/><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22.wdp"/></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2.wmf"/><Relationship Id="rId3" Type="http://schemas.openxmlformats.org/officeDocument/2006/relationships/slideLayout" Target="../slideLayouts/slideLayout1.xml"/><Relationship Id="rId7" Type="http://schemas.openxmlformats.org/officeDocument/2006/relationships/image" Target="../media/image8.png"/><Relationship Id="rId12" Type="http://schemas.openxmlformats.org/officeDocument/2006/relationships/image" Target="../media/image11.wmf"/><Relationship Id="rId2" Type="http://schemas.openxmlformats.org/officeDocument/2006/relationships/control" Target="../activeX/activeX2.xml"/><Relationship Id="rId1" Type="http://schemas.openxmlformats.org/officeDocument/2006/relationships/control" Target="../activeX/activeX1.xml"/><Relationship Id="rId6" Type="http://schemas.microsoft.com/office/2007/relationships/hdphoto" Target="../media/hdphoto2.wdp"/><Relationship Id="rId11" Type="http://schemas.openxmlformats.org/officeDocument/2006/relationships/image" Target="../media/image10.png"/><Relationship Id="rId5" Type="http://schemas.openxmlformats.org/officeDocument/2006/relationships/image" Target="../media/image7.png"/><Relationship Id="rId10" Type="http://schemas.microsoft.com/office/2007/relationships/hdphoto" Target="../media/hdphoto4.wdp"/><Relationship Id="rId4" Type="http://schemas.openxmlformats.org/officeDocument/2006/relationships/image" Target="../media/image6.jpe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5.wdp"/><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openxmlformats.org/officeDocument/2006/relationships/slideLayout" Target="../slideLayouts/slideLayout1.xml"/><Relationship Id="rId7" Type="http://schemas.microsoft.com/office/2007/relationships/hdphoto" Target="../media/hdphoto7.wdp"/><Relationship Id="rId12"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11" Type="http://schemas.microsoft.com/office/2007/relationships/hdphoto" Target="../media/hdphoto8.wdp"/><Relationship Id="rId5" Type="http://schemas.openxmlformats.org/officeDocument/2006/relationships/image" Target="../media/image14.png"/><Relationship Id="rId10" Type="http://schemas.openxmlformats.org/officeDocument/2006/relationships/image" Target="../media/image21.png"/><Relationship Id="rId4" Type="http://schemas.openxmlformats.org/officeDocument/2006/relationships/image" Target="../media/image6.jpe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microsoft.com/office/2007/relationships/hdphoto" Target="../media/hdphoto9.wdp"/><Relationship Id="rId12"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11" Type="http://schemas.openxmlformats.org/officeDocument/2006/relationships/image" Target="../media/image22.png"/><Relationship Id="rId5" Type="http://schemas.openxmlformats.org/officeDocument/2006/relationships/image" Target="../media/image14.png"/><Relationship Id="rId10" Type="http://schemas.microsoft.com/office/2007/relationships/hdphoto" Target="../media/hdphoto4.wdp"/><Relationship Id="rId4" Type="http://schemas.openxmlformats.org/officeDocument/2006/relationships/image" Target="../media/image6.jpe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7.png"/><Relationship Id="rId3" Type="http://schemas.openxmlformats.org/officeDocument/2006/relationships/slideLayout" Target="../slideLayouts/slideLayout1.xml"/><Relationship Id="rId7" Type="http://schemas.openxmlformats.org/officeDocument/2006/relationships/image" Target="../media/image10.png"/><Relationship Id="rId12" Type="http://schemas.microsoft.com/office/2007/relationships/hdphoto" Target="../media/hdphoto10.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11" Type="http://schemas.openxmlformats.org/officeDocument/2006/relationships/image" Target="../media/image26.png"/><Relationship Id="rId5" Type="http://schemas.openxmlformats.org/officeDocument/2006/relationships/image" Target="../media/image15.png"/><Relationship Id="rId10" Type="http://schemas.openxmlformats.org/officeDocument/2006/relationships/image" Target="../media/image22.png"/><Relationship Id="rId4" Type="http://schemas.openxmlformats.org/officeDocument/2006/relationships/image" Target="../media/image6.jpeg"/><Relationship Id="rId9" Type="http://schemas.microsoft.com/office/2007/relationships/hdphoto" Target="../media/hdphoto8.wdp"/><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verdream Valley - Untold Tales Games">
            <a:extLst>
              <a:ext uri="{FF2B5EF4-FFF2-40B4-BE49-F238E27FC236}">
                <a16:creationId xmlns:a16="http://schemas.microsoft.com/office/drawing/2014/main" id="{EC11B89D-8092-D2E2-DB8A-19B6FFA098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F32BF48B-71B5-A40E-844E-4CAC08AD8BE0}"/>
              </a:ext>
            </a:extLst>
          </p:cNvPr>
          <p:cNvSpPr txBox="1"/>
          <p:nvPr/>
        </p:nvSpPr>
        <p:spPr>
          <a:xfrm>
            <a:off x="792635" y="3486506"/>
            <a:ext cx="11152438" cy="201593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lang="vi-VN" sz="6000" noProof="0">
                <a:ln w="196850">
                  <a:solidFill>
                    <a:prstClr val="white"/>
                  </a:solidFill>
                </a:ln>
                <a:solidFill>
                  <a:prstClr val="white"/>
                </a:solidFill>
                <a:latin typeface="UTM Mother" panose="02040603050506020204" pitchFamily="18" charset="0"/>
                <a:cs typeface="Arial" panose="020B0604020202020204" pitchFamily="34" charset="0"/>
              </a:rPr>
              <a:t>Một số việc làm để chăm sóc</a:t>
            </a:r>
          </a:p>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vi-VN" sz="6000" b="0" i="0" u="none" strike="noStrike" kern="1200" cap="none" spc="0" normalizeH="0" baseline="0">
                <a:ln w="196850">
                  <a:solidFill>
                    <a:prstClr val="white"/>
                  </a:solidFill>
                </a:ln>
                <a:solidFill>
                  <a:prstClr val="white"/>
                </a:solidFill>
                <a:effectLst/>
                <a:uLnTx/>
                <a:uFillTx/>
                <a:latin typeface="UTM Mother" panose="02040603050506020204" pitchFamily="18" charset="0"/>
                <a:cs typeface="Arial" panose="020B0604020202020204" pitchFamily="34" charset="0"/>
              </a:rPr>
              <a:t>cây</a:t>
            </a:r>
            <a:r>
              <a:rPr kumimoji="0" lang="vi-VN" sz="6000" b="0" i="0" u="none" strike="noStrike" kern="1200" cap="none" spc="0" normalizeH="0">
                <a:ln w="196850">
                  <a:solidFill>
                    <a:prstClr val="white"/>
                  </a:solidFill>
                </a:ln>
                <a:solidFill>
                  <a:prstClr val="white"/>
                </a:solidFill>
                <a:effectLst/>
                <a:uLnTx/>
                <a:uFillTx/>
                <a:latin typeface="UTM Mother" panose="02040603050506020204" pitchFamily="18" charset="0"/>
                <a:cs typeface="Arial" panose="020B0604020202020204" pitchFamily="34" charset="0"/>
              </a:rPr>
              <a:t> trồng, vật nuôi</a:t>
            </a:r>
            <a:endParaRPr kumimoji="0" lang="sv-SE" sz="6000" b="0" i="0" u="none" strike="noStrike" kern="1200" cap="none" spc="0" normalizeH="0" baseline="0" noProof="0" dirty="0">
              <a:ln w="196850">
                <a:solidFill>
                  <a:prstClr val="white"/>
                </a:solidFill>
              </a:ln>
              <a:solidFill>
                <a:prstClr val="white"/>
              </a:solidFill>
              <a:effectLst/>
              <a:uLnTx/>
              <a:uFillTx/>
              <a:latin typeface="UTM Mother" panose="02040603050506020204" pitchFamily="18" charset="0"/>
              <a:cs typeface="Arial" panose="020B0604020202020204" pitchFamily="34" charset="0"/>
            </a:endParaRPr>
          </a:p>
        </p:txBody>
      </p:sp>
      <p:sp>
        <p:nvSpPr>
          <p:cNvPr id="3" name="Hình chữ nhật: Góc Tròn 2">
            <a:extLst>
              <a:ext uri="{FF2B5EF4-FFF2-40B4-BE49-F238E27FC236}">
                <a16:creationId xmlns:a16="http://schemas.microsoft.com/office/drawing/2014/main" id="{F6BB2E57-C9AB-BE39-5C74-BD3DAC3617BC}"/>
              </a:ext>
            </a:extLst>
          </p:cNvPr>
          <p:cNvSpPr/>
          <p:nvPr/>
        </p:nvSpPr>
        <p:spPr>
          <a:xfrm>
            <a:off x="1724628" y="454824"/>
            <a:ext cx="8796759" cy="1175356"/>
          </a:xfrm>
          <a:prstGeom prst="roundRect">
            <a:avLst/>
          </a:prstGeom>
          <a:solidFill>
            <a:schemeClr val="bg1">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38">
            <a:extLst>
              <a:ext uri="{FF2B5EF4-FFF2-40B4-BE49-F238E27FC236}">
                <a16:creationId xmlns:a16="http://schemas.microsoft.com/office/drawing/2014/main" id="{B142482B-9DBB-4E7C-DAFF-42F214D47373}"/>
              </a:ext>
            </a:extLst>
          </p:cNvPr>
          <p:cNvGrpSpPr/>
          <p:nvPr/>
        </p:nvGrpSpPr>
        <p:grpSpPr>
          <a:xfrm>
            <a:off x="4700692" y="2635250"/>
            <a:ext cx="2963885" cy="1113347"/>
            <a:chOff x="4306424" y="-773439"/>
            <a:chExt cx="4043347" cy="1113347"/>
          </a:xfrm>
        </p:grpSpPr>
        <p:sp>
          <p:nvSpPr>
            <p:cNvPr id="6" name="TextBox 39">
              <a:extLst>
                <a:ext uri="{FF2B5EF4-FFF2-40B4-BE49-F238E27FC236}">
                  <a16:creationId xmlns:a16="http://schemas.microsoft.com/office/drawing/2014/main" id="{D79D6272-4AB1-64E8-65C5-6E5249F04674}"/>
                </a:ext>
              </a:extLst>
            </p:cNvPr>
            <p:cNvSpPr txBox="1"/>
            <p:nvPr/>
          </p:nvSpPr>
          <p:spPr>
            <a:xfrm>
              <a:off x="4306424" y="-773439"/>
              <a:ext cx="404334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UTM Edwardian" panose="02040603050506020204" pitchFamily="18" charset="0"/>
                  <a:ea typeface="+mn-ea"/>
                  <a:cs typeface="Arial" panose="020B0604020202020204" pitchFamily="34" charset="0"/>
                </a:rPr>
                <a:t>Bài 17 </a:t>
              </a:r>
            </a:p>
          </p:txBody>
        </p:sp>
        <p:sp>
          <p:nvSpPr>
            <p:cNvPr id="7" name="TextBox 40">
              <a:extLst>
                <a:ext uri="{FF2B5EF4-FFF2-40B4-BE49-F238E27FC236}">
                  <a16:creationId xmlns:a16="http://schemas.microsoft.com/office/drawing/2014/main" id="{8CAF99CB-7046-E95D-85F4-8C36A8621A79}"/>
                </a:ext>
              </a:extLst>
            </p:cNvPr>
            <p:cNvSpPr txBox="1"/>
            <p:nvPr/>
          </p:nvSpPr>
          <p:spPr>
            <a:xfrm>
              <a:off x="4306424" y="-768088"/>
              <a:ext cx="404334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UTM Edwardian" panose="02040603050506020204" pitchFamily="18" charset="0"/>
                  <a:ea typeface="+mn-ea"/>
                  <a:cs typeface="+mn-cs"/>
                </a:rPr>
                <a:t>Bài 17</a:t>
              </a:r>
            </a:p>
          </p:txBody>
        </p:sp>
      </p:grpSp>
      <p:sp>
        <p:nvSpPr>
          <p:cNvPr id="8" name="Hộp Văn bản 7">
            <a:extLst>
              <a:ext uri="{FF2B5EF4-FFF2-40B4-BE49-F238E27FC236}">
                <a16:creationId xmlns:a16="http://schemas.microsoft.com/office/drawing/2014/main" id="{3C240FED-807C-B788-9558-581026A96EC9}"/>
              </a:ext>
            </a:extLst>
          </p:cNvPr>
          <p:cNvSpPr txBox="1"/>
          <p:nvPr/>
        </p:nvSpPr>
        <p:spPr>
          <a:xfrm>
            <a:off x="515870" y="3524978"/>
            <a:ext cx="11742747" cy="1938992"/>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lang="vi-VN" sz="6000">
                <a:solidFill>
                  <a:srgbClr val="70AD47">
                    <a:lumMod val="75000"/>
                  </a:srgbClr>
                </a:solidFill>
                <a:latin typeface="UTM Mother" panose="02040603050506020204" pitchFamily="18" charset="0"/>
                <a:cs typeface="Arial" panose="020B0604020202020204" pitchFamily="34" charset="0"/>
              </a:rPr>
              <a:t>Một số việc làm để chăm sóc cây trồng, vật nuôi</a:t>
            </a:r>
            <a:endParaRPr kumimoji="0" lang="sv-SE" sz="6000" b="0" i="0" u="none" strike="noStrike" kern="1200" cap="none" spc="0" normalizeH="0" baseline="0" noProof="0" dirty="0">
              <a:ln>
                <a:noFill/>
              </a:ln>
              <a:solidFill>
                <a:srgbClr val="70AD47">
                  <a:lumMod val="75000"/>
                </a:srgbClr>
              </a:solidFill>
              <a:effectLst/>
              <a:uLnTx/>
              <a:uFillTx/>
              <a:latin typeface="UTM Mother" panose="02040603050506020204" pitchFamily="18" charset="0"/>
              <a:cs typeface="Arial" panose="020B0604020202020204" pitchFamily="34" charset="0"/>
            </a:endParaRPr>
          </a:p>
        </p:txBody>
      </p:sp>
      <p:sp>
        <p:nvSpPr>
          <p:cNvPr id="9" name="Hộp Văn bản 8">
            <a:extLst>
              <a:ext uri="{FF2B5EF4-FFF2-40B4-BE49-F238E27FC236}">
                <a16:creationId xmlns:a16="http://schemas.microsoft.com/office/drawing/2014/main" id="{26ECB507-3040-60AE-016E-E4866EA3F7F7}"/>
              </a:ext>
            </a:extLst>
          </p:cNvPr>
          <p:cNvSpPr txBox="1"/>
          <p:nvPr/>
        </p:nvSpPr>
        <p:spPr>
          <a:xfrm>
            <a:off x="4249011" y="1348734"/>
            <a:ext cx="4619260"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a:ln>
                  <a:solidFill>
                    <a:srgbClr val="A9803C"/>
                  </a:solidFill>
                </a:ln>
                <a:solidFill>
                  <a:srgbClr val="F2F357"/>
                </a:solidFill>
                <a:effectLst/>
                <a:uLnTx/>
                <a:uFillTx/>
                <a:latin typeface="SVN-Apple" panose="02040603050506020204" pitchFamily="18" charset="0"/>
                <a:ea typeface="+mn-ea"/>
                <a:cs typeface="Arial" panose="020B0604020202020204" pitchFamily="34" charset="0"/>
              </a:rPr>
              <a:t>KHOA HỌC</a:t>
            </a:r>
            <a:endParaRPr kumimoji="0" lang="vi-VN" sz="8800" b="0" i="0" u="none" strike="noStrike" kern="1200" cap="none" spc="0" normalizeH="0" baseline="0" noProof="0">
              <a:ln>
                <a:solidFill>
                  <a:srgbClr val="A9803C"/>
                </a:solidFill>
              </a:ln>
              <a:solidFill>
                <a:srgbClr val="F2F357"/>
              </a:solidFill>
              <a:effectLst/>
              <a:uLnTx/>
              <a:uFillTx/>
              <a:latin typeface="Arial" panose="020B0604020202020204" pitchFamily="34" charset="0"/>
              <a:ea typeface="+mn-ea"/>
              <a:cs typeface="+mn-cs"/>
            </a:endParaRPr>
          </a:p>
        </p:txBody>
      </p:sp>
      <p:grpSp>
        <p:nvGrpSpPr>
          <p:cNvPr id="10" name="Group 38">
            <a:extLst>
              <a:ext uri="{FF2B5EF4-FFF2-40B4-BE49-F238E27FC236}">
                <a16:creationId xmlns:a16="http://schemas.microsoft.com/office/drawing/2014/main" id="{716CB65C-1D51-8201-4344-85FAD1FCE341}"/>
              </a:ext>
            </a:extLst>
          </p:cNvPr>
          <p:cNvGrpSpPr/>
          <p:nvPr/>
        </p:nvGrpSpPr>
        <p:grpSpPr>
          <a:xfrm>
            <a:off x="4190035" y="5744653"/>
            <a:ext cx="4737213" cy="1120823"/>
            <a:chOff x="4306423" y="-773439"/>
            <a:chExt cx="4043348" cy="1120823"/>
          </a:xfrm>
        </p:grpSpPr>
        <p:sp>
          <p:nvSpPr>
            <p:cNvPr id="11" name="TextBox 39">
              <a:extLst>
                <a:ext uri="{FF2B5EF4-FFF2-40B4-BE49-F238E27FC236}">
                  <a16:creationId xmlns:a16="http://schemas.microsoft.com/office/drawing/2014/main" id="{7EB861D9-25DE-CEC8-E3CD-59E454BC9995}"/>
                </a:ext>
              </a:extLst>
            </p:cNvPr>
            <p:cNvSpPr txBox="1"/>
            <p:nvPr/>
          </p:nvSpPr>
          <p:spPr>
            <a:xfrm>
              <a:off x="4306424" y="-773439"/>
              <a:ext cx="404334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w="76200">
                  <a:solidFill>
                    <a:prstClr val="white"/>
                  </a:solidFill>
                </a:ln>
                <a:solidFill>
                  <a:srgbClr val="4472C4"/>
                </a:solidFill>
                <a:effectLst>
                  <a:outerShdw blurRad="50800" dist="38100" dir="2700000" algn="tl" rotWithShape="0">
                    <a:prstClr val="black">
                      <a:alpha val="40000"/>
                    </a:prstClr>
                  </a:outerShdw>
                </a:effectLst>
                <a:uLnTx/>
                <a:uFillTx/>
                <a:latin typeface="UTM Edwardian" panose="02040603050506020204" pitchFamily="18" charset="0"/>
                <a:ea typeface="+mn-ea"/>
                <a:cs typeface="Arial" panose="020B0604020202020204" pitchFamily="34" charset="0"/>
              </a:endParaRPr>
            </a:p>
          </p:txBody>
        </p:sp>
        <p:sp>
          <p:nvSpPr>
            <p:cNvPr id="12" name="TextBox 40">
              <a:extLst>
                <a:ext uri="{FF2B5EF4-FFF2-40B4-BE49-F238E27FC236}">
                  <a16:creationId xmlns:a16="http://schemas.microsoft.com/office/drawing/2014/main" id="{5B620E7D-DBE7-DD15-6C17-A1FC89117B03}"/>
                </a:ext>
              </a:extLst>
            </p:cNvPr>
            <p:cNvSpPr txBox="1"/>
            <p:nvPr/>
          </p:nvSpPr>
          <p:spPr>
            <a:xfrm>
              <a:off x="4306423" y="-760612"/>
              <a:ext cx="404334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a:ln w="76200">
                    <a:solidFill>
                      <a:prstClr val="white"/>
                    </a:solidFill>
                  </a:ln>
                  <a:solidFill>
                    <a:srgbClr val="4472C4"/>
                  </a:solidFill>
                  <a:latin typeface="UTM Edwardian" panose="02040603050506020204" pitchFamily="18" charset="0"/>
                </a:rPr>
                <a:t>2 </a:t>
              </a:r>
              <a:r>
                <a:rPr kumimoji="0" lang="en-US" sz="6600" b="1" i="0" u="none" strike="noStrike" kern="1200" cap="none" spc="0" normalizeH="0" baseline="0" noProof="0">
                  <a:ln w="76200">
                    <a:solidFill>
                      <a:prstClr val="white"/>
                    </a:solidFill>
                  </a:ln>
                  <a:solidFill>
                    <a:srgbClr val="4472C4"/>
                  </a:solidFill>
                  <a:effectLst/>
                  <a:uLnTx/>
                  <a:uFillTx/>
                  <a:latin typeface="UTM Edwardian" panose="02040603050506020204" pitchFamily="18" charset="0"/>
                  <a:ea typeface="+mn-ea"/>
                  <a:cs typeface="+mn-cs"/>
                </a:rPr>
                <a:t>tiết - Tiết 1</a:t>
              </a:r>
            </a:p>
          </p:txBody>
        </p:sp>
      </p:grpSp>
      <p:grpSp>
        <p:nvGrpSpPr>
          <p:cNvPr id="13" name="Group 38">
            <a:extLst>
              <a:ext uri="{FF2B5EF4-FFF2-40B4-BE49-F238E27FC236}">
                <a16:creationId xmlns:a16="http://schemas.microsoft.com/office/drawing/2014/main" id="{56F021A6-B2BD-6A78-3057-F5106AC079BB}"/>
              </a:ext>
            </a:extLst>
          </p:cNvPr>
          <p:cNvGrpSpPr/>
          <p:nvPr/>
        </p:nvGrpSpPr>
        <p:grpSpPr>
          <a:xfrm>
            <a:off x="4190034" y="5376971"/>
            <a:ext cx="4766700" cy="1499647"/>
            <a:chOff x="4331591" y="-1186676"/>
            <a:chExt cx="4068516" cy="1499647"/>
          </a:xfrm>
        </p:grpSpPr>
        <p:sp>
          <p:nvSpPr>
            <p:cNvPr id="14" name="TextBox 39">
              <a:extLst>
                <a:ext uri="{FF2B5EF4-FFF2-40B4-BE49-F238E27FC236}">
                  <a16:creationId xmlns:a16="http://schemas.microsoft.com/office/drawing/2014/main" id="{DD5048D9-253A-5375-0B69-4792977BB6DF}"/>
                </a:ext>
              </a:extLst>
            </p:cNvPr>
            <p:cNvSpPr txBox="1"/>
            <p:nvPr/>
          </p:nvSpPr>
          <p:spPr>
            <a:xfrm>
              <a:off x="4356760" y="-1186676"/>
              <a:ext cx="404334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w="127000">
                  <a:solidFill>
                    <a:prstClr val="white"/>
                  </a:solidFill>
                </a:ln>
                <a:solidFill>
                  <a:srgbClr val="4472C4"/>
                </a:solidFill>
                <a:effectLst>
                  <a:outerShdw blurRad="50800" dist="38100" dir="2700000" algn="tl" rotWithShape="0">
                    <a:prstClr val="black">
                      <a:alpha val="40000"/>
                    </a:prstClr>
                  </a:outerShdw>
                </a:effectLst>
                <a:uLnTx/>
                <a:uFillTx/>
                <a:latin typeface="UTM Edwardian" panose="02040603050506020204" pitchFamily="18" charset="0"/>
                <a:ea typeface="+mn-ea"/>
                <a:cs typeface="Arial" panose="020B0604020202020204" pitchFamily="34" charset="0"/>
              </a:endParaRPr>
            </a:p>
          </p:txBody>
        </p:sp>
        <p:sp>
          <p:nvSpPr>
            <p:cNvPr id="15" name="TextBox 40">
              <a:extLst>
                <a:ext uri="{FF2B5EF4-FFF2-40B4-BE49-F238E27FC236}">
                  <a16:creationId xmlns:a16="http://schemas.microsoft.com/office/drawing/2014/main" id="{A5F603C9-4C7F-8EA3-11F9-E248596FB352}"/>
                </a:ext>
              </a:extLst>
            </p:cNvPr>
            <p:cNvSpPr txBox="1"/>
            <p:nvPr/>
          </p:nvSpPr>
          <p:spPr>
            <a:xfrm>
              <a:off x="4331591" y="-795025"/>
              <a:ext cx="404334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a:solidFill>
                    <a:srgbClr val="FF0000"/>
                  </a:solidFill>
                  <a:latin typeface="UTM Edwardian" panose="02040603050506020204" pitchFamily="18" charset="0"/>
                </a:rPr>
                <a:t>2</a:t>
              </a:r>
              <a:r>
                <a:rPr kumimoji="0" lang="en-US" sz="6600" b="1" i="0" u="none" strike="noStrike" kern="1200" cap="none" spc="0" normalizeH="0" baseline="0" noProof="0">
                  <a:ln>
                    <a:noFill/>
                  </a:ln>
                  <a:solidFill>
                    <a:srgbClr val="FF0000"/>
                  </a:solidFill>
                  <a:effectLst/>
                  <a:uLnTx/>
                  <a:uFillTx/>
                  <a:latin typeface="UTM Edwardian" panose="02040603050506020204" pitchFamily="18" charset="0"/>
                  <a:ea typeface="+mn-ea"/>
                  <a:cs typeface="+mn-cs"/>
                </a:rPr>
                <a:t> tiết - Tiết 1</a:t>
              </a:r>
            </a:p>
          </p:txBody>
        </p:sp>
      </p:grpSp>
      <p:sp>
        <p:nvSpPr>
          <p:cNvPr id="16" name="Title 1">
            <a:extLst>
              <a:ext uri="{FF2B5EF4-FFF2-40B4-BE49-F238E27FC236}">
                <a16:creationId xmlns:a16="http://schemas.microsoft.com/office/drawing/2014/main" id="{38F1A152-CA99-46CE-A2E5-E245BC6498AB}"/>
              </a:ext>
            </a:extLst>
          </p:cNvPr>
          <p:cNvSpPr txBox="1">
            <a:spLocks/>
          </p:cNvSpPr>
          <p:nvPr/>
        </p:nvSpPr>
        <p:spPr>
          <a:xfrm>
            <a:off x="642730" y="0"/>
            <a:ext cx="10906540" cy="14883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UTM Edwardian" panose="02040603050506020204" pitchFamily="18" charset="0"/>
                <a:ea typeface="+mj-ea"/>
                <a:cs typeface="+mj-cs"/>
              </a:rPr>
              <a:t>Thứ …… ngày …. tháng …. năm….</a:t>
            </a:r>
            <a:endParaRPr kumimoji="0" lang="en-US" sz="6000" b="0" i="0" u="none" strike="noStrike" kern="1200" cap="none" spc="0" normalizeH="0" baseline="0" noProof="0">
              <a:ln>
                <a:noFill/>
              </a:ln>
              <a:solidFill>
                <a:prstClr val="black"/>
              </a:solidFill>
              <a:effectLst/>
              <a:uLnTx/>
              <a:uFillTx/>
              <a:latin typeface="iCiel Pony" panose="02000000000000000000" pitchFamily="2" charset="0"/>
              <a:ea typeface="+mj-ea"/>
              <a:cs typeface="+mj-cs"/>
            </a:endParaRPr>
          </a:p>
        </p:txBody>
      </p:sp>
    </p:spTree>
    <p:extLst>
      <p:ext uri="{BB962C8B-B14F-4D97-AF65-F5344CB8AC3E}">
        <p14:creationId xmlns:p14="http://schemas.microsoft.com/office/powerpoint/2010/main" val="379762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20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56" presetClass="entr" presetSubtype="0" fill="hold" grpId="0" nodeType="withEffect">
                                  <p:stCondLst>
                                    <p:cond delay="0"/>
                                  </p:stCondLst>
                                  <p:iterate type="lt">
                                    <p:tmPct val="10000"/>
                                  </p:iterate>
                                  <p:childTnLst>
                                    <p:set>
                                      <p:cBhvr>
                                        <p:cTn id="15" dur="1" fill="hold">
                                          <p:stCondLst>
                                            <p:cond delay="0"/>
                                          </p:stCondLst>
                                        </p:cTn>
                                        <p:tgtEl>
                                          <p:spTgt spid="8"/>
                                        </p:tgtEl>
                                        <p:attrNameLst>
                                          <p:attrName>style.visibility</p:attrName>
                                        </p:attrNameLst>
                                      </p:cBhvr>
                                      <p:to>
                                        <p:strVal val="visible"/>
                                      </p:to>
                                    </p:set>
                                    <p:anim by="(-#ppt_w*2)" calcmode="lin" valueType="num">
                                      <p:cBhvr rctx="PPT">
                                        <p:cTn id="16" dur="250" autoRev="1" fill="hold">
                                          <p:stCondLst>
                                            <p:cond delay="0"/>
                                          </p:stCondLst>
                                        </p:cTn>
                                        <p:tgtEl>
                                          <p:spTgt spid="8"/>
                                        </p:tgtEl>
                                        <p:attrNameLst>
                                          <p:attrName>ppt_w</p:attrName>
                                        </p:attrNameLst>
                                      </p:cBhvr>
                                    </p:anim>
                                    <p:anim by="(#ppt_w*0.50)" calcmode="lin" valueType="num">
                                      <p:cBhvr>
                                        <p:cTn id="17" dur="250" decel="50000" autoRev="1" fill="hold">
                                          <p:stCondLst>
                                            <p:cond delay="0"/>
                                          </p:stCondLst>
                                        </p:cTn>
                                        <p:tgtEl>
                                          <p:spTgt spid="8"/>
                                        </p:tgtEl>
                                        <p:attrNameLst>
                                          <p:attrName>ppt_x</p:attrName>
                                        </p:attrNameLst>
                                      </p:cBhvr>
                                    </p:anim>
                                    <p:anim from="(-#ppt_h/2)" to="(#ppt_y)" calcmode="lin" valueType="num">
                                      <p:cBhvr>
                                        <p:cTn id="18" dur="500" fill="hold">
                                          <p:stCondLst>
                                            <p:cond delay="0"/>
                                          </p:stCondLst>
                                        </p:cTn>
                                        <p:tgtEl>
                                          <p:spTgt spid="8"/>
                                        </p:tgtEl>
                                        <p:attrNameLst>
                                          <p:attrName>ppt_y</p:attrName>
                                        </p:attrNameLst>
                                      </p:cBhvr>
                                    </p:anim>
                                    <p:animRot by="21600000">
                                      <p:cBhvr>
                                        <p:cTn id="19" dur="500" fill="hold">
                                          <p:stCondLst>
                                            <p:cond delay="0"/>
                                          </p:stCondLst>
                                        </p:cTn>
                                        <p:tgtEl>
                                          <p:spTgt spid="8"/>
                                        </p:tgtEl>
                                        <p:attrNameLst>
                                          <p:attrName>r</p:attrName>
                                        </p:attrNameLst>
                                      </p:cBhvr>
                                    </p:animRot>
                                  </p:childTnLst>
                                </p:cTn>
                              </p:par>
                              <p:par>
                                <p:cTn id="20" presetID="56" presetClass="entr" presetSubtype="0" fill="hold" grpId="0" nodeType="withEffect">
                                  <p:stCondLst>
                                    <p:cond delay="0"/>
                                  </p:stCondLst>
                                  <p:iterate type="lt">
                                    <p:tmPct val="10000"/>
                                  </p:iterate>
                                  <p:childTnLst>
                                    <p:set>
                                      <p:cBhvr>
                                        <p:cTn id="21" dur="1" fill="hold">
                                          <p:stCondLst>
                                            <p:cond delay="0"/>
                                          </p:stCondLst>
                                        </p:cTn>
                                        <p:tgtEl>
                                          <p:spTgt spid="2"/>
                                        </p:tgtEl>
                                        <p:attrNameLst>
                                          <p:attrName>style.visibility</p:attrName>
                                        </p:attrNameLst>
                                      </p:cBhvr>
                                      <p:to>
                                        <p:strVal val="visible"/>
                                      </p:to>
                                    </p:set>
                                    <p:anim by="(-#ppt_w*2)" calcmode="lin" valueType="num">
                                      <p:cBhvr rctx="PPT">
                                        <p:cTn id="22" dur="250" autoRev="1" fill="hold">
                                          <p:stCondLst>
                                            <p:cond delay="0"/>
                                          </p:stCondLst>
                                        </p:cTn>
                                        <p:tgtEl>
                                          <p:spTgt spid="2"/>
                                        </p:tgtEl>
                                        <p:attrNameLst>
                                          <p:attrName>ppt_w</p:attrName>
                                        </p:attrNameLst>
                                      </p:cBhvr>
                                    </p:anim>
                                    <p:anim by="(#ppt_w*0.50)" calcmode="lin" valueType="num">
                                      <p:cBhvr>
                                        <p:cTn id="23" dur="250" decel="50000" autoRev="1" fill="hold">
                                          <p:stCondLst>
                                            <p:cond delay="0"/>
                                          </p:stCondLst>
                                        </p:cTn>
                                        <p:tgtEl>
                                          <p:spTgt spid="2"/>
                                        </p:tgtEl>
                                        <p:attrNameLst>
                                          <p:attrName>ppt_x</p:attrName>
                                        </p:attrNameLst>
                                      </p:cBhvr>
                                    </p:anim>
                                    <p:anim from="(-#ppt_h/2)" to="(#ppt_y)" calcmode="lin" valueType="num">
                                      <p:cBhvr>
                                        <p:cTn id="24" dur="500" fill="hold">
                                          <p:stCondLst>
                                            <p:cond delay="0"/>
                                          </p:stCondLst>
                                        </p:cTn>
                                        <p:tgtEl>
                                          <p:spTgt spid="2"/>
                                        </p:tgtEl>
                                        <p:attrNameLst>
                                          <p:attrName>ppt_y</p:attrName>
                                        </p:attrNameLst>
                                      </p:cBhvr>
                                    </p:anim>
                                    <p:animRot by="21600000">
                                      <p:cBhvr>
                                        <p:cTn id="25" dur="500" fill="hold">
                                          <p:stCondLst>
                                            <p:cond delay="0"/>
                                          </p:stCondLst>
                                        </p:cTn>
                                        <p:tgtEl>
                                          <p:spTgt spid="2"/>
                                        </p:tgtEl>
                                        <p:attrNameLst>
                                          <p:attrName>r</p:attrName>
                                        </p:attrNameLst>
                                      </p:cBhvr>
                                    </p:animRot>
                                  </p:childTnLst>
                                </p:cTn>
                              </p:par>
                              <p:par>
                                <p:cTn id="26" presetID="3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1000" fill="hold"/>
                                        <p:tgtEl>
                                          <p:spTgt spid="13"/>
                                        </p:tgtEl>
                                        <p:attrNameLst>
                                          <p:attrName>ppt_w</p:attrName>
                                        </p:attrNameLst>
                                      </p:cBhvr>
                                      <p:tavLst>
                                        <p:tav tm="0">
                                          <p:val>
                                            <p:fltVal val="0"/>
                                          </p:val>
                                        </p:tav>
                                        <p:tav tm="100000">
                                          <p:val>
                                            <p:strVal val="#ppt_w"/>
                                          </p:val>
                                        </p:tav>
                                      </p:tavLst>
                                    </p:anim>
                                    <p:anim calcmode="lin" valueType="num">
                                      <p:cBhvr>
                                        <p:cTn id="29" dur="1000" fill="hold"/>
                                        <p:tgtEl>
                                          <p:spTgt spid="13"/>
                                        </p:tgtEl>
                                        <p:attrNameLst>
                                          <p:attrName>ppt_h</p:attrName>
                                        </p:attrNameLst>
                                      </p:cBhvr>
                                      <p:tavLst>
                                        <p:tav tm="0">
                                          <p:val>
                                            <p:fltVal val="0"/>
                                          </p:val>
                                        </p:tav>
                                        <p:tav tm="100000">
                                          <p:val>
                                            <p:strVal val="#ppt_h"/>
                                          </p:val>
                                        </p:tav>
                                      </p:tavLst>
                                    </p:anim>
                                    <p:anim calcmode="lin" valueType="num">
                                      <p:cBhvr>
                                        <p:cTn id="30" dur="1000" fill="hold"/>
                                        <p:tgtEl>
                                          <p:spTgt spid="13"/>
                                        </p:tgtEl>
                                        <p:attrNameLst>
                                          <p:attrName>style.rotation</p:attrName>
                                        </p:attrNameLst>
                                      </p:cBhvr>
                                      <p:tavLst>
                                        <p:tav tm="0">
                                          <p:val>
                                            <p:fltVal val="90"/>
                                          </p:val>
                                        </p:tav>
                                        <p:tav tm="100000">
                                          <p:val>
                                            <p:fltVal val="0"/>
                                          </p:val>
                                        </p:tav>
                                      </p:tavLst>
                                    </p:anim>
                                    <p:animEffect transition="in" filter="fade">
                                      <p:cBhvr>
                                        <p:cTn id="31" dur="1000"/>
                                        <p:tgtEl>
                                          <p:spTgt spid="13"/>
                                        </p:tgtEl>
                                      </p:cBhvr>
                                    </p:animEffect>
                                  </p:childTnLst>
                                </p:cTn>
                              </p:par>
                              <p:par>
                                <p:cTn id="32" presetID="31"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1000" fill="hold"/>
                                        <p:tgtEl>
                                          <p:spTgt spid="10"/>
                                        </p:tgtEl>
                                        <p:attrNameLst>
                                          <p:attrName>ppt_w</p:attrName>
                                        </p:attrNameLst>
                                      </p:cBhvr>
                                      <p:tavLst>
                                        <p:tav tm="0">
                                          <p:val>
                                            <p:fltVal val="0"/>
                                          </p:val>
                                        </p:tav>
                                        <p:tav tm="100000">
                                          <p:val>
                                            <p:strVal val="#ppt_w"/>
                                          </p:val>
                                        </p:tav>
                                      </p:tavLst>
                                    </p:anim>
                                    <p:anim calcmode="lin" valueType="num">
                                      <p:cBhvr>
                                        <p:cTn id="35" dur="1000" fill="hold"/>
                                        <p:tgtEl>
                                          <p:spTgt spid="10"/>
                                        </p:tgtEl>
                                        <p:attrNameLst>
                                          <p:attrName>ppt_h</p:attrName>
                                        </p:attrNameLst>
                                      </p:cBhvr>
                                      <p:tavLst>
                                        <p:tav tm="0">
                                          <p:val>
                                            <p:fltVal val="0"/>
                                          </p:val>
                                        </p:tav>
                                        <p:tav tm="100000">
                                          <p:val>
                                            <p:strVal val="#ppt_h"/>
                                          </p:val>
                                        </p:tav>
                                      </p:tavLst>
                                    </p:anim>
                                    <p:anim calcmode="lin" valueType="num">
                                      <p:cBhvr>
                                        <p:cTn id="36" dur="1000" fill="hold"/>
                                        <p:tgtEl>
                                          <p:spTgt spid="10"/>
                                        </p:tgtEl>
                                        <p:attrNameLst>
                                          <p:attrName>style.rotation</p:attrName>
                                        </p:attrNameLst>
                                      </p:cBhvr>
                                      <p:tavLst>
                                        <p:tav tm="0">
                                          <p:val>
                                            <p:fltVal val="90"/>
                                          </p:val>
                                        </p:tav>
                                        <p:tav tm="100000">
                                          <p:val>
                                            <p:fltVal val="0"/>
                                          </p:val>
                                        </p:tav>
                                      </p:tavLst>
                                    </p:anim>
                                    <p:animEffect transition="in" filter="fade">
                                      <p:cBhvr>
                                        <p:cTn id="37" dur="1000"/>
                                        <p:tgtEl>
                                          <p:spTgt spid="10"/>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heel(1)">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8" grpId="0"/>
      <p:bldP spid="9"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Hình ảnh 11" descr="Ảnh có chứa tác phẩm nghệ thuật, bầu trời, Hội họa nghệ thuật, thực vật&#10;&#10;Mô tả được tạo tự động">
            <a:extLst>
              <a:ext uri="{FF2B5EF4-FFF2-40B4-BE49-F238E27FC236}">
                <a16:creationId xmlns:a16="http://schemas.microsoft.com/office/drawing/2014/main" id="{F2F9E7DE-63EA-4AD1-876F-80A11E8A82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 y="0"/>
            <a:ext cx="12191140" cy="6858000"/>
          </a:xfrm>
          <a:prstGeom prst="rect">
            <a:avLst/>
          </a:prstGeom>
        </p:spPr>
      </p:pic>
      <p:sp>
        <p:nvSpPr>
          <p:cNvPr id="13" name="Hình chữ nhật: Góc Tròn 12">
            <a:extLst>
              <a:ext uri="{FF2B5EF4-FFF2-40B4-BE49-F238E27FC236}">
                <a16:creationId xmlns:a16="http://schemas.microsoft.com/office/drawing/2014/main" id="{EE167AAD-6490-1B09-7467-CDBE06C123ED}"/>
              </a:ext>
            </a:extLst>
          </p:cNvPr>
          <p:cNvSpPr/>
          <p:nvPr/>
        </p:nvSpPr>
        <p:spPr>
          <a:xfrm>
            <a:off x="294640" y="203200"/>
            <a:ext cx="11643360" cy="6350000"/>
          </a:xfrm>
          <a:prstGeom prst="roundRect">
            <a:avLst>
              <a:gd name="adj" fmla="val 9467"/>
            </a:avLst>
          </a:prstGeom>
          <a:solidFill>
            <a:schemeClr val="bg1">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ộp Văn bản 6">
            <a:extLst>
              <a:ext uri="{FF2B5EF4-FFF2-40B4-BE49-F238E27FC236}">
                <a16:creationId xmlns:a16="http://schemas.microsoft.com/office/drawing/2014/main" id="{15AEDE4B-6EA1-4994-6118-35EB1F6F355D}"/>
              </a:ext>
            </a:extLst>
          </p:cNvPr>
          <p:cNvSpPr txBox="1"/>
          <p:nvPr/>
        </p:nvSpPr>
        <p:spPr>
          <a:xfrm>
            <a:off x="625579" y="1764461"/>
            <a:ext cx="10981481" cy="954107"/>
          </a:xfrm>
          <a:prstGeom prst="rect">
            <a:avLst/>
          </a:prstGeom>
          <a:noFill/>
        </p:spPr>
        <p:txBody>
          <a:bodyPr wrap="square">
            <a:spAutoFit/>
          </a:bodyPr>
          <a:lstStyle/>
          <a:p>
            <a:pPr algn="ct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Bón phân cho cây để cung cấp chất khoáng cần thiết cho cây trồng </a:t>
            </a:r>
          </a:p>
          <a:p>
            <a:pPr algn="ct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sinh trưởng và phát triển tốt.</a:t>
            </a:r>
            <a:endParaRPr lang="vi-VN"/>
          </a:p>
        </p:txBody>
      </p:sp>
      <p:pic>
        <p:nvPicPr>
          <p:cNvPr id="9" name="Hình ảnh 8">
            <a:extLst>
              <a:ext uri="{FF2B5EF4-FFF2-40B4-BE49-F238E27FC236}">
                <a16:creationId xmlns:a16="http://schemas.microsoft.com/office/drawing/2014/main" id="{3A16C375-8CC2-D9E2-9F85-2865C98DD521}"/>
              </a:ext>
            </a:extLst>
          </p:cNvPr>
          <p:cNvPicPr>
            <a:picLocks noChangeAspect="1"/>
          </p:cNvPicPr>
          <p:nvPr/>
        </p:nvPicPr>
        <p:blipFill rotWithShape="1">
          <a:blip r:embed="rId5"/>
          <a:srcRect l="47819" r="4841"/>
          <a:stretch/>
        </p:blipFill>
        <p:spPr>
          <a:xfrm>
            <a:off x="5638834" y="2838895"/>
            <a:ext cx="4475601" cy="3605316"/>
          </a:xfrm>
          <a:prstGeom prst="rect">
            <a:avLst/>
          </a:prstGeom>
        </p:spPr>
      </p:pic>
      <p:pic>
        <p:nvPicPr>
          <p:cNvPr id="11" name="Hình ảnh 10" descr="Ảnh có chứa rau củ, trái cây, hình vẽ, Nhóm thực phẩm&#10;&#10;Mô tả được tạo tự động">
            <a:extLst>
              <a:ext uri="{FF2B5EF4-FFF2-40B4-BE49-F238E27FC236}">
                <a16:creationId xmlns:a16="http://schemas.microsoft.com/office/drawing/2014/main" id="{653311D8-AE50-5C5B-C79E-419869DFA22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0145" b="94460" l="5318" r="47861">
                        <a14:foregroundMark x1="31750" y1="82700" x2="31750" y2="85450"/>
                        <a14:foregroundMark x1="34250" y1="83050" x2="35350" y2="86900"/>
                        <a14:foregroundMark x1="18800" y1="67100" x2="18800" y2="67100"/>
                        <a14:foregroundMark x1="18800" y1="64150" x2="18800" y2="64150"/>
                        <a14:foregroundMark x1="17850" y1="61950" x2="17850" y2="61950"/>
                        <a14:foregroundMark x1="16400" y1="60400" x2="16400" y2="60400"/>
                        <a14:foregroundMark x1="15200" y1="59100" x2="15200" y2="59100"/>
                        <a14:foregroundMark x1="14600" y1="57200" x2="14600" y2="57200"/>
                        <a14:foregroundMark x1="14000" y1="54900" x2="14000" y2="54900"/>
                        <a14:foregroundMark x1="15100" y1="53000" x2="15100" y2="53000"/>
                        <a14:foregroundMark x1="17850" y1="55250" x2="17850" y2="55250"/>
                        <a14:foregroundMark x1="19500" y1="56450" x2="19500" y2="56450"/>
                        <a14:foregroundMark x1="21200" y1="52750" x2="21200" y2="52750"/>
                        <a14:foregroundMark x1="24650" y1="62100" x2="24650" y2="62100"/>
                        <a14:foregroundMark x1="22750" y1="67850" x2="22750" y2="67850"/>
                        <a14:foregroundMark x1="22900" y1="73700" x2="22900" y2="73700"/>
                        <a14:foregroundMark x1="17950" y1="72150" x2="17950" y2="72150"/>
                        <a14:foregroundMark x1="17150" y1="70950" x2="17150" y2="70950"/>
                        <a14:foregroundMark x1="14850" y1="70100" x2="14850" y2="70100"/>
                        <a14:foregroundMark x1="13050" y1="68300" x2="13050" y2="68300"/>
                        <a14:foregroundMark x1="10050" y1="67950" x2="10050" y2="67950"/>
                        <a14:foregroundMark x1="8750" y1="67700" x2="8750" y2="67700"/>
                        <a14:foregroundMark x1="7550" y1="65100" x2="7550" y2="65100"/>
                        <a14:foregroundMark x1="9700" y1="62700" x2="9700" y2="62700"/>
                        <a14:foregroundMark x1="12200" y1="63150" x2="12200" y2="63150"/>
                        <a14:foregroundMark x1="12600" y1="60650" x2="12600" y2="60650"/>
                        <a14:foregroundMark x1="9800" y1="59000" x2="9800" y2="59000"/>
                        <a14:foregroundMark x1="10400" y1="56600" x2="10400" y2="56600"/>
                        <a14:foregroundMark x1="9600" y1="59100" x2="9600" y2="59100"/>
                        <a14:foregroundMark x1="23000" y1="54300" x2="23000" y2="54300"/>
                        <a14:foregroundMark x1="24050" y1="55400" x2="24050" y2="55400"/>
                        <a14:foregroundMark x1="26100" y1="53950" x2="26350" y2="54550"/>
                        <a14:foregroundMark x1="28750" y1="53450" x2="28850" y2="54050"/>
                        <a14:foregroundMark x1="30800" y1="54300" x2="30800" y2="54300"/>
                        <a14:foregroundMark x1="29600" y1="57050" x2="29600" y2="57050"/>
                        <a14:foregroundMark x1="28050" y1="59100" x2="28050" y2="59100"/>
                        <a14:foregroundMark x1="26850" y1="61000" x2="26850" y2="61000"/>
                        <a14:foregroundMark x1="22750" y1="63900" x2="22750" y2="63900"/>
                        <a14:foregroundMark x1="24300" y1="66500" x2="24300" y2="66500"/>
                        <a14:foregroundMark x1="25650" y1="65100" x2="25650" y2="65100"/>
                        <a14:foregroundMark x1="27900" y1="63650" x2="27900" y2="63650"/>
                        <a14:foregroundMark x1="29800" y1="62700" x2="29800" y2="62700"/>
                        <a14:foregroundMark x1="26950" y1="61250" x2="26950" y2="61250"/>
                        <a14:foregroundMark x1="22900" y1="57550" x2="22900" y2="57550"/>
                        <a14:foregroundMark x1="24200" y1="72150" x2="24200" y2="72150"/>
                        <a14:foregroundMark x1="29000" y1="68550" x2="29000" y2="68550"/>
                        <a14:foregroundMark x1="30400" y1="66650" x2="30400" y2="66650"/>
                        <a14:foregroundMark x1="31250" y1="64150" x2="31600" y2="64500"/>
                        <a14:foregroundMark x1="28750" y1="67850" x2="28750" y2="67850"/>
                        <a14:foregroundMark x1="31150" y1="66500" x2="31150" y2="66500"/>
                        <a14:foregroundMark x1="32450" y1="63750" x2="32450" y2="63750"/>
                        <a14:foregroundMark x1="32200" y1="59800" x2="32200" y2="59800"/>
                        <a14:foregroundMark x1="12800" y1="72050" x2="12800" y2="72050"/>
                        <a14:foregroundMark x1="15350" y1="73700" x2="15350" y2="73700"/>
                        <a14:foregroundMark x1="9200" y1="70950" x2="9200" y2="70950"/>
                        <a14:foregroundMark x1="26450" y1="69900" x2="26450" y2="69900"/>
                      </a14:backgroundRemoval>
                    </a14:imgEffect>
                  </a14:imgLayer>
                </a14:imgProps>
              </a:ext>
              <a:ext uri="{28A0092B-C50C-407E-A947-70E740481C1C}">
                <a14:useLocalDpi xmlns:a14="http://schemas.microsoft.com/office/drawing/2010/main" val="0"/>
              </a:ext>
            </a:extLst>
          </a:blip>
          <a:srcRect t="44605" r="46821"/>
          <a:stretch/>
        </p:blipFill>
        <p:spPr>
          <a:xfrm>
            <a:off x="1549122" y="2711365"/>
            <a:ext cx="3510988" cy="3657279"/>
          </a:xfrm>
          <a:prstGeom prst="rect">
            <a:avLst/>
          </a:prstGeom>
        </p:spPr>
      </p:pic>
      <p:grpSp>
        <p:nvGrpSpPr>
          <p:cNvPr id="3" name="Nhóm 2">
            <a:extLst>
              <a:ext uri="{FF2B5EF4-FFF2-40B4-BE49-F238E27FC236}">
                <a16:creationId xmlns:a16="http://schemas.microsoft.com/office/drawing/2014/main" id="{F2784B0C-DA71-C575-1240-4C153ACDFAEC}"/>
              </a:ext>
            </a:extLst>
          </p:cNvPr>
          <p:cNvGrpSpPr/>
          <p:nvPr/>
        </p:nvGrpSpPr>
        <p:grpSpPr>
          <a:xfrm>
            <a:off x="10119790" y="4348481"/>
            <a:ext cx="2900250" cy="2646680"/>
            <a:chOff x="10119790" y="4329303"/>
            <a:chExt cx="2900250" cy="2646680"/>
          </a:xfrm>
        </p:grpSpPr>
        <p:pic>
          <p:nvPicPr>
            <p:cNvPr id="4" name="Hình ảnh 3" descr="Ảnh có chứa thực vật, Thực vật có hạt, hoa, cỏ&#10;&#10;Mô tả được tạo tự động">
              <a:extLst>
                <a:ext uri="{FF2B5EF4-FFF2-40B4-BE49-F238E27FC236}">
                  <a16:creationId xmlns:a16="http://schemas.microsoft.com/office/drawing/2014/main" id="{66AD575E-0D08-5477-39ED-BC46D7BA36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19790" y="5125437"/>
              <a:ext cx="1818210" cy="1818210"/>
            </a:xfrm>
            <a:prstGeom prst="rect">
              <a:avLst/>
            </a:prstGeom>
          </p:spPr>
        </p:pic>
        <p:pic>
          <p:nvPicPr>
            <p:cNvPr id="5" name="Hình ảnh 4" descr="Ảnh có chứa thực vật, Thực vật có hạt, hoa, cỏ&#10;&#10;Mô tả được tạo tự động">
              <a:extLst>
                <a:ext uri="{FF2B5EF4-FFF2-40B4-BE49-F238E27FC236}">
                  <a16:creationId xmlns:a16="http://schemas.microsoft.com/office/drawing/2014/main" id="{32B384ED-1979-19FC-2B6A-22CBDC65D5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73360" y="4329303"/>
              <a:ext cx="2646680" cy="2646680"/>
            </a:xfrm>
            <a:prstGeom prst="rect">
              <a:avLst/>
            </a:prstGeom>
          </p:spPr>
        </p:pic>
      </p:grpSp>
      <p:pic>
        <p:nvPicPr>
          <p:cNvPr id="6" name="Hình ảnh 5" descr="Ảnh có chứa con vẹt, con chim, đậu&#10;&#10;Mô tả được tạo tự động">
            <a:extLst>
              <a:ext uri="{FF2B5EF4-FFF2-40B4-BE49-F238E27FC236}">
                <a16:creationId xmlns:a16="http://schemas.microsoft.com/office/drawing/2014/main" id="{793DAF39-1BAC-C833-5E6D-8C903184CFE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293" b="89980" l="102" r="89919">
                        <a14:foregroundMark x1="4820" y1="14061" x2="4582" y2="35273"/>
                        <a14:foregroundMark x1="11914" y1="12889" x2="8181" y2="43273"/>
                        <a14:foregroundMark x1="32451" y1="20444" x2="10048" y2="37333"/>
                        <a14:foregroundMark x1="3225" y1="35273" x2="2851" y2="53939"/>
                        <a14:foregroundMark x1="5703" y1="47556" x2="8079" y2="58828"/>
                        <a14:foregroundMark x1="849" y1="11556" x2="1222" y2="21333"/>
                        <a14:foregroundMark x1="4209" y1="2505" x2="10794" y2="14949"/>
                        <a14:foregroundMark x1="7807" y1="2222" x2="23116" y2="5495"/>
                        <a14:foregroundMark x1="15411" y1="1333" x2="23999" y2="1778"/>
                        <a14:foregroundMark x1="23727" y1="3556" x2="25356" y2="4283"/>
                        <a14:foregroundMark x1="339" y1="30505" x2="102" y2="36606"/>
                        <a14:foregroundMark x1="475" y1="58222" x2="1222" y2="54061"/>
                        <a14:foregroundMark x1="23727" y1="3394" x2="26103" y2="4283"/>
                        <a14:foregroundMark x1="32688" y1="19717" x2="47386" y2="15960"/>
                        <a14:foregroundMark x1="47386" y1="15960" x2="55974" y2="16606"/>
                        <a14:foregroundMark x1="32304" y1="73586" x2="33254" y2="74273"/>
                        <a14:foregroundMark x1="61690" y1="12197" x2="60163" y2="14459"/>
                        <a14:foregroundMark x1="56939" y1="14297" x2="59688" y2="20921"/>
                        <a14:foregroundMark x1="60231" y1="16357" x2="63047" y2="20194"/>
                        <a14:foregroundMark x1="62708" y1="11026" x2="61486" y2="13247"/>
                        <a14:foregroundMark x1="54903" y1="11511" x2="55989" y2="14136"/>
                        <a14:foregroundMark x1="55650" y1="18901" x2="54835" y2="21163"/>
                        <a14:foregroundMark x1="54394" y1="16842" x2="54666" y2="18821"/>
                        <a14:backgroundMark x1="62084" y1="29495" x2="68058" y2="55717"/>
                        <a14:backgroundMark x1="75390" y1="13495" x2="79566" y2="32081"/>
                        <a14:backgroundMark x1="79566" y1="32081" x2="79532" y2="68646"/>
                        <a14:backgroundMark x1="79532" y1="68646" x2="64325" y2="77818"/>
                        <a14:backgroundMark x1="64325" y1="77818" x2="60115" y2="59515"/>
                        <a14:backgroundMark x1="60115" y1="59515" x2="61745" y2="31838"/>
                        <a14:backgroundMark x1="61745" y1="31838" x2="75866" y2="10869"/>
                        <a14:backgroundMark x1="75866" y1="10869" x2="86524" y2="37939"/>
                        <a14:backgroundMark x1="86524" y1="37939" x2="81874" y2="68000"/>
                        <a14:backgroundMark x1="19756" y1="20162" x2="29837" y2="15273"/>
                        <a14:backgroundMark x1="41412" y1="12889" x2="50136" y2="13778"/>
                        <a14:backgroundMark x1="34182" y1="32606" x2="44162" y2="52889"/>
                        <a14:backgroundMark x1="44026" y1="22828" x2="41785" y2="35556"/>
                        <a14:backgroundMark x1="26341" y1="32283" x2="22607" y2="37939"/>
                        <a14:backgroundMark x1="15411" y1="53778" x2="17651" y2="79556"/>
                        <a14:backgroundMark x1="49016" y1="76606" x2="38663" y2="79717"/>
                        <a14:backgroundMark x1="21623" y1="49778" x2="23252" y2="56606"/>
                        <a14:backgroundMark x1="28717" y1="68727" x2="30720" y2="69495"/>
                        <a14:backgroundMark x1="38289" y1="70949" x2="38289" y2="70949"/>
                        <a14:backgroundMark x1="44773" y1="63556" x2="44773" y2="63556"/>
                        <a14:backgroundMark x1="6755" y1="58747" x2="8316" y2="60364"/>
                        <a14:backgroundMark x1="54123" y1="15711" x2="54123" y2="15711"/>
                        <a14:backgroundMark x1="64371" y1="12439" x2="64371" y2="12439"/>
                      </a14:backgroundRemoval>
                    </a14:imgEffect>
                  </a14:imgLayer>
                </a14:imgProps>
              </a:ext>
              <a:ext uri="{28A0092B-C50C-407E-A947-70E740481C1C}">
                <a14:useLocalDpi xmlns:a14="http://schemas.microsoft.com/office/drawing/2010/main" val="0"/>
              </a:ext>
            </a:extLst>
          </a:blip>
          <a:srcRect r="29930" b="18815"/>
          <a:stretch/>
        </p:blipFill>
        <p:spPr>
          <a:xfrm>
            <a:off x="0" y="0"/>
            <a:ext cx="2143304" cy="2085975"/>
          </a:xfrm>
          <a:prstGeom prst="rect">
            <a:avLst/>
          </a:prstGeom>
        </p:spPr>
      </p:pic>
      <p:pic>
        <p:nvPicPr>
          <p:cNvPr id="14" name="Hình ảnh 13" descr="Ảnh có chứa tác phẩm nghệ thuật, khung ảnh, khung&#10;&#10;Mô tả được tạo tự động">
            <a:extLst>
              <a:ext uri="{FF2B5EF4-FFF2-40B4-BE49-F238E27FC236}">
                <a16:creationId xmlns:a16="http://schemas.microsoft.com/office/drawing/2014/main" id="{8225607F-D4F0-DBEE-D80B-9207631AA25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21842" y="66039"/>
            <a:ext cx="2968681" cy="1882193"/>
          </a:xfrm>
          <a:prstGeom prst="rect">
            <a:avLst/>
          </a:prstGeom>
        </p:spPr>
      </p:pic>
      <p:sp>
        <p:nvSpPr>
          <p:cNvPr id="8" name="Hộp Văn bản 7">
            <a:extLst>
              <a:ext uri="{FF2B5EF4-FFF2-40B4-BE49-F238E27FC236}">
                <a16:creationId xmlns:a16="http://schemas.microsoft.com/office/drawing/2014/main" id="{41025CA2-9FE7-4929-46A8-2077C8FF675A}"/>
              </a:ext>
            </a:extLst>
          </p:cNvPr>
          <p:cNvSpPr txBox="1"/>
          <p:nvPr/>
        </p:nvSpPr>
        <p:spPr>
          <a:xfrm>
            <a:off x="5102024" y="396902"/>
            <a:ext cx="221944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srgbClr val="508E42"/>
                </a:solidFill>
                <a:effectLst/>
                <a:uLnTx/>
                <a:uFillTx/>
                <a:latin typeface="SVN-Apple" panose="02040603050506020204" pitchFamily="18" charset="0"/>
                <a:cs typeface="Arial" panose="020B0604020202020204" pitchFamily="34" charset="0"/>
              </a:rPr>
              <a:t>HÌNH </a:t>
            </a:r>
            <a:r>
              <a:rPr lang="vi-VN" sz="6000" b="1">
                <a:solidFill>
                  <a:srgbClr val="508E42"/>
                </a:solidFill>
                <a:latin typeface="SVN-Apple" panose="02040603050506020204" pitchFamily="18" charset="0"/>
                <a:cs typeface="Arial" panose="020B0604020202020204" pitchFamily="34" charset="0"/>
              </a:rPr>
              <a:t>4</a:t>
            </a:r>
            <a:r>
              <a:rPr kumimoji="0" lang="vi-VN" sz="6000" b="1" i="0" u="none" strike="noStrike" kern="1200" cap="none" spc="0" normalizeH="0" baseline="0" noProof="0">
                <a:ln>
                  <a:noFill/>
                </a:ln>
                <a:solidFill>
                  <a:srgbClr val="508E42"/>
                </a:solidFill>
                <a:effectLst/>
                <a:uLnTx/>
                <a:uFillTx/>
                <a:latin typeface="SVN-Apple" panose="02040603050506020204" pitchFamily="18" charset="0"/>
                <a:cs typeface="Arial" panose="020B0604020202020204" pitchFamily="34" charset="0"/>
              </a:rPr>
              <a:t> </a:t>
            </a:r>
            <a:endParaRPr kumimoji="0" lang="vi-VN" sz="6000" b="1" i="0" u="none" strike="noStrike" kern="1200" cap="none" spc="0" normalizeH="0" baseline="0" noProof="0">
              <a:ln>
                <a:noFill/>
              </a:ln>
              <a:solidFill>
                <a:srgbClr val="508E42"/>
              </a:solidFill>
              <a:effectLst/>
              <a:uLnTx/>
              <a:uFillTx/>
              <a:latin typeface="Arial" panose="020B0604020202020204" pitchFamily="34" charset="0"/>
            </a:endParaRPr>
          </a:p>
        </p:txBody>
      </p:sp>
      <p:pic>
        <p:nvPicPr>
          <p:cNvPr id="2" name="Âm trả lời đúng">
            <a:hlinkClick r:id="" action="ppaction://media"/>
            <a:extLst>
              <a:ext uri="{FF2B5EF4-FFF2-40B4-BE49-F238E27FC236}">
                <a16:creationId xmlns:a16="http://schemas.microsoft.com/office/drawing/2014/main" id="{75C87A4B-A5F0-A635-1C16-34A15CE9F27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48705" y="2941637"/>
            <a:ext cx="487363" cy="487363"/>
          </a:xfrm>
          <a:prstGeom prst="rect">
            <a:avLst/>
          </a:prstGeom>
        </p:spPr>
      </p:pic>
      <p:pic>
        <p:nvPicPr>
          <p:cNvPr id="10" name="Âm trả lời đúng">
            <a:hlinkClick r:id="" action="ppaction://media"/>
            <a:extLst>
              <a:ext uri="{FF2B5EF4-FFF2-40B4-BE49-F238E27FC236}">
                <a16:creationId xmlns:a16="http://schemas.microsoft.com/office/drawing/2014/main" id="{605AFDD5-19AA-1342-C561-865559A4D8E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96305" y="3094037"/>
            <a:ext cx="487363" cy="487363"/>
          </a:xfrm>
          <a:prstGeom prst="rect">
            <a:avLst/>
          </a:prstGeom>
        </p:spPr>
      </p:pic>
    </p:spTree>
    <p:extLst>
      <p:ext uri="{BB962C8B-B14F-4D97-AF65-F5344CB8AC3E}">
        <p14:creationId xmlns:p14="http://schemas.microsoft.com/office/powerpoint/2010/main" val="15631141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900" decel="100000" fill="hold"/>
                                        <p:tgtEl>
                                          <p:spTgt spid="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 presetClass="mediacall" presetSubtype="0" fill="hold" nodeType="withEffect">
                                  <p:stCondLst>
                                    <p:cond delay="0"/>
                                  </p:stCondLst>
                                  <p:childTnLst>
                                    <p:cmd type="call" cmd="playFrom(0.0)">
                                      <p:cBhvr>
                                        <p:cTn id="29" dur="1724" fill="hold"/>
                                        <p:tgtEl>
                                          <p:spTgt spid="2"/>
                                        </p:tgtEl>
                                      </p:cBhvr>
                                    </p:cmd>
                                  </p:childTnLst>
                                </p:cTn>
                              </p:par>
                              <p:par>
                                <p:cTn id="30" presetID="30"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800" decel="100000"/>
                                        <p:tgtEl>
                                          <p:spTgt spid="11"/>
                                        </p:tgtEl>
                                      </p:cBhvr>
                                    </p:animEffect>
                                    <p:anim calcmode="lin" valueType="num">
                                      <p:cBhvr>
                                        <p:cTn id="33" dur="800" decel="100000" fill="hold"/>
                                        <p:tgtEl>
                                          <p:spTgt spid="11"/>
                                        </p:tgtEl>
                                        <p:attrNameLst>
                                          <p:attrName>style.rotation</p:attrName>
                                        </p:attrNameLst>
                                      </p:cBhvr>
                                      <p:tavLst>
                                        <p:tav tm="0">
                                          <p:val>
                                            <p:fltVal val="-90"/>
                                          </p:val>
                                        </p:tav>
                                        <p:tav tm="100000">
                                          <p:val>
                                            <p:fltVal val="0"/>
                                          </p:val>
                                        </p:tav>
                                      </p:tavLst>
                                    </p:anim>
                                    <p:anim calcmode="lin" valueType="num">
                                      <p:cBhvr>
                                        <p:cTn id="34" dur="800" decel="100000" fill="hold"/>
                                        <p:tgtEl>
                                          <p:spTgt spid="11"/>
                                        </p:tgtEl>
                                        <p:attrNameLst>
                                          <p:attrName>ppt_x</p:attrName>
                                        </p:attrNameLst>
                                      </p:cBhvr>
                                      <p:tavLst>
                                        <p:tav tm="0">
                                          <p:val>
                                            <p:strVal val="#ppt_x+0.4"/>
                                          </p:val>
                                        </p:tav>
                                        <p:tav tm="100000">
                                          <p:val>
                                            <p:strVal val="#ppt_x-0.05"/>
                                          </p:val>
                                        </p:tav>
                                      </p:tavLst>
                                    </p:anim>
                                    <p:anim calcmode="lin" valueType="num">
                                      <p:cBhvr>
                                        <p:cTn id="35" dur="800" decel="100000" fill="hold"/>
                                        <p:tgtEl>
                                          <p:spTgt spid="11"/>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
                </p:tgtEl>
              </p:cMediaNode>
            </p:audio>
            <p:audio>
              <p:cMediaNode vol="80000">
                <p:cTn id="39" fill="hold" display="0">
                  <p:stCondLst>
                    <p:cond delay="indefinite"/>
                  </p:stCondLst>
                  <p:endCondLst>
                    <p:cond evt="onStopAudio" delay="0">
                      <p:tgtEl>
                        <p:sldTgt/>
                      </p:tgtEl>
                    </p:cond>
                  </p:endCondLst>
                </p:cTn>
                <p:tgtEl>
                  <p:spTgt spid="10"/>
                </p:tgtEl>
              </p:cMediaNode>
            </p:audio>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ình ảnh 12" descr="Ảnh có chứa tác phẩm nghệ thuật, bầu trời, Hội họa nghệ thuật, thực vật&#10;&#10;Mô tả được tạo tự động">
            <a:extLst>
              <a:ext uri="{FF2B5EF4-FFF2-40B4-BE49-F238E27FC236}">
                <a16:creationId xmlns:a16="http://schemas.microsoft.com/office/drawing/2014/main" id="{EAE872BD-FED4-8D37-235D-DC5E179FD1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 y="0"/>
            <a:ext cx="12191140" cy="6858000"/>
          </a:xfrm>
          <a:prstGeom prst="rect">
            <a:avLst/>
          </a:prstGeom>
        </p:spPr>
      </p:pic>
      <p:sp>
        <p:nvSpPr>
          <p:cNvPr id="14" name="Hình chữ nhật: Góc Tròn 13">
            <a:extLst>
              <a:ext uri="{FF2B5EF4-FFF2-40B4-BE49-F238E27FC236}">
                <a16:creationId xmlns:a16="http://schemas.microsoft.com/office/drawing/2014/main" id="{DE6F7C84-3D9D-7411-28FC-EA9962909879}"/>
              </a:ext>
            </a:extLst>
          </p:cNvPr>
          <p:cNvSpPr/>
          <p:nvPr/>
        </p:nvSpPr>
        <p:spPr>
          <a:xfrm>
            <a:off x="294640" y="203200"/>
            <a:ext cx="11643360" cy="6350000"/>
          </a:xfrm>
          <a:prstGeom prst="roundRect">
            <a:avLst>
              <a:gd name="adj" fmla="val 9467"/>
            </a:avLst>
          </a:prstGeom>
          <a:solidFill>
            <a:schemeClr val="bg1">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7CC049EF-BD79-FC02-AF81-DE88C13C7EF8}"/>
              </a:ext>
            </a:extLst>
          </p:cNvPr>
          <p:cNvSpPr/>
          <p:nvPr/>
        </p:nvSpPr>
        <p:spPr>
          <a:xfrm>
            <a:off x="953287" y="421474"/>
            <a:ext cx="10817181" cy="1007276"/>
          </a:xfrm>
          <a:custGeom>
            <a:avLst/>
            <a:gdLst>
              <a:gd name="connsiteX0" fmla="*/ 0 w 10817181"/>
              <a:gd name="connsiteY0" fmla="*/ 167883 h 1007276"/>
              <a:gd name="connsiteX1" fmla="*/ 167883 w 10817181"/>
              <a:gd name="connsiteY1" fmla="*/ 0 h 1007276"/>
              <a:gd name="connsiteX2" fmla="*/ 540556 w 10817181"/>
              <a:gd name="connsiteY2" fmla="*/ 0 h 1007276"/>
              <a:gd name="connsiteX3" fmla="*/ 913228 w 10817181"/>
              <a:gd name="connsiteY3" fmla="*/ 0 h 1007276"/>
              <a:gd name="connsiteX4" fmla="*/ 1181086 w 10817181"/>
              <a:gd name="connsiteY4" fmla="*/ 0 h 1007276"/>
              <a:gd name="connsiteX5" fmla="*/ 1763387 w 10817181"/>
              <a:gd name="connsiteY5" fmla="*/ 0 h 1007276"/>
              <a:gd name="connsiteX6" fmla="*/ 2345688 w 10817181"/>
              <a:gd name="connsiteY6" fmla="*/ 0 h 1007276"/>
              <a:gd name="connsiteX7" fmla="*/ 2927989 w 10817181"/>
              <a:gd name="connsiteY7" fmla="*/ 0 h 1007276"/>
              <a:gd name="connsiteX8" fmla="*/ 3405476 w 10817181"/>
              <a:gd name="connsiteY8" fmla="*/ 0 h 1007276"/>
              <a:gd name="connsiteX9" fmla="*/ 3882962 w 10817181"/>
              <a:gd name="connsiteY9" fmla="*/ 0 h 1007276"/>
              <a:gd name="connsiteX10" fmla="*/ 4150821 w 10817181"/>
              <a:gd name="connsiteY10" fmla="*/ 0 h 1007276"/>
              <a:gd name="connsiteX11" fmla="*/ 4628307 w 10817181"/>
              <a:gd name="connsiteY11" fmla="*/ 0 h 1007276"/>
              <a:gd name="connsiteX12" fmla="*/ 5000980 w 10817181"/>
              <a:gd name="connsiteY12" fmla="*/ 0 h 1007276"/>
              <a:gd name="connsiteX13" fmla="*/ 5478467 w 10817181"/>
              <a:gd name="connsiteY13" fmla="*/ 0 h 1007276"/>
              <a:gd name="connsiteX14" fmla="*/ 5746325 w 10817181"/>
              <a:gd name="connsiteY14" fmla="*/ 0 h 1007276"/>
              <a:gd name="connsiteX15" fmla="*/ 6118998 w 10817181"/>
              <a:gd name="connsiteY15" fmla="*/ 0 h 1007276"/>
              <a:gd name="connsiteX16" fmla="*/ 6701298 w 10817181"/>
              <a:gd name="connsiteY16" fmla="*/ 0 h 1007276"/>
              <a:gd name="connsiteX17" fmla="*/ 6969157 w 10817181"/>
              <a:gd name="connsiteY17" fmla="*/ 0 h 1007276"/>
              <a:gd name="connsiteX18" fmla="*/ 7237015 w 10817181"/>
              <a:gd name="connsiteY18" fmla="*/ 0 h 1007276"/>
              <a:gd name="connsiteX19" fmla="*/ 7504874 w 10817181"/>
              <a:gd name="connsiteY19" fmla="*/ 0 h 1007276"/>
              <a:gd name="connsiteX20" fmla="*/ 8087174 w 10817181"/>
              <a:gd name="connsiteY20" fmla="*/ 0 h 1007276"/>
              <a:gd name="connsiteX21" fmla="*/ 8564661 w 10817181"/>
              <a:gd name="connsiteY21" fmla="*/ 0 h 1007276"/>
              <a:gd name="connsiteX22" fmla="*/ 9146962 w 10817181"/>
              <a:gd name="connsiteY22" fmla="*/ 0 h 1007276"/>
              <a:gd name="connsiteX23" fmla="*/ 9729263 w 10817181"/>
              <a:gd name="connsiteY23" fmla="*/ 0 h 1007276"/>
              <a:gd name="connsiteX24" fmla="*/ 10101935 w 10817181"/>
              <a:gd name="connsiteY24" fmla="*/ 0 h 1007276"/>
              <a:gd name="connsiteX25" fmla="*/ 10649298 w 10817181"/>
              <a:gd name="connsiteY25" fmla="*/ 0 h 1007276"/>
              <a:gd name="connsiteX26" fmla="*/ 10817181 w 10817181"/>
              <a:gd name="connsiteY26" fmla="*/ 167883 h 1007276"/>
              <a:gd name="connsiteX27" fmla="*/ 10817181 w 10817181"/>
              <a:gd name="connsiteY27" fmla="*/ 490208 h 1007276"/>
              <a:gd name="connsiteX28" fmla="*/ 10817181 w 10817181"/>
              <a:gd name="connsiteY28" fmla="*/ 839393 h 1007276"/>
              <a:gd name="connsiteX29" fmla="*/ 10649298 w 10817181"/>
              <a:gd name="connsiteY29" fmla="*/ 1007276 h 1007276"/>
              <a:gd name="connsiteX30" fmla="*/ 10276625 w 10817181"/>
              <a:gd name="connsiteY30" fmla="*/ 1007276 h 1007276"/>
              <a:gd name="connsiteX31" fmla="*/ 9589510 w 10817181"/>
              <a:gd name="connsiteY31" fmla="*/ 1007276 h 1007276"/>
              <a:gd name="connsiteX32" fmla="*/ 8902396 w 10817181"/>
              <a:gd name="connsiteY32" fmla="*/ 1007276 h 1007276"/>
              <a:gd name="connsiteX33" fmla="*/ 8529723 w 10817181"/>
              <a:gd name="connsiteY33" fmla="*/ 1007276 h 1007276"/>
              <a:gd name="connsiteX34" fmla="*/ 8052236 w 10817181"/>
              <a:gd name="connsiteY34" fmla="*/ 1007276 h 1007276"/>
              <a:gd name="connsiteX35" fmla="*/ 7365121 w 10817181"/>
              <a:gd name="connsiteY35" fmla="*/ 1007276 h 1007276"/>
              <a:gd name="connsiteX36" fmla="*/ 6678006 w 10817181"/>
              <a:gd name="connsiteY36" fmla="*/ 1007276 h 1007276"/>
              <a:gd name="connsiteX37" fmla="*/ 6410148 w 10817181"/>
              <a:gd name="connsiteY37" fmla="*/ 1007276 h 1007276"/>
              <a:gd name="connsiteX38" fmla="*/ 5723033 w 10817181"/>
              <a:gd name="connsiteY38" fmla="*/ 1007276 h 1007276"/>
              <a:gd name="connsiteX39" fmla="*/ 5140732 w 10817181"/>
              <a:gd name="connsiteY39" fmla="*/ 1007276 h 1007276"/>
              <a:gd name="connsiteX40" fmla="*/ 4558431 w 10817181"/>
              <a:gd name="connsiteY40" fmla="*/ 1007276 h 1007276"/>
              <a:gd name="connsiteX41" fmla="*/ 4290573 w 10817181"/>
              <a:gd name="connsiteY41" fmla="*/ 1007276 h 1007276"/>
              <a:gd name="connsiteX42" fmla="*/ 4022715 w 10817181"/>
              <a:gd name="connsiteY42" fmla="*/ 1007276 h 1007276"/>
              <a:gd name="connsiteX43" fmla="*/ 3650042 w 10817181"/>
              <a:gd name="connsiteY43" fmla="*/ 1007276 h 1007276"/>
              <a:gd name="connsiteX44" fmla="*/ 2962927 w 10817181"/>
              <a:gd name="connsiteY44" fmla="*/ 1007276 h 1007276"/>
              <a:gd name="connsiteX45" fmla="*/ 2590254 w 10817181"/>
              <a:gd name="connsiteY45" fmla="*/ 1007276 h 1007276"/>
              <a:gd name="connsiteX46" fmla="*/ 2217582 w 10817181"/>
              <a:gd name="connsiteY46" fmla="*/ 1007276 h 1007276"/>
              <a:gd name="connsiteX47" fmla="*/ 1844909 w 10817181"/>
              <a:gd name="connsiteY47" fmla="*/ 1007276 h 1007276"/>
              <a:gd name="connsiteX48" fmla="*/ 1262609 w 10817181"/>
              <a:gd name="connsiteY48" fmla="*/ 1007276 h 1007276"/>
              <a:gd name="connsiteX49" fmla="*/ 889936 w 10817181"/>
              <a:gd name="connsiteY49" fmla="*/ 1007276 h 1007276"/>
              <a:gd name="connsiteX50" fmla="*/ 167883 w 10817181"/>
              <a:gd name="connsiteY50" fmla="*/ 1007276 h 1007276"/>
              <a:gd name="connsiteX51" fmla="*/ 0 w 10817181"/>
              <a:gd name="connsiteY51" fmla="*/ 839393 h 1007276"/>
              <a:gd name="connsiteX52" fmla="*/ 0 w 10817181"/>
              <a:gd name="connsiteY52" fmla="*/ 510353 h 1007276"/>
              <a:gd name="connsiteX53" fmla="*/ 0 w 10817181"/>
              <a:gd name="connsiteY53" fmla="*/ 167883 h 100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817181" h="1007276" fill="none" extrusionOk="0">
                <a:moveTo>
                  <a:pt x="0" y="167883"/>
                </a:moveTo>
                <a:cubicBezTo>
                  <a:pt x="-16115" y="72537"/>
                  <a:pt x="84103" y="13955"/>
                  <a:pt x="167883" y="0"/>
                </a:cubicBezTo>
                <a:cubicBezTo>
                  <a:pt x="324788" y="-28918"/>
                  <a:pt x="462403" y="9174"/>
                  <a:pt x="540556" y="0"/>
                </a:cubicBezTo>
                <a:cubicBezTo>
                  <a:pt x="618709" y="-9174"/>
                  <a:pt x="811991" y="3"/>
                  <a:pt x="913228" y="0"/>
                </a:cubicBezTo>
                <a:cubicBezTo>
                  <a:pt x="1014465" y="-3"/>
                  <a:pt x="1075555" y="11342"/>
                  <a:pt x="1181086" y="0"/>
                </a:cubicBezTo>
                <a:cubicBezTo>
                  <a:pt x="1286617" y="-11342"/>
                  <a:pt x="1623418" y="26719"/>
                  <a:pt x="1763387" y="0"/>
                </a:cubicBezTo>
                <a:cubicBezTo>
                  <a:pt x="1903356" y="-26719"/>
                  <a:pt x="2103518" y="39832"/>
                  <a:pt x="2345688" y="0"/>
                </a:cubicBezTo>
                <a:cubicBezTo>
                  <a:pt x="2587858" y="-39832"/>
                  <a:pt x="2777551" y="56491"/>
                  <a:pt x="2927989" y="0"/>
                </a:cubicBezTo>
                <a:cubicBezTo>
                  <a:pt x="3078427" y="-56491"/>
                  <a:pt x="3258615" y="42954"/>
                  <a:pt x="3405476" y="0"/>
                </a:cubicBezTo>
                <a:cubicBezTo>
                  <a:pt x="3552337" y="-42954"/>
                  <a:pt x="3745202" y="13247"/>
                  <a:pt x="3882962" y="0"/>
                </a:cubicBezTo>
                <a:cubicBezTo>
                  <a:pt x="4020722" y="-13247"/>
                  <a:pt x="4081866" y="11780"/>
                  <a:pt x="4150821" y="0"/>
                </a:cubicBezTo>
                <a:cubicBezTo>
                  <a:pt x="4219776" y="-11780"/>
                  <a:pt x="4426488" y="22313"/>
                  <a:pt x="4628307" y="0"/>
                </a:cubicBezTo>
                <a:cubicBezTo>
                  <a:pt x="4830126" y="-22313"/>
                  <a:pt x="4887988" y="26367"/>
                  <a:pt x="5000980" y="0"/>
                </a:cubicBezTo>
                <a:cubicBezTo>
                  <a:pt x="5113972" y="-26367"/>
                  <a:pt x="5346134" y="8656"/>
                  <a:pt x="5478467" y="0"/>
                </a:cubicBezTo>
                <a:cubicBezTo>
                  <a:pt x="5610800" y="-8656"/>
                  <a:pt x="5621146" y="24658"/>
                  <a:pt x="5746325" y="0"/>
                </a:cubicBezTo>
                <a:cubicBezTo>
                  <a:pt x="5871504" y="-24658"/>
                  <a:pt x="5971922" y="40637"/>
                  <a:pt x="6118998" y="0"/>
                </a:cubicBezTo>
                <a:cubicBezTo>
                  <a:pt x="6266074" y="-40637"/>
                  <a:pt x="6578031" y="15223"/>
                  <a:pt x="6701298" y="0"/>
                </a:cubicBezTo>
                <a:cubicBezTo>
                  <a:pt x="6824565" y="-15223"/>
                  <a:pt x="6905092" y="2438"/>
                  <a:pt x="6969157" y="0"/>
                </a:cubicBezTo>
                <a:cubicBezTo>
                  <a:pt x="7033222" y="-2438"/>
                  <a:pt x="7164232" y="16109"/>
                  <a:pt x="7237015" y="0"/>
                </a:cubicBezTo>
                <a:cubicBezTo>
                  <a:pt x="7309798" y="-16109"/>
                  <a:pt x="7392270" y="20236"/>
                  <a:pt x="7504874" y="0"/>
                </a:cubicBezTo>
                <a:cubicBezTo>
                  <a:pt x="7617478" y="-20236"/>
                  <a:pt x="7845281" y="24004"/>
                  <a:pt x="8087174" y="0"/>
                </a:cubicBezTo>
                <a:cubicBezTo>
                  <a:pt x="8329067" y="-24004"/>
                  <a:pt x="8433426" y="46750"/>
                  <a:pt x="8564661" y="0"/>
                </a:cubicBezTo>
                <a:cubicBezTo>
                  <a:pt x="8695896" y="-46750"/>
                  <a:pt x="8962766" y="13967"/>
                  <a:pt x="9146962" y="0"/>
                </a:cubicBezTo>
                <a:cubicBezTo>
                  <a:pt x="9331158" y="-13967"/>
                  <a:pt x="9574310" y="32876"/>
                  <a:pt x="9729263" y="0"/>
                </a:cubicBezTo>
                <a:cubicBezTo>
                  <a:pt x="9884216" y="-32876"/>
                  <a:pt x="10022293" y="28447"/>
                  <a:pt x="10101935" y="0"/>
                </a:cubicBezTo>
                <a:cubicBezTo>
                  <a:pt x="10181577" y="-28447"/>
                  <a:pt x="10467926" y="59672"/>
                  <a:pt x="10649298" y="0"/>
                </a:cubicBezTo>
                <a:cubicBezTo>
                  <a:pt x="10767338" y="10427"/>
                  <a:pt x="10816647" y="102483"/>
                  <a:pt x="10817181" y="167883"/>
                </a:cubicBezTo>
                <a:cubicBezTo>
                  <a:pt x="10824068" y="281275"/>
                  <a:pt x="10786777" y="407843"/>
                  <a:pt x="10817181" y="490208"/>
                </a:cubicBezTo>
                <a:cubicBezTo>
                  <a:pt x="10847585" y="572574"/>
                  <a:pt x="10779927" y="697053"/>
                  <a:pt x="10817181" y="839393"/>
                </a:cubicBezTo>
                <a:cubicBezTo>
                  <a:pt x="10828892" y="943315"/>
                  <a:pt x="10761609" y="991828"/>
                  <a:pt x="10649298" y="1007276"/>
                </a:cubicBezTo>
                <a:cubicBezTo>
                  <a:pt x="10506330" y="1020301"/>
                  <a:pt x="10399239" y="971977"/>
                  <a:pt x="10276625" y="1007276"/>
                </a:cubicBezTo>
                <a:cubicBezTo>
                  <a:pt x="10154011" y="1042575"/>
                  <a:pt x="9807259" y="967119"/>
                  <a:pt x="9589510" y="1007276"/>
                </a:cubicBezTo>
                <a:cubicBezTo>
                  <a:pt x="9371762" y="1047433"/>
                  <a:pt x="9101315" y="934154"/>
                  <a:pt x="8902396" y="1007276"/>
                </a:cubicBezTo>
                <a:cubicBezTo>
                  <a:pt x="8703477" y="1080398"/>
                  <a:pt x="8612611" y="975073"/>
                  <a:pt x="8529723" y="1007276"/>
                </a:cubicBezTo>
                <a:cubicBezTo>
                  <a:pt x="8446835" y="1039479"/>
                  <a:pt x="8200998" y="950686"/>
                  <a:pt x="8052236" y="1007276"/>
                </a:cubicBezTo>
                <a:cubicBezTo>
                  <a:pt x="7903474" y="1063866"/>
                  <a:pt x="7564897" y="946485"/>
                  <a:pt x="7365121" y="1007276"/>
                </a:cubicBezTo>
                <a:cubicBezTo>
                  <a:pt x="7165345" y="1068067"/>
                  <a:pt x="6913063" y="993613"/>
                  <a:pt x="6678006" y="1007276"/>
                </a:cubicBezTo>
                <a:cubicBezTo>
                  <a:pt x="6442950" y="1020939"/>
                  <a:pt x="6532145" y="979277"/>
                  <a:pt x="6410148" y="1007276"/>
                </a:cubicBezTo>
                <a:cubicBezTo>
                  <a:pt x="6288151" y="1035275"/>
                  <a:pt x="5969583" y="967626"/>
                  <a:pt x="5723033" y="1007276"/>
                </a:cubicBezTo>
                <a:cubicBezTo>
                  <a:pt x="5476484" y="1046926"/>
                  <a:pt x="5316090" y="991946"/>
                  <a:pt x="5140732" y="1007276"/>
                </a:cubicBezTo>
                <a:cubicBezTo>
                  <a:pt x="4965374" y="1022606"/>
                  <a:pt x="4689706" y="943840"/>
                  <a:pt x="4558431" y="1007276"/>
                </a:cubicBezTo>
                <a:cubicBezTo>
                  <a:pt x="4427156" y="1070712"/>
                  <a:pt x="4365303" y="978169"/>
                  <a:pt x="4290573" y="1007276"/>
                </a:cubicBezTo>
                <a:cubicBezTo>
                  <a:pt x="4215843" y="1036383"/>
                  <a:pt x="4118297" y="993767"/>
                  <a:pt x="4022715" y="1007276"/>
                </a:cubicBezTo>
                <a:cubicBezTo>
                  <a:pt x="3927133" y="1020785"/>
                  <a:pt x="3787595" y="982453"/>
                  <a:pt x="3650042" y="1007276"/>
                </a:cubicBezTo>
                <a:cubicBezTo>
                  <a:pt x="3512489" y="1032099"/>
                  <a:pt x="3141304" y="1005515"/>
                  <a:pt x="2962927" y="1007276"/>
                </a:cubicBezTo>
                <a:cubicBezTo>
                  <a:pt x="2784550" y="1009037"/>
                  <a:pt x="2762854" y="963908"/>
                  <a:pt x="2590254" y="1007276"/>
                </a:cubicBezTo>
                <a:cubicBezTo>
                  <a:pt x="2417654" y="1050644"/>
                  <a:pt x="2306063" y="1000740"/>
                  <a:pt x="2217582" y="1007276"/>
                </a:cubicBezTo>
                <a:cubicBezTo>
                  <a:pt x="2129101" y="1013812"/>
                  <a:pt x="1983624" y="984457"/>
                  <a:pt x="1844909" y="1007276"/>
                </a:cubicBezTo>
                <a:cubicBezTo>
                  <a:pt x="1706194" y="1030095"/>
                  <a:pt x="1443922" y="940227"/>
                  <a:pt x="1262609" y="1007276"/>
                </a:cubicBezTo>
                <a:cubicBezTo>
                  <a:pt x="1081296" y="1074325"/>
                  <a:pt x="1018932" y="964327"/>
                  <a:pt x="889936" y="1007276"/>
                </a:cubicBezTo>
                <a:cubicBezTo>
                  <a:pt x="760940" y="1050225"/>
                  <a:pt x="352410" y="992740"/>
                  <a:pt x="167883" y="1007276"/>
                </a:cubicBezTo>
                <a:cubicBezTo>
                  <a:pt x="67601" y="1009849"/>
                  <a:pt x="17389" y="921808"/>
                  <a:pt x="0" y="839393"/>
                </a:cubicBezTo>
                <a:cubicBezTo>
                  <a:pt x="-15534" y="768026"/>
                  <a:pt x="31099" y="626832"/>
                  <a:pt x="0" y="510353"/>
                </a:cubicBezTo>
                <a:cubicBezTo>
                  <a:pt x="-31099" y="393874"/>
                  <a:pt x="21425" y="238012"/>
                  <a:pt x="0" y="167883"/>
                </a:cubicBezTo>
                <a:close/>
              </a:path>
              <a:path w="10817181" h="1007276" stroke="0" extrusionOk="0">
                <a:moveTo>
                  <a:pt x="0" y="167883"/>
                </a:moveTo>
                <a:cubicBezTo>
                  <a:pt x="3334" y="67290"/>
                  <a:pt x="59240" y="9839"/>
                  <a:pt x="167883" y="0"/>
                </a:cubicBezTo>
                <a:cubicBezTo>
                  <a:pt x="422302" y="-69908"/>
                  <a:pt x="679713" y="13824"/>
                  <a:pt x="959812" y="0"/>
                </a:cubicBezTo>
                <a:cubicBezTo>
                  <a:pt x="1239911" y="-13824"/>
                  <a:pt x="1136277" y="27199"/>
                  <a:pt x="1227671" y="0"/>
                </a:cubicBezTo>
                <a:cubicBezTo>
                  <a:pt x="1319065" y="-27199"/>
                  <a:pt x="1592513" y="74823"/>
                  <a:pt x="1914786" y="0"/>
                </a:cubicBezTo>
                <a:cubicBezTo>
                  <a:pt x="2237060" y="-74823"/>
                  <a:pt x="2437743" y="42665"/>
                  <a:pt x="2706715" y="0"/>
                </a:cubicBezTo>
                <a:cubicBezTo>
                  <a:pt x="2975687" y="-42665"/>
                  <a:pt x="3039816" y="67828"/>
                  <a:pt x="3289015" y="0"/>
                </a:cubicBezTo>
                <a:cubicBezTo>
                  <a:pt x="3538214" y="-67828"/>
                  <a:pt x="3423559" y="26654"/>
                  <a:pt x="3556874" y="0"/>
                </a:cubicBezTo>
                <a:cubicBezTo>
                  <a:pt x="3690189" y="-26654"/>
                  <a:pt x="3859710" y="56641"/>
                  <a:pt x="4139175" y="0"/>
                </a:cubicBezTo>
                <a:cubicBezTo>
                  <a:pt x="4418640" y="-56641"/>
                  <a:pt x="4519052" y="42873"/>
                  <a:pt x="4826290" y="0"/>
                </a:cubicBezTo>
                <a:cubicBezTo>
                  <a:pt x="5133528" y="-42873"/>
                  <a:pt x="5036520" y="14765"/>
                  <a:pt x="5198962" y="0"/>
                </a:cubicBezTo>
                <a:cubicBezTo>
                  <a:pt x="5361404" y="-14765"/>
                  <a:pt x="5494809" y="30695"/>
                  <a:pt x="5571635" y="0"/>
                </a:cubicBezTo>
                <a:cubicBezTo>
                  <a:pt x="5648461" y="-30695"/>
                  <a:pt x="6028591" y="68686"/>
                  <a:pt x="6363564" y="0"/>
                </a:cubicBezTo>
                <a:cubicBezTo>
                  <a:pt x="6698537" y="-68686"/>
                  <a:pt x="6537448" y="17080"/>
                  <a:pt x="6631422" y="0"/>
                </a:cubicBezTo>
                <a:cubicBezTo>
                  <a:pt x="6725396" y="-17080"/>
                  <a:pt x="7000120" y="43085"/>
                  <a:pt x="7213723" y="0"/>
                </a:cubicBezTo>
                <a:cubicBezTo>
                  <a:pt x="7427326" y="-43085"/>
                  <a:pt x="7595170" y="34677"/>
                  <a:pt x="7900838" y="0"/>
                </a:cubicBezTo>
                <a:cubicBezTo>
                  <a:pt x="8206507" y="-34677"/>
                  <a:pt x="8443249" y="4223"/>
                  <a:pt x="8692767" y="0"/>
                </a:cubicBezTo>
                <a:cubicBezTo>
                  <a:pt x="8942285" y="-4223"/>
                  <a:pt x="9144007" y="81133"/>
                  <a:pt x="9484696" y="0"/>
                </a:cubicBezTo>
                <a:cubicBezTo>
                  <a:pt x="9825385" y="-81133"/>
                  <a:pt x="10234121" y="711"/>
                  <a:pt x="10649298" y="0"/>
                </a:cubicBezTo>
                <a:cubicBezTo>
                  <a:pt x="10740287" y="-21328"/>
                  <a:pt x="10813281" y="88009"/>
                  <a:pt x="10817181" y="167883"/>
                </a:cubicBezTo>
                <a:cubicBezTo>
                  <a:pt x="10819069" y="307791"/>
                  <a:pt x="10786986" y="354157"/>
                  <a:pt x="10817181" y="517068"/>
                </a:cubicBezTo>
                <a:cubicBezTo>
                  <a:pt x="10847376" y="679980"/>
                  <a:pt x="10807770" y="740683"/>
                  <a:pt x="10817181" y="839393"/>
                </a:cubicBezTo>
                <a:cubicBezTo>
                  <a:pt x="10817047" y="922054"/>
                  <a:pt x="10744496" y="1007259"/>
                  <a:pt x="10649298" y="1007276"/>
                </a:cubicBezTo>
                <a:cubicBezTo>
                  <a:pt x="10543403" y="1011282"/>
                  <a:pt x="10507456" y="983979"/>
                  <a:pt x="10381440" y="1007276"/>
                </a:cubicBezTo>
                <a:cubicBezTo>
                  <a:pt x="10255424" y="1030573"/>
                  <a:pt x="10218659" y="1003975"/>
                  <a:pt x="10113581" y="1007276"/>
                </a:cubicBezTo>
                <a:cubicBezTo>
                  <a:pt x="10008503" y="1010577"/>
                  <a:pt x="9965365" y="976302"/>
                  <a:pt x="9845723" y="1007276"/>
                </a:cubicBezTo>
                <a:cubicBezTo>
                  <a:pt x="9726081" y="1038250"/>
                  <a:pt x="9634664" y="980712"/>
                  <a:pt x="9577864" y="1007276"/>
                </a:cubicBezTo>
                <a:cubicBezTo>
                  <a:pt x="9521064" y="1033840"/>
                  <a:pt x="9299995" y="962626"/>
                  <a:pt x="9100378" y="1007276"/>
                </a:cubicBezTo>
                <a:cubicBezTo>
                  <a:pt x="8900761" y="1051926"/>
                  <a:pt x="8800001" y="952994"/>
                  <a:pt x="8518077" y="1007276"/>
                </a:cubicBezTo>
                <a:cubicBezTo>
                  <a:pt x="8236153" y="1061558"/>
                  <a:pt x="8133846" y="966083"/>
                  <a:pt x="7935776" y="1007276"/>
                </a:cubicBezTo>
                <a:cubicBezTo>
                  <a:pt x="7737706" y="1048469"/>
                  <a:pt x="7526589" y="926682"/>
                  <a:pt x="7143847" y="1007276"/>
                </a:cubicBezTo>
                <a:cubicBezTo>
                  <a:pt x="6761105" y="1087870"/>
                  <a:pt x="6893522" y="1005443"/>
                  <a:pt x="6771174" y="1007276"/>
                </a:cubicBezTo>
                <a:cubicBezTo>
                  <a:pt x="6648826" y="1009109"/>
                  <a:pt x="6571259" y="983150"/>
                  <a:pt x="6503316" y="1007276"/>
                </a:cubicBezTo>
                <a:cubicBezTo>
                  <a:pt x="6435373" y="1031402"/>
                  <a:pt x="6241649" y="969824"/>
                  <a:pt x="6130644" y="1007276"/>
                </a:cubicBezTo>
                <a:cubicBezTo>
                  <a:pt x="6019639" y="1044728"/>
                  <a:pt x="5774964" y="978748"/>
                  <a:pt x="5653157" y="1007276"/>
                </a:cubicBezTo>
                <a:cubicBezTo>
                  <a:pt x="5531350" y="1035804"/>
                  <a:pt x="5444639" y="989870"/>
                  <a:pt x="5385298" y="1007276"/>
                </a:cubicBezTo>
                <a:cubicBezTo>
                  <a:pt x="5325957" y="1024682"/>
                  <a:pt x="4943289" y="990759"/>
                  <a:pt x="4802998" y="1007276"/>
                </a:cubicBezTo>
                <a:cubicBezTo>
                  <a:pt x="4662707" y="1023793"/>
                  <a:pt x="4471457" y="979220"/>
                  <a:pt x="4220697" y="1007276"/>
                </a:cubicBezTo>
                <a:cubicBezTo>
                  <a:pt x="3969937" y="1035332"/>
                  <a:pt x="3928446" y="1006945"/>
                  <a:pt x="3743210" y="1007276"/>
                </a:cubicBezTo>
                <a:cubicBezTo>
                  <a:pt x="3557974" y="1007607"/>
                  <a:pt x="3553467" y="985618"/>
                  <a:pt x="3370538" y="1007276"/>
                </a:cubicBezTo>
                <a:cubicBezTo>
                  <a:pt x="3187609" y="1028934"/>
                  <a:pt x="3167538" y="1004326"/>
                  <a:pt x="3102679" y="1007276"/>
                </a:cubicBezTo>
                <a:cubicBezTo>
                  <a:pt x="3037820" y="1010226"/>
                  <a:pt x="2665304" y="964786"/>
                  <a:pt x="2520378" y="1007276"/>
                </a:cubicBezTo>
                <a:cubicBezTo>
                  <a:pt x="2375452" y="1049766"/>
                  <a:pt x="2011905" y="925500"/>
                  <a:pt x="1728449" y="1007276"/>
                </a:cubicBezTo>
                <a:cubicBezTo>
                  <a:pt x="1444993" y="1089052"/>
                  <a:pt x="1251480" y="940548"/>
                  <a:pt x="936520" y="1007276"/>
                </a:cubicBezTo>
                <a:cubicBezTo>
                  <a:pt x="621560" y="1074004"/>
                  <a:pt x="532647" y="961047"/>
                  <a:pt x="167883" y="1007276"/>
                </a:cubicBezTo>
                <a:cubicBezTo>
                  <a:pt x="89311" y="1002490"/>
                  <a:pt x="-10482" y="938582"/>
                  <a:pt x="0" y="839393"/>
                </a:cubicBezTo>
                <a:cubicBezTo>
                  <a:pt x="-9845" y="738650"/>
                  <a:pt x="17041" y="608291"/>
                  <a:pt x="0" y="490208"/>
                </a:cubicBezTo>
                <a:cubicBezTo>
                  <a:pt x="-17041" y="372126"/>
                  <a:pt x="13281" y="279216"/>
                  <a:pt x="0" y="167883"/>
                </a:cubicBezTo>
                <a:close/>
              </a:path>
            </a:pathLst>
          </a:custGeom>
          <a:solidFill>
            <a:schemeClr val="accent6">
              <a:lumMod val="20000"/>
              <a:lumOff val="80000"/>
            </a:schemeClr>
          </a:solidFill>
          <a:ln w="57150">
            <a:solidFill>
              <a:schemeClr val="accent6">
                <a:lumMod val="50000"/>
              </a:schemeClr>
            </a:solidFill>
            <a:extLst>
              <a:ext uri="{C807C97D-BFC1-408E-A445-0C87EB9F89A2}">
                <ask:lineSketchStyleProps xmlns:ask="http://schemas.microsoft.com/office/drawing/2018/sketchyshapes" sd="62433929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8C415B02-0941-A96E-E65F-8B3E205EBBCD}"/>
              </a:ext>
            </a:extLst>
          </p:cNvPr>
          <p:cNvSpPr txBox="1"/>
          <p:nvPr/>
        </p:nvSpPr>
        <p:spPr>
          <a:xfrm>
            <a:off x="1006128" y="658084"/>
            <a:ext cx="11073712" cy="523220"/>
          </a:xfrm>
          <a:prstGeom prst="rect">
            <a:avLst/>
          </a:prstGeom>
          <a:noFill/>
        </p:spPr>
        <p:txBody>
          <a:bodyPr wrap="square" rtlCol="0">
            <a:spAutoFit/>
          </a:bodyPr>
          <a:lstStyle/>
          <a:p>
            <a:r>
              <a:rPr lang="vi-VN" sz="2800" b="1">
                <a:solidFill>
                  <a:srgbClr val="C00000"/>
                </a:solidFill>
                <a:latin typeface="Calibri" panose="020F0502020204030204" pitchFamily="34" charset="0"/>
                <a:cs typeface="Calibri" panose="020F0502020204030204" pitchFamily="34" charset="0"/>
              </a:rPr>
              <a:t>Chia sẻ với bạn một số hoạt động chăm sóc cây trồng khác mà em biết.</a:t>
            </a:r>
          </a:p>
        </p:txBody>
      </p:sp>
      <p:sp>
        <p:nvSpPr>
          <p:cNvPr id="7" name="Hộp Văn bản 6">
            <a:extLst>
              <a:ext uri="{FF2B5EF4-FFF2-40B4-BE49-F238E27FC236}">
                <a16:creationId xmlns:a16="http://schemas.microsoft.com/office/drawing/2014/main" id="{558ED8E3-E00C-FE8C-1100-3E81CF7DFF6A}"/>
              </a:ext>
            </a:extLst>
          </p:cNvPr>
          <p:cNvSpPr txBox="1"/>
          <p:nvPr/>
        </p:nvSpPr>
        <p:spPr>
          <a:xfrm>
            <a:off x="1976918" y="1607487"/>
            <a:ext cx="3393611" cy="523220"/>
          </a:xfrm>
          <a:prstGeom prst="rect">
            <a:avLst/>
          </a:prstGeom>
          <a:noFill/>
        </p:spPr>
        <p:txBody>
          <a:bodyPr wrap="square" rtlCol="0">
            <a:spAutoFit/>
          </a:bodyPr>
          <a:lstStyle/>
          <a:p>
            <a:r>
              <a:rPr lang="vi-VN" sz="2800">
                <a:latin typeface="Calibri" panose="020F0502020204030204" pitchFamily="34" charset="0"/>
                <a:cs typeface="Calibri" panose="020F0502020204030204" pitchFamily="34" charset="0"/>
              </a:rPr>
              <a:t>Vun xới gốc cho cây.</a:t>
            </a:r>
          </a:p>
        </p:txBody>
      </p:sp>
      <p:sp>
        <p:nvSpPr>
          <p:cNvPr id="8" name="Hộp Văn bản 7">
            <a:extLst>
              <a:ext uri="{FF2B5EF4-FFF2-40B4-BE49-F238E27FC236}">
                <a16:creationId xmlns:a16="http://schemas.microsoft.com/office/drawing/2014/main" id="{DDDAA166-7B27-2E94-1F23-B1C813F7B231}"/>
              </a:ext>
            </a:extLst>
          </p:cNvPr>
          <p:cNvSpPr txBox="1"/>
          <p:nvPr/>
        </p:nvSpPr>
        <p:spPr>
          <a:xfrm>
            <a:off x="6540895" y="1619430"/>
            <a:ext cx="5650675" cy="523220"/>
          </a:xfrm>
          <a:prstGeom prst="rect">
            <a:avLst/>
          </a:prstGeom>
          <a:noFill/>
        </p:spPr>
        <p:txBody>
          <a:bodyPr wrap="square" rtlCol="0">
            <a:spAutoFit/>
          </a:bodyPr>
          <a:lstStyle/>
          <a:p>
            <a:r>
              <a:rPr lang="vi-VN" sz="2800">
                <a:latin typeface="Calibri" panose="020F0502020204030204" pitchFamily="34" charset="0"/>
                <a:cs typeface="Calibri" panose="020F0502020204030204" pitchFamily="34" charset="0"/>
              </a:rPr>
              <a:t>Làm giàn cho cây thân bò, thân leo.</a:t>
            </a:r>
          </a:p>
        </p:txBody>
      </p:sp>
      <p:pic>
        <p:nvPicPr>
          <p:cNvPr id="7170" name="Picture 2" descr="Pre-Planned Gardens">
            <a:extLst>
              <a:ext uri="{FF2B5EF4-FFF2-40B4-BE49-F238E27FC236}">
                <a16:creationId xmlns:a16="http://schemas.microsoft.com/office/drawing/2014/main" id="{CE6456FD-C02D-9A22-8345-0DBF6B0F06A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889" l="4833" r="91000">
                        <a14:foregroundMark x1="8833" y1="68222" x2="10833" y2="73111"/>
                        <a14:foregroundMark x1="9333" y1="73778" x2="34333" y2="82000"/>
                        <a14:foregroundMark x1="42333" y1="84667" x2="49167" y2="89778"/>
                        <a14:foregroundMark x1="49167" y1="89778" x2="54667" y2="91333"/>
                        <a14:foregroundMark x1="59833" y1="88667" x2="77333" y2="78667"/>
                        <a14:foregroundMark x1="91000" y1="72222" x2="84333" y2="76667"/>
                        <a14:foregroundMark x1="4833" y1="71111" x2="8667" y2="73778"/>
                      </a14:backgroundRemoval>
                    </a14:imgEffect>
                  </a14:imgLayer>
                </a14:imgProps>
              </a:ext>
              <a:ext uri="{28A0092B-C50C-407E-A947-70E740481C1C}">
                <a14:useLocalDpi xmlns:a14="http://schemas.microsoft.com/office/drawing/2010/main" val="0"/>
              </a:ext>
            </a:extLst>
          </a:blip>
          <a:srcRect/>
          <a:stretch>
            <a:fillRect/>
          </a:stretch>
        </p:blipFill>
        <p:spPr bwMode="auto">
          <a:xfrm>
            <a:off x="5860185" y="2326536"/>
            <a:ext cx="5757333" cy="431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Hình ảnh 11">
            <a:extLst>
              <a:ext uri="{FF2B5EF4-FFF2-40B4-BE49-F238E27FC236}">
                <a16:creationId xmlns:a16="http://schemas.microsoft.com/office/drawing/2014/main" id="{104C3A9D-DF1E-19DE-E611-7621E423275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109" b="96552" l="8856" r="92251">
                        <a14:foregroundMark x1="24846" y1="60792" x2="25953" y2="78161"/>
                        <a14:foregroundMark x1="28905" y1="87484" x2="48216" y2="92976"/>
                        <a14:foregroundMark x1="19926" y1="95019" x2="49446" y2="95147"/>
                        <a14:foregroundMark x1="90898" y1="87739" x2="86593" y2="96552"/>
                        <a14:foregroundMark x1="39975" y1="85696" x2="35301" y2="85568"/>
                        <a14:foregroundMark x1="38426" y1="75841" x2="37884" y2="80971"/>
                        <a14:foregroundMark x1="38991" y1="70498" x2="38819" y2="72124"/>
                        <a14:foregroundMark x1="37392" y1="78161" x2="35916" y2="86462"/>
                        <a14:foregroundMark x1="32718" y1="83397" x2="38130" y2="85696"/>
                        <a14:foregroundMark x1="32718" y1="81354" x2="34440" y2="84547"/>
                        <a14:foregroundMark x1="51420" y1="43569" x2="51661" y2="44444"/>
                        <a14:foregroundMark x1="49446" y1="36398" x2="49756" y2="37524"/>
                        <a14:foregroundMark x1="45018" y1="31673" x2="46468" y2="34860"/>
                        <a14:foregroundMark x1="46002" y1="34610" x2="46152" y2="35049"/>
                        <a14:foregroundMark x1="47478" y1="36271" x2="51046" y2="39336"/>
                        <a14:foregroundMark x1="9225" y1="87484" x2="9225" y2="87484"/>
                        <a14:foregroundMark x1="91513" y1="95019" x2="91513" y2="95019"/>
                        <a14:foregroundMark x1="92251" y1="84930" x2="92251" y2="84930"/>
                        <a14:foregroundMark x1="68512" y1="5109" x2="71710" y2="9195"/>
                        <a14:foregroundMark x1="35547" y1="22350" x2="39852" y2="23499"/>
                        <a14:foregroundMark x1="34194" y1="24649" x2="45264" y2="23116"/>
                        <a14:foregroundMark x1="45264" y1="23116" x2="57073" y2="13410"/>
                        <a14:foregroundMark x1="57073" y1="13410" x2="57319" y2="12516"/>
                        <a14:foregroundMark x1="32103" y1="25032" x2="53506" y2="9451"/>
                        <a14:foregroundMark x1="61501" y1="8940" x2="53383" y2="7407"/>
                        <a14:foregroundMark x1="53383" y1="7407" x2="31119" y2="23755"/>
                        <a14:foregroundMark x1="31119" y1="23755" x2="32595" y2="26437"/>
                        <a14:foregroundMark x1="29889" y1="22095" x2="34932" y2="20562"/>
                        <a14:foregroundMark x1="46248" y1="10089" x2="42189" y2="17241"/>
                        <a14:foregroundMark x1="45264" y1="9834" x2="55228" y2="6897"/>
                        <a14:foregroundMark x1="55228" y1="6897" x2="55228" y2="6897"/>
                        <a14:foregroundMark x1="55720" y1="6769" x2="58795" y2="7280"/>
                        <a14:foregroundMark x1="53383" y1="6513" x2="46863" y2="8046"/>
                        <a14:foregroundMark x1="46863" y1="8046" x2="42927" y2="11877"/>
                        <a14:foregroundMark x1="39114" y1="15837" x2="32841" y2="19540"/>
                        <a14:foregroundMark x1="30873" y1="20434" x2="29643" y2="24138"/>
                        <a14:foregroundMark x1="29643" y1="27075" x2="38745" y2="27714"/>
                        <a14:foregroundMark x1="38745" y1="27714" x2="44895" y2="27458"/>
                        <a14:foregroundMark x1="30504" y1="57727" x2="30012" y2="66794"/>
                        <a14:foregroundMark x1="45018" y1="86590" x2="45633" y2="88889"/>
                        <a14:foregroundMark x1="18573" y1="86462" x2="18819" y2="88633"/>
                        <a14:foregroundMark x1="83395" y1="81737" x2="83395" y2="81737"/>
                        <a14:foregroundMark x1="85978" y1="84674" x2="85978" y2="84674"/>
                        <a14:foregroundMark x1="84625" y1="84674" x2="84625" y2="84674"/>
                        <a14:foregroundMark x1="38499" y1="71648" x2="37884" y2="77139"/>
                        <a14:backgroundMark x1="49938" y1="41635" x2="50431" y2="42146"/>
                        <a14:backgroundMark x1="51661" y1="41890" x2="51661" y2="41890"/>
                        <a14:backgroundMark x1="49440" y1="40802" x2="51046" y2="41635"/>
                        <a14:backgroundMark x1="51538" y1="41507" x2="50554" y2="43040"/>
                        <a14:backgroundMark x1="48673" y1="40778" x2="49446" y2="42018"/>
                        <a14:backgroundMark x1="45387" y1="35504" x2="46450" y2="37210"/>
                        <a14:backgroundMark x1="32226" y1="78927" x2="32226" y2="78927"/>
                        <a14:backgroundMark x1="30504" y1="77395" x2="32226" y2="79693"/>
                      </a14:backgroundRemoval>
                    </a14:imgEffect>
                  </a14:imgLayer>
                </a14:imgProps>
              </a:ext>
            </a:extLst>
          </a:blip>
          <a:stretch>
            <a:fillRect/>
          </a:stretch>
        </p:blipFill>
        <p:spPr>
          <a:xfrm>
            <a:off x="971549" y="2360979"/>
            <a:ext cx="4031873" cy="3883096"/>
          </a:xfrm>
          <a:prstGeom prst="rect">
            <a:avLst/>
          </a:prstGeom>
        </p:spPr>
      </p:pic>
      <p:grpSp>
        <p:nvGrpSpPr>
          <p:cNvPr id="2" name="Nhóm 1">
            <a:extLst>
              <a:ext uri="{FF2B5EF4-FFF2-40B4-BE49-F238E27FC236}">
                <a16:creationId xmlns:a16="http://schemas.microsoft.com/office/drawing/2014/main" id="{CC69F605-95C8-E7BA-1BBA-C02C42D8ABB8}"/>
              </a:ext>
            </a:extLst>
          </p:cNvPr>
          <p:cNvGrpSpPr/>
          <p:nvPr/>
        </p:nvGrpSpPr>
        <p:grpSpPr>
          <a:xfrm>
            <a:off x="10119790" y="4348481"/>
            <a:ext cx="2900250" cy="2646680"/>
            <a:chOff x="10119790" y="4329303"/>
            <a:chExt cx="2900250" cy="2646680"/>
          </a:xfrm>
        </p:grpSpPr>
        <p:pic>
          <p:nvPicPr>
            <p:cNvPr id="3" name="Hình ảnh 2" descr="Ảnh có chứa thực vật, Thực vật có hạt, hoa, cỏ&#10;&#10;Mô tả được tạo tự động">
              <a:extLst>
                <a:ext uri="{FF2B5EF4-FFF2-40B4-BE49-F238E27FC236}">
                  <a16:creationId xmlns:a16="http://schemas.microsoft.com/office/drawing/2014/main" id="{417BF4D3-C3F5-1278-7A94-9409A26F4F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9790" y="5125437"/>
              <a:ext cx="1818210" cy="1818210"/>
            </a:xfrm>
            <a:prstGeom prst="rect">
              <a:avLst/>
            </a:prstGeom>
          </p:spPr>
        </p:pic>
        <p:pic>
          <p:nvPicPr>
            <p:cNvPr id="4" name="Hình ảnh 3" descr="Ảnh có chứa thực vật, Thực vật có hạt, hoa, cỏ&#10;&#10;Mô tả được tạo tự động">
              <a:extLst>
                <a:ext uri="{FF2B5EF4-FFF2-40B4-BE49-F238E27FC236}">
                  <a16:creationId xmlns:a16="http://schemas.microsoft.com/office/drawing/2014/main" id="{1E15325D-84C3-FA44-3D08-02F6ECAF02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73360" y="4329303"/>
              <a:ext cx="2646680" cy="2646680"/>
            </a:xfrm>
            <a:prstGeom prst="rect">
              <a:avLst/>
            </a:prstGeom>
          </p:spPr>
        </p:pic>
      </p:grpSp>
      <p:pic>
        <p:nvPicPr>
          <p:cNvPr id="5" name="Hình ảnh 4" descr="Ảnh có chứa con vẹt, con chim, đậu&#10;&#10;Mô tả được tạo tự động">
            <a:extLst>
              <a:ext uri="{FF2B5EF4-FFF2-40B4-BE49-F238E27FC236}">
                <a16:creationId xmlns:a16="http://schemas.microsoft.com/office/drawing/2014/main" id="{629188C8-C67E-2F52-25DA-E13039B5F410}"/>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293" b="89980" l="102" r="89919">
                        <a14:foregroundMark x1="4820" y1="14061" x2="4582" y2="35273"/>
                        <a14:foregroundMark x1="11914" y1="12889" x2="8181" y2="43273"/>
                        <a14:foregroundMark x1="32451" y1="20444" x2="10048" y2="37333"/>
                        <a14:foregroundMark x1="3225" y1="35273" x2="2851" y2="53939"/>
                        <a14:foregroundMark x1="5703" y1="47556" x2="8079" y2="58828"/>
                        <a14:foregroundMark x1="849" y1="11556" x2="1222" y2="21333"/>
                        <a14:foregroundMark x1="4209" y1="2505" x2="10794" y2="14949"/>
                        <a14:foregroundMark x1="7807" y1="2222" x2="23116" y2="5495"/>
                        <a14:foregroundMark x1="15411" y1="1333" x2="23999" y2="1778"/>
                        <a14:foregroundMark x1="23727" y1="3556" x2="25356" y2="4283"/>
                        <a14:foregroundMark x1="339" y1="30505" x2="102" y2="36606"/>
                        <a14:foregroundMark x1="475" y1="58222" x2="1222" y2="54061"/>
                        <a14:foregroundMark x1="23727" y1="3394" x2="26103" y2="4283"/>
                        <a14:foregroundMark x1="32688" y1="19717" x2="47386" y2="15960"/>
                        <a14:foregroundMark x1="47386" y1="15960" x2="55974" y2="16606"/>
                        <a14:foregroundMark x1="32304" y1="73586" x2="33254" y2="74273"/>
                        <a14:foregroundMark x1="61690" y1="12197" x2="60163" y2="14459"/>
                        <a14:foregroundMark x1="56939" y1="14297" x2="59688" y2="20921"/>
                        <a14:foregroundMark x1="60231" y1="16357" x2="63047" y2="20194"/>
                        <a14:foregroundMark x1="62708" y1="11026" x2="61486" y2="13247"/>
                        <a14:foregroundMark x1="54903" y1="11511" x2="55989" y2="14136"/>
                        <a14:foregroundMark x1="55650" y1="18901" x2="54835" y2="21163"/>
                        <a14:foregroundMark x1="54394" y1="16842" x2="54666" y2="18821"/>
                        <a14:backgroundMark x1="62084" y1="29495" x2="68058" y2="55717"/>
                        <a14:backgroundMark x1="75390" y1="13495" x2="79566" y2="32081"/>
                        <a14:backgroundMark x1="79566" y1="32081" x2="79532" y2="68646"/>
                        <a14:backgroundMark x1="79532" y1="68646" x2="64325" y2="77818"/>
                        <a14:backgroundMark x1="64325" y1="77818" x2="60115" y2="59515"/>
                        <a14:backgroundMark x1="60115" y1="59515" x2="61745" y2="31838"/>
                        <a14:backgroundMark x1="61745" y1="31838" x2="75866" y2="10869"/>
                        <a14:backgroundMark x1="75866" y1="10869" x2="86524" y2="37939"/>
                        <a14:backgroundMark x1="86524" y1="37939" x2="81874" y2="68000"/>
                        <a14:backgroundMark x1="19756" y1="20162" x2="29837" y2="15273"/>
                        <a14:backgroundMark x1="41412" y1="12889" x2="50136" y2="13778"/>
                        <a14:backgroundMark x1="34182" y1="32606" x2="44162" y2="52889"/>
                        <a14:backgroundMark x1="44026" y1="22828" x2="41785" y2="35556"/>
                        <a14:backgroundMark x1="26341" y1="32283" x2="22607" y2="37939"/>
                        <a14:backgroundMark x1="15411" y1="53778" x2="17651" y2="79556"/>
                        <a14:backgroundMark x1="49016" y1="76606" x2="38663" y2="79717"/>
                        <a14:backgroundMark x1="21623" y1="49778" x2="23252" y2="56606"/>
                        <a14:backgroundMark x1="28717" y1="68727" x2="30720" y2="69495"/>
                        <a14:backgroundMark x1="38289" y1="70949" x2="38289" y2="70949"/>
                        <a14:backgroundMark x1="44773" y1="63556" x2="44773" y2="63556"/>
                        <a14:backgroundMark x1="6755" y1="58747" x2="8316" y2="60364"/>
                        <a14:backgroundMark x1="54123" y1="15711" x2="54123" y2="15711"/>
                        <a14:backgroundMark x1="64371" y1="12439" x2="64371" y2="12439"/>
                      </a14:backgroundRemoval>
                    </a14:imgEffect>
                  </a14:imgLayer>
                </a14:imgProps>
              </a:ext>
              <a:ext uri="{28A0092B-C50C-407E-A947-70E740481C1C}">
                <a14:useLocalDpi xmlns:a14="http://schemas.microsoft.com/office/drawing/2010/main" val="0"/>
              </a:ext>
            </a:extLst>
          </a:blip>
          <a:srcRect r="29930" b="18815"/>
          <a:stretch/>
        </p:blipFill>
        <p:spPr>
          <a:xfrm>
            <a:off x="-15601" y="-13471"/>
            <a:ext cx="1759352" cy="1712293"/>
          </a:xfrm>
          <a:prstGeom prst="rect">
            <a:avLst/>
          </a:prstGeom>
        </p:spPr>
      </p:pic>
      <p:pic>
        <p:nvPicPr>
          <p:cNvPr id="10" name="Âm trả lời đúng">
            <a:hlinkClick r:id="" action="ppaction://media"/>
            <a:extLst>
              <a:ext uri="{FF2B5EF4-FFF2-40B4-BE49-F238E27FC236}">
                <a16:creationId xmlns:a16="http://schemas.microsoft.com/office/drawing/2014/main" id="{64F36B19-C4E2-628F-4040-BB6948BAC4A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48705" y="2941637"/>
            <a:ext cx="487363" cy="487363"/>
          </a:xfrm>
          <a:prstGeom prst="rect">
            <a:avLst/>
          </a:prstGeom>
        </p:spPr>
      </p:pic>
      <p:pic>
        <p:nvPicPr>
          <p:cNvPr id="11" name="Âm trả lời đúng">
            <a:hlinkClick r:id="" action="ppaction://media"/>
            <a:extLst>
              <a:ext uri="{FF2B5EF4-FFF2-40B4-BE49-F238E27FC236}">
                <a16:creationId xmlns:a16="http://schemas.microsoft.com/office/drawing/2014/main" id="{0ECD3C37-F2A3-A529-D51A-9AD871F0C2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96305" y="3094037"/>
            <a:ext cx="487363" cy="487363"/>
          </a:xfrm>
          <a:prstGeom prst="rect">
            <a:avLst/>
          </a:prstGeom>
        </p:spPr>
      </p:pic>
    </p:spTree>
    <p:extLst>
      <p:ext uri="{BB962C8B-B14F-4D97-AF65-F5344CB8AC3E}">
        <p14:creationId xmlns:p14="http://schemas.microsoft.com/office/powerpoint/2010/main" val="259856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900" decel="100000" fill="hold"/>
                                        <p:tgtEl>
                                          <p:spTgt spid="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1" presetClass="mediacall" presetSubtype="0" fill="hold" nodeType="withEffect">
                                  <p:stCondLst>
                                    <p:cond delay="0"/>
                                  </p:stCondLst>
                                  <p:childTnLst>
                                    <p:cmd type="call" cmd="playFrom(0.0)">
                                      <p:cBhvr>
                                        <p:cTn id="28" dur="1724" fill="hold"/>
                                        <p:tgtEl>
                                          <p:spTgt spid="10"/>
                                        </p:tgtEl>
                                      </p:cBhvr>
                                    </p:cmd>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170"/>
                                        </p:tgtEl>
                                        <p:attrNameLst>
                                          <p:attrName>style.visibility</p:attrName>
                                        </p:attrNameLst>
                                      </p:cBhvr>
                                      <p:to>
                                        <p:strVal val="visible"/>
                                      </p:to>
                                    </p:set>
                                    <p:anim calcmode="lin" valueType="num">
                                      <p:cBhvr additive="base">
                                        <p:cTn id="37" dur="500" fill="hold"/>
                                        <p:tgtEl>
                                          <p:spTgt spid="7170"/>
                                        </p:tgtEl>
                                        <p:attrNameLst>
                                          <p:attrName>ppt_x</p:attrName>
                                        </p:attrNameLst>
                                      </p:cBhvr>
                                      <p:tavLst>
                                        <p:tav tm="0">
                                          <p:val>
                                            <p:strVal val="#ppt_x"/>
                                          </p:val>
                                        </p:tav>
                                        <p:tav tm="100000">
                                          <p:val>
                                            <p:strVal val="#ppt_x"/>
                                          </p:val>
                                        </p:tav>
                                      </p:tavLst>
                                    </p:anim>
                                    <p:anim calcmode="lin" valueType="num">
                                      <p:cBhvr additive="base">
                                        <p:cTn id="38" dur="500" fill="hold"/>
                                        <p:tgtEl>
                                          <p:spTgt spid="7170"/>
                                        </p:tgtEl>
                                        <p:attrNameLst>
                                          <p:attrName>ppt_y</p:attrName>
                                        </p:attrNameLst>
                                      </p:cBhvr>
                                      <p:tavLst>
                                        <p:tav tm="0">
                                          <p:val>
                                            <p:strVal val="1+#ppt_h/2"/>
                                          </p:val>
                                        </p:tav>
                                        <p:tav tm="100000">
                                          <p:val>
                                            <p:strVal val="#ppt_y"/>
                                          </p:val>
                                        </p:tav>
                                      </p:tavLst>
                                    </p:anim>
                                  </p:childTnLst>
                                </p:cTn>
                              </p:par>
                              <p:par>
                                <p:cTn id="39" presetID="1" presetClass="mediacall" presetSubtype="0" fill="hold" nodeType="withEffect">
                                  <p:stCondLst>
                                    <p:cond delay="0"/>
                                  </p:stCondLst>
                                  <p:childTnLst>
                                    <p:cmd type="call" cmd="playFrom(0.0)">
                                      <p:cBhvr>
                                        <p:cTn id="40" dur="172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10"/>
                </p:tgtEl>
              </p:cMediaNode>
            </p:audio>
            <p:audio>
              <p:cMediaNode vol="80000">
                <p:cTn id="42" fill="hold" display="0">
                  <p:stCondLst>
                    <p:cond delay="indefinite"/>
                  </p:stCondLst>
                  <p:endCondLst>
                    <p:cond evt="onStopAudio" delay="0">
                      <p:tgtEl>
                        <p:sldTgt/>
                      </p:tgtEl>
                    </p:cond>
                  </p:endCondLst>
                </p:cTn>
                <p:tgtEl>
                  <p:spTgt spid="11"/>
                </p:tgtEl>
              </p:cMediaNode>
            </p:audio>
          </p:childTnLst>
        </p:cTn>
      </p:par>
    </p:tnLst>
    <p:bldLst>
      <p:bldP spid="9" grpId="0" animBg="1"/>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ình ảnh 12" descr="Ảnh có chứa tác phẩm nghệ thuật, bầu trời, Hội họa nghệ thuật, thực vật&#10;&#10;Mô tả được tạo tự động">
            <a:extLst>
              <a:ext uri="{FF2B5EF4-FFF2-40B4-BE49-F238E27FC236}">
                <a16:creationId xmlns:a16="http://schemas.microsoft.com/office/drawing/2014/main" id="{EAE872BD-FED4-8D37-235D-DC5E179FD1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 y="0"/>
            <a:ext cx="12191140" cy="6858000"/>
          </a:xfrm>
          <a:prstGeom prst="rect">
            <a:avLst/>
          </a:prstGeom>
        </p:spPr>
      </p:pic>
      <p:sp>
        <p:nvSpPr>
          <p:cNvPr id="14" name="Hình chữ nhật: Góc Tròn 13">
            <a:extLst>
              <a:ext uri="{FF2B5EF4-FFF2-40B4-BE49-F238E27FC236}">
                <a16:creationId xmlns:a16="http://schemas.microsoft.com/office/drawing/2014/main" id="{DE6F7C84-3D9D-7411-28FC-EA9962909879}"/>
              </a:ext>
            </a:extLst>
          </p:cNvPr>
          <p:cNvSpPr/>
          <p:nvPr/>
        </p:nvSpPr>
        <p:spPr>
          <a:xfrm>
            <a:off x="274320" y="254000"/>
            <a:ext cx="11643360" cy="6350000"/>
          </a:xfrm>
          <a:prstGeom prst="roundRect">
            <a:avLst>
              <a:gd name="adj" fmla="val 9467"/>
            </a:avLst>
          </a:prstGeom>
          <a:solidFill>
            <a:schemeClr val="bg1">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ộp Văn bản 8">
            <a:extLst>
              <a:ext uri="{FF2B5EF4-FFF2-40B4-BE49-F238E27FC236}">
                <a16:creationId xmlns:a16="http://schemas.microsoft.com/office/drawing/2014/main" id="{CF7817B7-D632-CEFD-BEED-5806B9886C1A}"/>
              </a:ext>
            </a:extLst>
          </p:cNvPr>
          <p:cNvSpPr txBox="1"/>
          <p:nvPr/>
        </p:nvSpPr>
        <p:spPr>
          <a:xfrm>
            <a:off x="1029948" y="4027924"/>
            <a:ext cx="4242927" cy="954107"/>
          </a:xfrm>
          <a:prstGeom prst="rect">
            <a:avLst/>
          </a:prstGeom>
          <a:noFill/>
        </p:spPr>
        <p:txBody>
          <a:bodyPr wrap="square" rtlCol="0">
            <a:spAutoFit/>
          </a:bodyPr>
          <a:lstStyle/>
          <a:p>
            <a:r>
              <a:rPr lang="vi-VN" sz="2800">
                <a:latin typeface="Calibri" panose="020F0502020204030204" pitchFamily="34" charset="0"/>
                <a:cs typeface="Calibri" panose="020F0502020204030204" pitchFamily="34" charset="0"/>
              </a:rPr>
              <a:t>Bao bọc trái non để tránh bị côn trùng chích, hút.</a:t>
            </a:r>
          </a:p>
        </p:txBody>
      </p:sp>
      <p:sp>
        <p:nvSpPr>
          <p:cNvPr id="10" name="Hộp Văn bản 9">
            <a:extLst>
              <a:ext uri="{FF2B5EF4-FFF2-40B4-BE49-F238E27FC236}">
                <a16:creationId xmlns:a16="http://schemas.microsoft.com/office/drawing/2014/main" id="{F755FAE9-3044-5F12-B5DE-D23B5215A27C}"/>
              </a:ext>
            </a:extLst>
          </p:cNvPr>
          <p:cNvSpPr txBox="1"/>
          <p:nvPr/>
        </p:nvSpPr>
        <p:spPr>
          <a:xfrm>
            <a:off x="6058963" y="631765"/>
            <a:ext cx="5939998" cy="1384995"/>
          </a:xfrm>
          <a:prstGeom prst="rect">
            <a:avLst/>
          </a:prstGeom>
          <a:noFill/>
        </p:spPr>
        <p:txBody>
          <a:bodyPr wrap="square" rtlCol="0">
            <a:spAutoFit/>
          </a:bodyPr>
          <a:lstStyle/>
          <a:p>
            <a:r>
              <a:rPr lang="vi-VN" sz="2800">
                <a:latin typeface="Calibri" panose="020F0502020204030204" pitchFamily="34" charset="0"/>
                <a:cs typeface="Calibri" panose="020F0502020204030204" pitchFamily="34" charset="0"/>
              </a:rPr>
              <a:t>Chống đỡ cho cây con không bị gió mạnh quật đổ, cắm cành để rào xung quanh gốc giúp bảo vệ các cây con,...</a:t>
            </a:r>
          </a:p>
        </p:txBody>
      </p:sp>
      <p:pic>
        <p:nvPicPr>
          <p:cNvPr id="7172" name="Picture 4" descr="Pre-Planned Gardens">
            <a:extLst>
              <a:ext uri="{FF2B5EF4-FFF2-40B4-BE49-F238E27FC236}">
                <a16:creationId xmlns:a16="http://schemas.microsoft.com/office/drawing/2014/main" id="{FD433AEB-EF57-6A8B-0094-5CF055B314D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000" b="94889" l="9333" r="91167">
                        <a14:foregroundMark x1="17333" y1="8222" x2="20167" y2="12444"/>
                        <a14:foregroundMark x1="36000" y1="89556" x2="37500" y2="91111"/>
                        <a14:foregroundMark x1="89333" y1="33333" x2="91167" y2="34000"/>
                        <a14:foregroundMark x1="76333" y1="22667" x2="77500" y2="23111"/>
                        <a14:foregroundMark x1="42500" y1="94000" x2="42500" y2="94000"/>
                        <a14:foregroundMark x1="45833" y1="92889" x2="48667" y2="90222"/>
                        <a14:foregroundMark x1="67333" y1="82444" x2="59667" y2="86000"/>
                        <a14:foregroundMark x1="74833" y1="73778" x2="72833" y2="78889"/>
                        <a14:foregroundMark x1="86833" y1="66444" x2="85167" y2="71333"/>
                        <a14:foregroundMark x1="89167" y1="68000" x2="86000" y2="66667"/>
                        <a14:foregroundMark x1="42333" y1="93111" x2="38167" y2="95111"/>
                        <a14:foregroundMark x1="12333" y1="86444" x2="15333" y2="87778"/>
                        <a14:foregroundMark x1="9333" y1="86889" x2="10833" y2="87333"/>
                      </a14:backgroundRemoval>
                    </a14:imgEffect>
                  </a14:imgLayer>
                </a14:imgProps>
              </a:ext>
              <a:ext uri="{28A0092B-C50C-407E-A947-70E740481C1C}">
                <a14:useLocalDpi xmlns:a14="http://schemas.microsoft.com/office/drawing/2010/main" val="0"/>
              </a:ext>
            </a:extLst>
          </a:blip>
          <a:srcRect/>
          <a:stretch>
            <a:fillRect/>
          </a:stretch>
        </p:blipFill>
        <p:spPr bwMode="auto">
          <a:xfrm>
            <a:off x="5546765" y="2270760"/>
            <a:ext cx="5938841" cy="445413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Fruit Protection Bags,50 Pcs 6''8''fruit Netting Bags For Fruit Trees Fruit  Cover Mesh Bag With Drawstring (812) | Fruugo IN">
            <a:extLst>
              <a:ext uri="{FF2B5EF4-FFF2-40B4-BE49-F238E27FC236}">
                <a16:creationId xmlns:a16="http://schemas.microsoft.com/office/drawing/2014/main" id="{39AFA5F0-3EED-CF50-6910-285B325DB51F}"/>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00" b="40067" l="867" r="59867">
                        <a14:foregroundMark x1="2267" y1="3333" x2="2267" y2="10000"/>
                        <a14:foregroundMark x1="933" y1="1600" x2="1267" y2="7200"/>
                        <a14:foregroundMark x1="1867" y1="800" x2="2667" y2="800"/>
                        <a14:foregroundMark x1="23800" y1="1333" x2="26133" y2="6133"/>
                        <a14:foregroundMark x1="26133" y1="6133" x2="26133" y2="6133"/>
                        <a14:foregroundMark x1="21467" y1="733" x2="24933" y2="800"/>
                        <a14:foregroundMark x1="31267" y1="600" x2="32667" y2="1067"/>
                        <a14:foregroundMark x1="49067" y1="37600" x2="47733" y2="40067"/>
                        <a14:foregroundMark x1="53267" y1="21267" x2="57800" y2="25133"/>
                        <a14:foregroundMark x1="59333" y1="25600" x2="59867" y2="28133"/>
                      </a14:backgroundRemoval>
                    </a14:imgEffect>
                  </a14:imgLayer>
                </a14:imgProps>
              </a:ext>
              <a:ext uri="{28A0092B-C50C-407E-A947-70E740481C1C}">
                <a14:useLocalDpi xmlns:a14="http://schemas.microsoft.com/office/drawing/2010/main" val="0"/>
              </a:ext>
            </a:extLst>
          </a:blip>
          <a:srcRect r="38132" b="56456"/>
          <a:stretch/>
        </p:blipFill>
        <p:spPr bwMode="auto">
          <a:xfrm>
            <a:off x="-80851" y="-1"/>
            <a:ext cx="5613550" cy="3950943"/>
          </a:xfrm>
          <a:prstGeom prst="rect">
            <a:avLst/>
          </a:prstGeom>
          <a:noFill/>
          <a:extLst>
            <a:ext uri="{909E8E84-426E-40DD-AFC4-6F175D3DCCD1}">
              <a14:hiddenFill xmlns:a14="http://schemas.microsoft.com/office/drawing/2010/main">
                <a:solidFill>
                  <a:srgbClr val="FFFFFF"/>
                </a:solidFill>
              </a14:hiddenFill>
            </a:ext>
          </a:extLst>
        </p:spPr>
      </p:pic>
      <p:pic>
        <p:nvPicPr>
          <p:cNvPr id="2" name="Hình ảnh 1" descr="Ảnh có chứa thực vật, Thực vật có hạt, hoa, cỏ&#10;&#10;Mô tả được tạo tự động">
            <a:extLst>
              <a:ext uri="{FF2B5EF4-FFF2-40B4-BE49-F238E27FC236}">
                <a16:creationId xmlns:a16="http://schemas.microsoft.com/office/drawing/2014/main" id="{39988506-EA8A-F7F2-245B-CFA0463BE2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388" y="4732589"/>
            <a:ext cx="2264832" cy="2264832"/>
          </a:xfrm>
          <a:prstGeom prst="rect">
            <a:avLst/>
          </a:prstGeom>
        </p:spPr>
      </p:pic>
      <p:pic>
        <p:nvPicPr>
          <p:cNvPr id="3" name="Hình ảnh 2" descr="Ảnh có chứa thực vật, Thực vật có hạt, hoa, cỏ&#10;&#10;Mô tả được tạo tự động">
            <a:extLst>
              <a:ext uri="{FF2B5EF4-FFF2-40B4-BE49-F238E27FC236}">
                <a16:creationId xmlns:a16="http://schemas.microsoft.com/office/drawing/2014/main" id="{A7114671-980C-34A8-1190-7E83D1CF3C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262479"/>
            <a:ext cx="1737532" cy="1737532"/>
          </a:xfrm>
          <a:prstGeom prst="rect">
            <a:avLst/>
          </a:prstGeom>
        </p:spPr>
      </p:pic>
      <p:pic>
        <p:nvPicPr>
          <p:cNvPr id="4" name="Hình ảnh 3" descr="Ảnh có chứa thực vật, Thực vật có hạt, hoa, cỏ&#10;&#10;Mô tả được tạo tự động">
            <a:extLst>
              <a:ext uri="{FF2B5EF4-FFF2-40B4-BE49-F238E27FC236}">
                <a16:creationId xmlns:a16="http://schemas.microsoft.com/office/drawing/2014/main" id="{4C54A678-52A8-02BF-7F7D-59752B46A9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1982" y="5231474"/>
            <a:ext cx="1737532" cy="1737532"/>
          </a:xfrm>
          <a:prstGeom prst="rect">
            <a:avLst/>
          </a:prstGeom>
        </p:spPr>
      </p:pic>
      <p:pic>
        <p:nvPicPr>
          <p:cNvPr id="5" name="Âm trả lời đúng">
            <a:hlinkClick r:id="" action="ppaction://media"/>
            <a:extLst>
              <a:ext uri="{FF2B5EF4-FFF2-40B4-BE49-F238E27FC236}">
                <a16:creationId xmlns:a16="http://schemas.microsoft.com/office/drawing/2014/main" id="{03B8EBC7-F736-F78C-1FE8-C3CE49231B5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48705" y="2941637"/>
            <a:ext cx="487363" cy="487363"/>
          </a:xfrm>
          <a:prstGeom prst="rect">
            <a:avLst/>
          </a:prstGeom>
        </p:spPr>
      </p:pic>
      <p:pic>
        <p:nvPicPr>
          <p:cNvPr id="6" name="Âm trả lời đúng">
            <a:hlinkClick r:id="" action="ppaction://media"/>
            <a:extLst>
              <a:ext uri="{FF2B5EF4-FFF2-40B4-BE49-F238E27FC236}">
                <a16:creationId xmlns:a16="http://schemas.microsoft.com/office/drawing/2014/main" id="{ED75F665-0186-2189-E945-240F2CDF5EB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96305" y="3094037"/>
            <a:ext cx="487363" cy="487363"/>
          </a:xfrm>
          <a:prstGeom prst="rect">
            <a:avLst/>
          </a:prstGeom>
        </p:spPr>
      </p:pic>
    </p:spTree>
    <p:extLst>
      <p:ext uri="{BB962C8B-B14F-4D97-AF65-F5344CB8AC3E}">
        <p14:creationId xmlns:p14="http://schemas.microsoft.com/office/powerpoint/2010/main" val="389384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4"/>
                                        </p:tgtEl>
                                        <p:attrNameLst>
                                          <p:attrName>style.visibility</p:attrName>
                                        </p:attrNameLst>
                                      </p:cBhvr>
                                      <p:to>
                                        <p:strVal val="visible"/>
                                      </p:to>
                                    </p:set>
                                    <p:anim calcmode="lin" valueType="num">
                                      <p:cBhvr additive="base">
                                        <p:cTn id="7" dur="500" fill="hold"/>
                                        <p:tgtEl>
                                          <p:spTgt spid="7174"/>
                                        </p:tgtEl>
                                        <p:attrNameLst>
                                          <p:attrName>ppt_x</p:attrName>
                                        </p:attrNameLst>
                                      </p:cBhvr>
                                      <p:tavLst>
                                        <p:tav tm="0">
                                          <p:val>
                                            <p:strVal val="#ppt_x"/>
                                          </p:val>
                                        </p:tav>
                                        <p:tav tm="100000">
                                          <p:val>
                                            <p:strVal val="#ppt_x"/>
                                          </p:val>
                                        </p:tav>
                                      </p:tavLst>
                                    </p:anim>
                                    <p:anim calcmode="lin" valueType="num">
                                      <p:cBhvr additive="base">
                                        <p:cTn id="8" dur="500" fill="hold"/>
                                        <p:tgtEl>
                                          <p:spTgt spid="717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1" presetClass="mediacall" presetSubtype="0" fill="hold" nodeType="withEffect">
                                  <p:stCondLst>
                                    <p:cond delay="0"/>
                                  </p:stCondLst>
                                  <p:childTnLst>
                                    <p:cmd type="call" cmd="playFrom(0.0)">
                                      <p:cBhvr>
                                        <p:cTn id="14" dur="1724" fill="hold"/>
                                        <p:tgtEl>
                                          <p:spTgt spid="5"/>
                                        </p:tgtEl>
                                      </p:cBhvr>
                                    </p:cmd>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172"/>
                                        </p:tgtEl>
                                        <p:attrNameLst>
                                          <p:attrName>style.visibility</p:attrName>
                                        </p:attrNameLst>
                                      </p:cBhvr>
                                      <p:to>
                                        <p:strVal val="visible"/>
                                      </p:to>
                                    </p:set>
                                    <p:anim calcmode="lin" valueType="num">
                                      <p:cBhvr additive="base">
                                        <p:cTn id="23" dur="500" fill="hold"/>
                                        <p:tgtEl>
                                          <p:spTgt spid="7172"/>
                                        </p:tgtEl>
                                        <p:attrNameLst>
                                          <p:attrName>ppt_x</p:attrName>
                                        </p:attrNameLst>
                                      </p:cBhvr>
                                      <p:tavLst>
                                        <p:tav tm="0">
                                          <p:val>
                                            <p:strVal val="#ppt_x"/>
                                          </p:val>
                                        </p:tav>
                                        <p:tav tm="100000">
                                          <p:val>
                                            <p:strVal val="#ppt_x"/>
                                          </p:val>
                                        </p:tav>
                                      </p:tavLst>
                                    </p:anim>
                                    <p:anim calcmode="lin" valueType="num">
                                      <p:cBhvr additive="base">
                                        <p:cTn id="24" dur="500" fill="hold"/>
                                        <p:tgtEl>
                                          <p:spTgt spid="7172"/>
                                        </p:tgtEl>
                                        <p:attrNameLst>
                                          <p:attrName>ppt_y</p:attrName>
                                        </p:attrNameLst>
                                      </p:cBhvr>
                                      <p:tavLst>
                                        <p:tav tm="0">
                                          <p:val>
                                            <p:strVal val="1+#ppt_h/2"/>
                                          </p:val>
                                        </p:tav>
                                        <p:tav tm="100000">
                                          <p:val>
                                            <p:strVal val="#ppt_y"/>
                                          </p:val>
                                        </p:tav>
                                      </p:tavLst>
                                    </p:anim>
                                  </p:childTnLst>
                                </p:cTn>
                              </p:par>
                              <p:par>
                                <p:cTn id="25" presetID="1" presetClass="mediacall" presetSubtype="0" fill="hold" nodeType="withEffect">
                                  <p:stCondLst>
                                    <p:cond delay="0"/>
                                  </p:stCondLst>
                                  <p:childTnLst>
                                    <p:cmd type="call" cmd="playFrom(0.0)">
                                      <p:cBhvr>
                                        <p:cTn id="26" dur="17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5"/>
                </p:tgtEl>
              </p:cMediaNode>
            </p:audio>
            <p:audio>
              <p:cMediaNode vol="80000">
                <p:cTn id="28" fill="hold" display="0">
                  <p:stCondLst>
                    <p:cond delay="indefinite"/>
                  </p:stCondLst>
                  <p:endCondLst>
                    <p:cond evt="onStopAudio" delay="0">
                      <p:tgtEl>
                        <p:sldTgt/>
                      </p:tgtEl>
                    </p:cond>
                  </p:endCondLst>
                </p:cTn>
                <p:tgtEl>
                  <p:spTgt spid="6"/>
                </p:tgtEl>
              </p:cMediaNode>
            </p:audio>
          </p:childTnLst>
        </p:cTn>
      </p:par>
    </p:tnLst>
    <p:bldLst>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thực vật, bức vẽ, màu xanh lá cây, hình vẽ&#10;&#10;Mô tả được tạo tự động">
            <a:extLst>
              <a:ext uri="{FF2B5EF4-FFF2-40B4-BE49-F238E27FC236}">
                <a16:creationId xmlns:a16="http://schemas.microsoft.com/office/drawing/2014/main" id="{59B22425-3571-E00B-2818-8A5BC6754BDC}"/>
              </a:ext>
            </a:extLst>
          </p:cNvPr>
          <p:cNvPicPr>
            <a:picLocks noChangeAspect="1"/>
          </p:cNvPicPr>
          <p:nvPr/>
        </p:nvPicPr>
        <p:blipFill rotWithShape="1">
          <a:blip r:embed="rId2">
            <a:extLst>
              <a:ext uri="{28A0092B-C50C-407E-A947-70E740481C1C}">
                <a14:useLocalDpi xmlns:a14="http://schemas.microsoft.com/office/drawing/2010/main" val="0"/>
              </a:ext>
            </a:extLst>
          </a:blip>
          <a:srcRect l="22963" t="35000"/>
          <a:stretch/>
        </p:blipFill>
        <p:spPr>
          <a:xfrm>
            <a:off x="0" y="0"/>
            <a:ext cx="12192000" cy="6858000"/>
          </a:xfrm>
          <a:prstGeom prst="rect">
            <a:avLst/>
          </a:prstGeom>
        </p:spPr>
      </p:pic>
      <p:sp>
        <p:nvSpPr>
          <p:cNvPr id="12" name="Rectangle: Rounded Corners 7">
            <a:extLst>
              <a:ext uri="{FF2B5EF4-FFF2-40B4-BE49-F238E27FC236}">
                <a16:creationId xmlns:a16="http://schemas.microsoft.com/office/drawing/2014/main" id="{28BC7EB6-43BA-F38B-66E8-2155ED01C0D8}"/>
              </a:ext>
            </a:extLst>
          </p:cNvPr>
          <p:cNvSpPr/>
          <p:nvPr/>
        </p:nvSpPr>
        <p:spPr>
          <a:xfrm>
            <a:off x="257908" y="366963"/>
            <a:ext cx="11629292" cy="4257040"/>
          </a:xfrm>
          <a:custGeom>
            <a:avLst/>
            <a:gdLst>
              <a:gd name="connsiteX0" fmla="*/ 0 w 11629292"/>
              <a:gd name="connsiteY0" fmla="*/ 1079756 h 4257040"/>
              <a:gd name="connsiteX1" fmla="*/ 1079756 w 11629292"/>
              <a:gd name="connsiteY1" fmla="*/ 0 h 4257040"/>
              <a:gd name="connsiteX2" fmla="*/ 10549536 w 11629292"/>
              <a:gd name="connsiteY2" fmla="*/ 0 h 4257040"/>
              <a:gd name="connsiteX3" fmla="*/ 11629292 w 11629292"/>
              <a:gd name="connsiteY3" fmla="*/ 1079756 h 4257040"/>
              <a:gd name="connsiteX4" fmla="*/ 11629292 w 11629292"/>
              <a:gd name="connsiteY4" fmla="*/ 3177284 h 4257040"/>
              <a:gd name="connsiteX5" fmla="*/ 10549536 w 11629292"/>
              <a:gd name="connsiteY5" fmla="*/ 4257040 h 4257040"/>
              <a:gd name="connsiteX6" fmla="*/ 1079756 w 11629292"/>
              <a:gd name="connsiteY6" fmla="*/ 4257040 h 4257040"/>
              <a:gd name="connsiteX7" fmla="*/ 0 w 11629292"/>
              <a:gd name="connsiteY7" fmla="*/ 3177284 h 4257040"/>
              <a:gd name="connsiteX8" fmla="*/ 0 w 11629292"/>
              <a:gd name="connsiteY8" fmla="*/ 1079756 h 425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9292" h="4257040" fill="none" extrusionOk="0">
                <a:moveTo>
                  <a:pt x="0" y="1079756"/>
                </a:moveTo>
                <a:cubicBezTo>
                  <a:pt x="-11917" y="481495"/>
                  <a:pt x="491789" y="6842"/>
                  <a:pt x="1079756" y="0"/>
                </a:cubicBezTo>
                <a:cubicBezTo>
                  <a:pt x="4356106" y="130954"/>
                  <a:pt x="5875429" y="43574"/>
                  <a:pt x="10549536" y="0"/>
                </a:cubicBezTo>
                <a:cubicBezTo>
                  <a:pt x="11178431" y="50157"/>
                  <a:pt x="11684753" y="551359"/>
                  <a:pt x="11629292" y="1079756"/>
                </a:cubicBezTo>
                <a:cubicBezTo>
                  <a:pt x="11478853" y="1491558"/>
                  <a:pt x="11715171" y="2202564"/>
                  <a:pt x="11629292" y="3177284"/>
                </a:cubicBezTo>
                <a:cubicBezTo>
                  <a:pt x="11525817" y="3790609"/>
                  <a:pt x="11112154" y="4233778"/>
                  <a:pt x="10549536" y="4257040"/>
                </a:cubicBezTo>
                <a:cubicBezTo>
                  <a:pt x="9181312" y="4412237"/>
                  <a:pt x="4384880" y="4420060"/>
                  <a:pt x="1079756" y="4257040"/>
                </a:cubicBezTo>
                <a:cubicBezTo>
                  <a:pt x="487710" y="4199055"/>
                  <a:pt x="-81368" y="3821128"/>
                  <a:pt x="0" y="3177284"/>
                </a:cubicBezTo>
                <a:cubicBezTo>
                  <a:pt x="64656" y="2871638"/>
                  <a:pt x="-17807" y="1523605"/>
                  <a:pt x="0" y="1079756"/>
                </a:cubicBezTo>
                <a:close/>
              </a:path>
              <a:path w="11629292" h="4257040" stroke="0" extrusionOk="0">
                <a:moveTo>
                  <a:pt x="0" y="1079756"/>
                </a:moveTo>
                <a:cubicBezTo>
                  <a:pt x="-100298" y="421557"/>
                  <a:pt x="471284" y="4556"/>
                  <a:pt x="1079756" y="0"/>
                </a:cubicBezTo>
                <a:cubicBezTo>
                  <a:pt x="2209489" y="132882"/>
                  <a:pt x="5891704" y="-84951"/>
                  <a:pt x="10549536" y="0"/>
                </a:cubicBezTo>
                <a:cubicBezTo>
                  <a:pt x="11084294" y="60132"/>
                  <a:pt x="11608300" y="599453"/>
                  <a:pt x="11629292" y="1079756"/>
                </a:cubicBezTo>
                <a:cubicBezTo>
                  <a:pt x="11649479" y="1422636"/>
                  <a:pt x="11781772" y="2428253"/>
                  <a:pt x="11629292" y="3177284"/>
                </a:cubicBezTo>
                <a:cubicBezTo>
                  <a:pt x="11648518" y="3775898"/>
                  <a:pt x="11181374" y="4183971"/>
                  <a:pt x="10549536" y="4257040"/>
                </a:cubicBezTo>
                <a:cubicBezTo>
                  <a:pt x="6377347" y="4344679"/>
                  <a:pt x="5696501" y="4184361"/>
                  <a:pt x="1079756" y="4257040"/>
                </a:cubicBezTo>
                <a:cubicBezTo>
                  <a:pt x="473955" y="4166754"/>
                  <a:pt x="-46967" y="3838888"/>
                  <a:pt x="0" y="3177284"/>
                </a:cubicBezTo>
                <a:cubicBezTo>
                  <a:pt x="-38581" y="2720286"/>
                  <a:pt x="63341" y="1589661"/>
                  <a:pt x="0" y="1079756"/>
                </a:cubicBezTo>
                <a:close/>
              </a:path>
            </a:pathLst>
          </a:custGeom>
          <a:solidFill>
            <a:schemeClr val="bg1">
              <a:alpha val="96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25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Hộp Văn bản 17">
            <a:extLst>
              <a:ext uri="{FF2B5EF4-FFF2-40B4-BE49-F238E27FC236}">
                <a16:creationId xmlns:a16="http://schemas.microsoft.com/office/drawing/2014/main" id="{3F4282D1-1928-0926-7A2B-33D70DCBF427}"/>
              </a:ext>
            </a:extLst>
          </p:cNvPr>
          <p:cNvSpPr txBox="1"/>
          <p:nvPr/>
        </p:nvSpPr>
        <p:spPr>
          <a:xfrm>
            <a:off x="4453655" y="527344"/>
            <a:ext cx="3167458" cy="92333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vi-VN" sz="5400" b="0" i="0" u="none" strike="noStrike" kern="1200" cap="none" spc="0" normalizeH="0" baseline="0" noProof="0">
                <a:ln>
                  <a:noFill/>
                </a:ln>
                <a:solidFill>
                  <a:srgbClr val="70AD47">
                    <a:lumMod val="75000"/>
                  </a:srgbClr>
                </a:solidFill>
                <a:effectLst/>
                <a:uLnTx/>
                <a:uFillTx/>
                <a:latin typeface="UTM Mother" panose="02040603050506020204" pitchFamily="18" charset="0"/>
                <a:ea typeface="+mn-ea"/>
                <a:cs typeface="Arial" panose="020B0604020202020204" pitchFamily="34" charset="0"/>
              </a:rPr>
              <a:t>Kết luận</a:t>
            </a:r>
            <a:endParaRPr kumimoji="0" lang="sv-SE" sz="5400" b="0" i="0" u="none" strike="noStrike" kern="1200" cap="none" spc="0" normalizeH="0" baseline="0" noProof="0" dirty="0">
              <a:ln>
                <a:noFill/>
              </a:ln>
              <a:solidFill>
                <a:srgbClr val="70AD47">
                  <a:lumMod val="75000"/>
                </a:srgbClr>
              </a:solidFill>
              <a:effectLst/>
              <a:uLnTx/>
              <a:uFillTx/>
              <a:latin typeface="UTM Mother" panose="02040603050506020204" pitchFamily="18" charset="0"/>
              <a:ea typeface="+mn-ea"/>
              <a:cs typeface="Arial" panose="020B0604020202020204" pitchFamily="34" charset="0"/>
            </a:endParaRPr>
          </a:p>
        </p:txBody>
      </p:sp>
      <p:sp>
        <p:nvSpPr>
          <p:cNvPr id="4" name="Hộp Văn bản 3">
            <a:extLst>
              <a:ext uri="{FF2B5EF4-FFF2-40B4-BE49-F238E27FC236}">
                <a16:creationId xmlns:a16="http://schemas.microsoft.com/office/drawing/2014/main" id="{00CE0088-1386-7C7F-B87C-29DBF847DE49}"/>
              </a:ext>
            </a:extLst>
          </p:cNvPr>
          <p:cNvSpPr txBox="1"/>
          <p:nvPr/>
        </p:nvSpPr>
        <p:spPr>
          <a:xfrm>
            <a:off x="140676" y="1450674"/>
            <a:ext cx="11793416" cy="1384995"/>
          </a:xfrm>
          <a:prstGeom prst="rect">
            <a:avLst/>
          </a:prstGeom>
          <a:noFill/>
        </p:spPr>
        <p:txBody>
          <a:bodyPr wrap="square" rtlCol="0">
            <a:spAutoFit/>
          </a:bodyPr>
          <a:lstStyle/>
          <a:p>
            <a:pPr algn="ctr"/>
            <a:r>
              <a:rPr lang="vi-VN" sz="2800">
                <a:latin typeface="Calibri" panose="020F0502020204030204" pitchFamily="34" charset="0"/>
                <a:cs typeface="Calibri" panose="020F0502020204030204" pitchFamily="34" charset="0"/>
              </a:rPr>
              <a:t>Chúng ta cần chăm sóc và bảo vệ cây trồng thông qua các việc làm như: </a:t>
            </a:r>
          </a:p>
          <a:p>
            <a:pPr algn="ctr"/>
            <a:r>
              <a:rPr lang="vi-VN" sz="2800">
                <a:latin typeface="Calibri" panose="020F0502020204030204" pitchFamily="34" charset="0"/>
                <a:cs typeface="Calibri" panose="020F0502020204030204" pitchFamily="34" charset="0"/>
              </a:rPr>
              <a:t>tưới nước, phủ màng ni lông để chống rét, che nắng bằng lưới, vun xới gốc cây, bón phân,...</a:t>
            </a:r>
          </a:p>
        </p:txBody>
      </p:sp>
      <p:pic>
        <p:nvPicPr>
          <p:cNvPr id="9" name="Hình ảnh 8" descr="Ảnh có chứa hình vẽ, Mặt người, minh họa, phim hoạt hình&#10;&#10;Mô tả được tạo tự động">
            <a:extLst>
              <a:ext uri="{FF2B5EF4-FFF2-40B4-BE49-F238E27FC236}">
                <a16:creationId xmlns:a16="http://schemas.microsoft.com/office/drawing/2014/main" id="{B749AEC5-0AF2-7B52-30C8-8521AD8E76C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2400" l="8600" r="90850">
                        <a14:foregroundMark x1="63100" y1="92400" x2="80150" y2="91150"/>
                        <a14:foregroundMark x1="8600" y1="77600" x2="9600" y2="83500"/>
                        <a14:foregroundMark x1="21950" y1="22600" x2="22950" y2="29500"/>
                        <a14:foregroundMark x1="29750" y1="23600" x2="30900" y2="28800"/>
                        <a14:foregroundMark x1="52250" y1="24400" x2="51850" y2="26850"/>
                        <a14:foregroundMark x1="49200" y1="25750" x2="49400" y2="26150"/>
                        <a14:foregroundMark x1="48150" y1="29100" x2="48600" y2="30300"/>
                        <a14:foregroundMark x1="46650" y1="33450" x2="47050" y2="36200"/>
                        <a14:foregroundMark x1="48700" y1="35100" x2="50700" y2="38350"/>
                        <a14:foregroundMark x1="53250" y1="27850" x2="51950" y2="29700"/>
                        <a14:foregroundMark x1="54600" y1="31000" x2="52750" y2="32050"/>
                        <a14:foregroundMark x1="53050" y1="33850" x2="53650" y2="34400"/>
                        <a14:foregroundMark x1="58750" y1="40300" x2="58050" y2="42700"/>
                        <a14:foregroundMark x1="56000" y1="41800" x2="56000" y2="44350"/>
                        <a14:foregroundMark x1="80200" y1="61500" x2="79600" y2="65900"/>
                        <a14:foregroundMark x1="87100" y1="67950" x2="86400" y2="69750"/>
                        <a14:foregroundMark x1="89050" y1="69150" x2="87400" y2="70050"/>
                        <a14:foregroundMark x1="86500" y1="72300" x2="87700" y2="72700"/>
                        <a14:foregroundMark x1="85200" y1="69050" x2="84850" y2="70900"/>
                        <a14:foregroundMark x1="85000" y1="73400" x2="84450" y2="74650"/>
                        <a14:foregroundMark x1="87200" y1="75550" x2="86400" y2="75750"/>
                        <a14:foregroundMark x1="89650" y1="83400" x2="90850" y2="84600"/>
                        <a14:foregroundMark x1="82350" y1="53600" x2="82350" y2="55500"/>
                        <a14:foregroundMark x1="80900" y1="54000" x2="81000" y2="55650"/>
                        <a14:foregroundMark x1="80000" y1="56950" x2="80200" y2="58550"/>
                        <a14:foregroundMark x1="83250" y1="58250" x2="84050" y2="58250"/>
                        <a14:foregroundMark x1="84050" y1="60800" x2="84050" y2="63350"/>
                        <a14:foregroundMark x1="83650" y1="55750" x2="82950" y2="56750"/>
                        <a14:foregroundMark x1="86700" y1="65000" x2="86100" y2="66100"/>
                        <a14:foregroundMark x1="88050" y1="70550" x2="88750" y2="71000"/>
                      </a14:backgroundRemoval>
                    </a14:imgEffect>
                  </a14:imgLayer>
                </a14:imgProps>
              </a:ext>
              <a:ext uri="{28A0092B-C50C-407E-A947-70E740481C1C}">
                <a14:useLocalDpi xmlns:a14="http://schemas.microsoft.com/office/drawing/2010/main" val="0"/>
              </a:ext>
            </a:extLst>
          </a:blip>
          <a:stretch>
            <a:fillRect/>
          </a:stretch>
        </p:blipFill>
        <p:spPr>
          <a:xfrm>
            <a:off x="3556971" y="2143172"/>
            <a:ext cx="4714828" cy="4714828"/>
          </a:xfrm>
          <a:prstGeom prst="rect">
            <a:avLst/>
          </a:prstGeom>
        </p:spPr>
      </p:pic>
      <p:pic>
        <p:nvPicPr>
          <p:cNvPr id="11" name="Hình ảnh 10" descr="Ảnh có chứa trái cây, quả dứa, Thức ăn tự nhiên, tác phẩm nghệ thuật&#10;&#10;Mô tả được tạo tự động">
            <a:extLst>
              <a:ext uri="{FF2B5EF4-FFF2-40B4-BE49-F238E27FC236}">
                <a16:creationId xmlns:a16="http://schemas.microsoft.com/office/drawing/2014/main" id="{5EFF9AAD-D376-E077-ED6D-8AD3CEDBC2B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161" b="97782" l="2888" r="96999">
                        <a14:foregroundMark x1="9504" y1="66953" x2="7776" y2="79448"/>
                        <a14:foregroundMark x1="2933" y1="78135" x2="2933" y2="78135"/>
                        <a14:foregroundMark x1="14234" y1="90946" x2="13756" y2="91897"/>
                        <a14:foregroundMark x1="18804" y1="5161" x2="18713" y2="13852"/>
                        <a14:foregroundMark x1="56003" y1="91172" x2="57344" y2="93798"/>
                        <a14:foregroundMark x1="93884" y1="77365" x2="92269" y2="85106"/>
                        <a14:foregroundMark x1="95703" y1="76415" x2="97021" y2="77184"/>
                        <a14:foregroundMark x1="38449" y1="94160" x2="38631" y2="96062"/>
                        <a14:foregroundMark x1="39495" y1="97782" x2="39495" y2="97782"/>
                      </a14:backgroundRemoval>
                    </a14:imgEffect>
                  </a14:imgLayer>
                </a14:imgProps>
              </a:ext>
              <a:ext uri="{28A0092B-C50C-407E-A947-70E740481C1C}">
                <a14:useLocalDpi xmlns:a14="http://schemas.microsoft.com/office/drawing/2010/main" val="0"/>
              </a:ext>
            </a:extLst>
          </a:blip>
          <a:stretch>
            <a:fillRect/>
          </a:stretch>
        </p:blipFill>
        <p:spPr>
          <a:xfrm>
            <a:off x="-267265" y="3830764"/>
            <a:ext cx="6516547" cy="3273460"/>
          </a:xfrm>
          <a:prstGeom prst="rect">
            <a:avLst/>
          </a:prstGeom>
        </p:spPr>
      </p:pic>
      <p:pic>
        <p:nvPicPr>
          <p:cNvPr id="13" name="Hình ảnh 12" descr="Ảnh có chứa trái cây, quả dứa, Thức ăn tự nhiên, tác phẩm nghệ thuật&#10;&#10;Mô tả được tạo tự động">
            <a:extLst>
              <a:ext uri="{FF2B5EF4-FFF2-40B4-BE49-F238E27FC236}">
                <a16:creationId xmlns:a16="http://schemas.microsoft.com/office/drawing/2014/main" id="{0EC89AB2-1830-4359-77FD-000AB64114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161" b="97782" l="2888" r="96999">
                        <a14:foregroundMark x1="9504" y1="66953" x2="7776" y2="79448"/>
                        <a14:foregroundMark x1="2933" y1="78135" x2="2933" y2="78135"/>
                        <a14:foregroundMark x1="14234" y1="90946" x2="13756" y2="91897"/>
                        <a14:foregroundMark x1="18804" y1="5161" x2="18713" y2="13852"/>
                        <a14:foregroundMark x1="56003" y1="91172" x2="57344" y2="93798"/>
                        <a14:foregroundMark x1="93884" y1="77365" x2="92269" y2="85106"/>
                        <a14:foregroundMark x1="95703" y1="76415" x2="97021" y2="77184"/>
                        <a14:foregroundMark x1="38449" y1="94160" x2="38631" y2="96062"/>
                        <a14:foregroundMark x1="39495" y1="97782" x2="39495" y2="97782"/>
                      </a14:backgroundRemoval>
                    </a14:imgEffect>
                  </a14:imgLayer>
                </a14:imgProps>
              </a:ext>
              <a:ext uri="{28A0092B-C50C-407E-A947-70E740481C1C}">
                <a14:useLocalDpi xmlns:a14="http://schemas.microsoft.com/office/drawing/2010/main" val="0"/>
              </a:ext>
            </a:extLst>
          </a:blip>
          <a:stretch>
            <a:fillRect/>
          </a:stretch>
        </p:blipFill>
        <p:spPr>
          <a:xfrm flipH="1">
            <a:off x="5412958" y="3602613"/>
            <a:ext cx="7211090" cy="3622350"/>
          </a:xfrm>
          <a:prstGeom prst="rect">
            <a:avLst/>
          </a:prstGeom>
        </p:spPr>
      </p:pic>
    </p:spTree>
    <p:extLst>
      <p:ext uri="{BB962C8B-B14F-4D97-AF65-F5344CB8AC3E}">
        <p14:creationId xmlns:p14="http://schemas.microsoft.com/office/powerpoint/2010/main" val="32437579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2500"/>
                            </p:stCondLst>
                            <p:childTnLst>
                              <p:par>
                                <p:cTn id="29" presetID="37" presetClass="entr" presetSubtype="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900" decel="100000" fill="hold"/>
                                        <p:tgtEl>
                                          <p:spTgt spid="4"/>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Hình ảnh 4" descr="Ảnh có chứa phim hoạt hình, Tác phẩm nghệ thuật của trẻ con, Phim hoạt hình, minh họa&#10;&#10;Mô tả được tạo tự động">
            <a:extLst>
              <a:ext uri="{FF2B5EF4-FFF2-40B4-BE49-F238E27FC236}">
                <a16:creationId xmlns:a16="http://schemas.microsoft.com/office/drawing/2014/main" id="{30194619-560B-F51F-71E8-76CA9900AFB6}"/>
              </a:ext>
            </a:extLst>
          </p:cNvPr>
          <p:cNvPicPr>
            <a:picLocks noChangeAspect="1"/>
          </p:cNvPicPr>
          <p:nvPr/>
        </p:nvPicPr>
        <p:blipFill rotWithShape="1">
          <a:blip r:embed="rId2">
            <a:extLst>
              <a:ext uri="{28A0092B-C50C-407E-A947-70E740481C1C}">
                <a14:useLocalDpi xmlns:a14="http://schemas.microsoft.com/office/drawing/2010/main" val="0"/>
              </a:ext>
            </a:extLst>
          </a:blip>
          <a:srcRect t="21578" b="22182"/>
          <a:stretch/>
        </p:blipFill>
        <p:spPr>
          <a:xfrm>
            <a:off x="-187489" y="-104172"/>
            <a:ext cx="12572400" cy="7070664"/>
          </a:xfrm>
          <a:prstGeom prst="rect">
            <a:avLst/>
          </a:prstGeom>
        </p:spPr>
      </p:pic>
      <p:pic>
        <p:nvPicPr>
          <p:cNvPr id="8" name="Hình ảnh 7" descr="Ảnh có chứa khung ảnh, khung&#10;&#10;Mô tả được tạo tự động">
            <a:extLst>
              <a:ext uri="{FF2B5EF4-FFF2-40B4-BE49-F238E27FC236}">
                <a16:creationId xmlns:a16="http://schemas.microsoft.com/office/drawing/2014/main" id="{2F648E39-C94D-EFD1-2D82-08F2CE4F4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8466" y="221480"/>
            <a:ext cx="6286501" cy="6936107"/>
          </a:xfrm>
          <a:prstGeom prst="rect">
            <a:avLst/>
          </a:prstGeom>
        </p:spPr>
      </p:pic>
      <p:pic>
        <p:nvPicPr>
          <p:cNvPr id="9" name="Hình ảnh 8" descr="Ảnh có chứa phim hoạt hình, Tác phẩm nghệ thuật của trẻ con, Phim hoạt hình, minh họa&#10;&#10;Mô tả được tạo tự động">
            <a:extLst>
              <a:ext uri="{FF2B5EF4-FFF2-40B4-BE49-F238E27FC236}">
                <a16:creationId xmlns:a16="http://schemas.microsoft.com/office/drawing/2014/main" id="{CDE97B89-C40A-144C-D7E5-8FBAD555CD0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150" b="78050" l="78750" r="98600">
                        <a14:foregroundMark x1="82050" y1="54450" x2="82200" y2="54250"/>
                        <a14:foregroundMark x1="94450" y1="73600" x2="95850" y2="76700"/>
                        <a14:foregroundMark x1="90400" y1="73300" x2="90950" y2="78100"/>
                        <a14:foregroundMark x1="95400" y1="69050" x2="98250" y2="75800"/>
                        <a14:foregroundMark x1="98250" y1="69250" x2="98600" y2="74300"/>
                        <a14:foregroundMark x1="91700" y1="67050" x2="94350" y2="72300"/>
                        <a14:foregroundMark x1="90600" y1="62450" x2="94300" y2="71100"/>
                        <a14:foregroundMark x1="88300" y1="50000" x2="88650" y2="53900"/>
                        <a14:foregroundMark x1="82300" y1="45950" x2="82600" y2="47450"/>
                        <a14:foregroundMark x1="82400" y1="53700" x2="82300" y2="54250"/>
                        <a14:foregroundMark x1="94450" y1="67250" x2="95400" y2="67600"/>
                        <a14:foregroundMark x1="95000" y1="67400" x2="95950" y2="67600"/>
                        <a14:foregroundMark x1="85000" y1="45600" x2="85000" y2="45600"/>
                        <a14:foregroundMark x1="84600" y1="45150" x2="84600" y2="45150"/>
                        <a14:backgroundMark x1="82600" y1="68050" x2="85550" y2="75800"/>
                        <a14:backgroundMark x1="86450" y1="52750" x2="86250" y2="54500"/>
                        <a14:backgroundMark x1="82100" y1="68500" x2="84800" y2="73950"/>
                        <a14:backgroundMark x1="86450" y1="71200" x2="86750" y2="77900"/>
                        <a14:backgroundMark x1="92450" y1="60300" x2="92450" y2="60300"/>
                        <a14:backgroundMark x1="85000" y1="55450" x2="85000" y2="55450"/>
                        <a14:backgroundMark x1="84800" y1="55700" x2="84800" y2="56000"/>
                        <a14:backgroundMark x1="79900" y1="48000" x2="79900" y2="48000"/>
                      </a14:backgroundRemoval>
                    </a14:imgEffect>
                  </a14:imgLayer>
                </a14:imgProps>
              </a:ext>
              <a:ext uri="{28A0092B-C50C-407E-A947-70E740481C1C}">
                <a14:useLocalDpi xmlns:a14="http://schemas.microsoft.com/office/drawing/2010/main" val="0"/>
              </a:ext>
            </a:extLst>
          </a:blip>
          <a:srcRect l="76416" t="43198" b="22182"/>
          <a:stretch/>
        </p:blipFill>
        <p:spPr>
          <a:xfrm>
            <a:off x="9414441" y="2609629"/>
            <a:ext cx="2965048" cy="4352543"/>
          </a:xfrm>
          <a:prstGeom prst="rect">
            <a:avLst/>
          </a:prstGeom>
        </p:spPr>
      </p:pic>
      <p:pic>
        <p:nvPicPr>
          <p:cNvPr id="2" name="Hình ảnh 1" descr="Ảnh có chứa hình mẫu&#10;&#10;Mô tả được tạo tự động">
            <a:extLst>
              <a:ext uri="{FF2B5EF4-FFF2-40B4-BE49-F238E27FC236}">
                <a16:creationId xmlns:a16="http://schemas.microsoft.com/office/drawing/2014/main" id="{39E78F01-2933-F20E-D256-F043279AC4A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128" b="46611" l="22306" r="40246">
                        <a14:foregroundMark x1="29422" y1="3958" x2="30673" y2="8857"/>
                        <a14:foregroundMark x1="30923" y1="2177" x2="31833" y2="8511"/>
                        <a14:foregroundMark x1="22328" y1="14151" x2="23761" y2="19050"/>
                        <a14:foregroundMark x1="25580" y1="45670" x2="33151" y2="46759"/>
                        <a14:foregroundMark x1="33151" y1="46759" x2="39177" y2="46611"/>
                        <a14:foregroundMark x1="39177" y1="46611" x2="39177" y2="46611"/>
                      </a14:backgroundRemoval>
                    </a14:imgEffect>
                  </a14:imgLayer>
                </a14:imgProps>
              </a:ext>
              <a:ext uri="{28A0092B-C50C-407E-A947-70E740481C1C}">
                <a14:useLocalDpi xmlns:a14="http://schemas.microsoft.com/office/drawing/2010/main" val="0"/>
              </a:ext>
            </a:extLst>
          </a:blip>
          <a:srcRect l="20392" t="-1119" r="57499" b="48569"/>
          <a:stretch/>
        </p:blipFill>
        <p:spPr>
          <a:xfrm>
            <a:off x="7991793" y="1443611"/>
            <a:ext cx="1523047" cy="1663589"/>
          </a:xfrm>
          <a:prstGeom prst="rect">
            <a:avLst/>
          </a:prstGeom>
        </p:spPr>
      </p:pic>
      <p:sp>
        <p:nvSpPr>
          <p:cNvPr id="7" name="Hộp Văn bản 6">
            <a:extLst>
              <a:ext uri="{FF2B5EF4-FFF2-40B4-BE49-F238E27FC236}">
                <a16:creationId xmlns:a16="http://schemas.microsoft.com/office/drawing/2014/main" id="{66CC9705-6474-F861-2E0D-FB03FDB463D9}"/>
              </a:ext>
            </a:extLst>
          </p:cNvPr>
          <p:cNvSpPr txBox="1"/>
          <p:nvPr/>
        </p:nvSpPr>
        <p:spPr>
          <a:xfrm>
            <a:off x="5942324" y="3040354"/>
            <a:ext cx="5231133" cy="1831271"/>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vi-VN" sz="5400" b="0" i="0" u="none" strike="noStrike" kern="1200" cap="none" spc="0" normalizeH="0" baseline="0" noProof="0">
                <a:ln>
                  <a:noFill/>
                </a:ln>
                <a:solidFill>
                  <a:srgbClr val="70AD47">
                    <a:lumMod val="50000"/>
                  </a:srgbClr>
                </a:solidFill>
                <a:effectLst/>
                <a:uLnTx/>
                <a:uFillTx/>
                <a:latin typeface="UTM Mother" panose="02040603050506020204" pitchFamily="18" charset="0"/>
                <a:ea typeface="+mn-ea"/>
                <a:cs typeface="Arial" panose="020B0604020202020204" pitchFamily="34" charset="0"/>
              </a:rPr>
              <a:t>Xử lí </a:t>
            </a:r>
          </a:p>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vi-VN" sz="5400" b="0" i="0" u="none" strike="noStrike" kern="1200" cap="none" spc="0" normalizeH="0" baseline="0" noProof="0">
                <a:ln>
                  <a:noFill/>
                </a:ln>
                <a:solidFill>
                  <a:srgbClr val="70AD47">
                    <a:lumMod val="50000"/>
                  </a:srgbClr>
                </a:solidFill>
                <a:effectLst/>
                <a:uLnTx/>
                <a:uFillTx/>
                <a:latin typeface="UTM Mother" panose="02040603050506020204" pitchFamily="18" charset="0"/>
                <a:ea typeface="+mn-ea"/>
                <a:cs typeface="Arial" panose="020B0604020202020204" pitchFamily="34" charset="0"/>
              </a:rPr>
              <a:t>tình huống</a:t>
            </a:r>
            <a:endParaRPr kumimoji="0" lang="vi-VN" sz="5400" b="0" i="0" u="none" strike="noStrike" kern="1200" cap="none" spc="0" normalizeH="0" baseline="0" noProof="0" dirty="0">
              <a:ln>
                <a:noFill/>
              </a:ln>
              <a:solidFill>
                <a:srgbClr val="70AD47">
                  <a:lumMod val="50000"/>
                </a:srgbClr>
              </a:solidFill>
              <a:effectLst/>
              <a:uLnTx/>
              <a:uFillTx/>
              <a:latin typeface="UTM Mother" panose="02040603050506020204" pitchFamily="18" charset="0"/>
              <a:ea typeface="+mn-ea"/>
              <a:cs typeface="Arial" panose="020B0604020202020204" pitchFamily="34" charset="0"/>
            </a:endParaRPr>
          </a:p>
        </p:txBody>
      </p:sp>
    </p:spTree>
    <p:extLst>
      <p:ext uri="{BB962C8B-B14F-4D97-AF65-F5344CB8AC3E}">
        <p14:creationId xmlns:p14="http://schemas.microsoft.com/office/powerpoint/2010/main" val="143061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descr="Ảnh có chứa tác phẩm nghệ thuật, bầu trời, Hội họa nghệ thuật, thực vật&#10;&#10;Mô tả được tạo tự động">
            <a:extLst>
              <a:ext uri="{FF2B5EF4-FFF2-40B4-BE49-F238E27FC236}">
                <a16:creationId xmlns:a16="http://schemas.microsoft.com/office/drawing/2014/main" id="{B43AA876-CA60-223A-0503-8943E2B131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 y="0"/>
            <a:ext cx="12191140" cy="6858000"/>
          </a:xfrm>
          <a:prstGeom prst="rect">
            <a:avLst/>
          </a:prstGeom>
        </p:spPr>
      </p:pic>
      <p:sp>
        <p:nvSpPr>
          <p:cNvPr id="12" name="Hình chữ nhật: Góc Tròn 11">
            <a:extLst>
              <a:ext uri="{FF2B5EF4-FFF2-40B4-BE49-F238E27FC236}">
                <a16:creationId xmlns:a16="http://schemas.microsoft.com/office/drawing/2014/main" id="{39BA7769-1D2A-6F7A-6EAB-01268D405BA9}"/>
              </a:ext>
            </a:extLst>
          </p:cNvPr>
          <p:cNvSpPr/>
          <p:nvPr/>
        </p:nvSpPr>
        <p:spPr>
          <a:xfrm>
            <a:off x="274320" y="254000"/>
            <a:ext cx="11643360" cy="6350000"/>
          </a:xfrm>
          <a:prstGeom prst="roundRect">
            <a:avLst>
              <a:gd name="adj" fmla="val 9467"/>
            </a:avLst>
          </a:prstGeom>
          <a:solidFill>
            <a:schemeClr val="bg1">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Hình ảnh 6">
            <a:extLst>
              <a:ext uri="{FF2B5EF4-FFF2-40B4-BE49-F238E27FC236}">
                <a16:creationId xmlns:a16="http://schemas.microsoft.com/office/drawing/2014/main" id="{3E642FBC-D6FD-1840-9FE5-5BE177472604}"/>
              </a:ext>
            </a:extLst>
          </p:cNvPr>
          <p:cNvPicPr>
            <a:picLocks noChangeAspect="1"/>
          </p:cNvPicPr>
          <p:nvPr/>
        </p:nvPicPr>
        <p:blipFill>
          <a:blip r:embed="rId3"/>
          <a:stretch>
            <a:fillRect/>
          </a:stretch>
        </p:blipFill>
        <p:spPr>
          <a:xfrm>
            <a:off x="678102" y="2314574"/>
            <a:ext cx="5225697" cy="4138822"/>
          </a:xfrm>
          <a:prstGeom prst="rect">
            <a:avLst/>
          </a:prstGeom>
        </p:spPr>
      </p:pic>
      <p:pic>
        <p:nvPicPr>
          <p:cNvPr id="9" name="Hình ảnh 8" descr="Ảnh có chứa trang phục, cậu bé, giày dép, người&#10;&#10;Mô tả được tạo tự động">
            <a:extLst>
              <a:ext uri="{FF2B5EF4-FFF2-40B4-BE49-F238E27FC236}">
                <a16:creationId xmlns:a16="http://schemas.microsoft.com/office/drawing/2014/main" id="{B97F10D5-5BE5-2EBC-8B6D-86FD8C7C4BE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8100" r="93433">
                        <a14:foregroundMark x1="9000" y1="31650" x2="9333" y2="39150"/>
                        <a14:foregroundMark x1="8133" y1="51900" x2="10567" y2="51650"/>
                        <a14:foregroundMark x1="11767" y1="43600" x2="11233" y2="48000"/>
                        <a14:foregroundMark x1="17833" y1="42000" x2="18333" y2="49550"/>
                        <a14:foregroundMark x1="78200" y1="36550" x2="80133" y2="59950"/>
                        <a14:foregroundMark x1="90667" y1="49800" x2="93433" y2="51650"/>
                        <a14:foregroundMark x1="74067" y1="65900" x2="74067" y2="65900"/>
                        <a14:foregroundMark x1="83233" y1="69550" x2="83767" y2="73700"/>
                      </a14:backgroundRemoval>
                    </a14:imgEffect>
                  </a14:imgLayer>
                </a14:imgProps>
              </a:ext>
              <a:ext uri="{28A0092B-C50C-407E-A947-70E740481C1C}">
                <a14:useLocalDpi xmlns:a14="http://schemas.microsoft.com/office/drawing/2010/main" val="0"/>
              </a:ext>
            </a:extLst>
          </a:blip>
          <a:srcRect t="18017" b="17180"/>
          <a:stretch/>
        </p:blipFill>
        <p:spPr>
          <a:xfrm>
            <a:off x="5903799" y="2857462"/>
            <a:ext cx="5542572" cy="2394482"/>
          </a:xfrm>
          <a:prstGeom prst="rect">
            <a:avLst/>
          </a:prstGeom>
        </p:spPr>
      </p:pic>
      <p:sp>
        <p:nvSpPr>
          <p:cNvPr id="10" name="Hộp Văn bản 9">
            <a:extLst>
              <a:ext uri="{FF2B5EF4-FFF2-40B4-BE49-F238E27FC236}">
                <a16:creationId xmlns:a16="http://schemas.microsoft.com/office/drawing/2014/main" id="{ED52F6B1-A1FE-F1F4-8F23-457855099D8B}"/>
              </a:ext>
            </a:extLst>
          </p:cNvPr>
          <p:cNvSpPr txBox="1"/>
          <p:nvPr/>
        </p:nvSpPr>
        <p:spPr>
          <a:xfrm>
            <a:off x="6003759" y="5251944"/>
            <a:ext cx="5790138" cy="707886"/>
          </a:xfrm>
          <a:prstGeom prst="rect">
            <a:avLst/>
          </a:prstGeom>
          <a:noFill/>
        </p:spPr>
        <p:txBody>
          <a:bodyPr wrap="square">
            <a:spAutoFit/>
          </a:bodyPr>
          <a:lstStyle/>
          <a:p>
            <a:r>
              <a:rPr kumimoji="0" lang="vi-VN" sz="4000" b="0" i="0" u="none" strike="noStrike" kern="1200" cap="none" spc="0" normalizeH="0" baseline="0" noProof="0">
                <a:ln>
                  <a:noFill/>
                </a:ln>
                <a:solidFill>
                  <a:schemeClr val="accent6">
                    <a:lumMod val="50000"/>
                  </a:schemeClr>
                </a:solidFill>
                <a:effectLst/>
                <a:uLnTx/>
                <a:uFillTx/>
                <a:latin typeface="UTM Mother" panose="02040603050506020204" pitchFamily="18" charset="0"/>
                <a:ea typeface="+mn-ea"/>
                <a:cs typeface="Arial" panose="020B0604020202020204" pitchFamily="34" charset="0"/>
              </a:rPr>
              <a:t>Hoạt động nhóm bốn</a:t>
            </a:r>
            <a:endParaRPr lang="vi-VN" sz="1400">
              <a:solidFill>
                <a:schemeClr val="accent6">
                  <a:lumMod val="50000"/>
                </a:schemeClr>
              </a:solidFill>
            </a:endParaRPr>
          </a:p>
        </p:txBody>
      </p:sp>
      <p:sp>
        <p:nvSpPr>
          <p:cNvPr id="2" name="Hình chữ nhật: Góc Tròn 1">
            <a:extLst>
              <a:ext uri="{FF2B5EF4-FFF2-40B4-BE49-F238E27FC236}">
                <a16:creationId xmlns:a16="http://schemas.microsoft.com/office/drawing/2014/main" id="{8EBC647B-E5E8-94B5-FCDF-EF3DC0EB491D}"/>
              </a:ext>
            </a:extLst>
          </p:cNvPr>
          <p:cNvSpPr/>
          <p:nvPr/>
        </p:nvSpPr>
        <p:spPr>
          <a:xfrm>
            <a:off x="709756" y="451961"/>
            <a:ext cx="11013827" cy="1752760"/>
          </a:xfrm>
          <a:custGeom>
            <a:avLst/>
            <a:gdLst>
              <a:gd name="connsiteX0" fmla="*/ 0 w 11013827"/>
              <a:gd name="connsiteY0" fmla="*/ 525810 h 1752760"/>
              <a:gd name="connsiteX1" fmla="*/ 525810 w 11013827"/>
              <a:gd name="connsiteY1" fmla="*/ 0 h 1752760"/>
              <a:gd name="connsiteX2" fmla="*/ 1111822 w 11013827"/>
              <a:gd name="connsiteY2" fmla="*/ 0 h 1752760"/>
              <a:gd name="connsiteX3" fmla="*/ 1897078 w 11013827"/>
              <a:gd name="connsiteY3" fmla="*/ 0 h 1752760"/>
              <a:gd name="connsiteX4" fmla="*/ 2283847 w 11013827"/>
              <a:gd name="connsiteY4" fmla="*/ 0 h 1752760"/>
              <a:gd name="connsiteX5" fmla="*/ 2570992 w 11013827"/>
              <a:gd name="connsiteY5" fmla="*/ 0 h 1752760"/>
              <a:gd name="connsiteX6" fmla="*/ 3157005 w 11013827"/>
              <a:gd name="connsiteY6" fmla="*/ 0 h 1752760"/>
              <a:gd name="connsiteX7" fmla="*/ 3743017 w 11013827"/>
              <a:gd name="connsiteY7" fmla="*/ 0 h 1752760"/>
              <a:gd name="connsiteX8" fmla="*/ 4329029 w 11013827"/>
              <a:gd name="connsiteY8" fmla="*/ 0 h 1752760"/>
              <a:gd name="connsiteX9" fmla="*/ 4815419 w 11013827"/>
              <a:gd name="connsiteY9" fmla="*/ 0 h 1752760"/>
              <a:gd name="connsiteX10" fmla="*/ 5301809 w 11013827"/>
              <a:gd name="connsiteY10" fmla="*/ 0 h 1752760"/>
              <a:gd name="connsiteX11" fmla="*/ 5588955 w 11013827"/>
              <a:gd name="connsiteY11" fmla="*/ 0 h 1752760"/>
              <a:gd name="connsiteX12" fmla="*/ 6075345 w 11013827"/>
              <a:gd name="connsiteY12" fmla="*/ 0 h 1752760"/>
              <a:gd name="connsiteX13" fmla="*/ 6462113 w 11013827"/>
              <a:gd name="connsiteY13" fmla="*/ 0 h 1752760"/>
              <a:gd name="connsiteX14" fmla="*/ 6948503 w 11013827"/>
              <a:gd name="connsiteY14" fmla="*/ 0 h 1752760"/>
              <a:gd name="connsiteX15" fmla="*/ 7235649 w 11013827"/>
              <a:gd name="connsiteY15" fmla="*/ 0 h 1752760"/>
              <a:gd name="connsiteX16" fmla="*/ 7622417 w 11013827"/>
              <a:gd name="connsiteY16" fmla="*/ 0 h 1752760"/>
              <a:gd name="connsiteX17" fmla="*/ 8208430 w 11013827"/>
              <a:gd name="connsiteY17" fmla="*/ 0 h 1752760"/>
              <a:gd name="connsiteX18" fmla="*/ 8495576 w 11013827"/>
              <a:gd name="connsiteY18" fmla="*/ 0 h 1752760"/>
              <a:gd name="connsiteX19" fmla="*/ 8782722 w 11013827"/>
              <a:gd name="connsiteY19" fmla="*/ 0 h 1752760"/>
              <a:gd name="connsiteX20" fmla="*/ 9069868 w 11013827"/>
              <a:gd name="connsiteY20" fmla="*/ 0 h 1752760"/>
              <a:gd name="connsiteX21" fmla="*/ 9655880 w 11013827"/>
              <a:gd name="connsiteY21" fmla="*/ 0 h 1752760"/>
              <a:gd name="connsiteX22" fmla="*/ 10488017 w 11013827"/>
              <a:gd name="connsiteY22" fmla="*/ 0 h 1752760"/>
              <a:gd name="connsiteX23" fmla="*/ 11013827 w 11013827"/>
              <a:gd name="connsiteY23" fmla="*/ 525810 h 1752760"/>
              <a:gd name="connsiteX24" fmla="*/ 11013827 w 11013827"/>
              <a:gd name="connsiteY24" fmla="*/ 869369 h 1752760"/>
              <a:gd name="connsiteX25" fmla="*/ 11013827 w 11013827"/>
              <a:gd name="connsiteY25" fmla="*/ 1226950 h 1752760"/>
              <a:gd name="connsiteX26" fmla="*/ 10488017 w 11013827"/>
              <a:gd name="connsiteY26" fmla="*/ 1752760 h 1752760"/>
              <a:gd name="connsiteX27" fmla="*/ 10101249 w 11013827"/>
              <a:gd name="connsiteY27" fmla="*/ 1752760 h 1752760"/>
              <a:gd name="connsiteX28" fmla="*/ 9614859 w 11013827"/>
              <a:gd name="connsiteY28" fmla="*/ 1752760 h 1752760"/>
              <a:gd name="connsiteX29" fmla="*/ 8829603 w 11013827"/>
              <a:gd name="connsiteY29" fmla="*/ 1752760 h 1752760"/>
              <a:gd name="connsiteX30" fmla="*/ 8542457 w 11013827"/>
              <a:gd name="connsiteY30" fmla="*/ 1752760 h 1752760"/>
              <a:gd name="connsiteX31" fmla="*/ 7856822 w 11013827"/>
              <a:gd name="connsiteY31" fmla="*/ 1752760 h 1752760"/>
              <a:gd name="connsiteX32" fmla="*/ 7171188 w 11013827"/>
              <a:gd name="connsiteY32" fmla="*/ 1752760 h 1752760"/>
              <a:gd name="connsiteX33" fmla="*/ 6485554 w 11013827"/>
              <a:gd name="connsiteY33" fmla="*/ 1752760 h 1752760"/>
              <a:gd name="connsiteX34" fmla="*/ 6098786 w 11013827"/>
              <a:gd name="connsiteY34" fmla="*/ 1752760 h 1752760"/>
              <a:gd name="connsiteX35" fmla="*/ 5612396 w 11013827"/>
              <a:gd name="connsiteY35" fmla="*/ 1752760 h 1752760"/>
              <a:gd name="connsiteX36" fmla="*/ 4926761 w 11013827"/>
              <a:gd name="connsiteY36" fmla="*/ 1752760 h 1752760"/>
              <a:gd name="connsiteX37" fmla="*/ 4241127 w 11013827"/>
              <a:gd name="connsiteY37" fmla="*/ 1752760 h 1752760"/>
              <a:gd name="connsiteX38" fmla="*/ 3953981 w 11013827"/>
              <a:gd name="connsiteY38" fmla="*/ 1752760 h 1752760"/>
              <a:gd name="connsiteX39" fmla="*/ 3268347 w 11013827"/>
              <a:gd name="connsiteY39" fmla="*/ 1752760 h 1752760"/>
              <a:gd name="connsiteX40" fmla="*/ 2682335 w 11013827"/>
              <a:gd name="connsiteY40" fmla="*/ 1752760 h 1752760"/>
              <a:gd name="connsiteX41" fmla="*/ 2096323 w 11013827"/>
              <a:gd name="connsiteY41" fmla="*/ 1752760 h 1752760"/>
              <a:gd name="connsiteX42" fmla="*/ 1809177 w 11013827"/>
              <a:gd name="connsiteY42" fmla="*/ 1752760 h 1752760"/>
              <a:gd name="connsiteX43" fmla="*/ 1522031 w 11013827"/>
              <a:gd name="connsiteY43" fmla="*/ 1752760 h 1752760"/>
              <a:gd name="connsiteX44" fmla="*/ 1135263 w 11013827"/>
              <a:gd name="connsiteY44" fmla="*/ 1752760 h 1752760"/>
              <a:gd name="connsiteX45" fmla="*/ 525810 w 11013827"/>
              <a:gd name="connsiteY45" fmla="*/ 1752760 h 1752760"/>
              <a:gd name="connsiteX46" fmla="*/ 0 w 11013827"/>
              <a:gd name="connsiteY46" fmla="*/ 1226950 h 1752760"/>
              <a:gd name="connsiteX47" fmla="*/ 0 w 11013827"/>
              <a:gd name="connsiteY47" fmla="*/ 897414 h 1752760"/>
              <a:gd name="connsiteX48" fmla="*/ 0 w 11013827"/>
              <a:gd name="connsiteY48" fmla="*/ 525810 h 1752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013827" h="1752760" fill="none" extrusionOk="0">
                <a:moveTo>
                  <a:pt x="0" y="525810"/>
                </a:moveTo>
                <a:cubicBezTo>
                  <a:pt x="3947" y="226304"/>
                  <a:pt x="223278" y="-53275"/>
                  <a:pt x="525810" y="0"/>
                </a:cubicBezTo>
                <a:cubicBezTo>
                  <a:pt x="691206" y="-54266"/>
                  <a:pt x="877904" y="9468"/>
                  <a:pt x="1111822" y="0"/>
                </a:cubicBezTo>
                <a:cubicBezTo>
                  <a:pt x="1345740" y="-9468"/>
                  <a:pt x="1629165" y="28080"/>
                  <a:pt x="1897078" y="0"/>
                </a:cubicBezTo>
                <a:cubicBezTo>
                  <a:pt x="2164991" y="-28080"/>
                  <a:pt x="2094279" y="6519"/>
                  <a:pt x="2283847" y="0"/>
                </a:cubicBezTo>
                <a:cubicBezTo>
                  <a:pt x="2473415" y="-6519"/>
                  <a:pt x="2510668" y="29430"/>
                  <a:pt x="2570992" y="0"/>
                </a:cubicBezTo>
                <a:cubicBezTo>
                  <a:pt x="2631317" y="-29430"/>
                  <a:pt x="2876167" y="51705"/>
                  <a:pt x="3157005" y="0"/>
                </a:cubicBezTo>
                <a:cubicBezTo>
                  <a:pt x="3437843" y="-51705"/>
                  <a:pt x="3571405" y="69619"/>
                  <a:pt x="3743017" y="0"/>
                </a:cubicBezTo>
                <a:cubicBezTo>
                  <a:pt x="3914629" y="-69619"/>
                  <a:pt x="4197502" y="10105"/>
                  <a:pt x="4329029" y="0"/>
                </a:cubicBezTo>
                <a:cubicBezTo>
                  <a:pt x="4460556" y="-10105"/>
                  <a:pt x="4718115" y="50233"/>
                  <a:pt x="4815419" y="0"/>
                </a:cubicBezTo>
                <a:cubicBezTo>
                  <a:pt x="4912723" y="-50233"/>
                  <a:pt x="5170172" y="53531"/>
                  <a:pt x="5301809" y="0"/>
                </a:cubicBezTo>
                <a:cubicBezTo>
                  <a:pt x="5433446" y="-53531"/>
                  <a:pt x="5525753" y="32419"/>
                  <a:pt x="5588955" y="0"/>
                </a:cubicBezTo>
                <a:cubicBezTo>
                  <a:pt x="5652157" y="-32419"/>
                  <a:pt x="5877440" y="37208"/>
                  <a:pt x="6075345" y="0"/>
                </a:cubicBezTo>
                <a:cubicBezTo>
                  <a:pt x="6273250" y="-37208"/>
                  <a:pt x="6361564" y="6135"/>
                  <a:pt x="6462113" y="0"/>
                </a:cubicBezTo>
                <a:cubicBezTo>
                  <a:pt x="6562662" y="-6135"/>
                  <a:pt x="6763699" y="28803"/>
                  <a:pt x="6948503" y="0"/>
                </a:cubicBezTo>
                <a:cubicBezTo>
                  <a:pt x="7133307" y="-28803"/>
                  <a:pt x="7099749" y="2504"/>
                  <a:pt x="7235649" y="0"/>
                </a:cubicBezTo>
                <a:cubicBezTo>
                  <a:pt x="7371549" y="-2504"/>
                  <a:pt x="7506656" y="12473"/>
                  <a:pt x="7622417" y="0"/>
                </a:cubicBezTo>
                <a:cubicBezTo>
                  <a:pt x="7738178" y="-12473"/>
                  <a:pt x="7966243" y="18882"/>
                  <a:pt x="8208430" y="0"/>
                </a:cubicBezTo>
                <a:cubicBezTo>
                  <a:pt x="8450617" y="-18882"/>
                  <a:pt x="8354757" y="13043"/>
                  <a:pt x="8495576" y="0"/>
                </a:cubicBezTo>
                <a:cubicBezTo>
                  <a:pt x="8636395" y="-13043"/>
                  <a:pt x="8646004" y="22980"/>
                  <a:pt x="8782722" y="0"/>
                </a:cubicBezTo>
                <a:cubicBezTo>
                  <a:pt x="8919440" y="-22980"/>
                  <a:pt x="8997961" y="13535"/>
                  <a:pt x="9069868" y="0"/>
                </a:cubicBezTo>
                <a:cubicBezTo>
                  <a:pt x="9141775" y="-13535"/>
                  <a:pt x="9509111" y="57380"/>
                  <a:pt x="9655880" y="0"/>
                </a:cubicBezTo>
                <a:cubicBezTo>
                  <a:pt x="9802649" y="-57380"/>
                  <a:pt x="10266830" y="18145"/>
                  <a:pt x="10488017" y="0"/>
                </a:cubicBezTo>
                <a:cubicBezTo>
                  <a:pt x="10741807" y="-75999"/>
                  <a:pt x="10984823" y="239991"/>
                  <a:pt x="11013827" y="525810"/>
                </a:cubicBezTo>
                <a:cubicBezTo>
                  <a:pt x="11029988" y="620662"/>
                  <a:pt x="10992104" y="711346"/>
                  <a:pt x="11013827" y="869369"/>
                </a:cubicBezTo>
                <a:cubicBezTo>
                  <a:pt x="11035550" y="1027392"/>
                  <a:pt x="10985519" y="1131712"/>
                  <a:pt x="11013827" y="1226950"/>
                </a:cubicBezTo>
                <a:cubicBezTo>
                  <a:pt x="11057658" y="1535397"/>
                  <a:pt x="10777358" y="1806752"/>
                  <a:pt x="10488017" y="1752760"/>
                </a:cubicBezTo>
                <a:cubicBezTo>
                  <a:pt x="10402617" y="1763788"/>
                  <a:pt x="10251518" y="1716445"/>
                  <a:pt x="10101249" y="1752760"/>
                </a:cubicBezTo>
                <a:cubicBezTo>
                  <a:pt x="9950980" y="1789075"/>
                  <a:pt x="9716606" y="1724669"/>
                  <a:pt x="9614859" y="1752760"/>
                </a:cubicBezTo>
                <a:cubicBezTo>
                  <a:pt x="9513112" y="1780851"/>
                  <a:pt x="9029195" y="1717425"/>
                  <a:pt x="8829603" y="1752760"/>
                </a:cubicBezTo>
                <a:cubicBezTo>
                  <a:pt x="8630011" y="1788095"/>
                  <a:pt x="8627219" y="1739012"/>
                  <a:pt x="8542457" y="1752760"/>
                </a:cubicBezTo>
                <a:cubicBezTo>
                  <a:pt x="8457695" y="1766508"/>
                  <a:pt x="8031040" y="1700690"/>
                  <a:pt x="7856822" y="1752760"/>
                </a:cubicBezTo>
                <a:cubicBezTo>
                  <a:pt x="7682605" y="1804830"/>
                  <a:pt x="7361836" y="1679803"/>
                  <a:pt x="7171188" y="1752760"/>
                </a:cubicBezTo>
                <a:cubicBezTo>
                  <a:pt x="6980540" y="1825717"/>
                  <a:pt x="6670556" y="1718318"/>
                  <a:pt x="6485554" y="1752760"/>
                </a:cubicBezTo>
                <a:cubicBezTo>
                  <a:pt x="6300552" y="1787202"/>
                  <a:pt x="6213514" y="1744105"/>
                  <a:pt x="6098786" y="1752760"/>
                </a:cubicBezTo>
                <a:cubicBezTo>
                  <a:pt x="5984058" y="1761415"/>
                  <a:pt x="5797686" y="1747845"/>
                  <a:pt x="5612396" y="1752760"/>
                </a:cubicBezTo>
                <a:cubicBezTo>
                  <a:pt x="5427106" y="1757675"/>
                  <a:pt x="5238879" y="1737105"/>
                  <a:pt x="4926761" y="1752760"/>
                </a:cubicBezTo>
                <a:cubicBezTo>
                  <a:pt x="4614643" y="1768415"/>
                  <a:pt x="4546334" y="1692253"/>
                  <a:pt x="4241127" y="1752760"/>
                </a:cubicBezTo>
                <a:cubicBezTo>
                  <a:pt x="3935920" y="1813267"/>
                  <a:pt x="4055778" y="1733477"/>
                  <a:pt x="3953981" y="1752760"/>
                </a:cubicBezTo>
                <a:cubicBezTo>
                  <a:pt x="3852184" y="1772043"/>
                  <a:pt x="3446544" y="1684067"/>
                  <a:pt x="3268347" y="1752760"/>
                </a:cubicBezTo>
                <a:cubicBezTo>
                  <a:pt x="3090150" y="1821453"/>
                  <a:pt x="2856983" y="1710396"/>
                  <a:pt x="2682335" y="1752760"/>
                </a:cubicBezTo>
                <a:cubicBezTo>
                  <a:pt x="2507687" y="1795124"/>
                  <a:pt x="2318565" y="1743470"/>
                  <a:pt x="2096323" y="1752760"/>
                </a:cubicBezTo>
                <a:cubicBezTo>
                  <a:pt x="1874081" y="1762050"/>
                  <a:pt x="1885978" y="1748668"/>
                  <a:pt x="1809177" y="1752760"/>
                </a:cubicBezTo>
                <a:cubicBezTo>
                  <a:pt x="1732376" y="1756852"/>
                  <a:pt x="1580017" y="1723969"/>
                  <a:pt x="1522031" y="1752760"/>
                </a:cubicBezTo>
                <a:cubicBezTo>
                  <a:pt x="1464045" y="1781551"/>
                  <a:pt x="1238941" y="1751978"/>
                  <a:pt x="1135263" y="1752760"/>
                </a:cubicBezTo>
                <a:cubicBezTo>
                  <a:pt x="1031585" y="1753542"/>
                  <a:pt x="735223" y="1722055"/>
                  <a:pt x="525810" y="1752760"/>
                </a:cubicBezTo>
                <a:cubicBezTo>
                  <a:pt x="214290" y="1735398"/>
                  <a:pt x="63858" y="1501313"/>
                  <a:pt x="0" y="1226950"/>
                </a:cubicBezTo>
                <a:cubicBezTo>
                  <a:pt x="-24776" y="1072909"/>
                  <a:pt x="37462" y="978120"/>
                  <a:pt x="0" y="897414"/>
                </a:cubicBezTo>
                <a:cubicBezTo>
                  <a:pt x="-37462" y="816708"/>
                  <a:pt x="41745" y="637339"/>
                  <a:pt x="0" y="525810"/>
                </a:cubicBezTo>
                <a:close/>
              </a:path>
              <a:path w="11013827" h="1752760" stroke="0" extrusionOk="0">
                <a:moveTo>
                  <a:pt x="0" y="525810"/>
                </a:moveTo>
                <a:cubicBezTo>
                  <a:pt x="19988" y="188207"/>
                  <a:pt x="180244" y="34089"/>
                  <a:pt x="525810" y="0"/>
                </a:cubicBezTo>
                <a:cubicBezTo>
                  <a:pt x="728278" y="-33575"/>
                  <a:pt x="976972" y="55852"/>
                  <a:pt x="1311066" y="0"/>
                </a:cubicBezTo>
                <a:cubicBezTo>
                  <a:pt x="1645160" y="-55852"/>
                  <a:pt x="1511134" y="21360"/>
                  <a:pt x="1598212" y="0"/>
                </a:cubicBezTo>
                <a:cubicBezTo>
                  <a:pt x="1685290" y="-21360"/>
                  <a:pt x="1960231" y="57960"/>
                  <a:pt x="2283847" y="0"/>
                </a:cubicBezTo>
                <a:cubicBezTo>
                  <a:pt x="2607464" y="-57960"/>
                  <a:pt x="2885792" y="39095"/>
                  <a:pt x="3069103" y="0"/>
                </a:cubicBezTo>
                <a:cubicBezTo>
                  <a:pt x="3252414" y="-39095"/>
                  <a:pt x="3409652" y="27876"/>
                  <a:pt x="3655115" y="0"/>
                </a:cubicBezTo>
                <a:cubicBezTo>
                  <a:pt x="3900578" y="-27876"/>
                  <a:pt x="3869843" y="397"/>
                  <a:pt x="3942261" y="0"/>
                </a:cubicBezTo>
                <a:cubicBezTo>
                  <a:pt x="4014679" y="-397"/>
                  <a:pt x="4369416" y="42582"/>
                  <a:pt x="4528273" y="0"/>
                </a:cubicBezTo>
                <a:cubicBezTo>
                  <a:pt x="4687130" y="-42582"/>
                  <a:pt x="4928686" y="36459"/>
                  <a:pt x="5213907" y="0"/>
                </a:cubicBezTo>
                <a:cubicBezTo>
                  <a:pt x="5499128" y="-36459"/>
                  <a:pt x="5484074" y="38352"/>
                  <a:pt x="5600675" y="0"/>
                </a:cubicBezTo>
                <a:cubicBezTo>
                  <a:pt x="5717276" y="-38352"/>
                  <a:pt x="5856386" y="44780"/>
                  <a:pt x="5987443" y="0"/>
                </a:cubicBezTo>
                <a:cubicBezTo>
                  <a:pt x="6118500" y="-44780"/>
                  <a:pt x="6537857" y="40908"/>
                  <a:pt x="6772700" y="0"/>
                </a:cubicBezTo>
                <a:cubicBezTo>
                  <a:pt x="7007543" y="-40908"/>
                  <a:pt x="6964493" y="15381"/>
                  <a:pt x="7059846" y="0"/>
                </a:cubicBezTo>
                <a:cubicBezTo>
                  <a:pt x="7155199" y="-15381"/>
                  <a:pt x="7385771" y="4553"/>
                  <a:pt x="7645858" y="0"/>
                </a:cubicBezTo>
                <a:cubicBezTo>
                  <a:pt x="7905945" y="-4553"/>
                  <a:pt x="8076413" y="22022"/>
                  <a:pt x="8331492" y="0"/>
                </a:cubicBezTo>
                <a:cubicBezTo>
                  <a:pt x="8586571" y="-22022"/>
                  <a:pt x="8934792" y="58338"/>
                  <a:pt x="9116749" y="0"/>
                </a:cubicBezTo>
                <a:cubicBezTo>
                  <a:pt x="9298706" y="-58338"/>
                  <a:pt x="9533660" y="60702"/>
                  <a:pt x="9902005" y="0"/>
                </a:cubicBezTo>
                <a:cubicBezTo>
                  <a:pt x="10270350" y="-60702"/>
                  <a:pt x="10242316" y="38202"/>
                  <a:pt x="10488017" y="0"/>
                </a:cubicBezTo>
                <a:cubicBezTo>
                  <a:pt x="10772786" y="-69373"/>
                  <a:pt x="10996801" y="291485"/>
                  <a:pt x="11013827" y="525810"/>
                </a:cubicBezTo>
                <a:cubicBezTo>
                  <a:pt x="11054897" y="662957"/>
                  <a:pt x="11007730" y="731729"/>
                  <a:pt x="11013827" y="890403"/>
                </a:cubicBezTo>
                <a:cubicBezTo>
                  <a:pt x="11019924" y="1049077"/>
                  <a:pt x="10987182" y="1137646"/>
                  <a:pt x="11013827" y="1226950"/>
                </a:cubicBezTo>
                <a:cubicBezTo>
                  <a:pt x="11012702" y="1432898"/>
                  <a:pt x="10796156" y="1752636"/>
                  <a:pt x="10488017" y="1752760"/>
                </a:cubicBezTo>
                <a:cubicBezTo>
                  <a:pt x="10363862" y="1775945"/>
                  <a:pt x="10299243" y="1736745"/>
                  <a:pt x="10200871" y="1752760"/>
                </a:cubicBezTo>
                <a:cubicBezTo>
                  <a:pt x="10102499" y="1768775"/>
                  <a:pt x="10045907" y="1720877"/>
                  <a:pt x="9913725" y="1752760"/>
                </a:cubicBezTo>
                <a:cubicBezTo>
                  <a:pt x="9781543" y="1784643"/>
                  <a:pt x="9739972" y="1722808"/>
                  <a:pt x="9626579" y="1752760"/>
                </a:cubicBezTo>
                <a:cubicBezTo>
                  <a:pt x="9513186" y="1782712"/>
                  <a:pt x="9428959" y="1729361"/>
                  <a:pt x="9339433" y="1752760"/>
                </a:cubicBezTo>
                <a:cubicBezTo>
                  <a:pt x="9249907" y="1776159"/>
                  <a:pt x="9016387" y="1714840"/>
                  <a:pt x="8853043" y="1752760"/>
                </a:cubicBezTo>
                <a:cubicBezTo>
                  <a:pt x="8689699" y="1790680"/>
                  <a:pt x="8528495" y="1725531"/>
                  <a:pt x="8267031" y="1752760"/>
                </a:cubicBezTo>
                <a:cubicBezTo>
                  <a:pt x="8005567" y="1779989"/>
                  <a:pt x="7913132" y="1721039"/>
                  <a:pt x="7681019" y="1752760"/>
                </a:cubicBezTo>
                <a:cubicBezTo>
                  <a:pt x="7448906" y="1784481"/>
                  <a:pt x="7086031" y="1741374"/>
                  <a:pt x="6895762" y="1752760"/>
                </a:cubicBezTo>
                <a:cubicBezTo>
                  <a:pt x="6705493" y="1764146"/>
                  <a:pt x="6662084" y="1718165"/>
                  <a:pt x="6508994" y="1752760"/>
                </a:cubicBezTo>
                <a:cubicBezTo>
                  <a:pt x="6355904" y="1787355"/>
                  <a:pt x="6340293" y="1721391"/>
                  <a:pt x="6221848" y="1752760"/>
                </a:cubicBezTo>
                <a:cubicBezTo>
                  <a:pt x="6103403" y="1784129"/>
                  <a:pt x="5952921" y="1728040"/>
                  <a:pt x="5835080" y="1752760"/>
                </a:cubicBezTo>
                <a:cubicBezTo>
                  <a:pt x="5717239" y="1777480"/>
                  <a:pt x="5519681" y="1741068"/>
                  <a:pt x="5348690" y="1752760"/>
                </a:cubicBezTo>
                <a:cubicBezTo>
                  <a:pt x="5177699" y="1764452"/>
                  <a:pt x="5161909" y="1743922"/>
                  <a:pt x="5061544" y="1752760"/>
                </a:cubicBezTo>
                <a:cubicBezTo>
                  <a:pt x="4961179" y="1761598"/>
                  <a:pt x="4686986" y="1711082"/>
                  <a:pt x="4475532" y="1752760"/>
                </a:cubicBezTo>
                <a:cubicBezTo>
                  <a:pt x="4264078" y="1794438"/>
                  <a:pt x="4112221" y="1687614"/>
                  <a:pt x="3889520" y="1752760"/>
                </a:cubicBezTo>
                <a:cubicBezTo>
                  <a:pt x="3666819" y="1817906"/>
                  <a:pt x="3518653" y="1694965"/>
                  <a:pt x="3403130" y="1752760"/>
                </a:cubicBezTo>
                <a:cubicBezTo>
                  <a:pt x="3287607" y="1810555"/>
                  <a:pt x="3198499" y="1731444"/>
                  <a:pt x="3016362" y="1752760"/>
                </a:cubicBezTo>
                <a:cubicBezTo>
                  <a:pt x="2834225" y="1774076"/>
                  <a:pt x="2798343" y="1746149"/>
                  <a:pt x="2729216" y="1752760"/>
                </a:cubicBezTo>
                <a:cubicBezTo>
                  <a:pt x="2660089" y="1759371"/>
                  <a:pt x="2348457" y="1723471"/>
                  <a:pt x="2143204" y="1752760"/>
                </a:cubicBezTo>
                <a:cubicBezTo>
                  <a:pt x="1937951" y="1782049"/>
                  <a:pt x="1657879" y="1714273"/>
                  <a:pt x="1357947" y="1752760"/>
                </a:cubicBezTo>
                <a:cubicBezTo>
                  <a:pt x="1058015" y="1791247"/>
                  <a:pt x="762263" y="1713149"/>
                  <a:pt x="525810" y="1752760"/>
                </a:cubicBezTo>
                <a:cubicBezTo>
                  <a:pt x="278741" y="1756421"/>
                  <a:pt x="-28667" y="1529968"/>
                  <a:pt x="0" y="1226950"/>
                </a:cubicBezTo>
                <a:cubicBezTo>
                  <a:pt x="-3440" y="1136175"/>
                  <a:pt x="1018" y="1011744"/>
                  <a:pt x="0" y="876380"/>
                </a:cubicBezTo>
                <a:cubicBezTo>
                  <a:pt x="-1018" y="741016"/>
                  <a:pt x="486" y="607436"/>
                  <a:pt x="0" y="525810"/>
                </a:cubicBezTo>
                <a:close/>
              </a:path>
            </a:pathLst>
          </a:custGeom>
          <a:solidFill>
            <a:schemeClr val="accent6">
              <a:lumMod val="20000"/>
              <a:lumOff val="80000"/>
            </a:schemeClr>
          </a:solidFill>
          <a:ln w="57150">
            <a:solidFill>
              <a:schemeClr val="accent6">
                <a:lumMod val="50000"/>
              </a:schemeClr>
            </a:solidFill>
            <a:extLst>
              <a:ext uri="{C807C97D-BFC1-408E-A445-0C87EB9F89A2}">
                <ask:lineSketchStyleProps xmlns:ask="http://schemas.microsoft.com/office/drawing/2018/sketchyshapes" sd="624339295">
                  <a:prstGeom prst="roundRect">
                    <a:avLst>
                      <a:gd name="adj" fmla="val 29999"/>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Hộp Văn bản 7">
            <a:extLst>
              <a:ext uri="{FF2B5EF4-FFF2-40B4-BE49-F238E27FC236}">
                <a16:creationId xmlns:a16="http://schemas.microsoft.com/office/drawing/2014/main" id="{69152ECC-275C-3A85-05F3-B761286CD212}"/>
              </a:ext>
            </a:extLst>
          </p:cNvPr>
          <p:cNvSpPr txBox="1"/>
          <p:nvPr/>
        </p:nvSpPr>
        <p:spPr>
          <a:xfrm>
            <a:off x="1288966" y="906214"/>
            <a:ext cx="10224932" cy="954107"/>
          </a:xfrm>
          <a:prstGeom prst="rect">
            <a:avLst/>
          </a:prstGeom>
          <a:noFill/>
        </p:spPr>
        <p:txBody>
          <a:bodyPr wrap="square" rtlCol="0">
            <a:spAutoFit/>
          </a:bodyPr>
          <a:lstStyle/>
          <a:p>
            <a:pPr algn="ctr"/>
            <a:r>
              <a:rPr lang="vi-VN" sz="2800" b="1">
                <a:solidFill>
                  <a:srgbClr val="C00000"/>
                </a:solidFill>
                <a:latin typeface="Calibri" panose="020F0502020204030204" pitchFamily="34" charset="0"/>
                <a:cs typeface="Calibri" panose="020F0502020204030204" pitchFamily="34" charset="0"/>
              </a:rPr>
              <a:t>Bạn Lan muốn cất chậu hoa hồng này vào phòng trước khi cả nhà</a:t>
            </a:r>
          </a:p>
          <a:p>
            <a:pPr algn="ctr"/>
            <a:r>
              <a:rPr lang="vi-VN" sz="2800" b="1">
                <a:solidFill>
                  <a:srgbClr val="C00000"/>
                </a:solidFill>
                <a:latin typeface="Calibri" panose="020F0502020204030204" pitchFamily="34" charset="0"/>
                <a:cs typeface="Calibri" panose="020F0502020204030204" pitchFamily="34" charset="0"/>
              </a:rPr>
              <a:t>đi du lịch dài ngày. Em sẽ khuyên bạn điều gì? Vì sao?</a:t>
            </a:r>
          </a:p>
        </p:txBody>
      </p:sp>
      <p:pic>
        <p:nvPicPr>
          <p:cNvPr id="4" name="Hình ảnh 3" descr="Ảnh có chứa minh họa, hình mẫu, hình vẽ, Phim hoạt hình&#10;&#10;Mô tả được tạo tự động">
            <a:extLst>
              <a:ext uri="{FF2B5EF4-FFF2-40B4-BE49-F238E27FC236}">
                <a16:creationId xmlns:a16="http://schemas.microsoft.com/office/drawing/2014/main" id="{F5BA6BCC-7F0B-1B3F-533A-301C2AB01AAA}"/>
              </a:ext>
            </a:extLst>
          </p:cNvPr>
          <p:cNvPicPr>
            <a:picLocks noChangeAspect="1"/>
          </p:cNvPicPr>
          <p:nvPr/>
        </p:nvPicPr>
        <p:blipFill rotWithShape="1">
          <a:blip r:embed="rId6">
            <a:extLst>
              <a:ext uri="{28A0092B-C50C-407E-A947-70E740481C1C}">
                <a14:useLocalDpi xmlns:a14="http://schemas.microsoft.com/office/drawing/2010/main" val="0"/>
              </a:ext>
            </a:extLst>
          </a:blip>
          <a:srcRect l="12931" r="17281"/>
          <a:stretch/>
        </p:blipFill>
        <p:spPr>
          <a:xfrm>
            <a:off x="-91441" y="40641"/>
            <a:ext cx="1880113" cy="2694043"/>
          </a:xfrm>
          <a:prstGeom prst="rect">
            <a:avLst/>
          </a:prstGeom>
        </p:spPr>
      </p:pic>
    </p:spTree>
    <p:extLst>
      <p:ext uri="{BB962C8B-B14F-4D97-AF65-F5344CB8AC3E}">
        <p14:creationId xmlns:p14="http://schemas.microsoft.com/office/powerpoint/2010/main" val="360756811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900" decel="100000" fill="hold"/>
                                        <p:tgtEl>
                                          <p:spTgt spid="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heel(1)">
                                      <p:cBhvr>
                                        <p:cTn id="31" dur="2000"/>
                                        <p:tgtEl>
                                          <p:spTgt spid="9"/>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Nhóm 14">
            <a:extLst>
              <a:ext uri="{FF2B5EF4-FFF2-40B4-BE49-F238E27FC236}">
                <a16:creationId xmlns:a16="http://schemas.microsoft.com/office/drawing/2014/main" id="{240EA6B0-34C0-A44F-444F-61F55E6C80CF}"/>
              </a:ext>
            </a:extLst>
          </p:cNvPr>
          <p:cNvGrpSpPr/>
          <p:nvPr/>
        </p:nvGrpSpPr>
        <p:grpSpPr>
          <a:xfrm>
            <a:off x="8677" y="-127322"/>
            <a:ext cx="12183323" cy="6985323"/>
            <a:chOff x="8677" y="-127322"/>
            <a:chExt cx="12183323" cy="6985323"/>
          </a:xfrm>
        </p:grpSpPr>
        <p:pic>
          <p:nvPicPr>
            <p:cNvPr id="16" name="Hình ảnh 15" descr="Ảnh có chứa thực vật, bức vẽ, màu xanh lá cây, hình vẽ&#10;&#10;Mô tả được tạo tự động">
              <a:extLst>
                <a:ext uri="{FF2B5EF4-FFF2-40B4-BE49-F238E27FC236}">
                  <a16:creationId xmlns:a16="http://schemas.microsoft.com/office/drawing/2014/main" id="{5617EBEB-57A7-4976-930E-420F2FE0D161}"/>
                </a:ext>
              </a:extLst>
            </p:cNvPr>
            <p:cNvPicPr>
              <a:picLocks noChangeAspect="1"/>
            </p:cNvPicPr>
            <p:nvPr/>
          </p:nvPicPr>
          <p:blipFill rotWithShape="1">
            <a:blip r:embed="rId2">
              <a:extLst>
                <a:ext uri="{28A0092B-C50C-407E-A947-70E740481C1C}">
                  <a14:useLocalDpi xmlns:a14="http://schemas.microsoft.com/office/drawing/2010/main" val="0"/>
                </a:ext>
              </a:extLst>
            </a:blip>
            <a:srcRect t="-54" b="14051"/>
            <a:stretch/>
          </p:blipFill>
          <p:spPr>
            <a:xfrm>
              <a:off x="8677" y="-127322"/>
              <a:ext cx="12183323" cy="6985323"/>
            </a:xfrm>
            <a:prstGeom prst="rect">
              <a:avLst/>
            </a:prstGeom>
          </p:spPr>
        </p:pic>
        <p:sp>
          <p:nvSpPr>
            <p:cNvPr id="17" name="Rectangle: Rounded Corners 7">
              <a:extLst>
                <a:ext uri="{FF2B5EF4-FFF2-40B4-BE49-F238E27FC236}">
                  <a16:creationId xmlns:a16="http://schemas.microsoft.com/office/drawing/2014/main" id="{9B2471EF-E385-9F84-9E81-2F7257323053}"/>
                </a:ext>
              </a:extLst>
            </p:cNvPr>
            <p:cNvSpPr/>
            <p:nvPr/>
          </p:nvSpPr>
          <p:spPr>
            <a:xfrm>
              <a:off x="285948" y="138897"/>
              <a:ext cx="11620103" cy="6481822"/>
            </a:xfrm>
            <a:custGeom>
              <a:avLst/>
              <a:gdLst>
                <a:gd name="connsiteX0" fmla="*/ 0 w 11620103"/>
                <a:gd name="connsiteY0" fmla="*/ 601383 h 6481822"/>
                <a:gd name="connsiteX1" fmla="*/ 601383 w 11620103"/>
                <a:gd name="connsiteY1" fmla="*/ 0 h 6481822"/>
                <a:gd name="connsiteX2" fmla="*/ 11018720 w 11620103"/>
                <a:gd name="connsiteY2" fmla="*/ 0 h 6481822"/>
                <a:gd name="connsiteX3" fmla="*/ 11620103 w 11620103"/>
                <a:gd name="connsiteY3" fmla="*/ 601383 h 6481822"/>
                <a:gd name="connsiteX4" fmla="*/ 11620103 w 11620103"/>
                <a:gd name="connsiteY4" fmla="*/ 5880439 h 6481822"/>
                <a:gd name="connsiteX5" fmla="*/ 11018720 w 11620103"/>
                <a:gd name="connsiteY5" fmla="*/ 6481822 h 6481822"/>
                <a:gd name="connsiteX6" fmla="*/ 601383 w 11620103"/>
                <a:gd name="connsiteY6" fmla="*/ 6481822 h 6481822"/>
                <a:gd name="connsiteX7" fmla="*/ 0 w 11620103"/>
                <a:gd name="connsiteY7" fmla="*/ 5880439 h 6481822"/>
                <a:gd name="connsiteX8" fmla="*/ 0 w 11620103"/>
                <a:gd name="connsiteY8" fmla="*/ 601383 h 648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0103" h="6481822" fill="none" extrusionOk="0">
                  <a:moveTo>
                    <a:pt x="0" y="601383"/>
                  </a:moveTo>
                  <a:cubicBezTo>
                    <a:pt x="-50876" y="261019"/>
                    <a:pt x="272493" y="2654"/>
                    <a:pt x="601383" y="0"/>
                  </a:cubicBezTo>
                  <a:cubicBezTo>
                    <a:pt x="3142678" y="130954"/>
                    <a:pt x="6538595" y="43574"/>
                    <a:pt x="11018720" y="0"/>
                  </a:cubicBezTo>
                  <a:cubicBezTo>
                    <a:pt x="11357401" y="10083"/>
                    <a:pt x="11643594" y="298022"/>
                    <a:pt x="11620103" y="601383"/>
                  </a:cubicBezTo>
                  <a:cubicBezTo>
                    <a:pt x="11469664" y="1170351"/>
                    <a:pt x="11705982" y="5075671"/>
                    <a:pt x="11620103" y="5880439"/>
                  </a:cubicBezTo>
                  <a:cubicBezTo>
                    <a:pt x="11570421" y="6220732"/>
                    <a:pt x="11343133" y="6476494"/>
                    <a:pt x="11018720" y="6481822"/>
                  </a:cubicBezTo>
                  <a:cubicBezTo>
                    <a:pt x="9382752" y="6637019"/>
                    <a:pt x="2522211" y="6644842"/>
                    <a:pt x="601383" y="6481822"/>
                  </a:cubicBezTo>
                  <a:cubicBezTo>
                    <a:pt x="271220" y="6455143"/>
                    <a:pt x="-12095" y="6219637"/>
                    <a:pt x="0" y="5880439"/>
                  </a:cubicBezTo>
                  <a:cubicBezTo>
                    <a:pt x="64656" y="4843845"/>
                    <a:pt x="-17807" y="2736735"/>
                    <a:pt x="0" y="601383"/>
                  </a:cubicBezTo>
                  <a:close/>
                </a:path>
                <a:path w="11620103" h="6481822" stroke="0" extrusionOk="0">
                  <a:moveTo>
                    <a:pt x="0" y="601383"/>
                  </a:moveTo>
                  <a:cubicBezTo>
                    <a:pt x="-36691" y="246616"/>
                    <a:pt x="220837" y="18169"/>
                    <a:pt x="601383" y="0"/>
                  </a:cubicBezTo>
                  <a:cubicBezTo>
                    <a:pt x="1677712" y="132882"/>
                    <a:pt x="6466900" y="-84951"/>
                    <a:pt x="11018720" y="0"/>
                  </a:cubicBezTo>
                  <a:cubicBezTo>
                    <a:pt x="11329811" y="20550"/>
                    <a:pt x="11613354" y="306553"/>
                    <a:pt x="11620103" y="601383"/>
                  </a:cubicBezTo>
                  <a:cubicBezTo>
                    <a:pt x="11640290" y="3020001"/>
                    <a:pt x="11772583" y="3710951"/>
                    <a:pt x="11620103" y="5880439"/>
                  </a:cubicBezTo>
                  <a:cubicBezTo>
                    <a:pt x="11663830" y="6217761"/>
                    <a:pt x="11362822" y="6457193"/>
                    <a:pt x="11018720" y="6481822"/>
                  </a:cubicBezTo>
                  <a:cubicBezTo>
                    <a:pt x="7653351" y="6569461"/>
                    <a:pt x="3863927" y="6409143"/>
                    <a:pt x="601383" y="6481822"/>
                  </a:cubicBezTo>
                  <a:cubicBezTo>
                    <a:pt x="262969" y="6421943"/>
                    <a:pt x="-33423" y="6259022"/>
                    <a:pt x="0" y="5880439"/>
                  </a:cubicBezTo>
                  <a:cubicBezTo>
                    <a:pt x="-38581" y="3455823"/>
                    <a:pt x="63341" y="3069587"/>
                    <a:pt x="0" y="601383"/>
                  </a:cubicBezTo>
                  <a:close/>
                </a:path>
              </a:pathLst>
            </a:custGeom>
            <a:solidFill>
              <a:schemeClr val="bg1">
                <a:alpha val="96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278"/>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3" name="Hình ảnh 2" descr="Ảnh có chứa bàn, đồ đạc, trong nhà, Mặt người&#10;&#10;Mô tả được tạo tự động">
            <a:extLst>
              <a:ext uri="{FF2B5EF4-FFF2-40B4-BE49-F238E27FC236}">
                <a16:creationId xmlns:a16="http://schemas.microsoft.com/office/drawing/2014/main" id="{6E836017-95E1-533D-3BE6-06567599262A}"/>
              </a:ext>
            </a:extLst>
          </p:cNvPr>
          <p:cNvPicPr>
            <a:picLocks noChangeAspect="1"/>
          </p:cNvPicPr>
          <p:nvPr/>
        </p:nvPicPr>
        <p:blipFill rotWithShape="1">
          <a:blip r:embed="rId3">
            <a:extLst>
              <a:ext uri="{28A0092B-C50C-407E-A947-70E740481C1C}">
                <a14:useLocalDpi xmlns:a14="http://schemas.microsoft.com/office/drawing/2010/main" val="0"/>
              </a:ext>
            </a:extLst>
          </a:blip>
          <a:srcRect t="16625"/>
          <a:stretch/>
        </p:blipFill>
        <p:spPr>
          <a:xfrm>
            <a:off x="0" y="-127322"/>
            <a:ext cx="12183323" cy="7157138"/>
          </a:xfrm>
          <a:prstGeom prst="rect">
            <a:avLst/>
          </a:prstGeom>
        </p:spPr>
      </p:pic>
      <p:sp>
        <p:nvSpPr>
          <p:cNvPr id="4" name="Hộp Văn bản 3">
            <a:extLst>
              <a:ext uri="{FF2B5EF4-FFF2-40B4-BE49-F238E27FC236}">
                <a16:creationId xmlns:a16="http://schemas.microsoft.com/office/drawing/2014/main" id="{0F2A8787-07C8-D669-C118-EEC5B3F44D7E}"/>
              </a:ext>
            </a:extLst>
          </p:cNvPr>
          <p:cNvSpPr txBox="1"/>
          <p:nvPr/>
        </p:nvSpPr>
        <p:spPr>
          <a:xfrm>
            <a:off x="874997" y="669227"/>
            <a:ext cx="10442006"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0" i="0" u="none" strike="noStrike" kern="1200" cap="none" spc="0" normalizeH="0" baseline="0" noProof="0">
                <a:ln w="250825">
                  <a:solidFill>
                    <a:prstClr val="white"/>
                  </a:solidFill>
                </a:ln>
                <a:solidFill>
                  <a:prstClr val="white"/>
                </a:solidFill>
                <a:effectLst/>
                <a:uLnTx/>
                <a:uFillTx/>
                <a:latin typeface="SVN-Apple" panose="02040603050506020204" pitchFamily="18" charset="0"/>
                <a:ea typeface="+mn-ea"/>
                <a:cs typeface="Arial" panose="020B0604020202020204" pitchFamily="34" charset="0"/>
              </a:rPr>
              <a:t>CHIA SẺ TRƯỚC LỚP</a:t>
            </a:r>
          </a:p>
        </p:txBody>
      </p:sp>
      <p:sp>
        <p:nvSpPr>
          <p:cNvPr id="5" name="Hộp Văn bản 4">
            <a:extLst>
              <a:ext uri="{FF2B5EF4-FFF2-40B4-BE49-F238E27FC236}">
                <a16:creationId xmlns:a16="http://schemas.microsoft.com/office/drawing/2014/main" id="{52805277-C92B-631D-FB1D-8DB9FD97C37B}"/>
              </a:ext>
            </a:extLst>
          </p:cNvPr>
          <p:cNvSpPr txBox="1"/>
          <p:nvPr/>
        </p:nvSpPr>
        <p:spPr>
          <a:xfrm>
            <a:off x="874997" y="669227"/>
            <a:ext cx="10442006"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0" i="0" u="none" strike="noStrike" kern="1200" cap="none" spc="0" normalizeH="0" baseline="0" noProof="0">
                <a:ln>
                  <a:noFill/>
                </a:ln>
                <a:solidFill>
                  <a:srgbClr val="70AD47">
                    <a:lumMod val="75000"/>
                  </a:srgbClr>
                </a:solidFill>
                <a:effectLst/>
                <a:uLnTx/>
                <a:uFillTx/>
                <a:latin typeface="SVN-Apple" panose="02040603050506020204" pitchFamily="18" charset="0"/>
                <a:ea typeface="+mn-ea"/>
                <a:cs typeface="Arial" panose="020B0604020202020204" pitchFamily="34" charset="0"/>
              </a:rPr>
              <a:t>CHIA SẺ TRƯỚC LỚP</a:t>
            </a:r>
          </a:p>
        </p:txBody>
      </p:sp>
    </p:spTree>
    <p:extLst>
      <p:ext uri="{BB962C8B-B14F-4D97-AF65-F5344CB8AC3E}">
        <p14:creationId xmlns:p14="http://schemas.microsoft.com/office/powerpoint/2010/main" val="18317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Hình ảnh 37" descr="Ảnh có chứa tác phẩm nghệ thuật, trong nhà&#10;&#10;Mô tả được tạo tự động">
            <a:extLst>
              <a:ext uri="{FF2B5EF4-FFF2-40B4-BE49-F238E27FC236}">
                <a16:creationId xmlns:a16="http://schemas.microsoft.com/office/drawing/2014/main" id="{05851DB1-C359-7580-5DDE-F2AED089DC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4594"/>
            <a:ext cx="12192000" cy="8127187"/>
          </a:xfrm>
          <a:prstGeom prst="rect">
            <a:avLst/>
          </a:prstGeom>
        </p:spPr>
      </p:pic>
      <p:sp>
        <p:nvSpPr>
          <p:cNvPr id="12" name="Rectangle: Rounded Corners 7">
            <a:extLst>
              <a:ext uri="{FF2B5EF4-FFF2-40B4-BE49-F238E27FC236}">
                <a16:creationId xmlns:a16="http://schemas.microsoft.com/office/drawing/2014/main" id="{28BC7EB6-43BA-F38B-66E8-2155ED01C0D8}"/>
              </a:ext>
            </a:extLst>
          </p:cNvPr>
          <p:cNvSpPr/>
          <p:nvPr/>
        </p:nvSpPr>
        <p:spPr>
          <a:xfrm>
            <a:off x="843277" y="129727"/>
            <a:ext cx="10505441" cy="2108035"/>
          </a:xfrm>
          <a:custGeom>
            <a:avLst/>
            <a:gdLst>
              <a:gd name="connsiteX0" fmla="*/ 0 w 10505441"/>
              <a:gd name="connsiteY0" fmla="*/ 330687 h 2108035"/>
              <a:gd name="connsiteX1" fmla="*/ 330687 w 10505441"/>
              <a:gd name="connsiteY1" fmla="*/ 0 h 2108035"/>
              <a:gd name="connsiteX2" fmla="*/ 10174754 w 10505441"/>
              <a:gd name="connsiteY2" fmla="*/ 0 h 2108035"/>
              <a:gd name="connsiteX3" fmla="*/ 10505441 w 10505441"/>
              <a:gd name="connsiteY3" fmla="*/ 330687 h 2108035"/>
              <a:gd name="connsiteX4" fmla="*/ 10505441 w 10505441"/>
              <a:gd name="connsiteY4" fmla="*/ 1777348 h 2108035"/>
              <a:gd name="connsiteX5" fmla="*/ 10174754 w 10505441"/>
              <a:gd name="connsiteY5" fmla="*/ 2108035 h 2108035"/>
              <a:gd name="connsiteX6" fmla="*/ 330687 w 10505441"/>
              <a:gd name="connsiteY6" fmla="*/ 2108035 h 2108035"/>
              <a:gd name="connsiteX7" fmla="*/ 0 w 10505441"/>
              <a:gd name="connsiteY7" fmla="*/ 1777348 h 2108035"/>
              <a:gd name="connsiteX8" fmla="*/ 0 w 10505441"/>
              <a:gd name="connsiteY8" fmla="*/ 330687 h 210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5441" h="2108035" fill="none" extrusionOk="0">
                <a:moveTo>
                  <a:pt x="0" y="330687"/>
                </a:moveTo>
                <a:cubicBezTo>
                  <a:pt x="-34144" y="142531"/>
                  <a:pt x="149858" y="1476"/>
                  <a:pt x="330687" y="0"/>
                </a:cubicBezTo>
                <a:cubicBezTo>
                  <a:pt x="3481451" y="130954"/>
                  <a:pt x="8324957" y="43574"/>
                  <a:pt x="10174754" y="0"/>
                </a:cubicBezTo>
                <a:cubicBezTo>
                  <a:pt x="10373573" y="24933"/>
                  <a:pt x="10527104" y="174589"/>
                  <a:pt x="10505441" y="330687"/>
                </a:cubicBezTo>
                <a:cubicBezTo>
                  <a:pt x="10619077" y="832450"/>
                  <a:pt x="10499649" y="1248570"/>
                  <a:pt x="10505441" y="1777348"/>
                </a:cubicBezTo>
                <a:cubicBezTo>
                  <a:pt x="10502388" y="1960482"/>
                  <a:pt x="10342546" y="2097795"/>
                  <a:pt x="10174754" y="2108035"/>
                </a:cubicBezTo>
                <a:cubicBezTo>
                  <a:pt x="5560319" y="2263232"/>
                  <a:pt x="1860791" y="2271055"/>
                  <a:pt x="330687" y="2108035"/>
                </a:cubicBezTo>
                <a:cubicBezTo>
                  <a:pt x="150419" y="2076042"/>
                  <a:pt x="-7998" y="1964651"/>
                  <a:pt x="0" y="1777348"/>
                </a:cubicBezTo>
                <a:cubicBezTo>
                  <a:pt x="-46667" y="1222444"/>
                  <a:pt x="83361" y="588046"/>
                  <a:pt x="0" y="330687"/>
                </a:cubicBezTo>
                <a:close/>
              </a:path>
              <a:path w="10505441" h="2108035" stroke="0" extrusionOk="0">
                <a:moveTo>
                  <a:pt x="0" y="330687"/>
                </a:moveTo>
                <a:cubicBezTo>
                  <a:pt x="-5634" y="144579"/>
                  <a:pt x="127204" y="7825"/>
                  <a:pt x="330687" y="0"/>
                </a:cubicBezTo>
                <a:cubicBezTo>
                  <a:pt x="2414580" y="132882"/>
                  <a:pt x="8762490" y="-84951"/>
                  <a:pt x="10174754" y="0"/>
                </a:cubicBezTo>
                <a:cubicBezTo>
                  <a:pt x="10335917" y="20966"/>
                  <a:pt x="10500014" y="178053"/>
                  <a:pt x="10505441" y="330687"/>
                </a:cubicBezTo>
                <a:cubicBezTo>
                  <a:pt x="10622186" y="489497"/>
                  <a:pt x="10542920" y="1597413"/>
                  <a:pt x="10505441" y="1777348"/>
                </a:cubicBezTo>
                <a:cubicBezTo>
                  <a:pt x="10538889" y="1963949"/>
                  <a:pt x="10371904" y="2078160"/>
                  <a:pt x="10174754" y="2108035"/>
                </a:cubicBezTo>
                <a:cubicBezTo>
                  <a:pt x="5991737" y="2195674"/>
                  <a:pt x="4893489" y="2035356"/>
                  <a:pt x="330687" y="2108035"/>
                </a:cubicBezTo>
                <a:cubicBezTo>
                  <a:pt x="146567" y="2093857"/>
                  <a:pt x="-19929" y="1987676"/>
                  <a:pt x="0" y="1777348"/>
                </a:cubicBezTo>
                <a:cubicBezTo>
                  <a:pt x="59273" y="1176668"/>
                  <a:pt x="80442" y="585565"/>
                  <a:pt x="0" y="330687"/>
                </a:cubicBezTo>
                <a:close/>
              </a:path>
            </a:pathLst>
          </a:custGeom>
          <a:solidFill>
            <a:schemeClr val="bg1">
              <a:alpha val="96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1568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Hộp Văn bản 2">
            <a:extLst>
              <a:ext uri="{FF2B5EF4-FFF2-40B4-BE49-F238E27FC236}">
                <a16:creationId xmlns:a16="http://schemas.microsoft.com/office/drawing/2014/main" id="{3BD225E8-B86C-86F4-6702-C92B5EB923AF}"/>
              </a:ext>
            </a:extLst>
          </p:cNvPr>
          <p:cNvSpPr txBox="1"/>
          <p:nvPr/>
        </p:nvSpPr>
        <p:spPr>
          <a:xfrm>
            <a:off x="1195394" y="275803"/>
            <a:ext cx="9801205" cy="1815882"/>
          </a:xfrm>
          <a:prstGeom prst="rect">
            <a:avLst/>
          </a:prstGeom>
          <a:noFill/>
        </p:spPr>
        <p:txBody>
          <a:bodyPr wrap="square" rtlCol="0">
            <a:spAutoFit/>
          </a:bodyPr>
          <a:lstStyle/>
          <a:p>
            <a:pPr algn="just"/>
            <a:r>
              <a:rPr lang="vi-VN" sz="2800">
                <a:latin typeface="Calibri" panose="020F0502020204030204" pitchFamily="34" charset="0"/>
                <a:cs typeface="Calibri" panose="020F0502020204030204" pitchFamily="34" charset="0"/>
              </a:rPr>
              <a:t>Bạn Lan không nên cất chậu hoa hồng vào phòng  trước khi cả nhà đi du lịch dài ngày vì khi phòng đóng cửa, tắt điện sẽ thiếu sáng cho cây hoa hồng quang hợp; không khí bị bí, không lưu thông do đóng cửa sẽ không tốt cho cây hô hấp và quang hợp.</a:t>
            </a:r>
          </a:p>
        </p:txBody>
      </p:sp>
      <p:pic>
        <p:nvPicPr>
          <p:cNvPr id="31" name="Hình ảnh 30">
            <a:extLst>
              <a:ext uri="{FF2B5EF4-FFF2-40B4-BE49-F238E27FC236}">
                <a16:creationId xmlns:a16="http://schemas.microsoft.com/office/drawing/2014/main" id="{21B714AF-18F0-DA79-CE98-2560417D915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1000"/>
                    </a14:imgEffect>
                  </a14:imgLayer>
                </a14:imgProps>
              </a:ext>
            </a:extLst>
          </a:blip>
          <a:stretch>
            <a:fillRect/>
          </a:stretch>
        </p:blipFill>
        <p:spPr>
          <a:xfrm>
            <a:off x="4542306" y="2329462"/>
            <a:ext cx="2907593" cy="4528538"/>
          </a:xfrm>
          <a:prstGeom prst="rect">
            <a:avLst/>
          </a:prstGeom>
        </p:spPr>
      </p:pic>
      <p:pic>
        <p:nvPicPr>
          <p:cNvPr id="36" name="Hình ảnh 35">
            <a:extLst>
              <a:ext uri="{FF2B5EF4-FFF2-40B4-BE49-F238E27FC236}">
                <a16:creationId xmlns:a16="http://schemas.microsoft.com/office/drawing/2014/main" id="{395A3A57-0706-08D6-7EB8-0DA5434A609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1000"/>
                    </a14:imgEffect>
                  </a14:imgLayer>
                </a14:imgProps>
              </a:ext>
            </a:extLst>
          </a:blip>
          <a:stretch>
            <a:fillRect/>
          </a:stretch>
        </p:blipFill>
        <p:spPr>
          <a:xfrm>
            <a:off x="4732803" y="3066433"/>
            <a:ext cx="2717096" cy="3791567"/>
          </a:xfrm>
          <a:prstGeom prst="rect">
            <a:avLst/>
          </a:prstGeom>
        </p:spPr>
      </p:pic>
    </p:spTree>
    <p:extLst>
      <p:ext uri="{BB962C8B-B14F-4D97-AF65-F5344CB8AC3E}">
        <p14:creationId xmlns:p14="http://schemas.microsoft.com/office/powerpoint/2010/main" val="427646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2000"/>
                                        <p:tgtEl>
                                          <p:spTgt spid="31"/>
                                        </p:tgtEl>
                                      </p:cBhvr>
                                    </p:animEffect>
                                  </p:childTnLst>
                                </p:cTn>
                              </p:par>
                            </p:childTnLst>
                          </p:cTn>
                        </p:par>
                        <p:par>
                          <p:cTn id="20" fill="hold">
                            <p:stCondLst>
                              <p:cond delay="2000"/>
                            </p:stCondLst>
                            <p:childTnLst>
                              <p:par>
                                <p:cTn id="21" presetID="10" presetClass="exit" presetSubtype="0" fill="hold" nodeType="afterEffect">
                                  <p:stCondLst>
                                    <p:cond delay="0"/>
                                  </p:stCondLst>
                                  <p:childTnLst>
                                    <p:animEffect transition="out" filter="fade">
                                      <p:cBhvr>
                                        <p:cTn id="22" dur="2000"/>
                                        <p:tgtEl>
                                          <p:spTgt spid="31"/>
                                        </p:tgtEl>
                                      </p:cBhvr>
                                    </p:animEffect>
                                    <p:set>
                                      <p:cBhvr>
                                        <p:cTn id="23" dur="1" fill="hold">
                                          <p:stCondLst>
                                            <p:cond delay="1999"/>
                                          </p:stCondLst>
                                        </p:cTn>
                                        <p:tgtEl>
                                          <p:spTgt spid="31"/>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Hình ảnh 4" descr="Ảnh có chứa phim hoạt hình, Tác phẩm nghệ thuật của trẻ con, Phim hoạt hình, minh họa&#10;&#10;Mô tả được tạo tự động">
            <a:extLst>
              <a:ext uri="{FF2B5EF4-FFF2-40B4-BE49-F238E27FC236}">
                <a16:creationId xmlns:a16="http://schemas.microsoft.com/office/drawing/2014/main" id="{30194619-560B-F51F-71E8-76CA9900AFB6}"/>
              </a:ext>
            </a:extLst>
          </p:cNvPr>
          <p:cNvPicPr>
            <a:picLocks noChangeAspect="1"/>
          </p:cNvPicPr>
          <p:nvPr/>
        </p:nvPicPr>
        <p:blipFill rotWithShape="1">
          <a:blip r:embed="rId2">
            <a:extLst>
              <a:ext uri="{28A0092B-C50C-407E-A947-70E740481C1C}">
                <a14:useLocalDpi xmlns:a14="http://schemas.microsoft.com/office/drawing/2010/main" val="0"/>
              </a:ext>
            </a:extLst>
          </a:blip>
          <a:srcRect t="21578" b="22182"/>
          <a:stretch/>
        </p:blipFill>
        <p:spPr>
          <a:xfrm>
            <a:off x="-187489" y="-104172"/>
            <a:ext cx="12572400" cy="7070664"/>
          </a:xfrm>
          <a:prstGeom prst="rect">
            <a:avLst/>
          </a:prstGeom>
        </p:spPr>
      </p:pic>
      <p:pic>
        <p:nvPicPr>
          <p:cNvPr id="8" name="Hình ảnh 7" descr="Ảnh có chứa khung ảnh, khung&#10;&#10;Mô tả được tạo tự động">
            <a:extLst>
              <a:ext uri="{FF2B5EF4-FFF2-40B4-BE49-F238E27FC236}">
                <a16:creationId xmlns:a16="http://schemas.microsoft.com/office/drawing/2014/main" id="{2F648E39-C94D-EFD1-2D82-08F2CE4F4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867" y="-182990"/>
            <a:ext cx="6867453" cy="7223979"/>
          </a:xfrm>
          <a:prstGeom prst="rect">
            <a:avLst/>
          </a:prstGeom>
        </p:spPr>
      </p:pic>
      <p:pic>
        <p:nvPicPr>
          <p:cNvPr id="9" name="Hình ảnh 8" descr="Ảnh có chứa phim hoạt hình, Tác phẩm nghệ thuật của trẻ con, Phim hoạt hình, minh họa&#10;&#10;Mô tả được tạo tự động">
            <a:extLst>
              <a:ext uri="{FF2B5EF4-FFF2-40B4-BE49-F238E27FC236}">
                <a16:creationId xmlns:a16="http://schemas.microsoft.com/office/drawing/2014/main" id="{CDE97B89-C40A-144C-D7E5-8FBAD555CD0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150" b="78050" l="78750" r="98600">
                        <a14:foregroundMark x1="82050" y1="54450" x2="82200" y2="54250"/>
                        <a14:foregroundMark x1="94450" y1="73600" x2="95850" y2="76700"/>
                        <a14:foregroundMark x1="90400" y1="73300" x2="90950" y2="78100"/>
                        <a14:foregroundMark x1="95400" y1="69050" x2="98250" y2="75800"/>
                        <a14:foregroundMark x1="98250" y1="69250" x2="98600" y2="74300"/>
                        <a14:foregroundMark x1="91700" y1="67050" x2="94350" y2="72300"/>
                        <a14:foregroundMark x1="90600" y1="62450" x2="94300" y2="71100"/>
                        <a14:foregroundMark x1="88300" y1="50000" x2="88650" y2="53900"/>
                        <a14:foregroundMark x1="82300" y1="45950" x2="82600" y2="47450"/>
                        <a14:foregroundMark x1="82400" y1="53700" x2="82300" y2="54250"/>
                        <a14:foregroundMark x1="94450" y1="67250" x2="95400" y2="67600"/>
                        <a14:foregroundMark x1="95000" y1="67400" x2="95950" y2="67600"/>
                        <a14:foregroundMark x1="85000" y1="45600" x2="85000" y2="45600"/>
                        <a14:foregroundMark x1="84600" y1="45150" x2="84600" y2="45150"/>
                        <a14:backgroundMark x1="82600" y1="68050" x2="85550" y2="75800"/>
                        <a14:backgroundMark x1="86450" y1="52750" x2="86250" y2="54500"/>
                        <a14:backgroundMark x1="82100" y1="68500" x2="84800" y2="73950"/>
                        <a14:backgroundMark x1="86450" y1="71200" x2="86750" y2="77900"/>
                        <a14:backgroundMark x1="92450" y1="60300" x2="92450" y2="60300"/>
                        <a14:backgroundMark x1="85000" y1="55450" x2="85000" y2="55450"/>
                        <a14:backgroundMark x1="84800" y1="55700" x2="84800" y2="56000"/>
                        <a14:backgroundMark x1="79900" y1="48000" x2="79900" y2="48000"/>
                      </a14:backgroundRemoval>
                    </a14:imgEffect>
                  </a14:imgLayer>
                </a14:imgProps>
              </a:ext>
              <a:ext uri="{28A0092B-C50C-407E-A947-70E740481C1C}">
                <a14:useLocalDpi xmlns:a14="http://schemas.microsoft.com/office/drawing/2010/main" val="0"/>
              </a:ext>
            </a:extLst>
          </a:blip>
          <a:srcRect l="76416" t="43198" b="22182"/>
          <a:stretch/>
        </p:blipFill>
        <p:spPr>
          <a:xfrm>
            <a:off x="9599247" y="2651197"/>
            <a:ext cx="2965048" cy="4352543"/>
          </a:xfrm>
          <a:prstGeom prst="rect">
            <a:avLst/>
          </a:prstGeom>
        </p:spPr>
      </p:pic>
      <p:pic>
        <p:nvPicPr>
          <p:cNvPr id="2" name="Hình ảnh 1" descr="Ảnh có chứa hình mẫu&#10;&#10;Mô tả được tạo tự động">
            <a:extLst>
              <a:ext uri="{FF2B5EF4-FFF2-40B4-BE49-F238E27FC236}">
                <a16:creationId xmlns:a16="http://schemas.microsoft.com/office/drawing/2014/main" id="{10618C1B-393F-3761-8419-C654C63C04B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146" b="47303" l="43270" r="57890">
                        <a14:foregroundMark x1="43292" y1="15092" x2="43952" y2="15933"/>
                        <a14:foregroundMark x1="49750" y1="45670" x2="51182" y2="47303"/>
                      </a14:backgroundRemoval>
                    </a14:imgEffect>
                  </a14:imgLayer>
                </a14:imgProps>
              </a:ext>
              <a:ext uri="{28A0092B-C50C-407E-A947-70E740481C1C}">
                <a14:useLocalDpi xmlns:a14="http://schemas.microsoft.com/office/drawing/2010/main" val="0"/>
              </a:ext>
            </a:extLst>
          </a:blip>
          <a:srcRect l="42346" t="241" r="40377" b="50400"/>
          <a:stretch/>
        </p:blipFill>
        <p:spPr>
          <a:xfrm>
            <a:off x="7596445" y="430751"/>
            <a:ext cx="1574156" cy="2066534"/>
          </a:xfrm>
          <a:prstGeom prst="rect">
            <a:avLst/>
          </a:prstGeom>
        </p:spPr>
      </p:pic>
      <p:sp>
        <p:nvSpPr>
          <p:cNvPr id="3" name="Hộp Văn bản 2">
            <a:extLst>
              <a:ext uri="{FF2B5EF4-FFF2-40B4-BE49-F238E27FC236}">
                <a16:creationId xmlns:a16="http://schemas.microsoft.com/office/drawing/2014/main" id="{20CB004A-F86F-405B-9CB4-AAED91516CD8}"/>
              </a:ext>
            </a:extLst>
          </p:cNvPr>
          <p:cNvSpPr txBox="1"/>
          <p:nvPr/>
        </p:nvSpPr>
        <p:spPr>
          <a:xfrm>
            <a:off x="5904257" y="2936671"/>
            <a:ext cx="4732671" cy="1646605"/>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vi-VN" sz="4800" b="0" i="0" u="none" strike="noStrike" kern="1200" cap="none" spc="0" normalizeH="0" baseline="0" noProof="0">
                <a:ln>
                  <a:noFill/>
                </a:ln>
                <a:solidFill>
                  <a:srgbClr val="70AD47">
                    <a:lumMod val="50000"/>
                  </a:srgbClr>
                </a:solidFill>
                <a:effectLst/>
                <a:uLnTx/>
                <a:uFillTx/>
                <a:latin typeface="UTM Mother" panose="02040603050506020204" pitchFamily="18" charset="0"/>
                <a:ea typeface="+mn-ea"/>
                <a:cs typeface="Arial" panose="020B0604020202020204" pitchFamily="34" charset="0"/>
              </a:rPr>
              <a:t>Em chăm sóc</a:t>
            </a:r>
          </a:p>
          <a:p>
            <a:pPr marL="0" marR="0" lvl="0" indent="0" algn="ctr" defTabSz="914400" rtl="0" eaLnBrk="1" fontAlgn="base" latinLnBrk="0" hangingPunct="1">
              <a:lnSpc>
                <a:spcPct val="100000"/>
              </a:lnSpc>
              <a:spcBef>
                <a:spcPts val="0"/>
              </a:spcBef>
              <a:spcAft>
                <a:spcPts val="600"/>
              </a:spcAft>
              <a:buClrTx/>
              <a:buSzTx/>
              <a:buFontTx/>
              <a:buNone/>
              <a:tabLst/>
              <a:defRPr/>
            </a:pPr>
            <a:r>
              <a:rPr lang="vi-VN" sz="4800">
                <a:solidFill>
                  <a:srgbClr val="70AD47">
                    <a:lumMod val="50000"/>
                  </a:srgbClr>
                </a:solidFill>
                <a:latin typeface="UTM Mother" panose="02040603050506020204" pitchFamily="18" charset="0"/>
                <a:cs typeface="Arial" panose="020B0604020202020204" pitchFamily="34" charset="0"/>
              </a:rPr>
              <a:t>vườn trường</a:t>
            </a:r>
            <a:endParaRPr kumimoji="0" lang="vi-VN" sz="4800" b="0" i="0" u="none" strike="noStrike" kern="1200" cap="none" spc="0" normalizeH="0" baseline="0" noProof="0" dirty="0">
              <a:ln>
                <a:noFill/>
              </a:ln>
              <a:solidFill>
                <a:srgbClr val="70AD47">
                  <a:lumMod val="50000"/>
                </a:srgbClr>
              </a:solidFill>
              <a:effectLst/>
              <a:uLnTx/>
              <a:uFillTx/>
              <a:latin typeface="UTM Mother" panose="02040603050506020204" pitchFamily="18" charset="0"/>
              <a:ea typeface="+mn-ea"/>
              <a:cs typeface="Arial" panose="020B0604020202020204" pitchFamily="34" charset="0"/>
            </a:endParaRPr>
          </a:p>
        </p:txBody>
      </p:sp>
    </p:spTree>
    <p:extLst>
      <p:ext uri="{BB962C8B-B14F-4D97-AF65-F5344CB8AC3E}">
        <p14:creationId xmlns:p14="http://schemas.microsoft.com/office/powerpoint/2010/main" val="338118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descr="Ảnh có chứa tác phẩm nghệ thuật, bầu trời, Hội họa nghệ thuật, thực vật&#10;&#10;Mô tả được tạo tự động">
            <a:extLst>
              <a:ext uri="{FF2B5EF4-FFF2-40B4-BE49-F238E27FC236}">
                <a16:creationId xmlns:a16="http://schemas.microsoft.com/office/drawing/2014/main" id="{2FF5A92F-EBBE-A77D-1BF4-1DF8FAED16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 y="0"/>
            <a:ext cx="12191140" cy="6858000"/>
          </a:xfrm>
          <a:prstGeom prst="rect">
            <a:avLst/>
          </a:prstGeom>
        </p:spPr>
      </p:pic>
      <p:sp>
        <p:nvSpPr>
          <p:cNvPr id="14" name="Hình chữ nhật: Góc Tròn 13">
            <a:extLst>
              <a:ext uri="{FF2B5EF4-FFF2-40B4-BE49-F238E27FC236}">
                <a16:creationId xmlns:a16="http://schemas.microsoft.com/office/drawing/2014/main" id="{78B75C4D-1848-53B8-0E61-8ADC3AF596C4}"/>
              </a:ext>
            </a:extLst>
          </p:cNvPr>
          <p:cNvSpPr/>
          <p:nvPr/>
        </p:nvSpPr>
        <p:spPr>
          <a:xfrm>
            <a:off x="274320" y="254000"/>
            <a:ext cx="11643360" cy="6350000"/>
          </a:xfrm>
          <a:prstGeom prst="roundRect">
            <a:avLst>
              <a:gd name="adj" fmla="val 9467"/>
            </a:avLst>
          </a:prstGeom>
          <a:solidFill>
            <a:schemeClr val="bg1">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Hình chữ nhật: Góc Tròn 14">
            <a:extLst>
              <a:ext uri="{FF2B5EF4-FFF2-40B4-BE49-F238E27FC236}">
                <a16:creationId xmlns:a16="http://schemas.microsoft.com/office/drawing/2014/main" id="{7062938D-0D50-7D9E-6697-B8E97D66978A}"/>
              </a:ext>
            </a:extLst>
          </p:cNvPr>
          <p:cNvSpPr/>
          <p:nvPr/>
        </p:nvSpPr>
        <p:spPr>
          <a:xfrm>
            <a:off x="364513" y="329441"/>
            <a:ext cx="11320039" cy="2581763"/>
          </a:xfrm>
          <a:custGeom>
            <a:avLst/>
            <a:gdLst>
              <a:gd name="connsiteX0" fmla="*/ 0 w 11320039"/>
              <a:gd name="connsiteY0" fmla="*/ 430302 h 2581763"/>
              <a:gd name="connsiteX1" fmla="*/ 430302 w 11320039"/>
              <a:gd name="connsiteY1" fmla="*/ 0 h 2581763"/>
              <a:gd name="connsiteX2" fmla="*/ 697599 w 11320039"/>
              <a:gd name="connsiteY2" fmla="*/ 0 h 2581763"/>
              <a:gd name="connsiteX3" fmla="*/ 964895 w 11320039"/>
              <a:gd name="connsiteY3" fmla="*/ 0 h 2581763"/>
              <a:gd name="connsiteX4" fmla="*/ 1545975 w 11320039"/>
              <a:gd name="connsiteY4" fmla="*/ 0 h 2581763"/>
              <a:gd name="connsiteX5" fmla="*/ 2127055 w 11320039"/>
              <a:gd name="connsiteY5" fmla="*/ 0 h 2581763"/>
              <a:gd name="connsiteX6" fmla="*/ 2708135 w 11320039"/>
              <a:gd name="connsiteY6" fmla="*/ 0 h 2581763"/>
              <a:gd name="connsiteX7" fmla="*/ 3184620 w 11320039"/>
              <a:gd name="connsiteY7" fmla="*/ 0 h 2581763"/>
              <a:gd name="connsiteX8" fmla="*/ 3661105 w 11320039"/>
              <a:gd name="connsiteY8" fmla="*/ 0 h 2581763"/>
              <a:gd name="connsiteX9" fmla="*/ 3928402 w 11320039"/>
              <a:gd name="connsiteY9" fmla="*/ 0 h 2581763"/>
              <a:gd name="connsiteX10" fmla="*/ 4404887 w 11320039"/>
              <a:gd name="connsiteY10" fmla="*/ 0 h 2581763"/>
              <a:gd name="connsiteX11" fmla="*/ 4776778 w 11320039"/>
              <a:gd name="connsiteY11" fmla="*/ 0 h 2581763"/>
              <a:gd name="connsiteX12" fmla="*/ 5253264 w 11320039"/>
              <a:gd name="connsiteY12" fmla="*/ 0 h 2581763"/>
              <a:gd name="connsiteX13" fmla="*/ 5520560 w 11320039"/>
              <a:gd name="connsiteY13" fmla="*/ 0 h 2581763"/>
              <a:gd name="connsiteX14" fmla="*/ 5892451 w 11320039"/>
              <a:gd name="connsiteY14" fmla="*/ 0 h 2581763"/>
              <a:gd name="connsiteX15" fmla="*/ 6473531 w 11320039"/>
              <a:gd name="connsiteY15" fmla="*/ 0 h 2581763"/>
              <a:gd name="connsiteX16" fmla="*/ 6740828 w 11320039"/>
              <a:gd name="connsiteY16" fmla="*/ 0 h 2581763"/>
              <a:gd name="connsiteX17" fmla="*/ 7008124 w 11320039"/>
              <a:gd name="connsiteY17" fmla="*/ 0 h 2581763"/>
              <a:gd name="connsiteX18" fmla="*/ 7275421 w 11320039"/>
              <a:gd name="connsiteY18" fmla="*/ 0 h 2581763"/>
              <a:gd name="connsiteX19" fmla="*/ 7856501 w 11320039"/>
              <a:gd name="connsiteY19" fmla="*/ 0 h 2581763"/>
              <a:gd name="connsiteX20" fmla="*/ 8332986 w 11320039"/>
              <a:gd name="connsiteY20" fmla="*/ 0 h 2581763"/>
              <a:gd name="connsiteX21" fmla="*/ 8914066 w 11320039"/>
              <a:gd name="connsiteY21" fmla="*/ 0 h 2581763"/>
              <a:gd name="connsiteX22" fmla="*/ 9495146 w 11320039"/>
              <a:gd name="connsiteY22" fmla="*/ 0 h 2581763"/>
              <a:gd name="connsiteX23" fmla="*/ 9867037 w 11320039"/>
              <a:gd name="connsiteY23" fmla="*/ 0 h 2581763"/>
              <a:gd name="connsiteX24" fmla="*/ 10134333 w 11320039"/>
              <a:gd name="connsiteY24" fmla="*/ 0 h 2581763"/>
              <a:gd name="connsiteX25" fmla="*/ 10889737 w 11320039"/>
              <a:gd name="connsiteY25" fmla="*/ 0 h 2581763"/>
              <a:gd name="connsiteX26" fmla="*/ 11320039 w 11320039"/>
              <a:gd name="connsiteY26" fmla="*/ 430302 h 2581763"/>
              <a:gd name="connsiteX27" fmla="*/ 11320039 w 11320039"/>
              <a:gd name="connsiteY27" fmla="*/ 952387 h 2581763"/>
              <a:gd name="connsiteX28" fmla="*/ 11320039 w 11320039"/>
              <a:gd name="connsiteY28" fmla="*/ 1560530 h 2581763"/>
              <a:gd name="connsiteX29" fmla="*/ 11320039 w 11320039"/>
              <a:gd name="connsiteY29" fmla="*/ 2151461 h 2581763"/>
              <a:gd name="connsiteX30" fmla="*/ 10889737 w 11320039"/>
              <a:gd name="connsiteY30" fmla="*/ 2581763 h 2581763"/>
              <a:gd name="connsiteX31" fmla="*/ 10099469 w 11320039"/>
              <a:gd name="connsiteY31" fmla="*/ 2581763 h 2581763"/>
              <a:gd name="connsiteX32" fmla="*/ 9727578 w 11320039"/>
              <a:gd name="connsiteY32" fmla="*/ 2581763 h 2581763"/>
              <a:gd name="connsiteX33" fmla="*/ 9251092 w 11320039"/>
              <a:gd name="connsiteY33" fmla="*/ 2581763 h 2581763"/>
              <a:gd name="connsiteX34" fmla="*/ 8565418 w 11320039"/>
              <a:gd name="connsiteY34" fmla="*/ 2581763 h 2581763"/>
              <a:gd name="connsiteX35" fmla="*/ 7879744 w 11320039"/>
              <a:gd name="connsiteY35" fmla="*/ 2581763 h 2581763"/>
              <a:gd name="connsiteX36" fmla="*/ 7612447 w 11320039"/>
              <a:gd name="connsiteY36" fmla="*/ 2581763 h 2581763"/>
              <a:gd name="connsiteX37" fmla="*/ 6926773 w 11320039"/>
              <a:gd name="connsiteY37" fmla="*/ 2581763 h 2581763"/>
              <a:gd name="connsiteX38" fmla="*/ 6345694 w 11320039"/>
              <a:gd name="connsiteY38" fmla="*/ 2581763 h 2581763"/>
              <a:gd name="connsiteX39" fmla="*/ 5764614 w 11320039"/>
              <a:gd name="connsiteY39" fmla="*/ 2581763 h 2581763"/>
              <a:gd name="connsiteX40" fmla="*/ 5497317 w 11320039"/>
              <a:gd name="connsiteY40" fmla="*/ 2581763 h 2581763"/>
              <a:gd name="connsiteX41" fmla="*/ 5230021 w 11320039"/>
              <a:gd name="connsiteY41" fmla="*/ 2581763 h 2581763"/>
              <a:gd name="connsiteX42" fmla="*/ 4858129 w 11320039"/>
              <a:gd name="connsiteY42" fmla="*/ 2581763 h 2581763"/>
              <a:gd name="connsiteX43" fmla="*/ 4172455 w 11320039"/>
              <a:gd name="connsiteY43" fmla="*/ 2581763 h 2581763"/>
              <a:gd name="connsiteX44" fmla="*/ 3800564 w 11320039"/>
              <a:gd name="connsiteY44" fmla="*/ 2581763 h 2581763"/>
              <a:gd name="connsiteX45" fmla="*/ 3428673 w 11320039"/>
              <a:gd name="connsiteY45" fmla="*/ 2581763 h 2581763"/>
              <a:gd name="connsiteX46" fmla="*/ 3056782 w 11320039"/>
              <a:gd name="connsiteY46" fmla="*/ 2581763 h 2581763"/>
              <a:gd name="connsiteX47" fmla="*/ 2475703 w 11320039"/>
              <a:gd name="connsiteY47" fmla="*/ 2581763 h 2581763"/>
              <a:gd name="connsiteX48" fmla="*/ 2103812 w 11320039"/>
              <a:gd name="connsiteY48" fmla="*/ 2581763 h 2581763"/>
              <a:gd name="connsiteX49" fmla="*/ 1418138 w 11320039"/>
              <a:gd name="connsiteY49" fmla="*/ 2581763 h 2581763"/>
              <a:gd name="connsiteX50" fmla="*/ 430302 w 11320039"/>
              <a:gd name="connsiteY50" fmla="*/ 2581763 h 2581763"/>
              <a:gd name="connsiteX51" fmla="*/ 0 w 11320039"/>
              <a:gd name="connsiteY51" fmla="*/ 2151461 h 2581763"/>
              <a:gd name="connsiteX52" fmla="*/ 0 w 11320039"/>
              <a:gd name="connsiteY52" fmla="*/ 1577741 h 2581763"/>
              <a:gd name="connsiteX53" fmla="*/ 0 w 11320039"/>
              <a:gd name="connsiteY53" fmla="*/ 1038445 h 2581763"/>
              <a:gd name="connsiteX54" fmla="*/ 0 w 11320039"/>
              <a:gd name="connsiteY54" fmla="*/ 430302 h 258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320039" h="2581763" fill="none" extrusionOk="0">
                <a:moveTo>
                  <a:pt x="0" y="430302"/>
                </a:moveTo>
                <a:cubicBezTo>
                  <a:pt x="26130" y="231509"/>
                  <a:pt x="127491" y="-7507"/>
                  <a:pt x="430302" y="0"/>
                </a:cubicBezTo>
                <a:cubicBezTo>
                  <a:pt x="504221" y="-18431"/>
                  <a:pt x="624241" y="1133"/>
                  <a:pt x="697599" y="0"/>
                </a:cubicBezTo>
                <a:cubicBezTo>
                  <a:pt x="770957" y="-1133"/>
                  <a:pt x="849028" y="21072"/>
                  <a:pt x="964895" y="0"/>
                </a:cubicBezTo>
                <a:cubicBezTo>
                  <a:pt x="1080762" y="-21072"/>
                  <a:pt x="1413666" y="1349"/>
                  <a:pt x="1545975" y="0"/>
                </a:cubicBezTo>
                <a:cubicBezTo>
                  <a:pt x="1678284" y="-1349"/>
                  <a:pt x="1892505" y="42626"/>
                  <a:pt x="2127055" y="0"/>
                </a:cubicBezTo>
                <a:cubicBezTo>
                  <a:pt x="2361605" y="-42626"/>
                  <a:pt x="2461857" y="5779"/>
                  <a:pt x="2708135" y="0"/>
                </a:cubicBezTo>
                <a:cubicBezTo>
                  <a:pt x="2954413" y="-5779"/>
                  <a:pt x="2969939" y="7036"/>
                  <a:pt x="3184620" y="0"/>
                </a:cubicBezTo>
                <a:cubicBezTo>
                  <a:pt x="3399302" y="-7036"/>
                  <a:pt x="3473592" y="7980"/>
                  <a:pt x="3661105" y="0"/>
                </a:cubicBezTo>
                <a:cubicBezTo>
                  <a:pt x="3848618" y="-7980"/>
                  <a:pt x="3806672" y="18844"/>
                  <a:pt x="3928402" y="0"/>
                </a:cubicBezTo>
                <a:cubicBezTo>
                  <a:pt x="4050132" y="-18844"/>
                  <a:pt x="4284650" y="29211"/>
                  <a:pt x="4404887" y="0"/>
                </a:cubicBezTo>
                <a:cubicBezTo>
                  <a:pt x="4525125" y="-29211"/>
                  <a:pt x="4702172" y="44279"/>
                  <a:pt x="4776778" y="0"/>
                </a:cubicBezTo>
                <a:cubicBezTo>
                  <a:pt x="4851384" y="-44279"/>
                  <a:pt x="5078348" y="23608"/>
                  <a:pt x="5253264" y="0"/>
                </a:cubicBezTo>
                <a:cubicBezTo>
                  <a:pt x="5428180" y="-23608"/>
                  <a:pt x="5429482" y="449"/>
                  <a:pt x="5520560" y="0"/>
                </a:cubicBezTo>
                <a:cubicBezTo>
                  <a:pt x="5611638" y="-449"/>
                  <a:pt x="5741687" y="4677"/>
                  <a:pt x="5892451" y="0"/>
                </a:cubicBezTo>
                <a:cubicBezTo>
                  <a:pt x="6043215" y="-4677"/>
                  <a:pt x="6349185" y="65630"/>
                  <a:pt x="6473531" y="0"/>
                </a:cubicBezTo>
                <a:cubicBezTo>
                  <a:pt x="6597877" y="-65630"/>
                  <a:pt x="6652731" y="27036"/>
                  <a:pt x="6740828" y="0"/>
                </a:cubicBezTo>
                <a:cubicBezTo>
                  <a:pt x="6828925" y="-27036"/>
                  <a:pt x="6932970" y="27753"/>
                  <a:pt x="7008124" y="0"/>
                </a:cubicBezTo>
                <a:cubicBezTo>
                  <a:pt x="7083278" y="-27753"/>
                  <a:pt x="7214368" y="15109"/>
                  <a:pt x="7275421" y="0"/>
                </a:cubicBezTo>
                <a:cubicBezTo>
                  <a:pt x="7336474" y="-15109"/>
                  <a:pt x="7669410" y="41471"/>
                  <a:pt x="7856501" y="0"/>
                </a:cubicBezTo>
                <a:cubicBezTo>
                  <a:pt x="8043592" y="-41471"/>
                  <a:pt x="8230635" y="40089"/>
                  <a:pt x="8332986" y="0"/>
                </a:cubicBezTo>
                <a:cubicBezTo>
                  <a:pt x="8435338" y="-40089"/>
                  <a:pt x="8663583" y="5530"/>
                  <a:pt x="8914066" y="0"/>
                </a:cubicBezTo>
                <a:cubicBezTo>
                  <a:pt x="9164549" y="-5530"/>
                  <a:pt x="9374283" y="25235"/>
                  <a:pt x="9495146" y="0"/>
                </a:cubicBezTo>
                <a:cubicBezTo>
                  <a:pt x="9616009" y="-25235"/>
                  <a:pt x="9783607" y="35597"/>
                  <a:pt x="9867037" y="0"/>
                </a:cubicBezTo>
                <a:cubicBezTo>
                  <a:pt x="9950467" y="-35597"/>
                  <a:pt x="10071396" y="11742"/>
                  <a:pt x="10134333" y="0"/>
                </a:cubicBezTo>
                <a:cubicBezTo>
                  <a:pt x="10197270" y="-11742"/>
                  <a:pt x="10706045" y="9526"/>
                  <a:pt x="10889737" y="0"/>
                </a:cubicBezTo>
                <a:cubicBezTo>
                  <a:pt x="11127457" y="-11577"/>
                  <a:pt x="11329596" y="254870"/>
                  <a:pt x="11320039" y="430302"/>
                </a:cubicBezTo>
                <a:cubicBezTo>
                  <a:pt x="11341396" y="535263"/>
                  <a:pt x="11294622" y="706374"/>
                  <a:pt x="11320039" y="952387"/>
                </a:cubicBezTo>
                <a:cubicBezTo>
                  <a:pt x="11345456" y="1198401"/>
                  <a:pt x="11249268" y="1278329"/>
                  <a:pt x="11320039" y="1560530"/>
                </a:cubicBezTo>
                <a:cubicBezTo>
                  <a:pt x="11390810" y="1842731"/>
                  <a:pt x="11250114" y="1947766"/>
                  <a:pt x="11320039" y="2151461"/>
                </a:cubicBezTo>
                <a:cubicBezTo>
                  <a:pt x="11362335" y="2389181"/>
                  <a:pt x="11121447" y="2639296"/>
                  <a:pt x="10889737" y="2581763"/>
                </a:cubicBezTo>
                <a:cubicBezTo>
                  <a:pt x="10621189" y="2600465"/>
                  <a:pt x="10457860" y="2512188"/>
                  <a:pt x="10099469" y="2581763"/>
                </a:cubicBezTo>
                <a:cubicBezTo>
                  <a:pt x="9741078" y="2651338"/>
                  <a:pt x="9861969" y="2554638"/>
                  <a:pt x="9727578" y="2581763"/>
                </a:cubicBezTo>
                <a:cubicBezTo>
                  <a:pt x="9593187" y="2608888"/>
                  <a:pt x="9434665" y="2569979"/>
                  <a:pt x="9251092" y="2581763"/>
                </a:cubicBezTo>
                <a:cubicBezTo>
                  <a:pt x="9067519" y="2593547"/>
                  <a:pt x="8864423" y="2565203"/>
                  <a:pt x="8565418" y="2581763"/>
                </a:cubicBezTo>
                <a:cubicBezTo>
                  <a:pt x="8266413" y="2598323"/>
                  <a:pt x="8033028" y="2515958"/>
                  <a:pt x="7879744" y="2581763"/>
                </a:cubicBezTo>
                <a:cubicBezTo>
                  <a:pt x="7726460" y="2647568"/>
                  <a:pt x="7690090" y="2564967"/>
                  <a:pt x="7612447" y="2581763"/>
                </a:cubicBezTo>
                <a:cubicBezTo>
                  <a:pt x="7534804" y="2598559"/>
                  <a:pt x="7129086" y="2533897"/>
                  <a:pt x="6926773" y="2581763"/>
                </a:cubicBezTo>
                <a:cubicBezTo>
                  <a:pt x="6724460" y="2629629"/>
                  <a:pt x="6533021" y="2525685"/>
                  <a:pt x="6345694" y="2581763"/>
                </a:cubicBezTo>
                <a:cubicBezTo>
                  <a:pt x="6158367" y="2637841"/>
                  <a:pt x="6015803" y="2578185"/>
                  <a:pt x="5764614" y="2581763"/>
                </a:cubicBezTo>
                <a:cubicBezTo>
                  <a:pt x="5513425" y="2585341"/>
                  <a:pt x="5574529" y="2571278"/>
                  <a:pt x="5497317" y="2581763"/>
                </a:cubicBezTo>
                <a:cubicBezTo>
                  <a:pt x="5420105" y="2592248"/>
                  <a:pt x="5360660" y="2569532"/>
                  <a:pt x="5230021" y="2581763"/>
                </a:cubicBezTo>
                <a:cubicBezTo>
                  <a:pt x="5099382" y="2593994"/>
                  <a:pt x="4965926" y="2546625"/>
                  <a:pt x="4858129" y="2581763"/>
                </a:cubicBezTo>
                <a:cubicBezTo>
                  <a:pt x="4750332" y="2616901"/>
                  <a:pt x="4315536" y="2567479"/>
                  <a:pt x="4172455" y="2581763"/>
                </a:cubicBezTo>
                <a:cubicBezTo>
                  <a:pt x="4029374" y="2596047"/>
                  <a:pt x="3954453" y="2552277"/>
                  <a:pt x="3800564" y="2581763"/>
                </a:cubicBezTo>
                <a:cubicBezTo>
                  <a:pt x="3646675" y="2611249"/>
                  <a:pt x="3571646" y="2540148"/>
                  <a:pt x="3428673" y="2581763"/>
                </a:cubicBezTo>
                <a:cubicBezTo>
                  <a:pt x="3285700" y="2623378"/>
                  <a:pt x="3167375" y="2565045"/>
                  <a:pt x="3056782" y="2581763"/>
                </a:cubicBezTo>
                <a:cubicBezTo>
                  <a:pt x="2946189" y="2598481"/>
                  <a:pt x="2637536" y="2524981"/>
                  <a:pt x="2475703" y="2581763"/>
                </a:cubicBezTo>
                <a:cubicBezTo>
                  <a:pt x="2313870" y="2638545"/>
                  <a:pt x="2223492" y="2569896"/>
                  <a:pt x="2103812" y="2581763"/>
                </a:cubicBezTo>
                <a:cubicBezTo>
                  <a:pt x="1984132" y="2593630"/>
                  <a:pt x="1710737" y="2570513"/>
                  <a:pt x="1418138" y="2581763"/>
                </a:cubicBezTo>
                <a:cubicBezTo>
                  <a:pt x="1125539" y="2593013"/>
                  <a:pt x="762786" y="2573646"/>
                  <a:pt x="430302" y="2581763"/>
                </a:cubicBezTo>
                <a:cubicBezTo>
                  <a:pt x="157491" y="2550236"/>
                  <a:pt x="49907" y="2385401"/>
                  <a:pt x="0" y="2151461"/>
                </a:cubicBezTo>
                <a:cubicBezTo>
                  <a:pt x="-29330" y="2005955"/>
                  <a:pt x="67884" y="1774970"/>
                  <a:pt x="0" y="1577741"/>
                </a:cubicBezTo>
                <a:cubicBezTo>
                  <a:pt x="-67884" y="1380512"/>
                  <a:pt x="58319" y="1235613"/>
                  <a:pt x="0" y="1038445"/>
                </a:cubicBezTo>
                <a:cubicBezTo>
                  <a:pt x="-58319" y="841277"/>
                  <a:pt x="44213" y="663673"/>
                  <a:pt x="0" y="430302"/>
                </a:cubicBezTo>
                <a:close/>
              </a:path>
              <a:path w="11320039" h="2581763" stroke="0" extrusionOk="0">
                <a:moveTo>
                  <a:pt x="0" y="430302"/>
                </a:moveTo>
                <a:cubicBezTo>
                  <a:pt x="19338" y="146981"/>
                  <a:pt x="159960" y="20201"/>
                  <a:pt x="430302" y="0"/>
                </a:cubicBezTo>
                <a:cubicBezTo>
                  <a:pt x="771883" y="-5663"/>
                  <a:pt x="907320" y="38241"/>
                  <a:pt x="1220570" y="0"/>
                </a:cubicBezTo>
                <a:cubicBezTo>
                  <a:pt x="1533820" y="-38241"/>
                  <a:pt x="1430861" y="30015"/>
                  <a:pt x="1487867" y="0"/>
                </a:cubicBezTo>
                <a:cubicBezTo>
                  <a:pt x="1544873" y="-30015"/>
                  <a:pt x="2001344" y="36108"/>
                  <a:pt x="2173541" y="0"/>
                </a:cubicBezTo>
                <a:cubicBezTo>
                  <a:pt x="2345738" y="-36108"/>
                  <a:pt x="2660101" y="43732"/>
                  <a:pt x="2963810" y="0"/>
                </a:cubicBezTo>
                <a:cubicBezTo>
                  <a:pt x="3267519" y="-43732"/>
                  <a:pt x="3404231" y="69199"/>
                  <a:pt x="3544889" y="0"/>
                </a:cubicBezTo>
                <a:cubicBezTo>
                  <a:pt x="3685547" y="-69199"/>
                  <a:pt x="3753533" y="7511"/>
                  <a:pt x="3812186" y="0"/>
                </a:cubicBezTo>
                <a:cubicBezTo>
                  <a:pt x="3870839" y="-7511"/>
                  <a:pt x="4276101" y="24409"/>
                  <a:pt x="4393266" y="0"/>
                </a:cubicBezTo>
                <a:cubicBezTo>
                  <a:pt x="4510431" y="-24409"/>
                  <a:pt x="4887478" y="27607"/>
                  <a:pt x="5078940" y="0"/>
                </a:cubicBezTo>
                <a:cubicBezTo>
                  <a:pt x="5270402" y="-27607"/>
                  <a:pt x="5337279" y="31336"/>
                  <a:pt x="5450831" y="0"/>
                </a:cubicBezTo>
                <a:cubicBezTo>
                  <a:pt x="5564383" y="-31336"/>
                  <a:pt x="5710505" y="44328"/>
                  <a:pt x="5822722" y="0"/>
                </a:cubicBezTo>
                <a:cubicBezTo>
                  <a:pt x="5934939" y="-44328"/>
                  <a:pt x="6281850" y="85230"/>
                  <a:pt x="6612990" y="0"/>
                </a:cubicBezTo>
                <a:cubicBezTo>
                  <a:pt x="6944130" y="-85230"/>
                  <a:pt x="6805714" y="20081"/>
                  <a:pt x="6880287" y="0"/>
                </a:cubicBezTo>
                <a:cubicBezTo>
                  <a:pt x="6954860" y="-20081"/>
                  <a:pt x="7284361" y="55127"/>
                  <a:pt x="7461367" y="0"/>
                </a:cubicBezTo>
                <a:cubicBezTo>
                  <a:pt x="7638373" y="-55127"/>
                  <a:pt x="7945977" y="66786"/>
                  <a:pt x="8147041" y="0"/>
                </a:cubicBezTo>
                <a:cubicBezTo>
                  <a:pt x="8348105" y="-66786"/>
                  <a:pt x="8573697" y="58168"/>
                  <a:pt x="8937309" y="0"/>
                </a:cubicBezTo>
                <a:cubicBezTo>
                  <a:pt x="9300921" y="-58168"/>
                  <a:pt x="9425155" y="85478"/>
                  <a:pt x="9727578" y="0"/>
                </a:cubicBezTo>
                <a:cubicBezTo>
                  <a:pt x="10030001" y="-85478"/>
                  <a:pt x="10502394" y="110475"/>
                  <a:pt x="10889737" y="0"/>
                </a:cubicBezTo>
                <a:cubicBezTo>
                  <a:pt x="11122878" y="-55561"/>
                  <a:pt x="11303229" y="248014"/>
                  <a:pt x="11320039" y="430302"/>
                </a:cubicBezTo>
                <a:cubicBezTo>
                  <a:pt x="11377075" y="684550"/>
                  <a:pt x="11293370" y="786765"/>
                  <a:pt x="11320039" y="1038445"/>
                </a:cubicBezTo>
                <a:cubicBezTo>
                  <a:pt x="11346708" y="1290125"/>
                  <a:pt x="11307444" y="1360782"/>
                  <a:pt x="11320039" y="1612165"/>
                </a:cubicBezTo>
                <a:cubicBezTo>
                  <a:pt x="11332634" y="1863548"/>
                  <a:pt x="11315391" y="1956174"/>
                  <a:pt x="11320039" y="2151461"/>
                </a:cubicBezTo>
                <a:cubicBezTo>
                  <a:pt x="11347679" y="2451715"/>
                  <a:pt x="11134182" y="2571649"/>
                  <a:pt x="10889737" y="2581763"/>
                </a:cubicBezTo>
                <a:cubicBezTo>
                  <a:pt x="10715957" y="2614620"/>
                  <a:pt x="10596042" y="2575557"/>
                  <a:pt x="10517846" y="2581763"/>
                </a:cubicBezTo>
                <a:cubicBezTo>
                  <a:pt x="10439650" y="2587969"/>
                  <a:pt x="10313367" y="2561329"/>
                  <a:pt x="10250549" y="2581763"/>
                </a:cubicBezTo>
                <a:cubicBezTo>
                  <a:pt x="10187731" y="2602197"/>
                  <a:pt x="10111477" y="2571600"/>
                  <a:pt x="9983253" y="2581763"/>
                </a:cubicBezTo>
                <a:cubicBezTo>
                  <a:pt x="9855029" y="2591926"/>
                  <a:pt x="9704403" y="2536692"/>
                  <a:pt x="9506767" y="2581763"/>
                </a:cubicBezTo>
                <a:cubicBezTo>
                  <a:pt x="9309131" y="2626834"/>
                  <a:pt x="9178624" y="2528220"/>
                  <a:pt x="8925688" y="2581763"/>
                </a:cubicBezTo>
                <a:cubicBezTo>
                  <a:pt x="8672752" y="2635306"/>
                  <a:pt x="8607590" y="2543808"/>
                  <a:pt x="8344608" y="2581763"/>
                </a:cubicBezTo>
                <a:cubicBezTo>
                  <a:pt x="8081626" y="2619718"/>
                  <a:pt x="7880618" y="2535242"/>
                  <a:pt x="7554339" y="2581763"/>
                </a:cubicBezTo>
                <a:cubicBezTo>
                  <a:pt x="7228060" y="2628284"/>
                  <a:pt x="7315650" y="2547749"/>
                  <a:pt x="7182448" y="2581763"/>
                </a:cubicBezTo>
                <a:cubicBezTo>
                  <a:pt x="7049246" y="2615777"/>
                  <a:pt x="7010565" y="2562143"/>
                  <a:pt x="6915152" y="2581763"/>
                </a:cubicBezTo>
                <a:cubicBezTo>
                  <a:pt x="6819739" y="2601383"/>
                  <a:pt x="6653397" y="2549237"/>
                  <a:pt x="6543261" y="2581763"/>
                </a:cubicBezTo>
                <a:cubicBezTo>
                  <a:pt x="6433125" y="2614289"/>
                  <a:pt x="6257800" y="2551959"/>
                  <a:pt x="6066775" y="2581763"/>
                </a:cubicBezTo>
                <a:cubicBezTo>
                  <a:pt x="5875750" y="2611567"/>
                  <a:pt x="5909386" y="2572077"/>
                  <a:pt x="5799479" y="2581763"/>
                </a:cubicBezTo>
                <a:cubicBezTo>
                  <a:pt x="5689572" y="2591449"/>
                  <a:pt x="5459711" y="2568887"/>
                  <a:pt x="5218399" y="2581763"/>
                </a:cubicBezTo>
                <a:cubicBezTo>
                  <a:pt x="4977087" y="2594639"/>
                  <a:pt x="4814987" y="2580901"/>
                  <a:pt x="4637319" y="2581763"/>
                </a:cubicBezTo>
                <a:cubicBezTo>
                  <a:pt x="4459651" y="2582625"/>
                  <a:pt x="4314176" y="2539440"/>
                  <a:pt x="4160834" y="2581763"/>
                </a:cubicBezTo>
                <a:cubicBezTo>
                  <a:pt x="4007492" y="2624086"/>
                  <a:pt x="3945221" y="2571965"/>
                  <a:pt x="3788943" y="2581763"/>
                </a:cubicBezTo>
                <a:cubicBezTo>
                  <a:pt x="3632665" y="2591561"/>
                  <a:pt x="3636045" y="2580722"/>
                  <a:pt x="3521646" y="2581763"/>
                </a:cubicBezTo>
                <a:cubicBezTo>
                  <a:pt x="3407247" y="2582804"/>
                  <a:pt x="3149700" y="2536575"/>
                  <a:pt x="2940566" y="2581763"/>
                </a:cubicBezTo>
                <a:cubicBezTo>
                  <a:pt x="2731432" y="2626951"/>
                  <a:pt x="2450316" y="2521126"/>
                  <a:pt x="2150298" y="2581763"/>
                </a:cubicBezTo>
                <a:cubicBezTo>
                  <a:pt x="1850280" y="2642400"/>
                  <a:pt x="1645501" y="2550903"/>
                  <a:pt x="1360030" y="2581763"/>
                </a:cubicBezTo>
                <a:cubicBezTo>
                  <a:pt x="1074559" y="2612623"/>
                  <a:pt x="743546" y="2484300"/>
                  <a:pt x="430302" y="2581763"/>
                </a:cubicBezTo>
                <a:cubicBezTo>
                  <a:pt x="218454" y="2573035"/>
                  <a:pt x="-30659" y="2408035"/>
                  <a:pt x="0" y="2151461"/>
                </a:cubicBezTo>
                <a:cubicBezTo>
                  <a:pt x="-33909" y="1992467"/>
                  <a:pt x="47646" y="1724526"/>
                  <a:pt x="0" y="1543318"/>
                </a:cubicBezTo>
                <a:cubicBezTo>
                  <a:pt x="-47646" y="1362110"/>
                  <a:pt x="22639" y="1269303"/>
                  <a:pt x="0" y="1004022"/>
                </a:cubicBezTo>
                <a:cubicBezTo>
                  <a:pt x="-22639" y="738741"/>
                  <a:pt x="44753" y="683341"/>
                  <a:pt x="0" y="430302"/>
                </a:cubicBezTo>
                <a:close/>
              </a:path>
            </a:pathLst>
          </a:custGeom>
          <a:solidFill>
            <a:schemeClr val="accent6">
              <a:lumMod val="20000"/>
              <a:lumOff val="80000"/>
            </a:schemeClr>
          </a:solidFill>
          <a:ln w="57150">
            <a:solidFill>
              <a:schemeClr val="accent6">
                <a:lumMod val="50000"/>
              </a:schemeClr>
            </a:solidFill>
            <a:extLst>
              <a:ext uri="{C807C97D-BFC1-408E-A445-0C87EB9F89A2}">
                <ask:lineSketchStyleProps xmlns:ask="http://schemas.microsoft.com/office/drawing/2018/sketchyshapes" sd="62433929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Hộp Văn bản 1">
            <a:extLst>
              <a:ext uri="{FF2B5EF4-FFF2-40B4-BE49-F238E27FC236}">
                <a16:creationId xmlns:a16="http://schemas.microsoft.com/office/drawing/2014/main" id="{85528C7B-C73A-066E-6D16-51390B8B44E8}"/>
              </a:ext>
            </a:extLst>
          </p:cNvPr>
          <p:cNvSpPr txBox="1"/>
          <p:nvPr/>
        </p:nvSpPr>
        <p:spPr>
          <a:xfrm>
            <a:off x="1071229" y="595008"/>
            <a:ext cx="9493561" cy="523220"/>
          </a:xfrm>
          <a:prstGeom prst="rect">
            <a:avLst/>
          </a:prstGeom>
          <a:noFill/>
        </p:spPr>
        <p:txBody>
          <a:bodyPr wrap="none" rtlCol="0">
            <a:spAutoFit/>
          </a:bodyPr>
          <a:lstStyle/>
          <a:p>
            <a:r>
              <a:rPr lang="vi-VN" sz="2800" b="1">
                <a:solidFill>
                  <a:srgbClr val="C00000"/>
                </a:solidFill>
                <a:latin typeface="Calibri" panose="020F0502020204030204" pitchFamily="34" charset="0"/>
                <a:cs typeface="Calibri" panose="020F0502020204030204" pitchFamily="34" charset="0"/>
              </a:rPr>
              <a:t>Cùng bạn lập kế hoạch chăm sóc vườn trường trong một tuần.</a:t>
            </a:r>
          </a:p>
        </p:txBody>
      </p:sp>
      <p:sp>
        <p:nvSpPr>
          <p:cNvPr id="4" name="Hộp Văn bản 3">
            <a:extLst>
              <a:ext uri="{FF2B5EF4-FFF2-40B4-BE49-F238E27FC236}">
                <a16:creationId xmlns:a16="http://schemas.microsoft.com/office/drawing/2014/main" id="{C9EB0FA2-908D-66CB-4314-F535DDBC0ED8}"/>
              </a:ext>
            </a:extLst>
          </p:cNvPr>
          <p:cNvSpPr txBox="1"/>
          <p:nvPr/>
        </p:nvSpPr>
        <p:spPr>
          <a:xfrm>
            <a:off x="3052998" y="1236248"/>
            <a:ext cx="5692584" cy="523220"/>
          </a:xfrm>
          <a:prstGeom prst="rect">
            <a:avLst/>
          </a:prstGeom>
          <a:noFill/>
        </p:spPr>
        <p:txBody>
          <a:bodyPr wrap="none" rtlCol="0">
            <a:spAutoFit/>
          </a:bodyPr>
          <a:lstStyle/>
          <a:p>
            <a:r>
              <a:rPr lang="vi-VN" sz="2800" b="1">
                <a:solidFill>
                  <a:srgbClr val="C00000"/>
                </a:solidFill>
                <a:latin typeface="Calibri" panose="020F0502020204030204" pitchFamily="34" charset="0"/>
                <a:cs typeface="Calibri" panose="020F0502020204030204" pitchFamily="34" charset="0"/>
              </a:rPr>
              <a:t>Thực hiện và chia sẻ kết quả với bạn.</a:t>
            </a:r>
          </a:p>
        </p:txBody>
      </p:sp>
      <p:sp>
        <p:nvSpPr>
          <p:cNvPr id="13" name="Hình chữ nhật: Góc Tròn 12">
            <a:extLst>
              <a:ext uri="{FF2B5EF4-FFF2-40B4-BE49-F238E27FC236}">
                <a16:creationId xmlns:a16="http://schemas.microsoft.com/office/drawing/2014/main" id="{38A76D66-E7CC-56D7-0FBE-6BFFA98753BB}"/>
              </a:ext>
            </a:extLst>
          </p:cNvPr>
          <p:cNvSpPr/>
          <p:nvPr/>
        </p:nvSpPr>
        <p:spPr>
          <a:xfrm>
            <a:off x="435980" y="3110873"/>
            <a:ext cx="11320039" cy="3407520"/>
          </a:xfrm>
          <a:prstGeom prst="roundRect">
            <a:avLst/>
          </a:prstGeom>
          <a:solidFill>
            <a:srgbClr val="FAE8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12" name="Bảng 12">
            <a:extLst>
              <a:ext uri="{FF2B5EF4-FFF2-40B4-BE49-F238E27FC236}">
                <a16:creationId xmlns:a16="http://schemas.microsoft.com/office/drawing/2014/main" id="{54DB57C5-2028-E506-A124-5F171A8174C1}"/>
              </a:ext>
            </a:extLst>
          </p:cNvPr>
          <p:cNvGraphicFramePr>
            <a:graphicFrameLocks noGrp="1"/>
          </p:cNvGraphicFramePr>
          <p:nvPr>
            <p:extLst>
              <p:ext uri="{D42A27DB-BD31-4B8C-83A1-F6EECF244321}">
                <p14:modId xmlns:p14="http://schemas.microsoft.com/office/powerpoint/2010/main" val="2710128895"/>
              </p:ext>
            </p:extLst>
          </p:nvPr>
        </p:nvGraphicFramePr>
        <p:xfrm>
          <a:off x="1010304" y="3325531"/>
          <a:ext cx="10171390" cy="2993193"/>
        </p:xfrm>
        <a:graphic>
          <a:graphicData uri="http://schemas.openxmlformats.org/drawingml/2006/table">
            <a:tbl>
              <a:tblPr firstRow="1" bandRow="1">
                <a:tableStyleId>{2D5ABB26-0587-4C30-8999-92F81FD0307C}</a:tableStyleId>
              </a:tblPr>
              <a:tblGrid>
                <a:gridCol w="643197">
                  <a:extLst>
                    <a:ext uri="{9D8B030D-6E8A-4147-A177-3AD203B41FA5}">
                      <a16:colId xmlns:a16="http://schemas.microsoft.com/office/drawing/2014/main" val="830169967"/>
                    </a:ext>
                  </a:extLst>
                </a:gridCol>
                <a:gridCol w="1614297">
                  <a:extLst>
                    <a:ext uri="{9D8B030D-6E8A-4147-A177-3AD203B41FA5}">
                      <a16:colId xmlns:a16="http://schemas.microsoft.com/office/drawing/2014/main" val="1102270176"/>
                    </a:ext>
                  </a:extLst>
                </a:gridCol>
                <a:gridCol w="3543888">
                  <a:extLst>
                    <a:ext uri="{9D8B030D-6E8A-4147-A177-3AD203B41FA5}">
                      <a16:colId xmlns:a16="http://schemas.microsoft.com/office/drawing/2014/main" val="3401145374"/>
                    </a:ext>
                  </a:extLst>
                </a:gridCol>
                <a:gridCol w="2005261">
                  <a:extLst>
                    <a:ext uri="{9D8B030D-6E8A-4147-A177-3AD203B41FA5}">
                      <a16:colId xmlns:a16="http://schemas.microsoft.com/office/drawing/2014/main" val="623175338"/>
                    </a:ext>
                  </a:extLst>
                </a:gridCol>
                <a:gridCol w="2364747">
                  <a:extLst>
                    <a:ext uri="{9D8B030D-6E8A-4147-A177-3AD203B41FA5}">
                      <a16:colId xmlns:a16="http://schemas.microsoft.com/office/drawing/2014/main" val="1797700126"/>
                    </a:ext>
                  </a:extLst>
                </a:gridCol>
              </a:tblGrid>
              <a:tr h="1032586">
                <a:tc>
                  <a:txBody>
                    <a:bodyPr/>
                    <a:lstStyle/>
                    <a:p>
                      <a:pPr algn="ctr"/>
                      <a:r>
                        <a:rPr lang="vi-VN" sz="2400" b="1">
                          <a:latin typeface="Calibri" panose="020F0502020204030204" pitchFamily="34" charset="0"/>
                          <a:cs typeface="Calibri" panose="020F0502020204030204" pitchFamily="34" charset="0"/>
                        </a:rPr>
                        <a:t>TT</a:t>
                      </a:r>
                    </a:p>
                  </a:txBody>
                  <a:tcPr anchor="ctr">
                    <a:lnL w="28575" cap="flat" cmpd="sng" algn="ctr">
                      <a:solidFill>
                        <a:schemeClr val="accent2"/>
                      </a:solidFill>
                      <a:prstDash val="sysDot"/>
                      <a:round/>
                      <a:headEnd type="none" w="med" len="med"/>
                      <a:tailEnd type="none" w="med" len="med"/>
                    </a:lnL>
                    <a:lnR w="28575" cap="flat" cmpd="sng" algn="ctr">
                      <a:solidFill>
                        <a:schemeClr val="accent2"/>
                      </a:solidFill>
                      <a:prstDash val="sysDot"/>
                      <a:round/>
                      <a:headEnd type="none" w="med" len="med"/>
                      <a:tailEnd type="none" w="med" len="med"/>
                    </a:lnR>
                    <a:lnT w="28575" cap="flat" cmpd="sng" algn="ctr">
                      <a:solidFill>
                        <a:schemeClr val="accent2"/>
                      </a:solidFill>
                      <a:prstDash val="sysDot"/>
                      <a:round/>
                      <a:headEnd type="none" w="med" len="med"/>
                      <a:tailEnd type="none" w="med" len="med"/>
                    </a:lnT>
                    <a:lnB w="28575" cap="flat" cmpd="sng" algn="ctr">
                      <a:solidFill>
                        <a:schemeClr val="accent2"/>
                      </a:solidFill>
                      <a:prstDash val="sysDot"/>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vi-VN" sz="2400" b="1">
                          <a:latin typeface="Calibri" panose="020F0502020204030204" pitchFamily="34" charset="0"/>
                          <a:cs typeface="Calibri" panose="020F0502020204030204" pitchFamily="34" charset="0"/>
                        </a:rPr>
                        <a:t>Thời gian</a:t>
                      </a:r>
                    </a:p>
                  </a:txBody>
                  <a:tcPr anchor="ctr">
                    <a:lnL w="28575" cap="flat" cmpd="sng" algn="ctr">
                      <a:solidFill>
                        <a:schemeClr val="accent2"/>
                      </a:solidFill>
                      <a:prstDash val="sysDot"/>
                      <a:round/>
                      <a:headEnd type="none" w="med" len="med"/>
                      <a:tailEnd type="none" w="med" len="med"/>
                    </a:lnL>
                    <a:lnR w="28575" cap="flat" cmpd="sng" algn="ctr">
                      <a:solidFill>
                        <a:schemeClr val="accent2"/>
                      </a:solidFill>
                      <a:prstDash val="sysDot"/>
                      <a:round/>
                      <a:headEnd type="none" w="med" len="med"/>
                      <a:tailEnd type="none" w="med" len="med"/>
                    </a:lnR>
                    <a:lnT w="28575" cap="flat" cmpd="sng" algn="ctr">
                      <a:solidFill>
                        <a:schemeClr val="accent2"/>
                      </a:solidFill>
                      <a:prstDash val="sysDot"/>
                      <a:round/>
                      <a:headEnd type="none" w="med" len="med"/>
                      <a:tailEnd type="none" w="med" len="med"/>
                    </a:lnT>
                    <a:lnB w="28575" cap="flat" cmpd="sng" algn="ctr">
                      <a:solidFill>
                        <a:schemeClr val="accent2"/>
                      </a:solidFill>
                      <a:prstDash val="sysDot"/>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vi-VN" sz="2400" b="1">
                          <a:latin typeface="Calibri" panose="020F0502020204030204" pitchFamily="34" charset="0"/>
                          <a:cs typeface="Calibri" panose="020F0502020204030204" pitchFamily="34" charset="0"/>
                        </a:rPr>
                        <a:t>Công việc</a:t>
                      </a:r>
                    </a:p>
                  </a:txBody>
                  <a:tcPr anchor="ctr">
                    <a:lnL w="28575" cap="flat" cmpd="sng" algn="ctr">
                      <a:solidFill>
                        <a:schemeClr val="accent2"/>
                      </a:solidFill>
                      <a:prstDash val="sysDot"/>
                      <a:round/>
                      <a:headEnd type="none" w="med" len="med"/>
                      <a:tailEnd type="none" w="med" len="med"/>
                    </a:lnL>
                    <a:lnR w="28575" cap="flat" cmpd="sng" algn="ctr">
                      <a:solidFill>
                        <a:schemeClr val="accent2"/>
                      </a:solidFill>
                      <a:prstDash val="sysDot"/>
                      <a:round/>
                      <a:headEnd type="none" w="med" len="med"/>
                      <a:tailEnd type="none" w="med" len="med"/>
                    </a:lnR>
                    <a:lnT w="28575" cap="flat" cmpd="sng" algn="ctr">
                      <a:solidFill>
                        <a:schemeClr val="accent2"/>
                      </a:solidFill>
                      <a:prstDash val="sysDot"/>
                      <a:round/>
                      <a:headEnd type="none" w="med" len="med"/>
                      <a:tailEnd type="none" w="med" len="med"/>
                    </a:lnT>
                    <a:lnB w="28575" cap="flat" cmpd="sng" algn="ctr">
                      <a:solidFill>
                        <a:schemeClr val="accent2"/>
                      </a:solidFill>
                      <a:prstDash val="sysDot"/>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vi-VN" sz="2400" b="1">
                          <a:latin typeface="Calibri" panose="020F0502020204030204" pitchFamily="34" charset="0"/>
                          <a:cs typeface="Calibri" panose="020F0502020204030204" pitchFamily="34" charset="0"/>
                        </a:rPr>
                        <a:t>Dụng cụ</a:t>
                      </a:r>
                    </a:p>
                  </a:txBody>
                  <a:tcPr anchor="ctr">
                    <a:lnL w="28575" cap="flat" cmpd="sng" algn="ctr">
                      <a:solidFill>
                        <a:schemeClr val="accent2"/>
                      </a:solidFill>
                      <a:prstDash val="sysDot"/>
                      <a:round/>
                      <a:headEnd type="none" w="med" len="med"/>
                      <a:tailEnd type="none" w="med" len="med"/>
                    </a:lnL>
                    <a:lnR w="28575" cap="flat" cmpd="sng" algn="ctr">
                      <a:solidFill>
                        <a:schemeClr val="accent2"/>
                      </a:solidFill>
                      <a:prstDash val="sysDot"/>
                      <a:round/>
                      <a:headEnd type="none" w="med" len="med"/>
                      <a:tailEnd type="none" w="med" len="med"/>
                    </a:lnR>
                    <a:lnT w="28575" cap="flat" cmpd="sng" algn="ctr">
                      <a:solidFill>
                        <a:schemeClr val="accent2"/>
                      </a:solidFill>
                      <a:prstDash val="sysDot"/>
                      <a:round/>
                      <a:headEnd type="none" w="med" len="med"/>
                      <a:tailEnd type="none" w="med" len="med"/>
                    </a:lnT>
                    <a:lnB w="28575" cap="flat" cmpd="sng" algn="ctr">
                      <a:solidFill>
                        <a:schemeClr val="accent2"/>
                      </a:solidFill>
                      <a:prstDash val="sysDot"/>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vi-VN" sz="2400" b="1">
                          <a:latin typeface="Calibri" panose="020F0502020204030204" pitchFamily="34" charset="0"/>
                          <a:cs typeface="Calibri" panose="020F0502020204030204" pitchFamily="34" charset="0"/>
                        </a:rPr>
                        <a:t>Người thực hiện</a:t>
                      </a:r>
                    </a:p>
                  </a:txBody>
                  <a:tcPr anchor="ctr">
                    <a:lnL w="28575" cap="flat" cmpd="sng" algn="ctr">
                      <a:solidFill>
                        <a:schemeClr val="accent2"/>
                      </a:solidFill>
                      <a:prstDash val="sysDot"/>
                      <a:round/>
                      <a:headEnd type="none" w="med" len="med"/>
                      <a:tailEnd type="none" w="med" len="med"/>
                    </a:lnL>
                    <a:lnR w="28575" cap="flat" cmpd="sng" algn="ctr">
                      <a:solidFill>
                        <a:schemeClr val="accent2"/>
                      </a:solidFill>
                      <a:prstDash val="sysDot"/>
                      <a:round/>
                      <a:headEnd type="none" w="med" len="med"/>
                      <a:tailEnd type="none" w="med" len="med"/>
                    </a:lnR>
                    <a:lnT w="28575" cap="flat" cmpd="sng" algn="ctr">
                      <a:solidFill>
                        <a:schemeClr val="accent2"/>
                      </a:solidFill>
                      <a:prstDash val="sysDot"/>
                      <a:round/>
                      <a:headEnd type="none" w="med" len="med"/>
                      <a:tailEnd type="none" w="med" len="med"/>
                    </a:lnT>
                    <a:lnB w="28575" cap="flat" cmpd="sng" algn="ctr">
                      <a:solidFill>
                        <a:schemeClr val="accent2"/>
                      </a:solidFill>
                      <a:prstDash val="sysDot"/>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646466762"/>
                  </a:ext>
                </a:extLst>
              </a:tr>
              <a:tr h="1161841">
                <a:tc>
                  <a:txBody>
                    <a:bodyPr/>
                    <a:lstStyle/>
                    <a:p>
                      <a:pPr algn="ctr"/>
                      <a:r>
                        <a:rPr lang="vi-VN" sz="2400">
                          <a:latin typeface="Calibri" panose="020F0502020204030204" pitchFamily="34" charset="0"/>
                          <a:cs typeface="Calibri" panose="020F0502020204030204" pitchFamily="34" charset="0"/>
                        </a:rPr>
                        <a:t>1</a:t>
                      </a:r>
                    </a:p>
                  </a:txBody>
                  <a:tcPr anchor="ctr">
                    <a:lnL w="28575" cap="flat" cmpd="sng" algn="ctr">
                      <a:solidFill>
                        <a:schemeClr val="accent2"/>
                      </a:solidFill>
                      <a:prstDash val="sysDot"/>
                      <a:round/>
                      <a:headEnd type="none" w="med" len="med"/>
                      <a:tailEnd type="none" w="med" len="med"/>
                    </a:lnL>
                    <a:lnR w="28575" cap="flat" cmpd="sng" algn="ctr">
                      <a:solidFill>
                        <a:schemeClr val="accent2"/>
                      </a:solidFill>
                      <a:prstDash val="sysDot"/>
                      <a:round/>
                      <a:headEnd type="none" w="med" len="med"/>
                      <a:tailEnd type="none" w="med" len="med"/>
                    </a:lnR>
                    <a:lnT w="28575" cap="flat" cmpd="sng" algn="ctr">
                      <a:solidFill>
                        <a:schemeClr val="accent2"/>
                      </a:solidFill>
                      <a:prstDash val="sysDot"/>
                      <a:round/>
                      <a:headEnd type="none" w="med" len="med"/>
                      <a:tailEnd type="none" w="med" len="med"/>
                    </a:lnT>
                    <a:lnB w="28575" cap="flat" cmpd="sng" algn="ctr">
                      <a:solidFill>
                        <a:schemeClr val="accent2"/>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vi-VN" sz="2400">
                          <a:latin typeface="Calibri" panose="020F0502020204030204" pitchFamily="34" charset="0"/>
                          <a:cs typeface="Calibri" panose="020F0502020204030204" pitchFamily="34" charset="0"/>
                        </a:rPr>
                        <a:t>Thứ hai</a:t>
                      </a:r>
                    </a:p>
                  </a:txBody>
                  <a:tcPr anchor="ctr">
                    <a:lnL w="28575" cap="flat" cmpd="sng" algn="ctr">
                      <a:solidFill>
                        <a:schemeClr val="accent2"/>
                      </a:solidFill>
                      <a:prstDash val="sysDot"/>
                      <a:round/>
                      <a:headEnd type="none" w="med" len="med"/>
                      <a:tailEnd type="none" w="med" len="med"/>
                    </a:lnL>
                    <a:lnR w="28575" cap="flat" cmpd="sng" algn="ctr">
                      <a:solidFill>
                        <a:schemeClr val="accent2"/>
                      </a:solidFill>
                      <a:prstDash val="sysDot"/>
                      <a:round/>
                      <a:headEnd type="none" w="med" len="med"/>
                      <a:tailEnd type="none" w="med" len="med"/>
                    </a:lnR>
                    <a:lnT w="28575" cap="flat" cmpd="sng" algn="ctr">
                      <a:solidFill>
                        <a:schemeClr val="accent2"/>
                      </a:solidFill>
                      <a:prstDash val="sysDot"/>
                      <a:round/>
                      <a:headEnd type="none" w="med" len="med"/>
                      <a:tailEnd type="none" w="med" len="med"/>
                    </a:lnT>
                    <a:lnB w="28575" cap="flat" cmpd="sng" algn="ctr">
                      <a:solidFill>
                        <a:schemeClr val="accent2"/>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vi-VN" sz="2400">
                          <a:latin typeface="Calibri" panose="020F0502020204030204" pitchFamily="34" charset="0"/>
                          <a:cs typeface="Calibri" panose="020F0502020204030204" pitchFamily="34" charset="0"/>
                        </a:rPr>
                        <a:t>Tưới nước, bón phân cho bồn hoa trước cột cờ</a:t>
                      </a:r>
                    </a:p>
                  </a:txBody>
                  <a:tcPr anchor="ctr">
                    <a:lnL w="28575" cap="flat" cmpd="sng" algn="ctr">
                      <a:solidFill>
                        <a:schemeClr val="accent2"/>
                      </a:solidFill>
                      <a:prstDash val="sysDot"/>
                      <a:round/>
                      <a:headEnd type="none" w="med" len="med"/>
                      <a:tailEnd type="none" w="med" len="med"/>
                    </a:lnL>
                    <a:lnR w="28575" cap="flat" cmpd="sng" algn="ctr">
                      <a:solidFill>
                        <a:schemeClr val="accent2"/>
                      </a:solidFill>
                      <a:prstDash val="sysDot"/>
                      <a:round/>
                      <a:headEnd type="none" w="med" len="med"/>
                      <a:tailEnd type="none" w="med" len="med"/>
                    </a:lnR>
                    <a:lnT w="28575" cap="flat" cmpd="sng" algn="ctr">
                      <a:solidFill>
                        <a:schemeClr val="accent2"/>
                      </a:solidFill>
                      <a:prstDash val="sysDot"/>
                      <a:round/>
                      <a:headEnd type="none" w="med" len="med"/>
                      <a:tailEnd type="none" w="med" len="med"/>
                    </a:lnT>
                    <a:lnB w="28575" cap="flat" cmpd="sng" algn="ctr">
                      <a:solidFill>
                        <a:schemeClr val="accent2"/>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vi-VN" sz="2400">
                          <a:latin typeface="Calibri" panose="020F0502020204030204" pitchFamily="34" charset="0"/>
                          <a:cs typeface="Calibri" panose="020F0502020204030204" pitchFamily="34" charset="0"/>
                        </a:rPr>
                        <a:t>Bình tưới, xẻng, cuốc</a:t>
                      </a:r>
                    </a:p>
                  </a:txBody>
                  <a:tcPr anchor="ctr">
                    <a:lnL w="28575" cap="flat" cmpd="sng" algn="ctr">
                      <a:solidFill>
                        <a:schemeClr val="accent2"/>
                      </a:solidFill>
                      <a:prstDash val="sysDot"/>
                      <a:round/>
                      <a:headEnd type="none" w="med" len="med"/>
                      <a:tailEnd type="none" w="med" len="med"/>
                    </a:lnL>
                    <a:lnR w="28575" cap="flat" cmpd="sng" algn="ctr">
                      <a:solidFill>
                        <a:schemeClr val="accent2"/>
                      </a:solidFill>
                      <a:prstDash val="sysDot"/>
                      <a:round/>
                      <a:headEnd type="none" w="med" len="med"/>
                      <a:tailEnd type="none" w="med" len="med"/>
                    </a:lnR>
                    <a:lnT w="28575" cap="flat" cmpd="sng" algn="ctr">
                      <a:solidFill>
                        <a:schemeClr val="accent2"/>
                      </a:solidFill>
                      <a:prstDash val="sysDot"/>
                      <a:round/>
                      <a:headEnd type="none" w="med" len="med"/>
                      <a:tailEnd type="none" w="med" len="med"/>
                    </a:lnT>
                    <a:lnB w="28575" cap="flat" cmpd="sng" algn="ctr">
                      <a:solidFill>
                        <a:schemeClr val="accent2"/>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vi-VN" sz="2400">
                          <a:latin typeface="Calibri" panose="020F0502020204030204" pitchFamily="34" charset="0"/>
                          <a:cs typeface="Calibri" panose="020F0502020204030204" pitchFamily="34" charset="0"/>
                        </a:rPr>
                        <a:t>Cả nhóm</a:t>
                      </a:r>
                    </a:p>
                  </a:txBody>
                  <a:tcPr anchor="ctr">
                    <a:lnL w="28575" cap="flat" cmpd="sng" algn="ctr">
                      <a:solidFill>
                        <a:schemeClr val="accent2"/>
                      </a:solidFill>
                      <a:prstDash val="sysDot"/>
                      <a:round/>
                      <a:headEnd type="none" w="med" len="med"/>
                      <a:tailEnd type="none" w="med" len="med"/>
                    </a:lnL>
                    <a:lnR w="28575" cap="flat" cmpd="sng" algn="ctr">
                      <a:solidFill>
                        <a:schemeClr val="accent2"/>
                      </a:solidFill>
                      <a:prstDash val="sysDot"/>
                      <a:round/>
                      <a:headEnd type="none" w="med" len="med"/>
                      <a:tailEnd type="none" w="med" len="med"/>
                    </a:lnR>
                    <a:lnT w="28575" cap="flat" cmpd="sng" algn="ctr">
                      <a:solidFill>
                        <a:schemeClr val="accent2"/>
                      </a:solidFill>
                      <a:prstDash val="sysDot"/>
                      <a:round/>
                      <a:headEnd type="none" w="med" len="med"/>
                      <a:tailEnd type="none" w="med" len="med"/>
                    </a:lnT>
                    <a:lnB w="28575" cap="flat" cmpd="sng" algn="ctr">
                      <a:solidFill>
                        <a:schemeClr val="accent2"/>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679565238"/>
                  </a:ext>
                </a:extLst>
              </a:tr>
              <a:tr h="798766">
                <a:tc>
                  <a:txBody>
                    <a:bodyPr/>
                    <a:lstStyle/>
                    <a:p>
                      <a:pPr algn="ctr"/>
                      <a:r>
                        <a:rPr lang="vi-VN" sz="2400">
                          <a:latin typeface="Calibri" panose="020F0502020204030204" pitchFamily="34" charset="0"/>
                          <a:cs typeface="Calibri" panose="020F0502020204030204" pitchFamily="34" charset="0"/>
                        </a:rPr>
                        <a:t>...</a:t>
                      </a:r>
                    </a:p>
                  </a:txBody>
                  <a:tcPr anchor="ctr">
                    <a:lnL w="28575" cap="flat" cmpd="sng" algn="ctr">
                      <a:solidFill>
                        <a:schemeClr val="accent2"/>
                      </a:solidFill>
                      <a:prstDash val="sysDot"/>
                      <a:round/>
                      <a:headEnd type="none" w="med" len="med"/>
                      <a:tailEnd type="none" w="med" len="med"/>
                    </a:lnL>
                    <a:lnR w="28575" cap="flat" cmpd="sng" algn="ctr">
                      <a:solidFill>
                        <a:schemeClr val="accent2"/>
                      </a:solidFill>
                      <a:prstDash val="sysDot"/>
                      <a:round/>
                      <a:headEnd type="none" w="med" len="med"/>
                      <a:tailEnd type="none" w="med" len="med"/>
                    </a:lnR>
                    <a:lnT w="28575" cap="flat" cmpd="sng" algn="ctr">
                      <a:solidFill>
                        <a:schemeClr val="accent2"/>
                      </a:solidFill>
                      <a:prstDash val="sysDot"/>
                      <a:round/>
                      <a:headEnd type="none" w="med" len="med"/>
                      <a:tailEnd type="none" w="med" len="med"/>
                    </a:lnT>
                    <a:lnB w="28575" cap="flat" cmpd="sng" algn="ctr">
                      <a:solidFill>
                        <a:schemeClr val="accent2"/>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vi-VN" sz="2400">
                          <a:latin typeface="Calibri" panose="020F0502020204030204" pitchFamily="34" charset="0"/>
                          <a:cs typeface="Calibri" panose="020F0502020204030204" pitchFamily="34" charset="0"/>
                        </a:rPr>
                        <a:t>...</a:t>
                      </a:r>
                    </a:p>
                  </a:txBody>
                  <a:tcPr anchor="ctr">
                    <a:lnL w="28575" cap="flat" cmpd="sng" algn="ctr">
                      <a:solidFill>
                        <a:schemeClr val="accent2"/>
                      </a:solidFill>
                      <a:prstDash val="sysDot"/>
                      <a:round/>
                      <a:headEnd type="none" w="med" len="med"/>
                      <a:tailEnd type="none" w="med" len="med"/>
                    </a:lnL>
                    <a:lnR w="28575" cap="flat" cmpd="sng" algn="ctr">
                      <a:solidFill>
                        <a:schemeClr val="accent2"/>
                      </a:solidFill>
                      <a:prstDash val="sysDot"/>
                      <a:round/>
                      <a:headEnd type="none" w="med" len="med"/>
                      <a:tailEnd type="none" w="med" len="med"/>
                    </a:lnR>
                    <a:lnT w="28575" cap="flat" cmpd="sng" algn="ctr">
                      <a:solidFill>
                        <a:schemeClr val="accent2"/>
                      </a:solidFill>
                      <a:prstDash val="sysDot"/>
                      <a:round/>
                      <a:headEnd type="none" w="med" len="med"/>
                      <a:tailEnd type="none" w="med" len="med"/>
                    </a:lnT>
                    <a:lnB w="28575" cap="flat" cmpd="sng" algn="ctr">
                      <a:solidFill>
                        <a:schemeClr val="accent2"/>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vi-VN" sz="2400">
                          <a:latin typeface="Calibri" panose="020F0502020204030204" pitchFamily="34" charset="0"/>
                          <a:cs typeface="Calibri" panose="020F0502020204030204" pitchFamily="34" charset="0"/>
                        </a:rPr>
                        <a:t>...</a:t>
                      </a:r>
                    </a:p>
                  </a:txBody>
                  <a:tcPr anchor="ctr">
                    <a:lnL w="28575" cap="flat" cmpd="sng" algn="ctr">
                      <a:solidFill>
                        <a:schemeClr val="accent2"/>
                      </a:solidFill>
                      <a:prstDash val="sysDot"/>
                      <a:round/>
                      <a:headEnd type="none" w="med" len="med"/>
                      <a:tailEnd type="none" w="med" len="med"/>
                    </a:lnL>
                    <a:lnR w="28575" cap="flat" cmpd="sng" algn="ctr">
                      <a:solidFill>
                        <a:schemeClr val="accent2"/>
                      </a:solidFill>
                      <a:prstDash val="sysDot"/>
                      <a:round/>
                      <a:headEnd type="none" w="med" len="med"/>
                      <a:tailEnd type="none" w="med" len="med"/>
                    </a:lnR>
                    <a:lnT w="28575" cap="flat" cmpd="sng" algn="ctr">
                      <a:solidFill>
                        <a:schemeClr val="accent2"/>
                      </a:solidFill>
                      <a:prstDash val="sysDot"/>
                      <a:round/>
                      <a:headEnd type="none" w="med" len="med"/>
                      <a:tailEnd type="none" w="med" len="med"/>
                    </a:lnT>
                    <a:lnB w="28575" cap="flat" cmpd="sng" algn="ctr">
                      <a:solidFill>
                        <a:schemeClr val="accent2"/>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vi-VN" sz="2400">
                          <a:latin typeface="Calibri" panose="020F0502020204030204" pitchFamily="34" charset="0"/>
                          <a:cs typeface="Calibri" panose="020F0502020204030204" pitchFamily="34" charset="0"/>
                        </a:rPr>
                        <a:t>...</a:t>
                      </a:r>
                    </a:p>
                  </a:txBody>
                  <a:tcPr anchor="ctr">
                    <a:lnL w="28575" cap="flat" cmpd="sng" algn="ctr">
                      <a:solidFill>
                        <a:schemeClr val="accent2"/>
                      </a:solidFill>
                      <a:prstDash val="sysDot"/>
                      <a:round/>
                      <a:headEnd type="none" w="med" len="med"/>
                      <a:tailEnd type="none" w="med" len="med"/>
                    </a:lnL>
                    <a:lnR w="28575" cap="flat" cmpd="sng" algn="ctr">
                      <a:solidFill>
                        <a:schemeClr val="accent2"/>
                      </a:solidFill>
                      <a:prstDash val="sysDot"/>
                      <a:round/>
                      <a:headEnd type="none" w="med" len="med"/>
                      <a:tailEnd type="none" w="med" len="med"/>
                    </a:lnR>
                    <a:lnT w="28575" cap="flat" cmpd="sng" algn="ctr">
                      <a:solidFill>
                        <a:schemeClr val="accent2"/>
                      </a:solidFill>
                      <a:prstDash val="sysDot"/>
                      <a:round/>
                      <a:headEnd type="none" w="med" len="med"/>
                      <a:tailEnd type="none" w="med" len="med"/>
                    </a:lnT>
                    <a:lnB w="28575" cap="flat" cmpd="sng" algn="ctr">
                      <a:solidFill>
                        <a:schemeClr val="accent2"/>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vi-VN" sz="2400">
                          <a:latin typeface="Calibri" panose="020F0502020204030204" pitchFamily="34" charset="0"/>
                          <a:cs typeface="Calibri" panose="020F0502020204030204" pitchFamily="34" charset="0"/>
                        </a:rPr>
                        <a:t>...</a:t>
                      </a:r>
                    </a:p>
                  </a:txBody>
                  <a:tcPr anchor="ctr">
                    <a:lnL w="28575" cap="flat" cmpd="sng" algn="ctr">
                      <a:solidFill>
                        <a:schemeClr val="accent2"/>
                      </a:solidFill>
                      <a:prstDash val="sysDot"/>
                      <a:round/>
                      <a:headEnd type="none" w="med" len="med"/>
                      <a:tailEnd type="none" w="med" len="med"/>
                    </a:lnL>
                    <a:lnR w="28575" cap="flat" cmpd="sng" algn="ctr">
                      <a:solidFill>
                        <a:schemeClr val="accent2"/>
                      </a:solidFill>
                      <a:prstDash val="sysDot"/>
                      <a:round/>
                      <a:headEnd type="none" w="med" len="med"/>
                      <a:tailEnd type="none" w="med" len="med"/>
                    </a:lnR>
                    <a:lnT w="28575" cap="flat" cmpd="sng" algn="ctr">
                      <a:solidFill>
                        <a:schemeClr val="accent2"/>
                      </a:solidFill>
                      <a:prstDash val="sysDot"/>
                      <a:round/>
                      <a:headEnd type="none" w="med" len="med"/>
                      <a:tailEnd type="none" w="med" len="med"/>
                    </a:lnT>
                    <a:lnB w="28575" cap="flat" cmpd="sng" algn="ctr">
                      <a:solidFill>
                        <a:schemeClr val="accent2"/>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815224760"/>
                  </a:ext>
                </a:extLst>
              </a:tr>
            </a:tbl>
          </a:graphicData>
        </a:graphic>
      </p:graphicFrame>
      <p:pic>
        <p:nvPicPr>
          <p:cNvPr id="10" name="Hình ảnh 9">
            <a:extLst>
              <a:ext uri="{FF2B5EF4-FFF2-40B4-BE49-F238E27FC236}">
                <a16:creationId xmlns:a16="http://schemas.microsoft.com/office/drawing/2014/main" id="{B41DE920-9CBE-750F-1677-72895AFA3BC4}"/>
              </a:ext>
            </a:extLst>
          </p:cNvPr>
          <p:cNvPicPr>
            <a:picLocks noChangeAspect="1"/>
          </p:cNvPicPr>
          <p:nvPr/>
        </p:nvPicPr>
        <p:blipFill>
          <a:blip r:embed="rId3"/>
          <a:stretch>
            <a:fillRect/>
          </a:stretch>
        </p:blipFill>
        <p:spPr>
          <a:xfrm>
            <a:off x="3590347" y="1790058"/>
            <a:ext cx="4247870" cy="1638942"/>
          </a:xfrm>
          <a:prstGeom prst="rect">
            <a:avLst/>
          </a:prstGeom>
        </p:spPr>
      </p:pic>
      <p:pic>
        <p:nvPicPr>
          <p:cNvPr id="5" name="Hình ảnh 4" descr="Ảnh có chứa hình vẽ, phim hoạt hình, bản phác thảo, minh họa&#10;&#10;Mô tả được tạo tự động">
            <a:extLst>
              <a:ext uri="{FF2B5EF4-FFF2-40B4-BE49-F238E27FC236}">
                <a16:creationId xmlns:a16="http://schemas.microsoft.com/office/drawing/2014/main" id="{89227707-07E8-D9CA-0471-7A353D210F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050" b="95900" l="51100" r="95000">
                        <a14:foregroundMark x1="52650" y1="77600" x2="52800" y2="79150"/>
                        <a14:foregroundMark x1="55450" y1="89700" x2="55000" y2="91650"/>
                        <a14:foregroundMark x1="52500" y1="76250" x2="51150" y2="80100"/>
                        <a14:foregroundMark x1="73500" y1="62050" x2="73500" y2="63600"/>
                        <a14:foregroundMark x1="83200" y1="68450" x2="83900" y2="72750"/>
                      </a14:backgroundRemoval>
                    </a14:imgEffect>
                  </a14:imgLayer>
                </a14:imgProps>
              </a:ext>
              <a:ext uri="{28A0092B-C50C-407E-A947-70E740481C1C}">
                <a14:useLocalDpi xmlns:a14="http://schemas.microsoft.com/office/drawing/2010/main" val="0"/>
              </a:ext>
            </a:extLst>
          </a:blip>
          <a:srcRect l="50000" t="59028"/>
          <a:stretch/>
        </p:blipFill>
        <p:spPr>
          <a:xfrm>
            <a:off x="9292799" y="1094424"/>
            <a:ext cx="2305768" cy="1889449"/>
          </a:xfrm>
          <a:prstGeom prst="rect">
            <a:avLst/>
          </a:prstGeom>
        </p:spPr>
      </p:pic>
      <p:pic>
        <p:nvPicPr>
          <p:cNvPr id="6" name="Hình ảnh 5" descr="Ảnh có chứa hình vẽ, phim hoạt hình, bản phác thảo, minh họa&#10;&#10;Mô tả được tạo tự động">
            <a:extLst>
              <a:ext uri="{FF2B5EF4-FFF2-40B4-BE49-F238E27FC236}">
                <a16:creationId xmlns:a16="http://schemas.microsoft.com/office/drawing/2014/main" id="{5C88D05A-D363-8F26-3F0E-ABAC4B31B798}"/>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750" b="48300" l="5550" r="54350">
                        <a14:foregroundMark x1="31600" y1="44550" x2="31600" y2="47200"/>
                        <a14:foregroundMark x1="41200" y1="46500" x2="44350" y2="47600"/>
                        <a14:foregroundMark x1="46450" y1="39400" x2="44650" y2="42600"/>
                        <a14:foregroundMark x1="42700" y1="8450" x2="41200" y2="10500"/>
                        <a14:foregroundMark x1="52850" y1="28450" x2="54350" y2="31900"/>
                        <a14:foregroundMark x1="7300" y1="8150" x2="6750" y2="11050"/>
                        <a14:foregroundMark x1="38000" y1="48150" x2="40200" y2="48300"/>
                      </a14:backgroundRemoval>
                    </a14:imgEffect>
                  </a14:imgLayer>
                </a14:imgProps>
              </a:ext>
              <a:ext uri="{28A0092B-C50C-407E-A947-70E740481C1C}">
                <a14:useLocalDpi xmlns:a14="http://schemas.microsoft.com/office/drawing/2010/main" val="0"/>
              </a:ext>
            </a:extLst>
          </a:blip>
          <a:srcRect l="1" t="878" r="43685" b="49435"/>
          <a:stretch/>
        </p:blipFill>
        <p:spPr>
          <a:xfrm>
            <a:off x="345712" y="806126"/>
            <a:ext cx="2249897" cy="1985135"/>
          </a:xfrm>
          <a:prstGeom prst="rect">
            <a:avLst/>
          </a:prstGeom>
        </p:spPr>
      </p:pic>
    </p:spTree>
    <p:extLst>
      <p:ext uri="{BB962C8B-B14F-4D97-AF65-F5344CB8AC3E}">
        <p14:creationId xmlns:p14="http://schemas.microsoft.com/office/powerpoint/2010/main" val="41959700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800" decel="100000"/>
                                        <p:tgtEl>
                                          <p:spTgt spid="5"/>
                                        </p:tgtEl>
                                      </p:cBhvr>
                                    </p:animEffect>
                                    <p:anim calcmode="lin" valueType="num">
                                      <p:cBhvr>
                                        <p:cTn id="16" dur="800" decel="100000" fill="hold"/>
                                        <p:tgtEl>
                                          <p:spTgt spid="5"/>
                                        </p:tgtEl>
                                        <p:attrNameLst>
                                          <p:attrName>style.rotation</p:attrName>
                                        </p:attrNameLst>
                                      </p:cBhvr>
                                      <p:tavLst>
                                        <p:tav tm="0">
                                          <p:val>
                                            <p:fltVal val="-90"/>
                                          </p:val>
                                        </p:tav>
                                        <p:tav tm="100000">
                                          <p:val>
                                            <p:fltVal val="0"/>
                                          </p:val>
                                        </p:tav>
                                      </p:tavLst>
                                    </p:anim>
                                    <p:anim calcmode="lin" valueType="num">
                                      <p:cBhvr>
                                        <p:cTn id="17" dur="800" decel="100000" fill="hold"/>
                                        <p:tgtEl>
                                          <p:spTgt spid="5"/>
                                        </p:tgtEl>
                                        <p:attrNameLst>
                                          <p:attrName>ppt_x</p:attrName>
                                        </p:attrNameLst>
                                      </p:cBhvr>
                                      <p:tavLst>
                                        <p:tav tm="0">
                                          <p:val>
                                            <p:strVal val="#ppt_x+0.4"/>
                                          </p:val>
                                        </p:tav>
                                        <p:tav tm="100000">
                                          <p:val>
                                            <p:strVal val="#ppt_x-0.05"/>
                                          </p:val>
                                        </p:tav>
                                      </p:tavLst>
                                    </p:anim>
                                    <p:anim calcmode="lin" valueType="num">
                                      <p:cBhvr>
                                        <p:cTn id="18" dur="800" decel="100000" fill="hold"/>
                                        <p:tgtEl>
                                          <p:spTgt spid="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800" decel="100000"/>
                                        <p:tgtEl>
                                          <p:spTgt spid="15"/>
                                        </p:tgtEl>
                                      </p:cBhvr>
                                    </p:animEffect>
                                    <p:anim calcmode="lin" valueType="num">
                                      <p:cBhvr>
                                        <p:cTn id="24" dur="800" decel="100000" fill="hold"/>
                                        <p:tgtEl>
                                          <p:spTgt spid="15"/>
                                        </p:tgtEl>
                                        <p:attrNameLst>
                                          <p:attrName>style.rotation</p:attrName>
                                        </p:attrNameLst>
                                      </p:cBhvr>
                                      <p:tavLst>
                                        <p:tav tm="0">
                                          <p:val>
                                            <p:fltVal val="-90"/>
                                          </p:val>
                                        </p:tav>
                                        <p:tav tm="100000">
                                          <p:val>
                                            <p:fltVal val="0"/>
                                          </p:val>
                                        </p:tav>
                                      </p:tavLst>
                                    </p:anim>
                                    <p:anim calcmode="lin" valueType="num">
                                      <p:cBhvr>
                                        <p:cTn id="25" dur="800" decel="100000" fill="hold"/>
                                        <p:tgtEl>
                                          <p:spTgt spid="15"/>
                                        </p:tgtEl>
                                        <p:attrNameLst>
                                          <p:attrName>ppt_x</p:attrName>
                                        </p:attrNameLst>
                                      </p:cBhvr>
                                      <p:tavLst>
                                        <p:tav tm="0">
                                          <p:val>
                                            <p:strVal val="#ppt_x+0.4"/>
                                          </p:val>
                                        </p:tav>
                                        <p:tav tm="100000">
                                          <p:val>
                                            <p:strVal val="#ppt_x-0.05"/>
                                          </p:val>
                                        </p:tav>
                                      </p:tavLst>
                                    </p:anim>
                                    <p:anim calcmode="lin" valueType="num">
                                      <p:cBhvr>
                                        <p:cTn id="26" dur="800" decel="100000" fill="hold"/>
                                        <p:tgtEl>
                                          <p:spTgt spid="15"/>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par>
                          <p:cTn id="29" fill="hold">
                            <p:stCondLst>
                              <p:cond delay="1000"/>
                            </p:stCondLst>
                            <p:childTnLst>
                              <p:par>
                                <p:cTn id="30" presetID="37" presetClass="entr" presetSubtype="0"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900" decel="100000" fill="hold"/>
                                        <p:tgtEl>
                                          <p:spTgt spid="2"/>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6" presetID="37" presetClass="entr" presetSubtype="0"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1000"/>
                                        <p:tgtEl>
                                          <p:spTgt spid="4"/>
                                        </p:tgtEl>
                                      </p:cBhvr>
                                    </p:animEffect>
                                    <p:anim calcmode="lin" valueType="num">
                                      <p:cBhvr>
                                        <p:cTn id="39" dur="1000" fill="hold"/>
                                        <p:tgtEl>
                                          <p:spTgt spid="4"/>
                                        </p:tgtEl>
                                        <p:attrNameLst>
                                          <p:attrName>ppt_x</p:attrName>
                                        </p:attrNameLst>
                                      </p:cBhvr>
                                      <p:tavLst>
                                        <p:tav tm="0">
                                          <p:val>
                                            <p:strVal val="#ppt_x"/>
                                          </p:val>
                                        </p:tav>
                                        <p:tav tm="100000">
                                          <p:val>
                                            <p:strVal val="#ppt_x"/>
                                          </p:val>
                                        </p:tav>
                                      </p:tavLst>
                                    </p:anim>
                                    <p:anim calcmode="lin" valueType="num">
                                      <p:cBhvr>
                                        <p:cTn id="40" dur="900" decel="100000" fill="hold"/>
                                        <p:tgtEl>
                                          <p:spTgt spid="4"/>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42" fill="hold">
                            <p:stCondLst>
                              <p:cond delay="2000"/>
                            </p:stCondLst>
                            <p:childTnLst>
                              <p:par>
                                <p:cTn id="43" presetID="2" presetClass="entr" presetSubtype="4"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4" grpId="0"/>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verdream Valley - Untold Tales Games">
            <a:extLst>
              <a:ext uri="{FF2B5EF4-FFF2-40B4-BE49-F238E27FC236}">
                <a16:creationId xmlns:a16="http://schemas.microsoft.com/office/drawing/2014/main" id="{85A50C97-4EF8-7DD4-3962-66FF3A176E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7">
            <a:extLst>
              <a:ext uri="{FF2B5EF4-FFF2-40B4-BE49-F238E27FC236}">
                <a16:creationId xmlns:a16="http://schemas.microsoft.com/office/drawing/2014/main" id="{9F8D108E-EB95-1B17-F2A1-F9F53E731C8D}"/>
              </a:ext>
            </a:extLst>
          </p:cNvPr>
          <p:cNvSpPr/>
          <p:nvPr/>
        </p:nvSpPr>
        <p:spPr>
          <a:xfrm>
            <a:off x="934555" y="2012833"/>
            <a:ext cx="10532439" cy="2585837"/>
          </a:xfrm>
          <a:custGeom>
            <a:avLst/>
            <a:gdLst>
              <a:gd name="connsiteX0" fmla="*/ 0 w 10532439"/>
              <a:gd name="connsiteY0" fmla="*/ 257110 h 2585837"/>
              <a:gd name="connsiteX1" fmla="*/ 257110 w 10532439"/>
              <a:gd name="connsiteY1" fmla="*/ 0 h 2585837"/>
              <a:gd name="connsiteX2" fmla="*/ 10275329 w 10532439"/>
              <a:gd name="connsiteY2" fmla="*/ 0 h 2585837"/>
              <a:gd name="connsiteX3" fmla="*/ 10532439 w 10532439"/>
              <a:gd name="connsiteY3" fmla="*/ 257110 h 2585837"/>
              <a:gd name="connsiteX4" fmla="*/ 10532439 w 10532439"/>
              <a:gd name="connsiteY4" fmla="*/ 2328727 h 2585837"/>
              <a:gd name="connsiteX5" fmla="*/ 10275329 w 10532439"/>
              <a:gd name="connsiteY5" fmla="*/ 2585837 h 2585837"/>
              <a:gd name="connsiteX6" fmla="*/ 257110 w 10532439"/>
              <a:gd name="connsiteY6" fmla="*/ 2585837 h 2585837"/>
              <a:gd name="connsiteX7" fmla="*/ 0 w 10532439"/>
              <a:gd name="connsiteY7" fmla="*/ 2328727 h 2585837"/>
              <a:gd name="connsiteX8" fmla="*/ 0 w 10532439"/>
              <a:gd name="connsiteY8" fmla="*/ 257110 h 258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2439" h="2585837" fill="none" extrusionOk="0">
                <a:moveTo>
                  <a:pt x="0" y="257110"/>
                </a:moveTo>
                <a:cubicBezTo>
                  <a:pt x="-27608" y="110647"/>
                  <a:pt x="125267" y="8305"/>
                  <a:pt x="257110" y="0"/>
                </a:cubicBezTo>
                <a:cubicBezTo>
                  <a:pt x="4480956" y="130954"/>
                  <a:pt x="7828548" y="43574"/>
                  <a:pt x="10275329" y="0"/>
                </a:cubicBezTo>
                <a:cubicBezTo>
                  <a:pt x="10431990" y="22587"/>
                  <a:pt x="10540792" y="125343"/>
                  <a:pt x="10532439" y="257110"/>
                </a:cubicBezTo>
                <a:cubicBezTo>
                  <a:pt x="10382000" y="799770"/>
                  <a:pt x="10618318" y="1987985"/>
                  <a:pt x="10532439" y="2328727"/>
                </a:cubicBezTo>
                <a:cubicBezTo>
                  <a:pt x="10528522" y="2471368"/>
                  <a:pt x="10402896" y="2575880"/>
                  <a:pt x="10275329" y="2585837"/>
                </a:cubicBezTo>
                <a:cubicBezTo>
                  <a:pt x="7008014" y="2741034"/>
                  <a:pt x="1276795" y="2748857"/>
                  <a:pt x="257110" y="2585837"/>
                </a:cubicBezTo>
                <a:cubicBezTo>
                  <a:pt x="116259" y="2570317"/>
                  <a:pt x="-4373" y="2473278"/>
                  <a:pt x="0" y="2328727"/>
                </a:cubicBezTo>
                <a:cubicBezTo>
                  <a:pt x="64656" y="1869758"/>
                  <a:pt x="-17807" y="671365"/>
                  <a:pt x="0" y="257110"/>
                </a:cubicBezTo>
                <a:close/>
              </a:path>
              <a:path w="10532439" h="2585837" stroke="0" extrusionOk="0">
                <a:moveTo>
                  <a:pt x="0" y="257110"/>
                </a:moveTo>
                <a:cubicBezTo>
                  <a:pt x="-12663" y="107301"/>
                  <a:pt x="101323" y="5175"/>
                  <a:pt x="257110" y="0"/>
                </a:cubicBezTo>
                <a:cubicBezTo>
                  <a:pt x="3285520" y="132882"/>
                  <a:pt x="8313460" y="-84951"/>
                  <a:pt x="10275329" y="0"/>
                </a:cubicBezTo>
                <a:cubicBezTo>
                  <a:pt x="10400104" y="16819"/>
                  <a:pt x="10530040" y="128371"/>
                  <a:pt x="10532439" y="257110"/>
                </a:cubicBezTo>
                <a:cubicBezTo>
                  <a:pt x="10552626" y="929283"/>
                  <a:pt x="10684919" y="1991764"/>
                  <a:pt x="10532439" y="2328727"/>
                </a:cubicBezTo>
                <a:cubicBezTo>
                  <a:pt x="10556363" y="2473563"/>
                  <a:pt x="10423452" y="2573232"/>
                  <a:pt x="10275329" y="2585837"/>
                </a:cubicBezTo>
                <a:cubicBezTo>
                  <a:pt x="7831528" y="2673476"/>
                  <a:pt x="1900818" y="2513158"/>
                  <a:pt x="257110" y="2585837"/>
                </a:cubicBezTo>
                <a:cubicBezTo>
                  <a:pt x="114792" y="2582781"/>
                  <a:pt x="-4191" y="2476549"/>
                  <a:pt x="0" y="2328727"/>
                </a:cubicBezTo>
                <a:cubicBezTo>
                  <a:pt x="-38581" y="1650618"/>
                  <a:pt x="63341" y="1284214"/>
                  <a:pt x="0" y="257110"/>
                </a:cubicBezTo>
                <a:close/>
              </a:path>
            </a:pathLst>
          </a:custGeom>
          <a:solidFill>
            <a:schemeClr val="bg1">
              <a:alpha val="80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 name="Hình ảnh 5" descr="Ảnh có chứa mặt cười, hình mẫu, biểu tượng cảm xúc, màu vàng&#10;&#10;Mô tả được tạo tự động">
            <a:extLst>
              <a:ext uri="{FF2B5EF4-FFF2-40B4-BE49-F238E27FC236}">
                <a16:creationId xmlns:a16="http://schemas.microsoft.com/office/drawing/2014/main" id="{072D8A32-647A-8184-D313-0657AE39A535}"/>
              </a:ext>
            </a:extLst>
          </p:cNvPr>
          <p:cNvPicPr>
            <a:picLocks noChangeAspect="1"/>
          </p:cNvPicPr>
          <p:nvPr/>
        </p:nvPicPr>
        <p:blipFill rotWithShape="1">
          <a:blip r:embed="rId3">
            <a:extLst>
              <a:ext uri="{28A0092B-C50C-407E-A947-70E740481C1C}">
                <a14:useLocalDpi xmlns:a14="http://schemas.microsoft.com/office/drawing/2010/main" val="0"/>
              </a:ext>
            </a:extLst>
          </a:blip>
          <a:srcRect b="8307"/>
          <a:stretch/>
        </p:blipFill>
        <p:spPr>
          <a:xfrm>
            <a:off x="1663912" y="3575528"/>
            <a:ext cx="611526" cy="560727"/>
          </a:xfrm>
          <a:prstGeom prst="rect">
            <a:avLst/>
          </a:prstGeom>
        </p:spPr>
      </p:pic>
      <p:sp>
        <p:nvSpPr>
          <p:cNvPr id="8" name="Hộp Văn bản 7">
            <a:extLst>
              <a:ext uri="{FF2B5EF4-FFF2-40B4-BE49-F238E27FC236}">
                <a16:creationId xmlns:a16="http://schemas.microsoft.com/office/drawing/2014/main" id="{66F76EB6-9F26-68D4-3337-CC9FD400801E}"/>
              </a:ext>
            </a:extLst>
          </p:cNvPr>
          <p:cNvSpPr txBox="1"/>
          <p:nvPr/>
        </p:nvSpPr>
        <p:spPr>
          <a:xfrm>
            <a:off x="2921300" y="2327294"/>
            <a:ext cx="6422135" cy="1015663"/>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vi-VN" sz="6000" b="0" i="0" u="none" strike="noStrike" kern="1200" cap="none" spc="0" normalizeH="0" baseline="0" noProof="0">
                <a:ln w="76200">
                  <a:solidFill>
                    <a:prstClr val="white"/>
                  </a:solidFill>
                </a:ln>
                <a:solidFill>
                  <a:srgbClr val="70AD47">
                    <a:lumMod val="75000"/>
                  </a:srgbClr>
                </a:solidFill>
                <a:effectLst/>
                <a:uLnTx/>
                <a:uFillTx/>
                <a:latin typeface="UTM Mother" panose="02040603050506020204" pitchFamily="18" charset="0"/>
                <a:ea typeface="+mn-ea"/>
                <a:cs typeface="Arial" panose="020B0604020202020204" pitchFamily="34" charset="0"/>
              </a:rPr>
              <a:t>Yêu cầu cần đạt</a:t>
            </a:r>
            <a:endParaRPr kumimoji="0" lang="sv-SE" sz="6000" b="0" i="0" u="none" strike="noStrike" kern="1200" cap="none" spc="0" normalizeH="0" baseline="0" noProof="0" dirty="0">
              <a:ln w="76200">
                <a:solidFill>
                  <a:prstClr val="white"/>
                </a:solidFill>
              </a:ln>
              <a:solidFill>
                <a:srgbClr val="70AD47">
                  <a:lumMod val="75000"/>
                </a:srgbClr>
              </a:solidFill>
              <a:effectLst/>
              <a:uLnTx/>
              <a:uFillTx/>
              <a:latin typeface="UTM Mother" panose="02040603050506020204" pitchFamily="18" charset="0"/>
              <a:ea typeface="+mn-ea"/>
              <a:cs typeface="Arial" panose="020B0604020202020204" pitchFamily="34" charset="0"/>
            </a:endParaRPr>
          </a:p>
        </p:txBody>
      </p:sp>
      <p:sp>
        <p:nvSpPr>
          <p:cNvPr id="12" name="Hộp Văn bản 11">
            <a:extLst>
              <a:ext uri="{FF2B5EF4-FFF2-40B4-BE49-F238E27FC236}">
                <a16:creationId xmlns:a16="http://schemas.microsoft.com/office/drawing/2014/main" id="{C93BC0C2-277F-0AA9-0A68-E1FCC552DF80}"/>
              </a:ext>
            </a:extLst>
          </p:cNvPr>
          <p:cNvSpPr txBox="1"/>
          <p:nvPr/>
        </p:nvSpPr>
        <p:spPr>
          <a:xfrm>
            <a:off x="2921299" y="2259079"/>
            <a:ext cx="6422135" cy="1015663"/>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vi-VN" sz="6000" b="0" i="0" u="none" strike="noStrike" kern="1200" cap="none" spc="0" normalizeH="0" baseline="0" noProof="0">
                <a:ln>
                  <a:noFill/>
                </a:ln>
                <a:solidFill>
                  <a:srgbClr val="70AD47">
                    <a:lumMod val="75000"/>
                  </a:srgbClr>
                </a:solidFill>
                <a:effectLst/>
                <a:uLnTx/>
                <a:uFillTx/>
                <a:latin typeface="UTM Mother" panose="02040603050506020204" pitchFamily="18" charset="0"/>
                <a:ea typeface="+mn-ea"/>
                <a:cs typeface="Arial" panose="020B0604020202020204" pitchFamily="34" charset="0"/>
              </a:rPr>
              <a:t>Yêu cầu cần đạt</a:t>
            </a:r>
            <a:endParaRPr kumimoji="0" lang="sv-SE" sz="6000" b="0" i="0" u="none" strike="noStrike" kern="1200" cap="none" spc="0" normalizeH="0" baseline="0" noProof="0" dirty="0">
              <a:ln>
                <a:noFill/>
              </a:ln>
              <a:solidFill>
                <a:srgbClr val="70AD47">
                  <a:lumMod val="75000"/>
                </a:srgbClr>
              </a:solidFill>
              <a:effectLst/>
              <a:uLnTx/>
              <a:uFillTx/>
              <a:latin typeface="UTM Mother" panose="02040603050506020204" pitchFamily="18" charset="0"/>
              <a:ea typeface="+mn-ea"/>
              <a:cs typeface="Arial" panose="020B0604020202020204" pitchFamily="34" charset="0"/>
            </a:endParaRPr>
          </a:p>
        </p:txBody>
      </p:sp>
      <p:sp>
        <p:nvSpPr>
          <p:cNvPr id="13" name="Hộp Văn bản 12">
            <a:extLst>
              <a:ext uri="{FF2B5EF4-FFF2-40B4-BE49-F238E27FC236}">
                <a16:creationId xmlns:a16="http://schemas.microsoft.com/office/drawing/2014/main" id="{FB34C534-DC37-6C2F-8CCD-68AF191CDE16}"/>
              </a:ext>
            </a:extLst>
          </p:cNvPr>
          <p:cNvSpPr txBox="1"/>
          <p:nvPr/>
        </p:nvSpPr>
        <p:spPr>
          <a:xfrm flipH="1">
            <a:off x="2450446" y="3575528"/>
            <a:ext cx="8098808" cy="523220"/>
          </a:xfrm>
          <a:prstGeom prst="rect">
            <a:avLst/>
          </a:prstGeom>
          <a:noFill/>
        </p:spPr>
        <p:txBody>
          <a:bodyPr wrap="square" rtlCol="0">
            <a:spAutoFit/>
          </a:bodyPr>
          <a:lstStyle/>
          <a:p>
            <a:r>
              <a:rPr lang="en-US" sz="2800" b="1"/>
              <a:t>Một số việc làm chăm sóc cây trồng và vật nuôi. </a:t>
            </a:r>
            <a:endParaRPr lang="vi-VN" sz="2800" b="1"/>
          </a:p>
        </p:txBody>
      </p:sp>
    </p:spTree>
    <p:extLst>
      <p:ext uri="{BB962C8B-B14F-4D97-AF65-F5344CB8AC3E}">
        <p14:creationId xmlns:p14="http://schemas.microsoft.com/office/powerpoint/2010/main" val="190314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2000"/>
                            </p:stCondLst>
                            <p:childTnLst>
                              <p:par>
                                <p:cTn id="15" presetID="22" presetClass="entr" presetSubtype="8"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37"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900" decel="100000" fill="hold"/>
                                        <p:tgtEl>
                                          <p:spTgt spid="13"/>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Hình ảnh 4" descr="Ảnh có chứa phim hoạt hình, Tác phẩm nghệ thuật của trẻ con, Phim hoạt hình, minh họa&#10;&#10;Mô tả được tạo tự động">
            <a:extLst>
              <a:ext uri="{FF2B5EF4-FFF2-40B4-BE49-F238E27FC236}">
                <a16:creationId xmlns:a16="http://schemas.microsoft.com/office/drawing/2014/main" id="{30194619-560B-F51F-71E8-76CA9900AFB6}"/>
              </a:ext>
            </a:extLst>
          </p:cNvPr>
          <p:cNvPicPr>
            <a:picLocks noChangeAspect="1"/>
          </p:cNvPicPr>
          <p:nvPr/>
        </p:nvPicPr>
        <p:blipFill rotWithShape="1">
          <a:blip r:embed="rId2">
            <a:extLst>
              <a:ext uri="{28A0092B-C50C-407E-A947-70E740481C1C}">
                <a14:useLocalDpi xmlns:a14="http://schemas.microsoft.com/office/drawing/2010/main" val="0"/>
              </a:ext>
            </a:extLst>
          </a:blip>
          <a:srcRect t="21578" b="22182"/>
          <a:stretch/>
        </p:blipFill>
        <p:spPr>
          <a:xfrm>
            <a:off x="-187489" y="-104172"/>
            <a:ext cx="12572400" cy="7070664"/>
          </a:xfrm>
          <a:prstGeom prst="rect">
            <a:avLst/>
          </a:prstGeom>
        </p:spPr>
      </p:pic>
      <p:pic>
        <p:nvPicPr>
          <p:cNvPr id="8" name="Hình ảnh 7" descr="Ảnh có chứa khung ảnh, khung&#10;&#10;Mô tả được tạo tự động">
            <a:extLst>
              <a:ext uri="{FF2B5EF4-FFF2-40B4-BE49-F238E27FC236}">
                <a16:creationId xmlns:a16="http://schemas.microsoft.com/office/drawing/2014/main" id="{2F648E39-C94D-EFD1-2D82-08F2CE4F4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1" y="0"/>
            <a:ext cx="6736079" cy="7432141"/>
          </a:xfrm>
          <a:prstGeom prst="rect">
            <a:avLst/>
          </a:prstGeom>
        </p:spPr>
      </p:pic>
      <p:pic>
        <p:nvPicPr>
          <p:cNvPr id="9" name="Hình ảnh 8" descr="Ảnh có chứa phim hoạt hình, Tác phẩm nghệ thuật của trẻ con, Phim hoạt hình, minh họa&#10;&#10;Mô tả được tạo tự động">
            <a:extLst>
              <a:ext uri="{FF2B5EF4-FFF2-40B4-BE49-F238E27FC236}">
                <a16:creationId xmlns:a16="http://schemas.microsoft.com/office/drawing/2014/main" id="{CDE97B89-C40A-144C-D7E5-8FBAD555CD0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150" b="78050" l="78750" r="98600">
                        <a14:foregroundMark x1="82050" y1="54450" x2="82200" y2="54250"/>
                        <a14:foregroundMark x1="94450" y1="73600" x2="95850" y2="76700"/>
                        <a14:foregroundMark x1="90400" y1="73300" x2="90950" y2="78100"/>
                        <a14:foregroundMark x1="95400" y1="69050" x2="98250" y2="75800"/>
                        <a14:foregroundMark x1="98250" y1="69250" x2="98600" y2="74300"/>
                        <a14:foregroundMark x1="91700" y1="67050" x2="94350" y2="72300"/>
                        <a14:foregroundMark x1="90600" y1="62450" x2="94300" y2="71100"/>
                        <a14:foregroundMark x1="88300" y1="50000" x2="88650" y2="53900"/>
                        <a14:foregroundMark x1="82300" y1="45950" x2="82600" y2="47450"/>
                        <a14:foregroundMark x1="82400" y1="53700" x2="82300" y2="54250"/>
                        <a14:foregroundMark x1="94450" y1="67250" x2="95400" y2="67600"/>
                        <a14:foregroundMark x1="95000" y1="67400" x2="95950" y2="67600"/>
                        <a14:foregroundMark x1="85000" y1="45600" x2="85000" y2="45600"/>
                        <a14:foregroundMark x1="84600" y1="45150" x2="84600" y2="45150"/>
                        <a14:backgroundMark x1="82600" y1="68050" x2="85550" y2="75800"/>
                        <a14:backgroundMark x1="86450" y1="52750" x2="86250" y2="54500"/>
                        <a14:backgroundMark x1="82100" y1="68500" x2="84800" y2="73950"/>
                        <a14:backgroundMark x1="86450" y1="71200" x2="86750" y2="77900"/>
                        <a14:backgroundMark x1="92450" y1="60300" x2="92450" y2="60300"/>
                        <a14:backgroundMark x1="85000" y1="55450" x2="85000" y2="55450"/>
                        <a14:backgroundMark x1="84800" y1="55700" x2="84800" y2="56000"/>
                        <a14:backgroundMark x1="79900" y1="48000" x2="79900" y2="48000"/>
                      </a14:backgroundRemoval>
                    </a14:imgEffect>
                  </a14:imgLayer>
                </a14:imgProps>
              </a:ext>
              <a:ext uri="{28A0092B-C50C-407E-A947-70E740481C1C}">
                <a14:useLocalDpi xmlns:a14="http://schemas.microsoft.com/office/drawing/2010/main" val="0"/>
              </a:ext>
            </a:extLst>
          </a:blip>
          <a:srcRect l="76416" t="43198" b="22182"/>
          <a:stretch/>
        </p:blipFill>
        <p:spPr>
          <a:xfrm>
            <a:off x="9414441" y="2609629"/>
            <a:ext cx="2965048" cy="4352543"/>
          </a:xfrm>
          <a:prstGeom prst="rect">
            <a:avLst/>
          </a:prstGeom>
        </p:spPr>
      </p:pic>
      <p:sp>
        <p:nvSpPr>
          <p:cNvPr id="2" name="Hộp Văn bản 1">
            <a:extLst>
              <a:ext uri="{FF2B5EF4-FFF2-40B4-BE49-F238E27FC236}">
                <a16:creationId xmlns:a16="http://schemas.microsoft.com/office/drawing/2014/main" id="{963C7ED9-3200-8481-4C41-B9EA35EB53D9}"/>
              </a:ext>
            </a:extLst>
          </p:cNvPr>
          <p:cNvSpPr txBox="1"/>
          <p:nvPr/>
        </p:nvSpPr>
        <p:spPr>
          <a:xfrm>
            <a:off x="5253990" y="2482537"/>
            <a:ext cx="6286500" cy="2739211"/>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vi-VN" sz="5400" b="0" i="0" u="none" strike="noStrike" kern="1200" cap="none" spc="0" normalizeH="0" baseline="0" noProof="0">
                <a:ln>
                  <a:noFill/>
                </a:ln>
                <a:solidFill>
                  <a:srgbClr val="70AD47">
                    <a:lumMod val="50000"/>
                  </a:srgbClr>
                </a:solidFill>
                <a:effectLst/>
                <a:uLnTx/>
                <a:uFillTx/>
                <a:latin typeface="UTM Mother" panose="02040603050506020204" pitchFamily="18" charset="0"/>
                <a:ea typeface="+mn-ea"/>
                <a:cs typeface="Arial" panose="020B0604020202020204" pitchFamily="34" charset="0"/>
              </a:rPr>
              <a:t>Hoạt động</a:t>
            </a:r>
          </a:p>
          <a:p>
            <a:pPr marL="0" marR="0" lvl="0" indent="0" algn="ctr" defTabSz="914400" rtl="0" eaLnBrk="1" fontAlgn="base" latinLnBrk="0" hangingPunct="1">
              <a:lnSpc>
                <a:spcPct val="100000"/>
              </a:lnSpc>
              <a:spcBef>
                <a:spcPts val="0"/>
              </a:spcBef>
              <a:spcAft>
                <a:spcPts val="600"/>
              </a:spcAft>
              <a:buClrTx/>
              <a:buSzTx/>
              <a:buFontTx/>
              <a:buNone/>
              <a:tabLst/>
              <a:defRPr/>
            </a:pPr>
            <a:r>
              <a:rPr lang="vi-VN" sz="5400">
                <a:solidFill>
                  <a:srgbClr val="70AD47">
                    <a:lumMod val="50000"/>
                  </a:srgbClr>
                </a:solidFill>
                <a:latin typeface="UTM Mother" panose="02040603050506020204" pitchFamily="18" charset="0"/>
                <a:cs typeface="Arial" panose="020B0604020202020204" pitchFamily="34" charset="0"/>
              </a:rPr>
              <a:t>tiếp nối</a:t>
            </a:r>
          </a:p>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vi-VN" sz="5400" b="0" i="0" u="none" strike="noStrike" kern="1200" cap="none" spc="0" normalizeH="0" baseline="0" noProof="0">
                <a:ln>
                  <a:noFill/>
                </a:ln>
                <a:solidFill>
                  <a:srgbClr val="70AD47">
                    <a:lumMod val="50000"/>
                  </a:srgbClr>
                </a:solidFill>
                <a:effectLst/>
                <a:uLnTx/>
                <a:uFillTx/>
                <a:latin typeface="UTM Mother" panose="02040603050506020204" pitchFamily="18" charset="0"/>
                <a:ea typeface="+mn-ea"/>
                <a:cs typeface="Arial" panose="020B0604020202020204" pitchFamily="34" charset="0"/>
              </a:rPr>
              <a:t>sau bài học</a:t>
            </a:r>
            <a:endParaRPr kumimoji="0" lang="vi-VN" sz="5400" b="0" i="0" u="none" strike="noStrike" kern="1200" cap="none" spc="0" normalizeH="0" baseline="0" noProof="0" dirty="0">
              <a:ln>
                <a:noFill/>
              </a:ln>
              <a:solidFill>
                <a:srgbClr val="70AD47">
                  <a:lumMod val="50000"/>
                </a:srgbClr>
              </a:solidFill>
              <a:effectLst/>
              <a:uLnTx/>
              <a:uFillTx/>
              <a:latin typeface="UTM Mother" panose="02040603050506020204" pitchFamily="18" charset="0"/>
              <a:ea typeface="+mn-ea"/>
              <a:cs typeface="Arial" panose="020B0604020202020204" pitchFamily="34" charset="0"/>
            </a:endParaRPr>
          </a:p>
        </p:txBody>
      </p:sp>
    </p:spTree>
    <p:extLst>
      <p:ext uri="{BB962C8B-B14F-4D97-AF65-F5344CB8AC3E}">
        <p14:creationId xmlns:p14="http://schemas.microsoft.com/office/powerpoint/2010/main" val="18345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Everdream Valley - Untold Tales Games">
            <a:extLst>
              <a:ext uri="{FF2B5EF4-FFF2-40B4-BE49-F238E27FC236}">
                <a16:creationId xmlns:a16="http://schemas.microsoft.com/office/drawing/2014/main" id="{AE43CE28-0082-9B5C-1388-8EEA5C7D2E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任意多边形: 形状 40">
            <a:extLst>
              <a:ext uri="{FF2B5EF4-FFF2-40B4-BE49-F238E27FC236}">
                <a16:creationId xmlns:a16="http://schemas.microsoft.com/office/drawing/2014/main" id="{C1349DC6-7230-220A-9479-5CF9FBCFF85E}"/>
              </a:ext>
            </a:extLst>
          </p:cNvPr>
          <p:cNvSpPr/>
          <p:nvPr/>
        </p:nvSpPr>
        <p:spPr>
          <a:xfrm>
            <a:off x="186291" y="428263"/>
            <a:ext cx="11724058" cy="612300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8" name="Hình ảnh 7" descr="Ảnh có chứa hình mẫu, giày dép, Phim hoạt hình, minh họa&#10;&#10;Mô tả được tạo tự động">
            <a:extLst>
              <a:ext uri="{FF2B5EF4-FFF2-40B4-BE49-F238E27FC236}">
                <a16:creationId xmlns:a16="http://schemas.microsoft.com/office/drawing/2014/main" id="{C0728AAA-B401-60EF-D1C9-35C3A637AC0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840" b="99192" l="5497" r="92684">
                        <a14:foregroundMark x1="26112" y1="12571" x2="39935" y2="58569"/>
                        <a14:foregroundMark x1="48141" y1="13420" x2="24980" y2="55740"/>
                        <a14:foregroundMark x1="45877" y1="15400" x2="78537" y2="27769"/>
                        <a14:foregroundMark x1="85016" y1="49263" x2="87187" y2="56467"/>
                        <a14:foregroundMark x1="78537" y1="27769" x2="84181" y2="46495"/>
                        <a14:foregroundMark x1="87187" y1="56467" x2="80558" y2="75829"/>
                        <a14:foregroundMark x1="80558" y1="75829" x2="54042" y2="89572"/>
                        <a14:foregroundMark x1="54042" y1="89572" x2="27405" y2="65360"/>
                        <a14:foregroundMark x1="27405" y1="65360" x2="20534" y2="17098"/>
                        <a14:foregroundMark x1="20534" y1="17098" x2="43048" y2="6548"/>
                        <a14:foregroundMark x1="43048" y1="6548" x2="60994" y2="11358"/>
                        <a14:foregroundMark x1="60994" y1="11358" x2="65036" y2="17664"/>
                        <a14:foregroundMark x1="63096" y1="9175" x2="69119" y2="32215"/>
                        <a14:foregroundMark x1="69119" y1="32215" x2="66087" y2="82579"/>
                        <a14:foregroundMark x1="66087" y1="82579" x2="44058" y2="97090"/>
                        <a14:foregroundMark x1="44058" y1="97090" x2="32943" y2="87429"/>
                        <a14:foregroundMark x1="32943" y1="87429" x2="60428" y2="87631"/>
                        <a14:foregroundMark x1="60428" y1="87631" x2="44220" y2="91876"/>
                        <a14:foregroundMark x1="44220" y1="91876" x2="47575" y2="90744"/>
                        <a14:foregroundMark x1="26960" y1="90744" x2="60267" y2="93573"/>
                        <a14:foregroundMark x1="60267" y1="93573" x2="61399" y2="93007"/>
                        <a14:foregroundMark x1="85651" y1="80598" x2="69281" y2="93290"/>
                        <a14:foregroundMark x1="69281" y1="93290" x2="69281" y2="93290"/>
                        <a14:foregroundMark x1="91310" y1="56589" x2="89046" y2="77486"/>
                        <a14:foregroundMark x1="18472" y1="80881" x2="38238" y2="99232"/>
                        <a14:foregroundMark x1="10024" y1="33751" x2="21584" y2="46443"/>
                        <a14:foregroundMark x1="36823" y1="14268" x2="37348" y2="28820"/>
                        <a14:foregroundMark x1="37348" y1="28820" x2="27971" y2="39774"/>
                        <a14:foregroundMark x1="27971" y1="39774" x2="28698" y2="14592"/>
                        <a14:foregroundMark x1="28698" y1="14592" x2="51496" y2="16653"/>
                        <a14:foregroundMark x1="51496" y1="16653" x2="47494" y2="37389"/>
                        <a14:foregroundMark x1="47494" y1="37389" x2="30234" y2="27890"/>
                        <a14:foregroundMark x1="30234" y1="27890" x2="38036" y2="7397"/>
                        <a14:foregroundMark x1="38036" y1="7397" x2="43897" y2="12005"/>
                        <a14:foregroundMark x1="45594" y1="34317" x2="49798" y2="56023"/>
                        <a14:foregroundMark x1="43048" y1="39369" x2="45877" y2="57154"/>
                        <a14:foregroundMark x1="35691" y1="38238" x2="45594" y2="59135"/>
                        <a14:foregroundMark x1="31205" y1="46160" x2="32053" y2="60833"/>
                        <a14:foregroundMark x1="9175" y1="35449" x2="22150" y2="41916"/>
                        <a14:foregroundMark x1="20170" y1="31205" x2="13985" y2="38238"/>
                        <a14:foregroundMark x1="79899" y1="49120" x2="82538" y2="55457"/>
                        <a14:foregroundMark x1="72676" y1="31770" x2="79552" y2="48286"/>
                        <a14:foregroundMark x1="71827" y1="36863" x2="78901" y2="68472"/>
                        <a14:foregroundMark x1="62247" y1="35166" x2="67866" y2="50970"/>
                        <a14:foregroundMark x1="49515" y1="30073" x2="50647" y2="51819"/>
                        <a14:foregroundMark x1="40501" y1="29790" x2="39652" y2="49838"/>
                        <a14:foregroundMark x1="43897" y1="50687" x2="41916" y2="68755"/>
                        <a14:foregroundMark x1="85934" y1="33751" x2="85651" y2="42765"/>
                        <a14:foregroundMark x1="92158" y1="57154" x2="92724" y2="66209"/>
                        <a14:foregroundMark x1="7761" y1="62530" x2="11156" y2="69846"/>
                        <a14:foregroundMark x1="12854" y1="39652" x2="22999" y2="60267"/>
                        <a14:foregroundMark x1="9458" y1="63379" x2="15117" y2="66774"/>
                        <a14:foregroundMark x1="7478" y1="60550" x2="15966" y2="60550"/>
                        <a14:foregroundMark x1="11156" y1="19078" x2="18472" y2="20210"/>
                        <a14:foregroundMark x1="23848" y1="5821" x2="45877" y2="5821"/>
                        <a14:foregroundMark x1="25263" y1="5538" x2="26395" y2="19361"/>
                        <a14:foregroundMark x1="50930" y1="8044" x2="54608" y2="21342"/>
                        <a14:foregroundMark x1="66451" y1="6346" x2="74373" y2="28092"/>
                        <a14:foregroundMark x1="69281" y1="21867" x2="70412" y2="32902"/>
                        <a14:foregroundMark x1="43614" y1="23848" x2="51496" y2="34883"/>
                        <a14:foregroundMark x1="56589" y1="27526" x2="64228" y2="40501"/>
                        <a14:foregroundMark x1="72110" y1="19361" x2="83953" y2="18795"/>
                        <a14:foregroundMark x1="83953" y1="18795" x2="84236" y2="18795"/>
                        <a14:foregroundMark x1="76354" y1="5538" x2="35125" y2="3840"/>
                        <a14:foregroundMark x1="8044" y1="5255" x2="8044" y2="5255"/>
                        <a14:foregroundMark x1="5497" y1="35166" x2="6912" y2="39369"/>
                        <a14:foregroundMark x1="91593" y1="19078" x2="91593" y2="19078"/>
                        <a14:backgroundMark x1="82255" y1="47575" x2="85934" y2="48707"/>
                        <a14:backgroundMark x1="79466" y1="48424" x2="86783" y2="48141"/>
                        <a14:backgroundMark x1="83670" y1="47009" x2="89046" y2="50404"/>
                      </a14:backgroundRemoval>
                    </a14:imgEffect>
                  </a14:imgLayer>
                </a14:imgProps>
              </a:ext>
              <a:ext uri="{28A0092B-C50C-407E-A947-70E740481C1C}">
                <a14:useLocalDpi xmlns:a14="http://schemas.microsoft.com/office/drawing/2010/main" val="0"/>
              </a:ext>
            </a:extLst>
          </a:blip>
          <a:stretch>
            <a:fillRect/>
          </a:stretch>
        </p:blipFill>
        <p:spPr>
          <a:xfrm>
            <a:off x="7908036" y="3010568"/>
            <a:ext cx="3792386" cy="3792386"/>
          </a:xfrm>
          <a:prstGeom prst="rect">
            <a:avLst/>
          </a:prstGeom>
        </p:spPr>
      </p:pic>
      <p:sp>
        <p:nvSpPr>
          <p:cNvPr id="2" name="Hình chữ nhật: Góc Tròn 1">
            <a:extLst>
              <a:ext uri="{FF2B5EF4-FFF2-40B4-BE49-F238E27FC236}">
                <a16:creationId xmlns:a16="http://schemas.microsoft.com/office/drawing/2014/main" id="{C16E0D0B-60F8-4CB5-6995-44FD89109B5E}"/>
              </a:ext>
            </a:extLst>
          </p:cNvPr>
          <p:cNvSpPr/>
          <p:nvPr/>
        </p:nvSpPr>
        <p:spPr>
          <a:xfrm>
            <a:off x="1072641" y="1623197"/>
            <a:ext cx="9620250" cy="1432246"/>
          </a:xfrm>
          <a:custGeom>
            <a:avLst/>
            <a:gdLst>
              <a:gd name="connsiteX0" fmla="*/ 0 w 9620250"/>
              <a:gd name="connsiteY0" fmla="*/ 238712 h 1432246"/>
              <a:gd name="connsiteX1" fmla="*/ 238712 w 9620250"/>
              <a:gd name="connsiteY1" fmla="*/ 0 h 1432246"/>
              <a:gd name="connsiteX2" fmla="*/ 627282 w 9620250"/>
              <a:gd name="connsiteY2" fmla="*/ 0 h 1432246"/>
              <a:gd name="connsiteX3" fmla="*/ 1015852 w 9620250"/>
              <a:gd name="connsiteY3" fmla="*/ 0 h 1432246"/>
              <a:gd name="connsiteX4" fmla="*/ 1404422 w 9620250"/>
              <a:gd name="connsiteY4" fmla="*/ 0 h 1432246"/>
              <a:gd name="connsiteX5" fmla="*/ 2158705 w 9620250"/>
              <a:gd name="connsiteY5" fmla="*/ 0 h 1432246"/>
              <a:gd name="connsiteX6" fmla="*/ 2547276 w 9620250"/>
              <a:gd name="connsiteY6" fmla="*/ 0 h 1432246"/>
              <a:gd name="connsiteX7" fmla="*/ 2844417 w 9620250"/>
              <a:gd name="connsiteY7" fmla="*/ 0 h 1432246"/>
              <a:gd name="connsiteX8" fmla="*/ 3415844 w 9620250"/>
              <a:gd name="connsiteY8" fmla="*/ 0 h 1432246"/>
              <a:gd name="connsiteX9" fmla="*/ 3987271 w 9620250"/>
              <a:gd name="connsiteY9" fmla="*/ 0 h 1432246"/>
              <a:gd name="connsiteX10" fmla="*/ 4558697 w 9620250"/>
              <a:gd name="connsiteY10" fmla="*/ 0 h 1432246"/>
              <a:gd name="connsiteX11" fmla="*/ 5038696 w 9620250"/>
              <a:gd name="connsiteY11" fmla="*/ 0 h 1432246"/>
              <a:gd name="connsiteX12" fmla="*/ 5518694 w 9620250"/>
              <a:gd name="connsiteY12" fmla="*/ 0 h 1432246"/>
              <a:gd name="connsiteX13" fmla="*/ 5815836 w 9620250"/>
              <a:gd name="connsiteY13" fmla="*/ 0 h 1432246"/>
              <a:gd name="connsiteX14" fmla="*/ 6295834 w 9620250"/>
              <a:gd name="connsiteY14" fmla="*/ 0 h 1432246"/>
              <a:gd name="connsiteX15" fmla="*/ 6684404 w 9620250"/>
              <a:gd name="connsiteY15" fmla="*/ 0 h 1432246"/>
              <a:gd name="connsiteX16" fmla="*/ 7164403 w 9620250"/>
              <a:gd name="connsiteY16" fmla="*/ 0 h 1432246"/>
              <a:gd name="connsiteX17" fmla="*/ 7461545 w 9620250"/>
              <a:gd name="connsiteY17" fmla="*/ 0 h 1432246"/>
              <a:gd name="connsiteX18" fmla="*/ 7850115 w 9620250"/>
              <a:gd name="connsiteY18" fmla="*/ 0 h 1432246"/>
              <a:gd name="connsiteX19" fmla="*/ 8421541 w 9620250"/>
              <a:gd name="connsiteY19" fmla="*/ 0 h 1432246"/>
              <a:gd name="connsiteX20" fmla="*/ 8718683 w 9620250"/>
              <a:gd name="connsiteY20" fmla="*/ 0 h 1432246"/>
              <a:gd name="connsiteX21" fmla="*/ 9381538 w 9620250"/>
              <a:gd name="connsiteY21" fmla="*/ 0 h 1432246"/>
              <a:gd name="connsiteX22" fmla="*/ 9620250 w 9620250"/>
              <a:gd name="connsiteY22" fmla="*/ 238712 h 1432246"/>
              <a:gd name="connsiteX23" fmla="*/ 9620250 w 9620250"/>
              <a:gd name="connsiteY23" fmla="*/ 725671 h 1432246"/>
              <a:gd name="connsiteX24" fmla="*/ 9620250 w 9620250"/>
              <a:gd name="connsiteY24" fmla="*/ 1193534 h 1432246"/>
              <a:gd name="connsiteX25" fmla="*/ 9381538 w 9620250"/>
              <a:gd name="connsiteY25" fmla="*/ 1432246 h 1432246"/>
              <a:gd name="connsiteX26" fmla="*/ 8627255 w 9620250"/>
              <a:gd name="connsiteY26" fmla="*/ 1432246 h 1432246"/>
              <a:gd name="connsiteX27" fmla="*/ 7872972 w 9620250"/>
              <a:gd name="connsiteY27" fmla="*/ 1432246 h 1432246"/>
              <a:gd name="connsiteX28" fmla="*/ 7301545 w 9620250"/>
              <a:gd name="connsiteY28" fmla="*/ 1432246 h 1432246"/>
              <a:gd name="connsiteX29" fmla="*/ 6912975 w 9620250"/>
              <a:gd name="connsiteY29" fmla="*/ 1432246 h 1432246"/>
              <a:gd name="connsiteX30" fmla="*/ 6432977 w 9620250"/>
              <a:gd name="connsiteY30" fmla="*/ 1432246 h 1432246"/>
              <a:gd name="connsiteX31" fmla="*/ 5678693 w 9620250"/>
              <a:gd name="connsiteY31" fmla="*/ 1432246 h 1432246"/>
              <a:gd name="connsiteX32" fmla="*/ 5381552 w 9620250"/>
              <a:gd name="connsiteY32" fmla="*/ 1432246 h 1432246"/>
              <a:gd name="connsiteX33" fmla="*/ 4718697 w 9620250"/>
              <a:gd name="connsiteY33" fmla="*/ 1432246 h 1432246"/>
              <a:gd name="connsiteX34" fmla="*/ 4055842 w 9620250"/>
              <a:gd name="connsiteY34" fmla="*/ 1432246 h 1432246"/>
              <a:gd name="connsiteX35" fmla="*/ 3392987 w 9620250"/>
              <a:gd name="connsiteY35" fmla="*/ 1432246 h 1432246"/>
              <a:gd name="connsiteX36" fmla="*/ 3004417 w 9620250"/>
              <a:gd name="connsiteY36" fmla="*/ 1432246 h 1432246"/>
              <a:gd name="connsiteX37" fmla="*/ 2524419 w 9620250"/>
              <a:gd name="connsiteY37" fmla="*/ 1432246 h 1432246"/>
              <a:gd name="connsiteX38" fmla="*/ 1861564 w 9620250"/>
              <a:gd name="connsiteY38" fmla="*/ 1432246 h 1432246"/>
              <a:gd name="connsiteX39" fmla="*/ 1198709 w 9620250"/>
              <a:gd name="connsiteY39" fmla="*/ 1432246 h 1432246"/>
              <a:gd name="connsiteX40" fmla="*/ 901567 w 9620250"/>
              <a:gd name="connsiteY40" fmla="*/ 1432246 h 1432246"/>
              <a:gd name="connsiteX41" fmla="*/ 238712 w 9620250"/>
              <a:gd name="connsiteY41" fmla="*/ 1432246 h 1432246"/>
              <a:gd name="connsiteX42" fmla="*/ 0 w 9620250"/>
              <a:gd name="connsiteY42" fmla="*/ 1193534 h 1432246"/>
              <a:gd name="connsiteX43" fmla="*/ 0 w 9620250"/>
              <a:gd name="connsiteY43" fmla="*/ 716123 h 1432246"/>
              <a:gd name="connsiteX44" fmla="*/ 0 w 9620250"/>
              <a:gd name="connsiteY44" fmla="*/ 238712 h 143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20250" h="1432246" fill="none" extrusionOk="0">
                <a:moveTo>
                  <a:pt x="0" y="238712"/>
                </a:moveTo>
                <a:cubicBezTo>
                  <a:pt x="20585" y="125691"/>
                  <a:pt x="95995" y="-8051"/>
                  <a:pt x="238712" y="0"/>
                </a:cubicBezTo>
                <a:cubicBezTo>
                  <a:pt x="323079" y="-10393"/>
                  <a:pt x="512996" y="7921"/>
                  <a:pt x="627282" y="0"/>
                </a:cubicBezTo>
                <a:cubicBezTo>
                  <a:pt x="741568" y="-7921"/>
                  <a:pt x="913034" y="15714"/>
                  <a:pt x="1015852" y="0"/>
                </a:cubicBezTo>
                <a:cubicBezTo>
                  <a:pt x="1118670" y="-15714"/>
                  <a:pt x="1299364" y="30387"/>
                  <a:pt x="1404422" y="0"/>
                </a:cubicBezTo>
                <a:cubicBezTo>
                  <a:pt x="1509480" y="-30387"/>
                  <a:pt x="1850898" y="71280"/>
                  <a:pt x="2158705" y="0"/>
                </a:cubicBezTo>
                <a:cubicBezTo>
                  <a:pt x="2466512" y="-71280"/>
                  <a:pt x="2399210" y="45711"/>
                  <a:pt x="2547276" y="0"/>
                </a:cubicBezTo>
                <a:cubicBezTo>
                  <a:pt x="2695342" y="-45711"/>
                  <a:pt x="2700650" y="19999"/>
                  <a:pt x="2844417" y="0"/>
                </a:cubicBezTo>
                <a:cubicBezTo>
                  <a:pt x="2988184" y="-19999"/>
                  <a:pt x="3273442" y="66090"/>
                  <a:pt x="3415844" y="0"/>
                </a:cubicBezTo>
                <a:cubicBezTo>
                  <a:pt x="3558246" y="-66090"/>
                  <a:pt x="3798015" y="62211"/>
                  <a:pt x="3987271" y="0"/>
                </a:cubicBezTo>
                <a:cubicBezTo>
                  <a:pt x="4176527" y="-62211"/>
                  <a:pt x="4289098" y="53319"/>
                  <a:pt x="4558697" y="0"/>
                </a:cubicBezTo>
                <a:cubicBezTo>
                  <a:pt x="4828296" y="-53319"/>
                  <a:pt x="4880232" y="12579"/>
                  <a:pt x="5038696" y="0"/>
                </a:cubicBezTo>
                <a:cubicBezTo>
                  <a:pt x="5197160" y="-12579"/>
                  <a:pt x="5397576" y="16921"/>
                  <a:pt x="5518694" y="0"/>
                </a:cubicBezTo>
                <a:cubicBezTo>
                  <a:pt x="5639812" y="-16921"/>
                  <a:pt x="5722501" y="10768"/>
                  <a:pt x="5815836" y="0"/>
                </a:cubicBezTo>
                <a:cubicBezTo>
                  <a:pt x="5909171" y="-10768"/>
                  <a:pt x="6177288" y="37723"/>
                  <a:pt x="6295834" y="0"/>
                </a:cubicBezTo>
                <a:cubicBezTo>
                  <a:pt x="6414380" y="-37723"/>
                  <a:pt x="6527600" y="12661"/>
                  <a:pt x="6684404" y="0"/>
                </a:cubicBezTo>
                <a:cubicBezTo>
                  <a:pt x="6841208" y="-12661"/>
                  <a:pt x="6967663" y="48842"/>
                  <a:pt x="7164403" y="0"/>
                </a:cubicBezTo>
                <a:cubicBezTo>
                  <a:pt x="7361143" y="-48842"/>
                  <a:pt x="7391809" y="19709"/>
                  <a:pt x="7461545" y="0"/>
                </a:cubicBezTo>
                <a:cubicBezTo>
                  <a:pt x="7531281" y="-19709"/>
                  <a:pt x="7669733" y="4219"/>
                  <a:pt x="7850115" y="0"/>
                </a:cubicBezTo>
                <a:cubicBezTo>
                  <a:pt x="8030497" y="-4219"/>
                  <a:pt x="8200232" y="35185"/>
                  <a:pt x="8421541" y="0"/>
                </a:cubicBezTo>
                <a:cubicBezTo>
                  <a:pt x="8642850" y="-35185"/>
                  <a:pt x="8589683" y="1805"/>
                  <a:pt x="8718683" y="0"/>
                </a:cubicBezTo>
                <a:cubicBezTo>
                  <a:pt x="8847683" y="-1805"/>
                  <a:pt x="9078843" y="49860"/>
                  <a:pt x="9381538" y="0"/>
                </a:cubicBezTo>
                <a:cubicBezTo>
                  <a:pt x="9493623" y="34097"/>
                  <a:pt x="9617802" y="113971"/>
                  <a:pt x="9620250" y="238712"/>
                </a:cubicBezTo>
                <a:cubicBezTo>
                  <a:pt x="9661715" y="376387"/>
                  <a:pt x="9611225" y="578033"/>
                  <a:pt x="9620250" y="725671"/>
                </a:cubicBezTo>
                <a:cubicBezTo>
                  <a:pt x="9629275" y="873309"/>
                  <a:pt x="9578328" y="1059379"/>
                  <a:pt x="9620250" y="1193534"/>
                </a:cubicBezTo>
                <a:cubicBezTo>
                  <a:pt x="9646149" y="1316115"/>
                  <a:pt x="9532159" y="1447506"/>
                  <a:pt x="9381538" y="1432246"/>
                </a:cubicBezTo>
                <a:cubicBezTo>
                  <a:pt x="9053713" y="1479966"/>
                  <a:pt x="8935941" y="1404978"/>
                  <a:pt x="8627255" y="1432246"/>
                </a:cubicBezTo>
                <a:cubicBezTo>
                  <a:pt x="8318569" y="1459514"/>
                  <a:pt x="8100596" y="1342148"/>
                  <a:pt x="7872972" y="1432246"/>
                </a:cubicBezTo>
                <a:cubicBezTo>
                  <a:pt x="7645348" y="1522344"/>
                  <a:pt x="7509875" y="1383211"/>
                  <a:pt x="7301545" y="1432246"/>
                </a:cubicBezTo>
                <a:cubicBezTo>
                  <a:pt x="7093215" y="1481281"/>
                  <a:pt x="6996894" y="1395213"/>
                  <a:pt x="6912975" y="1432246"/>
                </a:cubicBezTo>
                <a:cubicBezTo>
                  <a:pt x="6829056" y="1469279"/>
                  <a:pt x="6560966" y="1432010"/>
                  <a:pt x="6432977" y="1432246"/>
                </a:cubicBezTo>
                <a:cubicBezTo>
                  <a:pt x="6304988" y="1432482"/>
                  <a:pt x="5895963" y="1428578"/>
                  <a:pt x="5678693" y="1432246"/>
                </a:cubicBezTo>
                <a:cubicBezTo>
                  <a:pt x="5461423" y="1435914"/>
                  <a:pt x="5529355" y="1400711"/>
                  <a:pt x="5381552" y="1432246"/>
                </a:cubicBezTo>
                <a:cubicBezTo>
                  <a:pt x="5233749" y="1463781"/>
                  <a:pt x="4954514" y="1420477"/>
                  <a:pt x="4718697" y="1432246"/>
                </a:cubicBezTo>
                <a:cubicBezTo>
                  <a:pt x="4482880" y="1444015"/>
                  <a:pt x="4364099" y="1385747"/>
                  <a:pt x="4055842" y="1432246"/>
                </a:cubicBezTo>
                <a:cubicBezTo>
                  <a:pt x="3747585" y="1478745"/>
                  <a:pt x="3644299" y="1421938"/>
                  <a:pt x="3392987" y="1432246"/>
                </a:cubicBezTo>
                <a:cubicBezTo>
                  <a:pt x="3141676" y="1442554"/>
                  <a:pt x="3136268" y="1412661"/>
                  <a:pt x="3004417" y="1432246"/>
                </a:cubicBezTo>
                <a:cubicBezTo>
                  <a:pt x="2872566" y="1451831"/>
                  <a:pt x="2667372" y="1406692"/>
                  <a:pt x="2524419" y="1432246"/>
                </a:cubicBezTo>
                <a:cubicBezTo>
                  <a:pt x="2381466" y="1457800"/>
                  <a:pt x="2035974" y="1371686"/>
                  <a:pt x="1861564" y="1432246"/>
                </a:cubicBezTo>
                <a:cubicBezTo>
                  <a:pt x="1687155" y="1492806"/>
                  <a:pt x="1501606" y="1360159"/>
                  <a:pt x="1198709" y="1432246"/>
                </a:cubicBezTo>
                <a:cubicBezTo>
                  <a:pt x="895813" y="1504333"/>
                  <a:pt x="970984" y="1430872"/>
                  <a:pt x="901567" y="1432246"/>
                </a:cubicBezTo>
                <a:cubicBezTo>
                  <a:pt x="832150" y="1433620"/>
                  <a:pt x="404617" y="1354831"/>
                  <a:pt x="238712" y="1432246"/>
                </a:cubicBezTo>
                <a:cubicBezTo>
                  <a:pt x="113674" y="1399695"/>
                  <a:pt x="14913" y="1334494"/>
                  <a:pt x="0" y="1193534"/>
                </a:cubicBezTo>
                <a:cubicBezTo>
                  <a:pt x="-51657" y="967079"/>
                  <a:pt x="40045" y="926080"/>
                  <a:pt x="0" y="716123"/>
                </a:cubicBezTo>
                <a:cubicBezTo>
                  <a:pt x="-40045" y="506166"/>
                  <a:pt x="47134" y="424326"/>
                  <a:pt x="0" y="238712"/>
                </a:cubicBezTo>
                <a:close/>
              </a:path>
              <a:path w="9620250" h="1432246" stroke="0" extrusionOk="0">
                <a:moveTo>
                  <a:pt x="0" y="238712"/>
                </a:moveTo>
                <a:cubicBezTo>
                  <a:pt x="6553" y="91398"/>
                  <a:pt x="98033" y="5463"/>
                  <a:pt x="238712" y="0"/>
                </a:cubicBezTo>
                <a:cubicBezTo>
                  <a:pt x="517584" y="-44920"/>
                  <a:pt x="668432" y="17713"/>
                  <a:pt x="992995" y="0"/>
                </a:cubicBezTo>
                <a:cubicBezTo>
                  <a:pt x="1317558" y="-17713"/>
                  <a:pt x="1166447" y="33624"/>
                  <a:pt x="1290137" y="0"/>
                </a:cubicBezTo>
                <a:cubicBezTo>
                  <a:pt x="1413827" y="-33624"/>
                  <a:pt x="1718515" y="48895"/>
                  <a:pt x="1952992" y="0"/>
                </a:cubicBezTo>
                <a:cubicBezTo>
                  <a:pt x="2187469" y="-48895"/>
                  <a:pt x="2547865" y="11023"/>
                  <a:pt x="2707275" y="0"/>
                </a:cubicBezTo>
                <a:cubicBezTo>
                  <a:pt x="2866685" y="-11023"/>
                  <a:pt x="3033981" y="7304"/>
                  <a:pt x="3278702" y="0"/>
                </a:cubicBezTo>
                <a:cubicBezTo>
                  <a:pt x="3523423" y="-7304"/>
                  <a:pt x="3430625" y="16540"/>
                  <a:pt x="3575843" y="0"/>
                </a:cubicBezTo>
                <a:cubicBezTo>
                  <a:pt x="3721061" y="-16540"/>
                  <a:pt x="3955770" y="11379"/>
                  <a:pt x="4147270" y="0"/>
                </a:cubicBezTo>
                <a:cubicBezTo>
                  <a:pt x="4338770" y="-11379"/>
                  <a:pt x="4639813" y="72535"/>
                  <a:pt x="4810125" y="0"/>
                </a:cubicBezTo>
                <a:cubicBezTo>
                  <a:pt x="4980437" y="-72535"/>
                  <a:pt x="5090186" y="23376"/>
                  <a:pt x="5198695" y="0"/>
                </a:cubicBezTo>
                <a:cubicBezTo>
                  <a:pt x="5307204" y="-23376"/>
                  <a:pt x="5432423" y="8415"/>
                  <a:pt x="5587265" y="0"/>
                </a:cubicBezTo>
                <a:cubicBezTo>
                  <a:pt x="5742107" y="-8415"/>
                  <a:pt x="6063982" y="81584"/>
                  <a:pt x="6341548" y="0"/>
                </a:cubicBezTo>
                <a:cubicBezTo>
                  <a:pt x="6619114" y="-81584"/>
                  <a:pt x="6550102" y="18717"/>
                  <a:pt x="6638690" y="0"/>
                </a:cubicBezTo>
                <a:cubicBezTo>
                  <a:pt x="6727278" y="-18717"/>
                  <a:pt x="7080365" y="20906"/>
                  <a:pt x="7210117" y="0"/>
                </a:cubicBezTo>
                <a:cubicBezTo>
                  <a:pt x="7339869" y="-20906"/>
                  <a:pt x="7696262" y="69485"/>
                  <a:pt x="7872972" y="0"/>
                </a:cubicBezTo>
                <a:cubicBezTo>
                  <a:pt x="8049682" y="-69485"/>
                  <a:pt x="8423990" y="84413"/>
                  <a:pt x="8627255" y="0"/>
                </a:cubicBezTo>
                <a:cubicBezTo>
                  <a:pt x="8830520" y="-84413"/>
                  <a:pt x="9122807" y="4197"/>
                  <a:pt x="9381538" y="0"/>
                </a:cubicBezTo>
                <a:cubicBezTo>
                  <a:pt x="9489748" y="4327"/>
                  <a:pt x="9609255" y="91693"/>
                  <a:pt x="9620250" y="238712"/>
                </a:cubicBezTo>
                <a:cubicBezTo>
                  <a:pt x="9650299" y="414963"/>
                  <a:pt x="9589735" y="513976"/>
                  <a:pt x="9620250" y="706575"/>
                </a:cubicBezTo>
                <a:cubicBezTo>
                  <a:pt x="9650765" y="899174"/>
                  <a:pt x="9616527" y="950903"/>
                  <a:pt x="9620250" y="1193534"/>
                </a:cubicBezTo>
                <a:cubicBezTo>
                  <a:pt x="9631780" y="1292044"/>
                  <a:pt x="9492116" y="1426509"/>
                  <a:pt x="9381538" y="1432246"/>
                </a:cubicBezTo>
                <a:cubicBezTo>
                  <a:pt x="9264007" y="1454069"/>
                  <a:pt x="8966837" y="1379778"/>
                  <a:pt x="8810111" y="1432246"/>
                </a:cubicBezTo>
                <a:cubicBezTo>
                  <a:pt x="8653385" y="1484714"/>
                  <a:pt x="8401420" y="1416333"/>
                  <a:pt x="8238685" y="1432246"/>
                </a:cubicBezTo>
                <a:cubicBezTo>
                  <a:pt x="8075950" y="1448159"/>
                  <a:pt x="8053403" y="1410767"/>
                  <a:pt x="7941543" y="1432246"/>
                </a:cubicBezTo>
                <a:cubicBezTo>
                  <a:pt x="7829683" y="1453725"/>
                  <a:pt x="7770212" y="1425401"/>
                  <a:pt x="7644401" y="1432246"/>
                </a:cubicBezTo>
                <a:cubicBezTo>
                  <a:pt x="7518590" y="1439091"/>
                  <a:pt x="7492872" y="1409553"/>
                  <a:pt x="7347259" y="1432246"/>
                </a:cubicBezTo>
                <a:cubicBezTo>
                  <a:pt x="7201646" y="1454939"/>
                  <a:pt x="7106191" y="1406569"/>
                  <a:pt x="6867261" y="1432246"/>
                </a:cubicBezTo>
                <a:cubicBezTo>
                  <a:pt x="6628331" y="1457923"/>
                  <a:pt x="6549474" y="1397795"/>
                  <a:pt x="6295834" y="1432246"/>
                </a:cubicBezTo>
                <a:cubicBezTo>
                  <a:pt x="6042194" y="1466697"/>
                  <a:pt x="5932607" y="1410145"/>
                  <a:pt x="5724408" y="1432246"/>
                </a:cubicBezTo>
                <a:cubicBezTo>
                  <a:pt x="5516209" y="1454347"/>
                  <a:pt x="5332258" y="1386329"/>
                  <a:pt x="4970124" y="1432246"/>
                </a:cubicBezTo>
                <a:cubicBezTo>
                  <a:pt x="4607990" y="1478163"/>
                  <a:pt x="4667131" y="1416752"/>
                  <a:pt x="4581554" y="1432246"/>
                </a:cubicBezTo>
                <a:cubicBezTo>
                  <a:pt x="4495977" y="1447740"/>
                  <a:pt x="4422610" y="1406728"/>
                  <a:pt x="4284413" y="1432246"/>
                </a:cubicBezTo>
                <a:cubicBezTo>
                  <a:pt x="4146216" y="1457764"/>
                  <a:pt x="4086843" y="1404116"/>
                  <a:pt x="3895842" y="1432246"/>
                </a:cubicBezTo>
                <a:cubicBezTo>
                  <a:pt x="3704841" y="1460376"/>
                  <a:pt x="3634980" y="1385331"/>
                  <a:pt x="3415844" y="1432246"/>
                </a:cubicBezTo>
                <a:cubicBezTo>
                  <a:pt x="3196708" y="1479161"/>
                  <a:pt x="3196798" y="1424510"/>
                  <a:pt x="3118702" y="1432246"/>
                </a:cubicBezTo>
                <a:cubicBezTo>
                  <a:pt x="3040606" y="1439982"/>
                  <a:pt x="2803988" y="1380033"/>
                  <a:pt x="2547276" y="1432246"/>
                </a:cubicBezTo>
                <a:cubicBezTo>
                  <a:pt x="2290564" y="1484459"/>
                  <a:pt x="2199177" y="1389158"/>
                  <a:pt x="1975849" y="1432246"/>
                </a:cubicBezTo>
                <a:cubicBezTo>
                  <a:pt x="1752521" y="1475334"/>
                  <a:pt x="1686305" y="1384948"/>
                  <a:pt x="1495851" y="1432246"/>
                </a:cubicBezTo>
                <a:cubicBezTo>
                  <a:pt x="1305397" y="1479544"/>
                  <a:pt x="1257944" y="1424938"/>
                  <a:pt x="1107280" y="1432246"/>
                </a:cubicBezTo>
                <a:cubicBezTo>
                  <a:pt x="956616" y="1439554"/>
                  <a:pt x="921850" y="1425159"/>
                  <a:pt x="810139" y="1432246"/>
                </a:cubicBezTo>
                <a:cubicBezTo>
                  <a:pt x="698428" y="1439333"/>
                  <a:pt x="465773" y="1407684"/>
                  <a:pt x="238712" y="1432246"/>
                </a:cubicBezTo>
                <a:cubicBezTo>
                  <a:pt x="121901" y="1416760"/>
                  <a:pt x="-31177" y="1331473"/>
                  <a:pt x="0" y="1193534"/>
                </a:cubicBezTo>
                <a:cubicBezTo>
                  <a:pt x="-47667" y="1062191"/>
                  <a:pt x="1274" y="822457"/>
                  <a:pt x="0" y="716123"/>
                </a:cubicBezTo>
                <a:cubicBezTo>
                  <a:pt x="-1274" y="609789"/>
                  <a:pt x="56752" y="385066"/>
                  <a:pt x="0" y="238712"/>
                </a:cubicBezTo>
                <a:close/>
              </a:path>
            </a:pathLst>
          </a:custGeom>
          <a:solidFill>
            <a:schemeClr val="accent6">
              <a:lumMod val="20000"/>
              <a:lumOff val="80000"/>
            </a:schemeClr>
          </a:solidFill>
          <a:ln w="57150">
            <a:solidFill>
              <a:schemeClr val="accent6">
                <a:lumMod val="50000"/>
              </a:schemeClr>
            </a:solidFill>
            <a:extLst>
              <a:ext uri="{C807C97D-BFC1-408E-A445-0C87EB9F89A2}">
                <ask:lineSketchStyleProps xmlns:ask="http://schemas.microsoft.com/office/drawing/2018/sketchyshapes" sd="62433929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1" name="Hình ảnh 20">
            <a:extLst>
              <a:ext uri="{FF2B5EF4-FFF2-40B4-BE49-F238E27FC236}">
                <a16:creationId xmlns:a16="http://schemas.microsoft.com/office/drawing/2014/main" id="{7FA882F5-3953-39F5-CB8F-F9F989D26A05}"/>
              </a:ext>
            </a:extLst>
          </p:cNvPr>
          <p:cNvPicPr>
            <a:picLocks noChangeAspect="1"/>
          </p:cNvPicPr>
          <p:nvPr/>
        </p:nvPicPr>
        <p:blipFill>
          <a:blip r:embed="rId5"/>
          <a:stretch>
            <a:fillRect/>
          </a:stretch>
        </p:blipFill>
        <p:spPr>
          <a:xfrm>
            <a:off x="4372094" y="-392836"/>
            <a:ext cx="2897035" cy="2174746"/>
          </a:xfrm>
          <a:prstGeom prst="rect">
            <a:avLst/>
          </a:prstGeom>
        </p:spPr>
      </p:pic>
      <p:sp>
        <p:nvSpPr>
          <p:cNvPr id="22" name="Hộp Văn bản 21">
            <a:extLst>
              <a:ext uri="{FF2B5EF4-FFF2-40B4-BE49-F238E27FC236}">
                <a16:creationId xmlns:a16="http://schemas.microsoft.com/office/drawing/2014/main" id="{D25ADBBD-38B1-6A77-0BE1-86B44ABE2247}"/>
              </a:ext>
            </a:extLst>
          </p:cNvPr>
          <p:cNvSpPr txBox="1"/>
          <p:nvPr/>
        </p:nvSpPr>
        <p:spPr>
          <a:xfrm>
            <a:off x="4863430" y="976866"/>
            <a:ext cx="2191629" cy="646331"/>
          </a:xfrm>
          <a:prstGeom prst="rect">
            <a:avLst/>
          </a:prstGeom>
          <a:noFill/>
        </p:spPr>
        <p:txBody>
          <a:bodyPr wrap="square">
            <a:spAutoFit/>
          </a:bodyPr>
          <a:lstStyle/>
          <a:p>
            <a:r>
              <a:rPr kumimoji="0" lang="vi-VN" sz="3600" b="0" i="0" u="none" strike="noStrike" kern="1200" cap="none" spc="0" normalizeH="0" baseline="0" noProof="0">
                <a:ln>
                  <a:noFill/>
                </a:ln>
                <a:solidFill>
                  <a:schemeClr val="bg1"/>
                </a:solidFill>
                <a:effectLst/>
                <a:uLnTx/>
                <a:uFillTx/>
                <a:latin typeface="UTM Mother" panose="02040603050506020204" pitchFamily="18" charset="0"/>
                <a:cs typeface="Arial" panose="020B0604020202020204" pitchFamily="34" charset="0"/>
              </a:rPr>
              <a:t>Về</a:t>
            </a:r>
            <a:r>
              <a:rPr kumimoji="0" lang="vi-VN" sz="3600" b="0" i="0" u="none" strike="noStrike" kern="1200" cap="none" spc="0" normalizeH="0" noProof="0">
                <a:ln>
                  <a:noFill/>
                </a:ln>
                <a:solidFill>
                  <a:schemeClr val="bg1"/>
                </a:solidFill>
                <a:effectLst/>
                <a:uLnTx/>
                <a:uFillTx/>
                <a:latin typeface="UTM Mother" panose="02040603050506020204" pitchFamily="18" charset="0"/>
                <a:cs typeface="Arial" panose="020B0604020202020204" pitchFamily="34" charset="0"/>
              </a:rPr>
              <a:t> nhà</a:t>
            </a:r>
            <a:endParaRPr lang="vi-VN" sz="3600"/>
          </a:p>
        </p:txBody>
      </p:sp>
      <p:sp>
        <p:nvSpPr>
          <p:cNvPr id="4" name="Hộp Văn bản 3">
            <a:extLst>
              <a:ext uri="{FF2B5EF4-FFF2-40B4-BE49-F238E27FC236}">
                <a16:creationId xmlns:a16="http://schemas.microsoft.com/office/drawing/2014/main" id="{94032EEE-4E79-38D4-D6AE-19B18AC628A1}"/>
              </a:ext>
            </a:extLst>
          </p:cNvPr>
          <p:cNvSpPr txBox="1"/>
          <p:nvPr/>
        </p:nvSpPr>
        <p:spPr>
          <a:xfrm>
            <a:off x="491578" y="1851057"/>
            <a:ext cx="10505110" cy="1077218"/>
          </a:xfrm>
          <a:prstGeom prst="rect">
            <a:avLst/>
          </a:prstGeom>
          <a:noFill/>
        </p:spPr>
        <p:txBody>
          <a:bodyPr wrap="square" rtlCol="0">
            <a:spAutoFit/>
          </a:bodyPr>
          <a:lstStyle/>
          <a:p>
            <a:pPr algn="ctr"/>
            <a:r>
              <a:rPr lang="vi-VN" sz="3200" b="1">
                <a:solidFill>
                  <a:srgbClr val="C00000"/>
                </a:solidFill>
                <a:latin typeface="Calibri" panose="020F0502020204030204" pitchFamily="34" charset="0"/>
                <a:cs typeface="Calibri" panose="020F0502020204030204" pitchFamily="34" charset="0"/>
              </a:rPr>
              <a:t>Sưu tầm tranh, ảnh hoặc vẽ về những việc cần làm </a:t>
            </a:r>
          </a:p>
          <a:p>
            <a:pPr algn="ctr"/>
            <a:r>
              <a:rPr lang="vi-VN" sz="3200" b="1">
                <a:solidFill>
                  <a:srgbClr val="C00000"/>
                </a:solidFill>
                <a:latin typeface="Calibri" panose="020F0502020204030204" pitchFamily="34" charset="0"/>
                <a:cs typeface="Calibri" panose="020F0502020204030204" pitchFamily="34" charset="0"/>
              </a:rPr>
              <a:t>chăm sóc vật nuôi mà em biết.</a:t>
            </a:r>
          </a:p>
        </p:txBody>
      </p:sp>
      <p:pic>
        <p:nvPicPr>
          <p:cNvPr id="18" name="Hình ảnh 17">
            <a:extLst>
              <a:ext uri="{FF2B5EF4-FFF2-40B4-BE49-F238E27FC236}">
                <a16:creationId xmlns:a16="http://schemas.microsoft.com/office/drawing/2014/main" id="{18B3B5AD-25B5-60CE-AF76-F7B8D66E9D8C}"/>
              </a:ext>
            </a:extLst>
          </p:cNvPr>
          <p:cNvPicPr>
            <a:picLocks noChangeAspect="1"/>
          </p:cNvPicPr>
          <p:nvPr/>
        </p:nvPicPr>
        <p:blipFill>
          <a:blip r:embed="rId6"/>
          <a:stretch>
            <a:fillRect/>
          </a:stretch>
        </p:blipFill>
        <p:spPr>
          <a:xfrm>
            <a:off x="4077125" y="2671926"/>
            <a:ext cx="4018882" cy="4018882"/>
          </a:xfrm>
          <a:prstGeom prst="rect">
            <a:avLst/>
          </a:prstGeom>
        </p:spPr>
      </p:pic>
      <p:pic>
        <p:nvPicPr>
          <p:cNvPr id="6" name="Hình ảnh 5" descr="Ảnh có chứa phim hoạt hình, Tác phẩm nghệ thuật của trẻ con, trang phục, hình mẫu&#10;&#10;Mô tả được tạo tự động">
            <a:extLst>
              <a:ext uri="{FF2B5EF4-FFF2-40B4-BE49-F238E27FC236}">
                <a16:creationId xmlns:a16="http://schemas.microsoft.com/office/drawing/2014/main" id="{5758711E-29DC-B863-D130-7B59990A435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397" b="93452" l="5093" r="96847">
                        <a14:foregroundMark x1="28254" y1="27688" x2="39289" y2="68068"/>
                        <a14:foregroundMark x1="57074" y1="24899" x2="76920" y2="53314"/>
                        <a14:foregroundMark x1="76920" y1="53314" x2="49313" y2="81730"/>
                        <a14:foregroundMark x1="49313" y1="81730" x2="23242" y2="69200"/>
                        <a14:foregroundMark x1="23242" y1="69200" x2="34074" y2="34155"/>
                        <a14:foregroundMark x1="34074" y1="34155" x2="43492" y2="27405"/>
                        <a14:foregroundMark x1="89774" y1="44341" x2="87187" y2="62247"/>
                        <a14:foregroundMark x1="87187" y1="62247" x2="69119" y2="84600"/>
                        <a14:foregroundMark x1="69119" y1="84600" x2="29345" y2="82336"/>
                        <a14:foregroundMark x1="29345" y1="82336" x2="15158" y2="61439"/>
                        <a14:foregroundMark x1="15158" y1="61439" x2="14147" y2="55376"/>
                        <a14:foregroundMark x1="82458" y1="73161" x2="74737" y2="83994"/>
                        <a14:foregroundMark x1="74737" y1="83994" x2="42037" y2="82458"/>
                        <a14:foregroundMark x1="42037" y1="82458" x2="47858" y2="61803"/>
                        <a14:foregroundMark x1="47858" y1="61803" x2="69321" y2="74333"/>
                        <a14:foregroundMark x1="69321" y1="74333" x2="66653" y2="80194"/>
                        <a14:foregroundMark x1="84721" y1="68634" x2="77930" y2="83630"/>
                        <a14:foregroundMark x1="77930" y1="83630" x2="55174" y2="93977"/>
                        <a14:foregroundMark x1="55174" y1="93977" x2="22757" y2="80477"/>
                        <a14:foregroundMark x1="22757" y1="80477" x2="18230" y2="62369"/>
                        <a14:foregroundMark x1="18230" y1="62369" x2="36500" y2="56306"/>
                        <a14:foregroundMark x1="36500" y1="56306" x2="44139" y2="27526"/>
                        <a14:foregroundMark x1="44139" y1="27526" x2="68634" y2="20412"/>
                        <a14:foregroundMark x1="68634" y1="20412" x2="89248" y2="43048"/>
                        <a14:foregroundMark x1="89248" y1="43048" x2="90905" y2="53678"/>
                        <a14:foregroundMark x1="29951" y1="17542" x2="17866" y2="28618"/>
                        <a14:foregroundMark x1="17866" y1="28618" x2="12854" y2="60267"/>
                        <a14:foregroundMark x1="12854" y1="60267" x2="34317" y2="45028"/>
                        <a14:foregroundMark x1="34317" y1="45028" x2="19806" y2="28254"/>
                        <a14:foregroundMark x1="13015" y1="41269" x2="38723" y2="56508"/>
                        <a14:foregroundMark x1="10509" y1="35610" x2="7437" y2="52951"/>
                        <a14:foregroundMark x1="7437" y1="52951" x2="15562" y2="73444"/>
                        <a14:foregroundMark x1="14713" y1="75101" x2="30315" y2="90744"/>
                        <a14:foregroundMark x1="30315" y1="90744" x2="49434" y2="93452"/>
                        <a14:foregroundMark x1="51698" y1="27688" x2="60994" y2="67785"/>
                        <a14:foregroundMark x1="73969" y1="33064" x2="86702" y2="63541"/>
                        <a14:foregroundMark x1="85287" y1="27122" x2="89733" y2="45109"/>
                        <a14:foregroundMark x1="89733" y1="45109" x2="53314" y2="59297"/>
                        <a14:foregroundMark x1="53314" y1="59297" x2="26960" y2="25627"/>
                        <a14:foregroundMark x1="26960" y1="25627" x2="36500" y2="10509"/>
                        <a14:foregroundMark x1="36500" y1="10509" x2="60711" y2="11520"/>
                        <a14:foregroundMark x1="60711" y1="11520" x2="91593" y2="50647"/>
                        <a14:foregroundMark x1="91593" y1="50647" x2="91754" y2="51415"/>
                        <a14:foregroundMark x1="34762" y1="12449" x2="48019" y2="24333"/>
                        <a14:foregroundMark x1="50283" y1="7397" x2="75950" y2="24333"/>
                        <a14:foregroundMark x1="67785" y1="13581" x2="78496" y2="24050"/>
                        <a14:foregroundMark x1="18391" y1="26031" x2="26637" y2="30760"/>
                        <a14:foregroundMark x1="26637" y1="30760" x2="14996" y2="30032"/>
                        <a14:foregroundMark x1="14996" y1="30032" x2="8529" y2="31366"/>
                        <a14:foregroundMark x1="19240" y1="24333" x2="12449" y2="37874"/>
                        <a14:foregroundMark x1="17542" y1="23767" x2="10752" y2="32781"/>
                        <a14:foregroundMark x1="22352" y1="23201" x2="33347" y2="42926"/>
                        <a14:foregroundMark x1="5133" y1="72312" x2="6265" y2="72312"/>
                        <a14:foregroundMark x1="63824" y1="10752" x2="89248" y2="27688"/>
                        <a14:foregroundMark x1="78779" y1="24616" x2="86136" y2="29386"/>
                        <a14:foregroundMark x1="65238" y1="7680" x2="71180" y2="24050"/>
                        <a14:foregroundMark x1="70331" y1="11884" x2="75101" y2="14996"/>
                        <a14:foregroundMark x1="69200" y1="10752" x2="80194" y2="18108"/>
                        <a14:foregroundMark x1="80194" y1="18108" x2="83023" y2="21787"/>
                        <a14:foregroundMark x1="68917" y1="10226" x2="76960" y2="15238"/>
                        <a14:foregroundMark x1="76960" y1="15238" x2="79911" y2="19240"/>
                        <a14:foregroundMark x1="15845" y1="23484" x2="14713" y2="22918"/>
                        <a14:foregroundMark x1="94867" y1="71746" x2="96847" y2="74252"/>
                      </a14:backgroundRemoval>
                    </a14:imgEffect>
                  </a14:imgLayer>
                </a14:imgProps>
              </a:ext>
              <a:ext uri="{28A0092B-C50C-407E-A947-70E740481C1C}">
                <a14:useLocalDpi xmlns:a14="http://schemas.microsoft.com/office/drawing/2010/main" val="0"/>
              </a:ext>
            </a:extLst>
          </a:blip>
          <a:stretch>
            <a:fillRect/>
          </a:stretch>
        </p:blipFill>
        <p:spPr>
          <a:xfrm>
            <a:off x="457097" y="2954495"/>
            <a:ext cx="3792386" cy="3792386"/>
          </a:xfrm>
          <a:prstGeom prst="rect">
            <a:avLst/>
          </a:prstGeom>
        </p:spPr>
      </p:pic>
    </p:spTree>
    <p:extLst>
      <p:ext uri="{BB962C8B-B14F-4D97-AF65-F5344CB8AC3E}">
        <p14:creationId xmlns:p14="http://schemas.microsoft.com/office/powerpoint/2010/main" val="12087481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900" decel="100000" fill="hold"/>
                                        <p:tgtEl>
                                          <p:spTgt spid="2"/>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8" presetID="37"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900" decel="100000" fill="hold"/>
                                        <p:tgtEl>
                                          <p:spTgt spid="21"/>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24" presetID="37"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900" decel="100000" fill="hold"/>
                                        <p:tgtEl>
                                          <p:spTgt spid="22"/>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30" presetID="37"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900" decel="100000" fill="hold"/>
                                        <p:tgtEl>
                                          <p:spTgt spid="4"/>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36" presetID="31"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fltVal val="0"/>
                                          </p:val>
                                        </p:tav>
                                        <p:tav tm="100000">
                                          <p:val>
                                            <p:strVal val="#ppt_w"/>
                                          </p:val>
                                        </p:tav>
                                      </p:tavLst>
                                    </p:anim>
                                    <p:anim calcmode="lin" valueType="num">
                                      <p:cBhvr>
                                        <p:cTn id="39" dur="1000" fill="hold"/>
                                        <p:tgtEl>
                                          <p:spTgt spid="6"/>
                                        </p:tgtEl>
                                        <p:attrNameLst>
                                          <p:attrName>ppt_h</p:attrName>
                                        </p:attrNameLst>
                                      </p:cBhvr>
                                      <p:tavLst>
                                        <p:tav tm="0">
                                          <p:val>
                                            <p:fltVal val="0"/>
                                          </p:val>
                                        </p:tav>
                                        <p:tav tm="100000">
                                          <p:val>
                                            <p:strVal val="#ppt_h"/>
                                          </p:val>
                                        </p:tav>
                                      </p:tavLst>
                                    </p:anim>
                                    <p:anim calcmode="lin" valueType="num">
                                      <p:cBhvr>
                                        <p:cTn id="40" dur="1000" fill="hold"/>
                                        <p:tgtEl>
                                          <p:spTgt spid="6"/>
                                        </p:tgtEl>
                                        <p:attrNameLst>
                                          <p:attrName>style.rotation</p:attrName>
                                        </p:attrNameLst>
                                      </p:cBhvr>
                                      <p:tavLst>
                                        <p:tav tm="0">
                                          <p:val>
                                            <p:fltVal val="90"/>
                                          </p:val>
                                        </p:tav>
                                        <p:tav tm="100000">
                                          <p:val>
                                            <p:fltVal val="0"/>
                                          </p:val>
                                        </p:tav>
                                      </p:tavLst>
                                    </p:anim>
                                    <p:animEffect transition="in" filter="fade">
                                      <p:cBhvr>
                                        <p:cTn id="41" dur="1000"/>
                                        <p:tgtEl>
                                          <p:spTgt spid="6"/>
                                        </p:tgtEl>
                                      </p:cBhvr>
                                    </p:animEffect>
                                  </p:childTnLst>
                                </p:cTn>
                              </p:par>
                              <p:par>
                                <p:cTn id="42" presetID="31"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1000" fill="hold"/>
                                        <p:tgtEl>
                                          <p:spTgt spid="18"/>
                                        </p:tgtEl>
                                        <p:attrNameLst>
                                          <p:attrName>ppt_w</p:attrName>
                                        </p:attrNameLst>
                                      </p:cBhvr>
                                      <p:tavLst>
                                        <p:tav tm="0">
                                          <p:val>
                                            <p:fltVal val="0"/>
                                          </p:val>
                                        </p:tav>
                                        <p:tav tm="100000">
                                          <p:val>
                                            <p:strVal val="#ppt_w"/>
                                          </p:val>
                                        </p:tav>
                                      </p:tavLst>
                                    </p:anim>
                                    <p:anim calcmode="lin" valueType="num">
                                      <p:cBhvr>
                                        <p:cTn id="45" dur="1000" fill="hold"/>
                                        <p:tgtEl>
                                          <p:spTgt spid="18"/>
                                        </p:tgtEl>
                                        <p:attrNameLst>
                                          <p:attrName>ppt_h</p:attrName>
                                        </p:attrNameLst>
                                      </p:cBhvr>
                                      <p:tavLst>
                                        <p:tav tm="0">
                                          <p:val>
                                            <p:fltVal val="0"/>
                                          </p:val>
                                        </p:tav>
                                        <p:tav tm="100000">
                                          <p:val>
                                            <p:strVal val="#ppt_h"/>
                                          </p:val>
                                        </p:tav>
                                      </p:tavLst>
                                    </p:anim>
                                    <p:anim calcmode="lin" valueType="num">
                                      <p:cBhvr>
                                        <p:cTn id="46" dur="1000" fill="hold"/>
                                        <p:tgtEl>
                                          <p:spTgt spid="18"/>
                                        </p:tgtEl>
                                        <p:attrNameLst>
                                          <p:attrName>style.rotation</p:attrName>
                                        </p:attrNameLst>
                                      </p:cBhvr>
                                      <p:tavLst>
                                        <p:tav tm="0">
                                          <p:val>
                                            <p:fltVal val="90"/>
                                          </p:val>
                                        </p:tav>
                                        <p:tav tm="100000">
                                          <p:val>
                                            <p:fltVal val="0"/>
                                          </p:val>
                                        </p:tav>
                                      </p:tavLst>
                                    </p:anim>
                                    <p:animEffect transition="in" filter="fade">
                                      <p:cBhvr>
                                        <p:cTn id="47" dur="1000"/>
                                        <p:tgtEl>
                                          <p:spTgt spid="18"/>
                                        </p:tgtEl>
                                      </p:cBhvr>
                                    </p:animEffect>
                                  </p:childTnLst>
                                </p:cTn>
                              </p:par>
                              <p:par>
                                <p:cTn id="48" presetID="31" presetClass="entr" presetSubtype="0" fill="hold" nodeType="with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1000" fill="hold"/>
                                        <p:tgtEl>
                                          <p:spTgt spid="8"/>
                                        </p:tgtEl>
                                        <p:attrNameLst>
                                          <p:attrName>ppt_w</p:attrName>
                                        </p:attrNameLst>
                                      </p:cBhvr>
                                      <p:tavLst>
                                        <p:tav tm="0">
                                          <p:val>
                                            <p:fltVal val="0"/>
                                          </p:val>
                                        </p:tav>
                                        <p:tav tm="100000">
                                          <p:val>
                                            <p:strVal val="#ppt_w"/>
                                          </p:val>
                                        </p:tav>
                                      </p:tavLst>
                                    </p:anim>
                                    <p:anim calcmode="lin" valueType="num">
                                      <p:cBhvr>
                                        <p:cTn id="51" dur="1000" fill="hold"/>
                                        <p:tgtEl>
                                          <p:spTgt spid="8"/>
                                        </p:tgtEl>
                                        <p:attrNameLst>
                                          <p:attrName>ppt_h</p:attrName>
                                        </p:attrNameLst>
                                      </p:cBhvr>
                                      <p:tavLst>
                                        <p:tav tm="0">
                                          <p:val>
                                            <p:fltVal val="0"/>
                                          </p:val>
                                        </p:tav>
                                        <p:tav tm="100000">
                                          <p:val>
                                            <p:strVal val="#ppt_h"/>
                                          </p:val>
                                        </p:tav>
                                      </p:tavLst>
                                    </p:anim>
                                    <p:anim calcmode="lin" valueType="num">
                                      <p:cBhvr>
                                        <p:cTn id="52" dur="1000" fill="hold"/>
                                        <p:tgtEl>
                                          <p:spTgt spid="8"/>
                                        </p:tgtEl>
                                        <p:attrNameLst>
                                          <p:attrName>style.rotation</p:attrName>
                                        </p:attrNameLst>
                                      </p:cBhvr>
                                      <p:tavLst>
                                        <p:tav tm="0">
                                          <p:val>
                                            <p:fltVal val="90"/>
                                          </p:val>
                                        </p:tav>
                                        <p:tav tm="100000">
                                          <p:val>
                                            <p:fltVal val="0"/>
                                          </p:val>
                                        </p:tav>
                                      </p:tavLst>
                                    </p:anim>
                                    <p:animEffect transition="in" filter="fade">
                                      <p:cBhvr>
                                        <p:cTn id="5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P spid="22"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Everdream Valley - Untold Tales Games">
            <a:extLst>
              <a:ext uri="{FF2B5EF4-FFF2-40B4-BE49-F238E27FC236}">
                <a16:creationId xmlns:a16="http://schemas.microsoft.com/office/drawing/2014/main" id="{261B67A3-3188-098D-013E-F1AB5B71CB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任意多边形: 形状 40">
            <a:extLst>
              <a:ext uri="{FF2B5EF4-FFF2-40B4-BE49-F238E27FC236}">
                <a16:creationId xmlns:a16="http://schemas.microsoft.com/office/drawing/2014/main" id="{B77EB082-922E-4EC4-B709-BE536D2D7AC4}"/>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mj-lt"/>
              <a:ea typeface="思源黑体 CN Bold" panose="020B0800000000000000" pitchFamily="34" charset="-122"/>
            </a:endParaRPr>
          </a:p>
        </p:txBody>
      </p:sp>
      <p:sp>
        <p:nvSpPr>
          <p:cNvPr id="3" name="TextBox 20">
            <a:extLst>
              <a:ext uri="{FF2B5EF4-FFF2-40B4-BE49-F238E27FC236}">
                <a16:creationId xmlns:a16="http://schemas.microsoft.com/office/drawing/2014/main" id="{18FE622D-6C40-A551-6693-393C8C28751C}"/>
              </a:ext>
            </a:extLst>
          </p:cNvPr>
          <p:cNvSpPr txBox="1"/>
          <p:nvPr/>
        </p:nvSpPr>
        <p:spPr>
          <a:xfrm>
            <a:off x="2156874" y="2057457"/>
            <a:ext cx="3375825" cy="754694"/>
          </a:xfrm>
          <a:prstGeom prst="rect">
            <a:avLst/>
          </a:prstGeom>
          <a:noFill/>
        </p:spPr>
        <p:txBody>
          <a:bodyPr wrap="square" rtlCol="0">
            <a:spAutoFit/>
          </a:bodyPr>
          <a:lstStyle/>
          <a:p>
            <a:pPr algn="just">
              <a:lnSpc>
                <a:spcPct val="150000"/>
              </a:lnSpc>
            </a:pPr>
            <a:r>
              <a:rPr lang="en-US" sz="3200" b="1" dirty="0">
                <a:latin typeface="+mj-lt"/>
                <a:cs typeface="Calibri" panose="020F0502020204030204" pitchFamily="34" charset="0"/>
              </a:rPr>
              <a:t>GV ĐIỀN VÀO ĐÂY</a:t>
            </a:r>
          </a:p>
        </p:txBody>
      </p:sp>
      <p:sp>
        <p:nvSpPr>
          <p:cNvPr id="4" name="TextBox 1">
            <a:extLst>
              <a:ext uri="{FF2B5EF4-FFF2-40B4-BE49-F238E27FC236}">
                <a16:creationId xmlns:a16="http://schemas.microsoft.com/office/drawing/2014/main" id="{AFF35521-D199-7A41-46DF-E72A45B642E7}"/>
              </a:ext>
            </a:extLst>
          </p:cNvPr>
          <p:cNvSpPr txBox="1"/>
          <p:nvPr/>
        </p:nvSpPr>
        <p:spPr>
          <a:xfrm>
            <a:off x="3025564" y="225383"/>
            <a:ext cx="6086699" cy="1200329"/>
          </a:xfrm>
          <a:prstGeom prst="rect">
            <a:avLst/>
          </a:prstGeom>
          <a:noFill/>
        </p:spPr>
        <p:txBody>
          <a:bodyPr wrap="square" rtlCol="0">
            <a:spAutoFit/>
          </a:bodyPr>
          <a:lstStyle/>
          <a:p>
            <a:pPr algn="ctr"/>
            <a:r>
              <a:rPr lang="en-US" sz="7200" b="1" dirty="0">
                <a:ln w="6600">
                  <a:solidFill>
                    <a:srgbClr val="964B00"/>
                  </a:solidFill>
                  <a:prstDash val="solid"/>
                </a:ln>
                <a:solidFill>
                  <a:schemeClr val="accent6">
                    <a:lumMod val="60000"/>
                    <a:lumOff val="40000"/>
                  </a:schemeClr>
                </a:solidFill>
                <a:effectLst>
                  <a:outerShdw dist="38100" dir="2700000" algn="tl" rotWithShape="0">
                    <a:srgbClr val="964B00"/>
                  </a:outerShdw>
                </a:effectLst>
                <a:latin typeface="SVN-Poky's" panose="020B0606040200020203" pitchFamily="34" charset="0"/>
              </a:rPr>
              <a:t>DẶN DÒ</a:t>
            </a:r>
          </a:p>
        </p:txBody>
      </p:sp>
      <p:pic>
        <p:nvPicPr>
          <p:cNvPr id="5" name="Picture 3">
            <a:extLst>
              <a:ext uri="{FF2B5EF4-FFF2-40B4-BE49-F238E27FC236}">
                <a16:creationId xmlns:a16="http://schemas.microsoft.com/office/drawing/2014/main" id="{A0A44876-9967-6661-68B5-DF7B705F11AA}"/>
              </a:ext>
            </a:extLst>
          </p:cNvPr>
          <p:cNvPicPr>
            <a:picLocks noChangeAspect="1"/>
          </p:cNvPicPr>
          <p:nvPr/>
        </p:nvPicPr>
        <p:blipFill>
          <a:blip r:embed="rId3"/>
          <a:stretch>
            <a:fillRect/>
          </a:stretch>
        </p:blipFill>
        <p:spPr>
          <a:xfrm rot="737208" flipH="1">
            <a:off x="964760" y="1974806"/>
            <a:ext cx="919996" cy="919996"/>
          </a:xfrm>
          <a:prstGeom prst="rect">
            <a:avLst/>
          </a:prstGeom>
        </p:spPr>
      </p:pic>
      <p:sp>
        <p:nvSpPr>
          <p:cNvPr id="6" name="TextBox 25">
            <a:extLst>
              <a:ext uri="{FF2B5EF4-FFF2-40B4-BE49-F238E27FC236}">
                <a16:creationId xmlns:a16="http://schemas.microsoft.com/office/drawing/2014/main" id="{F8B18986-E5A3-C953-A607-3C9D197E3929}"/>
              </a:ext>
            </a:extLst>
          </p:cNvPr>
          <p:cNvSpPr txBox="1"/>
          <p:nvPr/>
        </p:nvSpPr>
        <p:spPr>
          <a:xfrm>
            <a:off x="2156875" y="3038469"/>
            <a:ext cx="3468422" cy="754694"/>
          </a:xfrm>
          <a:prstGeom prst="rect">
            <a:avLst/>
          </a:prstGeom>
          <a:noFill/>
        </p:spPr>
        <p:txBody>
          <a:bodyPr wrap="square" rtlCol="0">
            <a:spAutoFit/>
          </a:bodyPr>
          <a:lstStyle/>
          <a:p>
            <a:pPr algn="just">
              <a:lnSpc>
                <a:spcPct val="150000"/>
              </a:lnSpc>
            </a:pPr>
            <a:r>
              <a:rPr lang="en-US" sz="3200" b="1" dirty="0">
                <a:latin typeface="+mj-lt"/>
                <a:cs typeface="Calibri" panose="020F0502020204030204" pitchFamily="34" charset="0"/>
              </a:rPr>
              <a:t>GV ĐIỀN VÀO ĐÂY</a:t>
            </a:r>
          </a:p>
        </p:txBody>
      </p:sp>
      <p:pic>
        <p:nvPicPr>
          <p:cNvPr id="7" name="Picture 26">
            <a:extLst>
              <a:ext uri="{FF2B5EF4-FFF2-40B4-BE49-F238E27FC236}">
                <a16:creationId xmlns:a16="http://schemas.microsoft.com/office/drawing/2014/main" id="{1B16FCC2-7E8E-496D-D0E4-3B9DAE40844D}"/>
              </a:ext>
            </a:extLst>
          </p:cNvPr>
          <p:cNvPicPr>
            <a:picLocks noChangeAspect="1"/>
          </p:cNvPicPr>
          <p:nvPr/>
        </p:nvPicPr>
        <p:blipFill>
          <a:blip r:embed="rId3"/>
          <a:stretch>
            <a:fillRect/>
          </a:stretch>
        </p:blipFill>
        <p:spPr>
          <a:xfrm rot="737208" flipH="1">
            <a:off x="964760" y="2955818"/>
            <a:ext cx="919996" cy="919996"/>
          </a:xfrm>
          <a:prstGeom prst="rect">
            <a:avLst/>
          </a:prstGeom>
        </p:spPr>
      </p:pic>
      <p:sp>
        <p:nvSpPr>
          <p:cNvPr id="8" name="TextBox 27">
            <a:extLst>
              <a:ext uri="{FF2B5EF4-FFF2-40B4-BE49-F238E27FC236}">
                <a16:creationId xmlns:a16="http://schemas.microsoft.com/office/drawing/2014/main" id="{A8961A07-8C1A-6C6E-7B82-C11BC80A72B7}"/>
              </a:ext>
            </a:extLst>
          </p:cNvPr>
          <p:cNvSpPr txBox="1"/>
          <p:nvPr/>
        </p:nvSpPr>
        <p:spPr>
          <a:xfrm>
            <a:off x="2156875" y="4019481"/>
            <a:ext cx="3642042" cy="754694"/>
          </a:xfrm>
          <a:prstGeom prst="rect">
            <a:avLst/>
          </a:prstGeom>
          <a:noFill/>
        </p:spPr>
        <p:txBody>
          <a:bodyPr wrap="square" rtlCol="0">
            <a:spAutoFit/>
          </a:bodyPr>
          <a:lstStyle/>
          <a:p>
            <a:pPr algn="just">
              <a:lnSpc>
                <a:spcPct val="150000"/>
              </a:lnSpc>
            </a:pPr>
            <a:r>
              <a:rPr lang="en-US" sz="3200" b="1" dirty="0">
                <a:latin typeface="+mj-lt"/>
                <a:cs typeface="Calibri" panose="020F0502020204030204" pitchFamily="34" charset="0"/>
              </a:rPr>
              <a:t>GV ĐIỀN VÀO ĐÂY</a:t>
            </a:r>
          </a:p>
        </p:txBody>
      </p:sp>
      <p:pic>
        <p:nvPicPr>
          <p:cNvPr id="9" name="Picture 32">
            <a:extLst>
              <a:ext uri="{FF2B5EF4-FFF2-40B4-BE49-F238E27FC236}">
                <a16:creationId xmlns:a16="http://schemas.microsoft.com/office/drawing/2014/main" id="{B1F13940-F0DD-E621-3000-D876652DD545}"/>
              </a:ext>
            </a:extLst>
          </p:cNvPr>
          <p:cNvPicPr>
            <a:picLocks noChangeAspect="1"/>
          </p:cNvPicPr>
          <p:nvPr/>
        </p:nvPicPr>
        <p:blipFill>
          <a:blip r:embed="rId3"/>
          <a:stretch>
            <a:fillRect/>
          </a:stretch>
        </p:blipFill>
        <p:spPr>
          <a:xfrm rot="737208" flipH="1">
            <a:off x="964760" y="3936830"/>
            <a:ext cx="919996" cy="919996"/>
          </a:xfrm>
          <a:prstGeom prst="rect">
            <a:avLst/>
          </a:prstGeom>
        </p:spPr>
      </p:pic>
      <p:sp>
        <p:nvSpPr>
          <p:cNvPr id="10" name="TextBox 33">
            <a:extLst>
              <a:ext uri="{FF2B5EF4-FFF2-40B4-BE49-F238E27FC236}">
                <a16:creationId xmlns:a16="http://schemas.microsoft.com/office/drawing/2014/main" id="{EA4C5522-E00F-3DF6-C61D-78F2A4AA3BA9}"/>
              </a:ext>
            </a:extLst>
          </p:cNvPr>
          <p:cNvSpPr txBox="1"/>
          <p:nvPr/>
        </p:nvSpPr>
        <p:spPr>
          <a:xfrm>
            <a:off x="2156874" y="5000493"/>
            <a:ext cx="3746215" cy="754694"/>
          </a:xfrm>
          <a:prstGeom prst="rect">
            <a:avLst/>
          </a:prstGeom>
          <a:noFill/>
        </p:spPr>
        <p:txBody>
          <a:bodyPr wrap="square" rtlCol="0">
            <a:spAutoFit/>
          </a:bodyPr>
          <a:lstStyle/>
          <a:p>
            <a:pPr algn="just">
              <a:lnSpc>
                <a:spcPct val="150000"/>
              </a:lnSpc>
            </a:pPr>
            <a:r>
              <a:rPr lang="en-US" sz="3200" b="1" dirty="0">
                <a:latin typeface="+mj-lt"/>
                <a:cs typeface="Calibri" panose="020F0502020204030204" pitchFamily="34" charset="0"/>
              </a:rPr>
              <a:t>GV ĐIỀN VÀO ĐÂY</a:t>
            </a:r>
          </a:p>
        </p:txBody>
      </p:sp>
      <p:pic>
        <p:nvPicPr>
          <p:cNvPr id="11" name="Picture 34">
            <a:extLst>
              <a:ext uri="{FF2B5EF4-FFF2-40B4-BE49-F238E27FC236}">
                <a16:creationId xmlns:a16="http://schemas.microsoft.com/office/drawing/2014/main" id="{19073C79-EEB2-FC78-B7D3-4794DE039A5C}"/>
              </a:ext>
            </a:extLst>
          </p:cNvPr>
          <p:cNvPicPr>
            <a:picLocks noChangeAspect="1"/>
          </p:cNvPicPr>
          <p:nvPr/>
        </p:nvPicPr>
        <p:blipFill>
          <a:blip r:embed="rId3"/>
          <a:stretch>
            <a:fillRect/>
          </a:stretch>
        </p:blipFill>
        <p:spPr>
          <a:xfrm rot="737208" flipH="1">
            <a:off x="964760" y="4917842"/>
            <a:ext cx="919996" cy="919996"/>
          </a:xfrm>
          <a:prstGeom prst="rect">
            <a:avLst/>
          </a:prstGeom>
        </p:spPr>
      </p:pic>
    </p:spTree>
    <p:extLst>
      <p:ext uri="{BB962C8B-B14F-4D97-AF65-F5344CB8AC3E}">
        <p14:creationId xmlns:p14="http://schemas.microsoft.com/office/powerpoint/2010/main" val="16015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000"/>
                                        <p:tgtEl>
                                          <p:spTgt spid="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wipe(left)">
                                      <p:cBhvr>
                                        <p:cTn id="23" dur="500"/>
                                        <p:tgtEl>
                                          <p:spTgt spid="6">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wipe(left)">
                                      <p:cBhvr>
                                        <p:cTn id="31" dur="500"/>
                                        <p:tgtEl>
                                          <p:spTgt spid="8">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P spid="6" grpId="0" uiExpand="1" build="p"/>
      <p:bldP spid="8" grpId="0" uiExpand="1" build="p"/>
      <p:bldP spid="10"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verdream Valley - Untold Tales Games">
            <a:extLst>
              <a:ext uri="{FF2B5EF4-FFF2-40B4-BE49-F238E27FC236}">
                <a16:creationId xmlns:a16="http://schemas.microsoft.com/office/drawing/2014/main" id="{DBD7BCFF-36E0-ED53-67F1-CA8FCA4085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Hộp Văn bản 2">
            <a:extLst>
              <a:ext uri="{FF2B5EF4-FFF2-40B4-BE49-F238E27FC236}">
                <a16:creationId xmlns:a16="http://schemas.microsoft.com/office/drawing/2014/main" id="{0D70BA71-DEE0-A8D4-516A-C062739738A1}"/>
              </a:ext>
            </a:extLst>
          </p:cNvPr>
          <p:cNvSpPr txBox="1"/>
          <p:nvPr/>
        </p:nvSpPr>
        <p:spPr>
          <a:xfrm>
            <a:off x="3676812" y="1905506"/>
            <a:ext cx="7764911"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0" i="0" u="none" strike="noStrike" kern="1200" cap="none" spc="0" normalizeH="0" baseline="0" noProof="0">
                <a:ln w="250825">
                  <a:solidFill>
                    <a:prstClr val="white"/>
                  </a:solidFill>
                </a:ln>
                <a:solidFill>
                  <a:prstClr val="white"/>
                </a:solidFill>
                <a:effectLst/>
                <a:uLnTx/>
                <a:uFillTx/>
                <a:latin typeface="SVN-Apple" panose="02040603050506020204" pitchFamily="18" charset="0"/>
                <a:ea typeface="+mn-ea"/>
                <a:cs typeface="Arial" panose="020B0604020202020204" pitchFamily="34" charset="0"/>
              </a:rPr>
              <a:t>TẠM BIỆT VÀ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0" i="0" u="none" strike="noStrike" kern="1200" cap="none" spc="0" normalizeH="0" baseline="0" noProof="0">
                <a:ln w="250825">
                  <a:solidFill>
                    <a:prstClr val="white"/>
                  </a:solidFill>
                </a:ln>
                <a:solidFill>
                  <a:prstClr val="white"/>
                </a:solidFill>
                <a:effectLst/>
                <a:uLnTx/>
                <a:uFillTx/>
                <a:latin typeface="SVN-Apple" panose="02040603050506020204" pitchFamily="18" charset="0"/>
                <a:ea typeface="+mn-ea"/>
                <a:cs typeface="Arial" panose="020B0604020202020204" pitchFamily="34" charset="0"/>
              </a:rPr>
              <a:t>HẸN GẶP LẠI</a:t>
            </a:r>
          </a:p>
        </p:txBody>
      </p:sp>
      <p:sp>
        <p:nvSpPr>
          <p:cNvPr id="4" name="Hộp Văn bản 3">
            <a:extLst>
              <a:ext uri="{FF2B5EF4-FFF2-40B4-BE49-F238E27FC236}">
                <a16:creationId xmlns:a16="http://schemas.microsoft.com/office/drawing/2014/main" id="{E6366ACF-3F6E-7732-7DAD-2E7DAF8E8D35}"/>
              </a:ext>
            </a:extLst>
          </p:cNvPr>
          <p:cNvSpPr txBox="1"/>
          <p:nvPr/>
        </p:nvSpPr>
        <p:spPr>
          <a:xfrm>
            <a:off x="3676812" y="1905506"/>
            <a:ext cx="7764911"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0" i="0" u="none" strike="noStrike" kern="1200" cap="none" spc="0" normalizeH="0" baseline="0" noProof="0">
                <a:ln>
                  <a:noFill/>
                </a:ln>
                <a:solidFill>
                  <a:srgbClr val="70AD47">
                    <a:lumMod val="75000"/>
                  </a:srgbClr>
                </a:solidFill>
                <a:effectLst/>
                <a:uLnTx/>
                <a:uFillTx/>
                <a:latin typeface="SVN-Apple" panose="02040603050506020204" pitchFamily="18" charset="0"/>
                <a:ea typeface="+mn-ea"/>
                <a:cs typeface="Arial" panose="020B0604020202020204" pitchFamily="34" charset="0"/>
              </a:rPr>
              <a:t>TẠM BIỆT VÀ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0" i="0" u="none" strike="noStrike" kern="1200" cap="none" spc="0" normalizeH="0" baseline="0" noProof="0">
                <a:ln>
                  <a:noFill/>
                </a:ln>
                <a:solidFill>
                  <a:srgbClr val="70AD47">
                    <a:lumMod val="75000"/>
                  </a:srgbClr>
                </a:solidFill>
                <a:effectLst/>
                <a:uLnTx/>
                <a:uFillTx/>
                <a:latin typeface="SVN-Apple" panose="02040603050506020204" pitchFamily="18" charset="0"/>
                <a:ea typeface="+mn-ea"/>
                <a:cs typeface="Arial" panose="020B0604020202020204" pitchFamily="34" charset="0"/>
              </a:rPr>
              <a:t>HẸN GẶP LẠI</a:t>
            </a:r>
          </a:p>
        </p:txBody>
      </p:sp>
    </p:spTree>
    <p:extLst>
      <p:ext uri="{BB962C8B-B14F-4D97-AF65-F5344CB8AC3E}">
        <p14:creationId xmlns:p14="http://schemas.microsoft.com/office/powerpoint/2010/main" val="269842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Hình ảnh 4" descr="Ảnh có chứa phim hoạt hình, Tác phẩm nghệ thuật của trẻ con, Phim hoạt hình, minh họa&#10;&#10;Mô tả được tạo tự động">
            <a:extLst>
              <a:ext uri="{FF2B5EF4-FFF2-40B4-BE49-F238E27FC236}">
                <a16:creationId xmlns:a16="http://schemas.microsoft.com/office/drawing/2014/main" id="{30194619-560B-F51F-71E8-76CA9900AFB6}"/>
              </a:ext>
            </a:extLst>
          </p:cNvPr>
          <p:cNvPicPr>
            <a:picLocks noChangeAspect="1"/>
          </p:cNvPicPr>
          <p:nvPr/>
        </p:nvPicPr>
        <p:blipFill rotWithShape="1">
          <a:blip r:embed="rId2">
            <a:extLst>
              <a:ext uri="{28A0092B-C50C-407E-A947-70E740481C1C}">
                <a14:useLocalDpi xmlns:a14="http://schemas.microsoft.com/office/drawing/2010/main" val="0"/>
              </a:ext>
            </a:extLst>
          </a:blip>
          <a:srcRect t="21578" b="22182"/>
          <a:stretch/>
        </p:blipFill>
        <p:spPr>
          <a:xfrm>
            <a:off x="-187489" y="-104172"/>
            <a:ext cx="12572400" cy="7070664"/>
          </a:xfrm>
          <a:prstGeom prst="rect">
            <a:avLst/>
          </a:prstGeom>
        </p:spPr>
      </p:pic>
      <p:pic>
        <p:nvPicPr>
          <p:cNvPr id="8" name="Hình ảnh 7" descr="Ảnh có chứa khung ảnh, khung&#10;&#10;Mô tả được tạo tự động">
            <a:extLst>
              <a:ext uri="{FF2B5EF4-FFF2-40B4-BE49-F238E27FC236}">
                <a16:creationId xmlns:a16="http://schemas.microsoft.com/office/drawing/2014/main" id="{2F648E39-C94D-EFD1-2D82-08F2CE4F4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4587" y="397815"/>
            <a:ext cx="6047899" cy="6672849"/>
          </a:xfrm>
          <a:prstGeom prst="rect">
            <a:avLst/>
          </a:prstGeom>
        </p:spPr>
      </p:pic>
      <p:pic>
        <p:nvPicPr>
          <p:cNvPr id="9" name="Hình ảnh 8" descr="Ảnh có chứa phim hoạt hình, Tác phẩm nghệ thuật của trẻ con, Phim hoạt hình, minh họa&#10;&#10;Mô tả được tạo tự động">
            <a:extLst>
              <a:ext uri="{FF2B5EF4-FFF2-40B4-BE49-F238E27FC236}">
                <a16:creationId xmlns:a16="http://schemas.microsoft.com/office/drawing/2014/main" id="{CDE97B89-C40A-144C-D7E5-8FBAD555CD0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150" b="78050" l="78750" r="98600">
                        <a14:foregroundMark x1="82050" y1="54450" x2="82200" y2="54250"/>
                        <a14:foregroundMark x1="94450" y1="73600" x2="95850" y2="76700"/>
                        <a14:foregroundMark x1="90400" y1="73300" x2="90950" y2="78100"/>
                        <a14:foregroundMark x1="95400" y1="69050" x2="98250" y2="75800"/>
                        <a14:foregroundMark x1="98250" y1="69250" x2="98600" y2="74300"/>
                        <a14:foregroundMark x1="91700" y1="67050" x2="94350" y2="72300"/>
                        <a14:foregroundMark x1="90600" y1="62450" x2="94300" y2="71100"/>
                        <a14:foregroundMark x1="88300" y1="50000" x2="88650" y2="53900"/>
                        <a14:foregroundMark x1="82300" y1="45950" x2="82600" y2="47450"/>
                        <a14:foregroundMark x1="82400" y1="53700" x2="82300" y2="54250"/>
                        <a14:foregroundMark x1="94450" y1="67250" x2="95400" y2="67600"/>
                        <a14:foregroundMark x1="95000" y1="67400" x2="95950" y2="67600"/>
                        <a14:foregroundMark x1="85000" y1="45600" x2="85000" y2="45600"/>
                        <a14:foregroundMark x1="84600" y1="45150" x2="84600" y2="45150"/>
                        <a14:backgroundMark x1="82600" y1="68050" x2="85550" y2="75800"/>
                        <a14:backgroundMark x1="86450" y1="52750" x2="86250" y2="54500"/>
                        <a14:backgroundMark x1="82100" y1="68500" x2="84800" y2="73950"/>
                        <a14:backgroundMark x1="86450" y1="71200" x2="86750" y2="77900"/>
                        <a14:backgroundMark x1="92450" y1="60300" x2="92450" y2="60300"/>
                        <a14:backgroundMark x1="85000" y1="55450" x2="85000" y2="55450"/>
                        <a14:backgroundMark x1="84800" y1="55700" x2="84800" y2="56000"/>
                        <a14:backgroundMark x1="79900" y1="48000" x2="79900" y2="48000"/>
                      </a14:backgroundRemoval>
                    </a14:imgEffect>
                  </a14:imgLayer>
                </a14:imgProps>
              </a:ext>
              <a:ext uri="{28A0092B-C50C-407E-A947-70E740481C1C}">
                <a14:useLocalDpi xmlns:a14="http://schemas.microsoft.com/office/drawing/2010/main" val="0"/>
              </a:ext>
            </a:extLst>
          </a:blip>
          <a:srcRect l="76416" t="43198" b="22182"/>
          <a:stretch/>
        </p:blipFill>
        <p:spPr>
          <a:xfrm>
            <a:off x="9414441" y="2609629"/>
            <a:ext cx="2965048" cy="4352543"/>
          </a:xfrm>
          <a:prstGeom prst="rect">
            <a:avLst/>
          </a:prstGeom>
        </p:spPr>
      </p:pic>
      <p:sp>
        <p:nvSpPr>
          <p:cNvPr id="2" name="Hộp Văn bản 1">
            <a:extLst>
              <a:ext uri="{FF2B5EF4-FFF2-40B4-BE49-F238E27FC236}">
                <a16:creationId xmlns:a16="http://schemas.microsoft.com/office/drawing/2014/main" id="{D4E9FD34-8301-1311-9CCD-D1EC5384A63A}"/>
              </a:ext>
            </a:extLst>
          </p:cNvPr>
          <p:cNvSpPr txBox="1"/>
          <p:nvPr/>
        </p:nvSpPr>
        <p:spPr>
          <a:xfrm>
            <a:off x="6679357" y="2889576"/>
            <a:ext cx="3694513" cy="2200602"/>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vi-VN" sz="6600" b="0" i="0" u="none" strike="noStrike" kern="1200" cap="none" spc="0" normalizeH="0" baseline="0" noProof="0">
                <a:ln>
                  <a:noFill/>
                </a:ln>
                <a:solidFill>
                  <a:srgbClr val="70AD47">
                    <a:lumMod val="50000"/>
                  </a:srgbClr>
                </a:solidFill>
                <a:effectLst/>
                <a:uLnTx/>
                <a:uFillTx/>
                <a:latin typeface="UTM Mother" panose="02040603050506020204" pitchFamily="18" charset="0"/>
                <a:ea typeface="+mn-ea"/>
                <a:cs typeface="Arial" panose="020B0604020202020204" pitchFamily="34" charset="0"/>
              </a:rPr>
              <a:t>Khởi </a:t>
            </a:r>
          </a:p>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vi-VN" sz="6600" b="0" i="0" u="none" strike="noStrike" kern="1200" cap="none" spc="0" normalizeH="0" baseline="0" noProof="0">
                <a:ln>
                  <a:noFill/>
                </a:ln>
                <a:solidFill>
                  <a:srgbClr val="70AD47">
                    <a:lumMod val="50000"/>
                  </a:srgbClr>
                </a:solidFill>
                <a:effectLst/>
                <a:uLnTx/>
                <a:uFillTx/>
                <a:latin typeface="UTM Mother" panose="02040603050506020204" pitchFamily="18" charset="0"/>
                <a:ea typeface="+mn-ea"/>
                <a:cs typeface="Arial" panose="020B0604020202020204" pitchFamily="34" charset="0"/>
              </a:rPr>
              <a:t>động</a:t>
            </a:r>
            <a:endParaRPr kumimoji="0" lang="vi-VN" sz="6600" b="0" i="0" u="none" strike="noStrike" kern="1200" cap="none" spc="0" normalizeH="0" baseline="0" noProof="0" dirty="0">
              <a:ln>
                <a:noFill/>
              </a:ln>
              <a:solidFill>
                <a:srgbClr val="70AD47">
                  <a:lumMod val="50000"/>
                </a:srgbClr>
              </a:solidFill>
              <a:effectLst/>
              <a:uLnTx/>
              <a:uFillTx/>
              <a:latin typeface="UTM Mother" panose="02040603050506020204" pitchFamily="18" charset="0"/>
              <a:ea typeface="+mn-ea"/>
              <a:cs typeface="Arial" panose="020B0604020202020204" pitchFamily="34" charset="0"/>
            </a:endParaRPr>
          </a:p>
        </p:txBody>
      </p:sp>
    </p:spTree>
    <p:extLst>
      <p:ext uri="{BB962C8B-B14F-4D97-AF65-F5344CB8AC3E}">
        <p14:creationId xmlns:p14="http://schemas.microsoft.com/office/powerpoint/2010/main" val="20607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Hình ảnh 11" descr="Ảnh có chứa tác phẩm nghệ thuật, bầu trời, Hội họa nghệ thuật, thực vật&#10;&#10;Mô tả được tạo tự động">
            <a:extLst>
              <a:ext uri="{FF2B5EF4-FFF2-40B4-BE49-F238E27FC236}">
                <a16:creationId xmlns:a16="http://schemas.microsoft.com/office/drawing/2014/main" id="{0F86E3AE-CEFB-058A-91CF-447FF28604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 y="0"/>
            <a:ext cx="12191140" cy="6858000"/>
          </a:xfrm>
          <a:prstGeom prst="rect">
            <a:avLst/>
          </a:prstGeom>
        </p:spPr>
      </p:pic>
      <p:sp>
        <p:nvSpPr>
          <p:cNvPr id="10" name="Hình chữ nhật: Góc Tròn 9">
            <a:extLst>
              <a:ext uri="{FF2B5EF4-FFF2-40B4-BE49-F238E27FC236}">
                <a16:creationId xmlns:a16="http://schemas.microsoft.com/office/drawing/2014/main" id="{7F93B588-456C-D738-719F-57D1CE0F36F9}"/>
              </a:ext>
            </a:extLst>
          </p:cNvPr>
          <p:cNvSpPr/>
          <p:nvPr/>
        </p:nvSpPr>
        <p:spPr>
          <a:xfrm>
            <a:off x="316737" y="306876"/>
            <a:ext cx="11643360" cy="6350000"/>
          </a:xfrm>
          <a:prstGeom prst="roundRect">
            <a:avLst>
              <a:gd name="adj" fmla="val 9467"/>
            </a:avLst>
          </a:prstGeom>
          <a:solidFill>
            <a:schemeClr val="bg1">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785DA3B3-C867-7311-6DC9-33226773C2BA}"/>
              </a:ext>
            </a:extLst>
          </p:cNvPr>
          <p:cNvSpPr/>
          <p:nvPr/>
        </p:nvSpPr>
        <p:spPr>
          <a:xfrm>
            <a:off x="1611325" y="570681"/>
            <a:ext cx="9316720" cy="1209040"/>
          </a:xfrm>
          <a:custGeom>
            <a:avLst/>
            <a:gdLst>
              <a:gd name="connsiteX0" fmla="*/ 0 w 9316720"/>
              <a:gd name="connsiteY0" fmla="*/ 201511 h 1209040"/>
              <a:gd name="connsiteX1" fmla="*/ 201511 w 9316720"/>
              <a:gd name="connsiteY1" fmla="*/ 0 h 1209040"/>
              <a:gd name="connsiteX2" fmla="*/ 795758 w 9316720"/>
              <a:gd name="connsiteY2" fmla="*/ 0 h 1209040"/>
              <a:gd name="connsiteX3" fmla="*/ 1479141 w 9316720"/>
              <a:gd name="connsiteY3" fmla="*/ 0 h 1209040"/>
              <a:gd name="connsiteX4" fmla="*/ 1895114 w 9316720"/>
              <a:gd name="connsiteY4" fmla="*/ 0 h 1209040"/>
              <a:gd name="connsiteX5" fmla="*/ 2311086 w 9316720"/>
              <a:gd name="connsiteY5" fmla="*/ 0 h 1209040"/>
              <a:gd name="connsiteX6" fmla="*/ 2727059 w 9316720"/>
              <a:gd name="connsiteY6" fmla="*/ 0 h 1209040"/>
              <a:gd name="connsiteX7" fmla="*/ 3499579 w 9316720"/>
              <a:gd name="connsiteY7" fmla="*/ 0 h 1209040"/>
              <a:gd name="connsiteX8" fmla="*/ 3915552 w 9316720"/>
              <a:gd name="connsiteY8" fmla="*/ 0 h 1209040"/>
              <a:gd name="connsiteX9" fmla="*/ 4242387 w 9316720"/>
              <a:gd name="connsiteY9" fmla="*/ 0 h 1209040"/>
              <a:gd name="connsiteX10" fmla="*/ 4836634 w 9316720"/>
              <a:gd name="connsiteY10" fmla="*/ 0 h 1209040"/>
              <a:gd name="connsiteX11" fmla="*/ 5430880 w 9316720"/>
              <a:gd name="connsiteY11" fmla="*/ 0 h 1209040"/>
              <a:gd name="connsiteX12" fmla="*/ 6025127 w 9316720"/>
              <a:gd name="connsiteY12" fmla="*/ 0 h 1209040"/>
              <a:gd name="connsiteX13" fmla="*/ 6530237 w 9316720"/>
              <a:gd name="connsiteY13" fmla="*/ 0 h 1209040"/>
              <a:gd name="connsiteX14" fmla="*/ 7035346 w 9316720"/>
              <a:gd name="connsiteY14" fmla="*/ 0 h 1209040"/>
              <a:gd name="connsiteX15" fmla="*/ 7362182 w 9316720"/>
              <a:gd name="connsiteY15" fmla="*/ 0 h 1209040"/>
              <a:gd name="connsiteX16" fmla="*/ 7867291 w 9316720"/>
              <a:gd name="connsiteY16" fmla="*/ 0 h 1209040"/>
              <a:gd name="connsiteX17" fmla="*/ 8283264 w 9316720"/>
              <a:gd name="connsiteY17" fmla="*/ 0 h 1209040"/>
              <a:gd name="connsiteX18" fmla="*/ 9115209 w 9316720"/>
              <a:gd name="connsiteY18" fmla="*/ 0 h 1209040"/>
              <a:gd name="connsiteX19" fmla="*/ 9316720 w 9316720"/>
              <a:gd name="connsiteY19" fmla="*/ 201511 h 1209040"/>
              <a:gd name="connsiteX20" fmla="*/ 9316720 w 9316720"/>
              <a:gd name="connsiteY20" fmla="*/ 588400 h 1209040"/>
              <a:gd name="connsiteX21" fmla="*/ 9316720 w 9316720"/>
              <a:gd name="connsiteY21" fmla="*/ 1007529 h 1209040"/>
              <a:gd name="connsiteX22" fmla="*/ 9115209 w 9316720"/>
              <a:gd name="connsiteY22" fmla="*/ 1209040 h 1209040"/>
              <a:gd name="connsiteX23" fmla="*/ 8699236 w 9316720"/>
              <a:gd name="connsiteY23" fmla="*/ 1209040 h 1209040"/>
              <a:gd name="connsiteX24" fmla="*/ 8194127 w 9316720"/>
              <a:gd name="connsiteY24" fmla="*/ 1209040 h 1209040"/>
              <a:gd name="connsiteX25" fmla="*/ 7599880 w 9316720"/>
              <a:gd name="connsiteY25" fmla="*/ 1209040 h 1209040"/>
              <a:gd name="connsiteX26" fmla="*/ 7005634 w 9316720"/>
              <a:gd name="connsiteY26" fmla="*/ 1209040 h 1209040"/>
              <a:gd name="connsiteX27" fmla="*/ 6589661 w 9316720"/>
              <a:gd name="connsiteY27" fmla="*/ 1209040 h 1209040"/>
              <a:gd name="connsiteX28" fmla="*/ 6262826 w 9316720"/>
              <a:gd name="connsiteY28" fmla="*/ 1209040 h 1209040"/>
              <a:gd name="connsiteX29" fmla="*/ 5490305 w 9316720"/>
              <a:gd name="connsiteY29" fmla="*/ 1209040 h 1209040"/>
              <a:gd name="connsiteX30" fmla="*/ 4896059 w 9316720"/>
              <a:gd name="connsiteY30" fmla="*/ 1209040 h 1209040"/>
              <a:gd name="connsiteX31" fmla="*/ 4480086 w 9316720"/>
              <a:gd name="connsiteY31" fmla="*/ 1209040 h 1209040"/>
              <a:gd name="connsiteX32" fmla="*/ 3974976 w 9316720"/>
              <a:gd name="connsiteY32" fmla="*/ 1209040 h 1209040"/>
              <a:gd name="connsiteX33" fmla="*/ 3202456 w 9316720"/>
              <a:gd name="connsiteY33" fmla="*/ 1209040 h 1209040"/>
              <a:gd name="connsiteX34" fmla="*/ 2875620 w 9316720"/>
              <a:gd name="connsiteY34" fmla="*/ 1209040 h 1209040"/>
              <a:gd name="connsiteX35" fmla="*/ 2192237 w 9316720"/>
              <a:gd name="connsiteY35" fmla="*/ 1209040 h 1209040"/>
              <a:gd name="connsiteX36" fmla="*/ 1508853 w 9316720"/>
              <a:gd name="connsiteY36" fmla="*/ 1209040 h 1209040"/>
              <a:gd name="connsiteX37" fmla="*/ 825470 w 9316720"/>
              <a:gd name="connsiteY37" fmla="*/ 1209040 h 1209040"/>
              <a:gd name="connsiteX38" fmla="*/ 201511 w 9316720"/>
              <a:gd name="connsiteY38" fmla="*/ 1209040 h 1209040"/>
              <a:gd name="connsiteX39" fmla="*/ 0 w 9316720"/>
              <a:gd name="connsiteY39" fmla="*/ 1007529 h 1209040"/>
              <a:gd name="connsiteX40" fmla="*/ 0 w 9316720"/>
              <a:gd name="connsiteY40" fmla="*/ 628701 h 1209040"/>
              <a:gd name="connsiteX41" fmla="*/ 0 w 9316720"/>
              <a:gd name="connsiteY41" fmla="*/ 201511 h 120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316720" h="1209040" fill="none" extrusionOk="0">
                <a:moveTo>
                  <a:pt x="0" y="201511"/>
                </a:moveTo>
                <a:cubicBezTo>
                  <a:pt x="26264" y="92439"/>
                  <a:pt x="69019" y="9334"/>
                  <a:pt x="201511" y="0"/>
                </a:cubicBezTo>
                <a:cubicBezTo>
                  <a:pt x="321048" y="-10897"/>
                  <a:pt x="510377" y="36636"/>
                  <a:pt x="795758" y="0"/>
                </a:cubicBezTo>
                <a:cubicBezTo>
                  <a:pt x="1081139" y="-36636"/>
                  <a:pt x="1153094" y="63636"/>
                  <a:pt x="1479141" y="0"/>
                </a:cubicBezTo>
                <a:cubicBezTo>
                  <a:pt x="1805188" y="-63636"/>
                  <a:pt x="1752211" y="9235"/>
                  <a:pt x="1895114" y="0"/>
                </a:cubicBezTo>
                <a:cubicBezTo>
                  <a:pt x="2038017" y="-9235"/>
                  <a:pt x="2158232" y="2532"/>
                  <a:pt x="2311086" y="0"/>
                </a:cubicBezTo>
                <a:cubicBezTo>
                  <a:pt x="2463940" y="-2532"/>
                  <a:pt x="2622478" y="14550"/>
                  <a:pt x="2727059" y="0"/>
                </a:cubicBezTo>
                <a:cubicBezTo>
                  <a:pt x="2831640" y="-14550"/>
                  <a:pt x="3336877" y="91058"/>
                  <a:pt x="3499579" y="0"/>
                </a:cubicBezTo>
                <a:cubicBezTo>
                  <a:pt x="3662281" y="-91058"/>
                  <a:pt x="3743767" y="47642"/>
                  <a:pt x="3915552" y="0"/>
                </a:cubicBezTo>
                <a:cubicBezTo>
                  <a:pt x="4087337" y="-47642"/>
                  <a:pt x="4083279" y="11642"/>
                  <a:pt x="4242387" y="0"/>
                </a:cubicBezTo>
                <a:cubicBezTo>
                  <a:pt x="4401496" y="-11642"/>
                  <a:pt x="4607094" y="66930"/>
                  <a:pt x="4836634" y="0"/>
                </a:cubicBezTo>
                <a:cubicBezTo>
                  <a:pt x="5066174" y="-66930"/>
                  <a:pt x="5247622" y="11154"/>
                  <a:pt x="5430880" y="0"/>
                </a:cubicBezTo>
                <a:cubicBezTo>
                  <a:pt x="5614138" y="-11154"/>
                  <a:pt x="5799751" y="42497"/>
                  <a:pt x="6025127" y="0"/>
                </a:cubicBezTo>
                <a:cubicBezTo>
                  <a:pt x="6250503" y="-42497"/>
                  <a:pt x="6416863" y="36297"/>
                  <a:pt x="6530237" y="0"/>
                </a:cubicBezTo>
                <a:cubicBezTo>
                  <a:pt x="6643611" y="-36297"/>
                  <a:pt x="6924148" y="39141"/>
                  <a:pt x="7035346" y="0"/>
                </a:cubicBezTo>
                <a:cubicBezTo>
                  <a:pt x="7146544" y="-39141"/>
                  <a:pt x="7209943" y="223"/>
                  <a:pt x="7362182" y="0"/>
                </a:cubicBezTo>
                <a:cubicBezTo>
                  <a:pt x="7514421" y="-223"/>
                  <a:pt x="7687203" y="12439"/>
                  <a:pt x="7867291" y="0"/>
                </a:cubicBezTo>
                <a:cubicBezTo>
                  <a:pt x="8047379" y="-12439"/>
                  <a:pt x="8154848" y="20815"/>
                  <a:pt x="8283264" y="0"/>
                </a:cubicBezTo>
                <a:cubicBezTo>
                  <a:pt x="8411680" y="-20815"/>
                  <a:pt x="8756938" y="15217"/>
                  <a:pt x="9115209" y="0"/>
                </a:cubicBezTo>
                <a:cubicBezTo>
                  <a:pt x="9226755" y="23090"/>
                  <a:pt x="9317950" y="78416"/>
                  <a:pt x="9316720" y="201511"/>
                </a:cubicBezTo>
                <a:cubicBezTo>
                  <a:pt x="9356299" y="345679"/>
                  <a:pt x="9285228" y="425049"/>
                  <a:pt x="9316720" y="588400"/>
                </a:cubicBezTo>
                <a:cubicBezTo>
                  <a:pt x="9348212" y="751751"/>
                  <a:pt x="9289265" y="898055"/>
                  <a:pt x="9316720" y="1007529"/>
                </a:cubicBezTo>
                <a:cubicBezTo>
                  <a:pt x="9308402" y="1104260"/>
                  <a:pt x="9257033" y="1200469"/>
                  <a:pt x="9115209" y="1209040"/>
                </a:cubicBezTo>
                <a:cubicBezTo>
                  <a:pt x="9013220" y="1251861"/>
                  <a:pt x="8783715" y="1176286"/>
                  <a:pt x="8699236" y="1209040"/>
                </a:cubicBezTo>
                <a:cubicBezTo>
                  <a:pt x="8614757" y="1241794"/>
                  <a:pt x="8384536" y="1193118"/>
                  <a:pt x="8194127" y="1209040"/>
                </a:cubicBezTo>
                <a:cubicBezTo>
                  <a:pt x="8003718" y="1224962"/>
                  <a:pt x="7896415" y="1141911"/>
                  <a:pt x="7599880" y="1209040"/>
                </a:cubicBezTo>
                <a:cubicBezTo>
                  <a:pt x="7303345" y="1276169"/>
                  <a:pt x="7266187" y="1171756"/>
                  <a:pt x="7005634" y="1209040"/>
                </a:cubicBezTo>
                <a:cubicBezTo>
                  <a:pt x="6745081" y="1246324"/>
                  <a:pt x="6719039" y="1161289"/>
                  <a:pt x="6589661" y="1209040"/>
                </a:cubicBezTo>
                <a:cubicBezTo>
                  <a:pt x="6460283" y="1256791"/>
                  <a:pt x="6385875" y="1181986"/>
                  <a:pt x="6262826" y="1209040"/>
                </a:cubicBezTo>
                <a:cubicBezTo>
                  <a:pt x="6139778" y="1236094"/>
                  <a:pt x="5655798" y="1156401"/>
                  <a:pt x="5490305" y="1209040"/>
                </a:cubicBezTo>
                <a:cubicBezTo>
                  <a:pt x="5324812" y="1261679"/>
                  <a:pt x="5027804" y="1156660"/>
                  <a:pt x="4896059" y="1209040"/>
                </a:cubicBezTo>
                <a:cubicBezTo>
                  <a:pt x="4764314" y="1261420"/>
                  <a:pt x="4683244" y="1187453"/>
                  <a:pt x="4480086" y="1209040"/>
                </a:cubicBezTo>
                <a:cubicBezTo>
                  <a:pt x="4276928" y="1230627"/>
                  <a:pt x="4199129" y="1208972"/>
                  <a:pt x="3974976" y="1209040"/>
                </a:cubicBezTo>
                <a:cubicBezTo>
                  <a:pt x="3750823" y="1209108"/>
                  <a:pt x="3464047" y="1151671"/>
                  <a:pt x="3202456" y="1209040"/>
                </a:cubicBezTo>
                <a:cubicBezTo>
                  <a:pt x="2940865" y="1266409"/>
                  <a:pt x="2957188" y="1182074"/>
                  <a:pt x="2875620" y="1209040"/>
                </a:cubicBezTo>
                <a:cubicBezTo>
                  <a:pt x="2794052" y="1236006"/>
                  <a:pt x="2350143" y="1192465"/>
                  <a:pt x="2192237" y="1209040"/>
                </a:cubicBezTo>
                <a:cubicBezTo>
                  <a:pt x="2034331" y="1225615"/>
                  <a:pt x="1693971" y="1141159"/>
                  <a:pt x="1508853" y="1209040"/>
                </a:cubicBezTo>
                <a:cubicBezTo>
                  <a:pt x="1323735" y="1276921"/>
                  <a:pt x="1110933" y="1190252"/>
                  <a:pt x="825470" y="1209040"/>
                </a:cubicBezTo>
                <a:cubicBezTo>
                  <a:pt x="540007" y="1227828"/>
                  <a:pt x="411855" y="1180884"/>
                  <a:pt x="201511" y="1209040"/>
                </a:cubicBezTo>
                <a:cubicBezTo>
                  <a:pt x="90539" y="1241490"/>
                  <a:pt x="-24734" y="1102016"/>
                  <a:pt x="0" y="1007529"/>
                </a:cubicBezTo>
                <a:cubicBezTo>
                  <a:pt x="-20173" y="916190"/>
                  <a:pt x="9976" y="753264"/>
                  <a:pt x="0" y="628701"/>
                </a:cubicBezTo>
                <a:cubicBezTo>
                  <a:pt x="-9976" y="504138"/>
                  <a:pt x="19228" y="392928"/>
                  <a:pt x="0" y="201511"/>
                </a:cubicBezTo>
                <a:close/>
              </a:path>
              <a:path w="9316720" h="1209040" stroke="0" extrusionOk="0">
                <a:moveTo>
                  <a:pt x="0" y="201511"/>
                </a:moveTo>
                <a:cubicBezTo>
                  <a:pt x="8434" y="70301"/>
                  <a:pt x="80356" y="6095"/>
                  <a:pt x="201511" y="0"/>
                </a:cubicBezTo>
                <a:cubicBezTo>
                  <a:pt x="456449" y="-32649"/>
                  <a:pt x="668362" y="51929"/>
                  <a:pt x="974031" y="0"/>
                </a:cubicBezTo>
                <a:cubicBezTo>
                  <a:pt x="1279700" y="-51929"/>
                  <a:pt x="1206329" y="30085"/>
                  <a:pt x="1300867" y="0"/>
                </a:cubicBezTo>
                <a:cubicBezTo>
                  <a:pt x="1395405" y="-30085"/>
                  <a:pt x="1718558" y="74583"/>
                  <a:pt x="1984251" y="0"/>
                </a:cubicBezTo>
                <a:cubicBezTo>
                  <a:pt x="2249944" y="-74583"/>
                  <a:pt x="2586131" y="20735"/>
                  <a:pt x="2756771" y="0"/>
                </a:cubicBezTo>
                <a:cubicBezTo>
                  <a:pt x="2927411" y="-20735"/>
                  <a:pt x="3113981" y="63513"/>
                  <a:pt x="3351018" y="0"/>
                </a:cubicBezTo>
                <a:cubicBezTo>
                  <a:pt x="3588055" y="-63513"/>
                  <a:pt x="3531034" y="30522"/>
                  <a:pt x="3677853" y="0"/>
                </a:cubicBezTo>
                <a:cubicBezTo>
                  <a:pt x="3824673" y="-30522"/>
                  <a:pt x="4012933" y="31696"/>
                  <a:pt x="4272100" y="0"/>
                </a:cubicBezTo>
                <a:cubicBezTo>
                  <a:pt x="4531267" y="-31696"/>
                  <a:pt x="4614417" y="80588"/>
                  <a:pt x="4955483" y="0"/>
                </a:cubicBezTo>
                <a:cubicBezTo>
                  <a:pt x="5296549" y="-80588"/>
                  <a:pt x="5243815" y="46004"/>
                  <a:pt x="5371456" y="0"/>
                </a:cubicBezTo>
                <a:cubicBezTo>
                  <a:pt x="5499097" y="-46004"/>
                  <a:pt x="5607284" y="38331"/>
                  <a:pt x="5787428" y="0"/>
                </a:cubicBezTo>
                <a:cubicBezTo>
                  <a:pt x="5967572" y="-38331"/>
                  <a:pt x="6384366" y="76585"/>
                  <a:pt x="6559949" y="0"/>
                </a:cubicBezTo>
                <a:cubicBezTo>
                  <a:pt x="6735532" y="-76585"/>
                  <a:pt x="6738016" y="10732"/>
                  <a:pt x="6886784" y="0"/>
                </a:cubicBezTo>
                <a:cubicBezTo>
                  <a:pt x="7035552" y="-10732"/>
                  <a:pt x="7251287" y="58328"/>
                  <a:pt x="7481031" y="0"/>
                </a:cubicBezTo>
                <a:cubicBezTo>
                  <a:pt x="7710775" y="-58328"/>
                  <a:pt x="7831106" y="184"/>
                  <a:pt x="8164415" y="0"/>
                </a:cubicBezTo>
                <a:cubicBezTo>
                  <a:pt x="8497724" y="-184"/>
                  <a:pt x="8827088" y="105941"/>
                  <a:pt x="9115209" y="0"/>
                </a:cubicBezTo>
                <a:cubicBezTo>
                  <a:pt x="9227300" y="-2710"/>
                  <a:pt x="9329418" y="111369"/>
                  <a:pt x="9316720" y="201511"/>
                </a:cubicBezTo>
                <a:cubicBezTo>
                  <a:pt x="9357766" y="290363"/>
                  <a:pt x="9312055" y="496843"/>
                  <a:pt x="9316720" y="604520"/>
                </a:cubicBezTo>
                <a:cubicBezTo>
                  <a:pt x="9321385" y="712197"/>
                  <a:pt x="9278907" y="855141"/>
                  <a:pt x="9316720" y="1007529"/>
                </a:cubicBezTo>
                <a:cubicBezTo>
                  <a:pt x="9289639" y="1135425"/>
                  <a:pt x="9234991" y="1194616"/>
                  <a:pt x="9115209" y="1209040"/>
                </a:cubicBezTo>
                <a:cubicBezTo>
                  <a:pt x="8993281" y="1215077"/>
                  <a:pt x="8905576" y="1201951"/>
                  <a:pt x="8788373" y="1209040"/>
                </a:cubicBezTo>
                <a:cubicBezTo>
                  <a:pt x="8671170" y="1216129"/>
                  <a:pt x="8571878" y="1189895"/>
                  <a:pt x="8461538" y="1209040"/>
                </a:cubicBezTo>
                <a:cubicBezTo>
                  <a:pt x="8351199" y="1228185"/>
                  <a:pt x="7989602" y="1147917"/>
                  <a:pt x="7867291" y="1209040"/>
                </a:cubicBezTo>
                <a:cubicBezTo>
                  <a:pt x="7744980" y="1270163"/>
                  <a:pt x="7682847" y="1170425"/>
                  <a:pt x="7540456" y="1209040"/>
                </a:cubicBezTo>
                <a:cubicBezTo>
                  <a:pt x="7398066" y="1247655"/>
                  <a:pt x="7319051" y="1191820"/>
                  <a:pt x="7213620" y="1209040"/>
                </a:cubicBezTo>
                <a:cubicBezTo>
                  <a:pt x="7108189" y="1226260"/>
                  <a:pt x="7048580" y="1170293"/>
                  <a:pt x="6886785" y="1209040"/>
                </a:cubicBezTo>
                <a:cubicBezTo>
                  <a:pt x="6724990" y="1247787"/>
                  <a:pt x="6545433" y="1195830"/>
                  <a:pt x="6381675" y="1209040"/>
                </a:cubicBezTo>
                <a:cubicBezTo>
                  <a:pt x="6217917" y="1222250"/>
                  <a:pt x="5998198" y="1196638"/>
                  <a:pt x="5787428" y="1209040"/>
                </a:cubicBezTo>
                <a:cubicBezTo>
                  <a:pt x="5576658" y="1221442"/>
                  <a:pt x="5473412" y="1159295"/>
                  <a:pt x="5193182" y="1209040"/>
                </a:cubicBezTo>
                <a:cubicBezTo>
                  <a:pt x="4912952" y="1258785"/>
                  <a:pt x="4782162" y="1122381"/>
                  <a:pt x="4420661" y="1209040"/>
                </a:cubicBezTo>
                <a:cubicBezTo>
                  <a:pt x="4059160" y="1295699"/>
                  <a:pt x="4092973" y="1175765"/>
                  <a:pt x="4004689" y="1209040"/>
                </a:cubicBezTo>
                <a:cubicBezTo>
                  <a:pt x="3916405" y="1242315"/>
                  <a:pt x="3748832" y="1177078"/>
                  <a:pt x="3677853" y="1209040"/>
                </a:cubicBezTo>
                <a:cubicBezTo>
                  <a:pt x="3606874" y="1241002"/>
                  <a:pt x="3404057" y="1202935"/>
                  <a:pt x="3261881" y="1209040"/>
                </a:cubicBezTo>
                <a:cubicBezTo>
                  <a:pt x="3119705" y="1215145"/>
                  <a:pt x="2995936" y="1167285"/>
                  <a:pt x="2756771" y="1209040"/>
                </a:cubicBezTo>
                <a:cubicBezTo>
                  <a:pt x="2517606" y="1250795"/>
                  <a:pt x="2574795" y="1204160"/>
                  <a:pt x="2429936" y="1209040"/>
                </a:cubicBezTo>
                <a:cubicBezTo>
                  <a:pt x="2285078" y="1213920"/>
                  <a:pt x="2088602" y="1160809"/>
                  <a:pt x="1835689" y="1209040"/>
                </a:cubicBezTo>
                <a:cubicBezTo>
                  <a:pt x="1582776" y="1257271"/>
                  <a:pt x="1461071" y="1203015"/>
                  <a:pt x="1241442" y="1209040"/>
                </a:cubicBezTo>
                <a:cubicBezTo>
                  <a:pt x="1021813" y="1215065"/>
                  <a:pt x="921446" y="1168790"/>
                  <a:pt x="736333" y="1209040"/>
                </a:cubicBezTo>
                <a:cubicBezTo>
                  <a:pt x="551220" y="1249290"/>
                  <a:pt x="407260" y="1194426"/>
                  <a:pt x="201511" y="1209040"/>
                </a:cubicBezTo>
                <a:cubicBezTo>
                  <a:pt x="102020" y="1227332"/>
                  <a:pt x="-6093" y="1147159"/>
                  <a:pt x="0" y="1007529"/>
                </a:cubicBezTo>
                <a:cubicBezTo>
                  <a:pt x="-29181" y="916144"/>
                  <a:pt x="37553" y="707584"/>
                  <a:pt x="0" y="620640"/>
                </a:cubicBezTo>
                <a:cubicBezTo>
                  <a:pt x="-37553" y="533696"/>
                  <a:pt x="4511" y="313505"/>
                  <a:pt x="0" y="201511"/>
                </a:cubicBezTo>
                <a:close/>
              </a:path>
            </a:pathLst>
          </a:custGeom>
          <a:solidFill>
            <a:schemeClr val="accent6">
              <a:lumMod val="20000"/>
              <a:lumOff val="80000"/>
            </a:schemeClr>
          </a:solidFill>
          <a:ln w="57150">
            <a:solidFill>
              <a:schemeClr val="accent6">
                <a:lumMod val="50000"/>
              </a:schemeClr>
            </a:solidFill>
            <a:extLst>
              <a:ext uri="{C807C97D-BFC1-408E-A445-0C87EB9F89A2}">
                <ask:lineSketchStyleProps xmlns:ask="http://schemas.microsoft.com/office/drawing/2018/sketchyshapes" sd="62433929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C87D943D-6C1C-D52C-FB6B-51BA1051EFB7}"/>
              </a:ext>
            </a:extLst>
          </p:cNvPr>
          <p:cNvSpPr txBox="1"/>
          <p:nvPr/>
        </p:nvSpPr>
        <p:spPr>
          <a:xfrm>
            <a:off x="1692150" y="704187"/>
            <a:ext cx="9155070" cy="954107"/>
          </a:xfrm>
          <a:prstGeom prst="rect">
            <a:avLst/>
          </a:prstGeom>
          <a:noFill/>
        </p:spPr>
        <p:txBody>
          <a:bodyPr wrap="none" rtlCol="0">
            <a:spAutoFit/>
          </a:bodyPr>
          <a:lstStyle/>
          <a:p>
            <a:pPr algn="ctr"/>
            <a:r>
              <a:rPr lang="vi-VN" sz="2800" b="1">
                <a:solidFill>
                  <a:srgbClr val="C00000"/>
                </a:solidFill>
                <a:latin typeface="Calibri" panose="020F0502020204030204" pitchFamily="34" charset="0"/>
                <a:cs typeface="Calibri" panose="020F0502020204030204" pitchFamily="34" charset="0"/>
              </a:rPr>
              <a:t>Ở nhà em có trồng cây hay nuôi con vật nào hay không?</a:t>
            </a:r>
          </a:p>
          <a:p>
            <a:pPr algn="ctr"/>
            <a:r>
              <a:rPr lang="vi-VN" sz="2800" b="1">
                <a:solidFill>
                  <a:srgbClr val="C00000"/>
                </a:solidFill>
                <a:latin typeface="Calibri" panose="020F0502020204030204" pitchFamily="34" charset="0"/>
                <a:cs typeface="Calibri" panose="020F0502020204030204" pitchFamily="34" charset="0"/>
              </a:rPr>
              <a:t>Kể một số việc làm mà em đã thực hiện để chăm sóc chúng.</a:t>
            </a:r>
          </a:p>
        </p:txBody>
      </p:sp>
      <p:pic>
        <p:nvPicPr>
          <p:cNvPr id="14" name="Hình ảnh 13" descr="Ảnh có chứa hình vẽ, bản phác thảo, phim hoạt hình, bức vẽ&#10;&#10;Mô tả được tạo tự động">
            <a:extLst>
              <a:ext uri="{FF2B5EF4-FFF2-40B4-BE49-F238E27FC236}">
                <a16:creationId xmlns:a16="http://schemas.microsoft.com/office/drawing/2014/main" id="{B71ECD55-6679-90F7-30BD-D243F765D83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33250" y1="22200" x2="33250" y2="25500"/>
                        <a14:foregroundMark x1="79650" y1="27550" x2="79350" y2="32000"/>
                        <a14:foregroundMark x1="69550" y1="85200" x2="72500" y2="85050"/>
                        <a14:foregroundMark x1="57550" y1="88000" x2="60050" y2="89050"/>
                        <a14:foregroundMark x1="44200" y1="87700" x2="45400" y2="88000"/>
                      </a14:backgroundRemoval>
                    </a14:imgEffect>
                  </a14:imgLayer>
                </a14:imgProps>
              </a:ext>
              <a:ext uri="{28A0092B-C50C-407E-A947-70E740481C1C}">
                <a14:useLocalDpi xmlns:a14="http://schemas.microsoft.com/office/drawing/2010/main" val="0"/>
              </a:ext>
            </a:extLst>
          </a:blip>
          <a:srcRect l="11660" t="15833" r="10280" b="9269"/>
          <a:stretch/>
        </p:blipFill>
        <p:spPr>
          <a:xfrm flipH="1">
            <a:off x="2143760" y="1416132"/>
            <a:ext cx="2246092" cy="2155106"/>
          </a:xfrm>
          <a:prstGeom prst="rect">
            <a:avLst/>
          </a:prstGeom>
        </p:spPr>
      </p:pic>
      <p:pic>
        <p:nvPicPr>
          <p:cNvPr id="1028" name="Picture 4" descr="Free Vector | Never leave your pet behind">
            <a:extLst>
              <a:ext uri="{FF2B5EF4-FFF2-40B4-BE49-F238E27FC236}">
                <a16:creationId xmlns:a16="http://schemas.microsoft.com/office/drawing/2014/main" id="{313AEAB6-09B8-946F-F486-D78FE934DCE1}"/>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2150" l="9250" r="90000">
                        <a14:foregroundMark x1="32500" y1="34800" x2="33250" y2="41950"/>
                        <a14:foregroundMark x1="33250" y1="41950" x2="37400" y2="49350"/>
                        <a14:foregroundMark x1="33850" y1="45650" x2="33550" y2="56450"/>
                        <a14:foregroundMark x1="46750" y1="52150" x2="47500" y2="58350"/>
                        <a14:foregroundMark x1="25100" y1="51250" x2="27050" y2="63250"/>
                        <a14:foregroundMark x1="41700" y1="34650" x2="46150" y2="41950"/>
                        <a14:foregroundMark x1="21100" y1="89650" x2="24800" y2="91250"/>
                        <a14:foregroundMark x1="51200" y1="80600" x2="58300" y2="88600"/>
                        <a14:foregroundMark x1="49250" y1="65650" x2="50300" y2="78950"/>
                        <a14:foregroundMark x1="43800" y1="62500" x2="51800" y2="74800"/>
                        <a14:foregroundMark x1="46900" y1="63550" x2="44200" y2="82200"/>
                        <a14:foregroundMark x1="47800" y1="81050" x2="60500" y2="88150"/>
                        <a14:foregroundMark x1="67800" y1="79250" x2="67950" y2="88600"/>
                        <a14:foregroundMark x1="48500" y1="89350" x2="55650" y2="92150"/>
                        <a14:foregroundMark x1="46600" y1="89950" x2="44350" y2="91850"/>
                        <a14:foregroundMark x1="42300" y1="68300" x2="41100" y2="71850"/>
                        <a14:foregroundMark x1="67500" y1="78050" x2="70450" y2="82800"/>
                        <a14:foregroundMark x1="67800" y1="77650" x2="69700" y2="80000"/>
                        <a14:backgroundMark x1="36050" y1="88900" x2="37550" y2="92150"/>
                        <a14:backgroundMark x1="18900" y1="37950" x2="17550" y2="55700"/>
                        <a14:backgroundMark x1="15950" y1="62650" x2="16200" y2="71700"/>
                        <a14:backgroundMark x1="16350" y1="55400" x2="15650" y2="74500"/>
                        <a14:backgroundMark x1="19950" y1="65050" x2="18600" y2="81800"/>
                        <a14:backgroundMark x1="9400" y1="69350" x2="10000" y2="79850"/>
                        <a14:backgroundMark x1="38900" y1="74350" x2="38150" y2="79700"/>
                        <a14:backgroundMark x1="64350" y1="42800" x2="63950" y2="64450"/>
                        <a14:backgroundMark x1="55200" y1="35550" x2="58000" y2="66650"/>
                        <a14:backgroundMark x1="15200" y1="21350" x2="14600" y2="30050"/>
                        <a14:backgroundMark x1="9400" y1="37650" x2="9250" y2="42350"/>
                        <a14:backgroundMark x1="11350" y1="65200" x2="9250" y2="70500"/>
                      </a14:backgroundRemoval>
                    </a14:imgEffect>
                  </a14:imgLayer>
                </a14:imgProps>
              </a:ext>
              <a:ext uri="{28A0092B-C50C-407E-A947-70E740481C1C}">
                <a14:useLocalDpi xmlns:a14="http://schemas.microsoft.com/office/drawing/2010/main" val="0"/>
              </a:ext>
            </a:extLst>
          </a:blip>
          <a:srcRect l="11273" t="7127" r="28948"/>
          <a:stretch/>
        </p:blipFill>
        <p:spPr bwMode="auto">
          <a:xfrm>
            <a:off x="7963382" y="1376325"/>
            <a:ext cx="1481560" cy="2301752"/>
          </a:xfrm>
          <a:prstGeom prst="rect">
            <a:avLst/>
          </a:prstGeom>
          <a:noFill/>
          <a:extLst>
            <a:ext uri="{909E8E84-426E-40DD-AFC4-6F175D3DCCD1}">
              <a14:hiddenFill xmlns:a14="http://schemas.microsoft.com/office/drawing/2010/main">
                <a:solidFill>
                  <a:srgbClr val="FFFFFF"/>
                </a:solidFill>
              </a14:hiddenFill>
            </a:ext>
          </a:extLst>
        </p:spPr>
      </p:pic>
      <p:pic>
        <p:nvPicPr>
          <p:cNvPr id="4" name="Hình ảnh 3" descr="Ảnh có chứa con vẹt, con chim, đậu&#10;&#10;Mô tả được tạo tự động">
            <a:extLst>
              <a:ext uri="{FF2B5EF4-FFF2-40B4-BE49-F238E27FC236}">
                <a16:creationId xmlns:a16="http://schemas.microsoft.com/office/drawing/2014/main" id="{1598E9B2-F78B-72FE-EBD0-788BD1D18A5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293" b="89980" l="102" r="89919">
                        <a14:foregroundMark x1="4820" y1="14061" x2="4582" y2="35273"/>
                        <a14:foregroundMark x1="11914" y1="12889" x2="8181" y2="43273"/>
                        <a14:foregroundMark x1="32451" y1="20444" x2="10048" y2="37333"/>
                        <a14:foregroundMark x1="3225" y1="35273" x2="2851" y2="53939"/>
                        <a14:foregroundMark x1="5703" y1="47556" x2="8079" y2="58828"/>
                        <a14:foregroundMark x1="849" y1="11556" x2="1222" y2="21333"/>
                        <a14:foregroundMark x1="4209" y1="2505" x2="10794" y2="14949"/>
                        <a14:foregroundMark x1="7807" y1="2222" x2="23116" y2="5495"/>
                        <a14:foregroundMark x1="15411" y1="1333" x2="23999" y2="1778"/>
                        <a14:foregroundMark x1="23727" y1="3556" x2="25356" y2="4283"/>
                        <a14:foregroundMark x1="339" y1="30505" x2="102" y2="36606"/>
                        <a14:foregroundMark x1="475" y1="58222" x2="1222" y2="54061"/>
                        <a14:foregroundMark x1="23727" y1="3394" x2="26103" y2="4283"/>
                        <a14:foregroundMark x1="32688" y1="19717" x2="47386" y2="15960"/>
                        <a14:foregroundMark x1="47386" y1="15960" x2="55974" y2="16606"/>
                        <a14:foregroundMark x1="32304" y1="73586" x2="33254" y2="74273"/>
                        <a14:foregroundMark x1="61690" y1="12197" x2="60163" y2="14459"/>
                        <a14:foregroundMark x1="56939" y1="14297" x2="59688" y2="20921"/>
                        <a14:foregroundMark x1="60231" y1="16357" x2="63047" y2="20194"/>
                        <a14:foregroundMark x1="62708" y1="11026" x2="61486" y2="13247"/>
                        <a14:foregroundMark x1="54903" y1="11511" x2="55989" y2="14136"/>
                        <a14:foregroundMark x1="55650" y1="18901" x2="54835" y2="21163"/>
                        <a14:foregroundMark x1="54394" y1="16842" x2="54666" y2="18821"/>
                        <a14:backgroundMark x1="62084" y1="29495" x2="68058" y2="55717"/>
                        <a14:backgroundMark x1="75390" y1="13495" x2="79566" y2="32081"/>
                        <a14:backgroundMark x1="79566" y1="32081" x2="79532" y2="68646"/>
                        <a14:backgroundMark x1="79532" y1="68646" x2="64325" y2="77818"/>
                        <a14:backgroundMark x1="64325" y1="77818" x2="60115" y2="59515"/>
                        <a14:backgroundMark x1="60115" y1="59515" x2="61745" y2="31838"/>
                        <a14:backgroundMark x1="61745" y1="31838" x2="75866" y2="10869"/>
                        <a14:backgroundMark x1="75866" y1="10869" x2="86524" y2="37939"/>
                        <a14:backgroundMark x1="86524" y1="37939" x2="81874" y2="68000"/>
                        <a14:backgroundMark x1="19756" y1="20162" x2="29837" y2="15273"/>
                        <a14:backgroundMark x1="41412" y1="12889" x2="50136" y2="13778"/>
                        <a14:backgroundMark x1="34182" y1="32606" x2="44162" y2="52889"/>
                        <a14:backgroundMark x1="44026" y1="22828" x2="41785" y2="35556"/>
                        <a14:backgroundMark x1="26341" y1="32283" x2="22607" y2="37939"/>
                        <a14:backgroundMark x1="15411" y1="53778" x2="17651" y2="79556"/>
                        <a14:backgroundMark x1="49016" y1="76606" x2="38663" y2="79717"/>
                        <a14:backgroundMark x1="21623" y1="49778" x2="23252" y2="56606"/>
                        <a14:backgroundMark x1="28717" y1="68727" x2="30720" y2="69495"/>
                        <a14:backgroundMark x1="38289" y1="70949" x2="38289" y2="70949"/>
                        <a14:backgroundMark x1="44773" y1="63556" x2="44773" y2="63556"/>
                        <a14:backgroundMark x1="6755" y1="58747" x2="8316" y2="60364"/>
                        <a14:backgroundMark x1="54123" y1="15711" x2="54123" y2="15711"/>
                        <a14:backgroundMark x1="64371" y1="12439" x2="64371" y2="12439"/>
                      </a14:backgroundRemoval>
                    </a14:imgEffect>
                  </a14:imgLayer>
                </a14:imgProps>
              </a:ext>
              <a:ext uri="{28A0092B-C50C-407E-A947-70E740481C1C}">
                <a14:useLocalDpi xmlns:a14="http://schemas.microsoft.com/office/drawing/2010/main" val="0"/>
              </a:ext>
            </a:extLst>
          </a:blip>
          <a:srcRect r="29930" b="18815"/>
          <a:stretch/>
        </p:blipFill>
        <p:spPr>
          <a:xfrm>
            <a:off x="0" y="0"/>
            <a:ext cx="2562831" cy="2494280"/>
          </a:xfrm>
          <a:prstGeom prst="rect">
            <a:avLst/>
          </a:prstGeom>
        </p:spPr>
      </p:pic>
      <p:grpSp>
        <p:nvGrpSpPr>
          <p:cNvPr id="22" name="Nhóm 21">
            <a:extLst>
              <a:ext uri="{FF2B5EF4-FFF2-40B4-BE49-F238E27FC236}">
                <a16:creationId xmlns:a16="http://schemas.microsoft.com/office/drawing/2014/main" id="{CA8FD445-2E95-43A3-B69C-6F0D5C4D154F}"/>
              </a:ext>
            </a:extLst>
          </p:cNvPr>
          <p:cNvGrpSpPr/>
          <p:nvPr/>
        </p:nvGrpSpPr>
        <p:grpSpPr>
          <a:xfrm>
            <a:off x="-716280" y="4363720"/>
            <a:ext cx="2646680" cy="2646680"/>
            <a:chOff x="-716280" y="4363720"/>
            <a:chExt cx="2646680" cy="2646680"/>
          </a:xfrm>
        </p:grpSpPr>
        <p:pic>
          <p:nvPicPr>
            <p:cNvPr id="16" name="Hình ảnh 15" descr="Ảnh có chứa thực vật, Thực vật có hạt, hoa, cỏ&#10;&#10;Mô tả được tạo tự động">
              <a:extLst>
                <a:ext uri="{FF2B5EF4-FFF2-40B4-BE49-F238E27FC236}">
                  <a16:creationId xmlns:a16="http://schemas.microsoft.com/office/drawing/2014/main" id="{39A9FFF3-F562-6B0B-EB79-BC6779EC4E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6280" y="4363720"/>
              <a:ext cx="2646680" cy="2646680"/>
            </a:xfrm>
            <a:prstGeom prst="rect">
              <a:avLst/>
            </a:prstGeom>
          </p:spPr>
        </p:pic>
        <p:pic>
          <p:nvPicPr>
            <p:cNvPr id="17" name="Hình ảnh 16" descr="Ảnh có chứa thực vật, Thực vật có hạt, hoa, cỏ&#10;&#10;Mô tả được tạo tự động">
              <a:extLst>
                <a:ext uri="{FF2B5EF4-FFF2-40B4-BE49-F238E27FC236}">
                  <a16:creationId xmlns:a16="http://schemas.microsoft.com/office/drawing/2014/main" id="{4AF08F6D-A42B-A302-6C28-DD292FDE51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190" y="5125437"/>
              <a:ext cx="1818210" cy="1818210"/>
            </a:xfrm>
            <a:prstGeom prst="rect">
              <a:avLst/>
            </a:prstGeom>
          </p:spPr>
        </p:pic>
      </p:grpSp>
      <p:grpSp>
        <p:nvGrpSpPr>
          <p:cNvPr id="23" name="Nhóm 22">
            <a:extLst>
              <a:ext uri="{FF2B5EF4-FFF2-40B4-BE49-F238E27FC236}">
                <a16:creationId xmlns:a16="http://schemas.microsoft.com/office/drawing/2014/main" id="{AF3CC293-4617-E843-0B31-B96484158250}"/>
              </a:ext>
            </a:extLst>
          </p:cNvPr>
          <p:cNvGrpSpPr/>
          <p:nvPr/>
        </p:nvGrpSpPr>
        <p:grpSpPr>
          <a:xfrm>
            <a:off x="10119790" y="4348481"/>
            <a:ext cx="2900250" cy="2646680"/>
            <a:chOff x="10119790" y="4329303"/>
            <a:chExt cx="2900250" cy="2646680"/>
          </a:xfrm>
        </p:grpSpPr>
        <p:pic>
          <p:nvPicPr>
            <p:cNvPr id="18" name="Hình ảnh 17" descr="Ảnh có chứa thực vật, Thực vật có hạt, hoa, cỏ&#10;&#10;Mô tả được tạo tự động">
              <a:extLst>
                <a:ext uri="{FF2B5EF4-FFF2-40B4-BE49-F238E27FC236}">
                  <a16:creationId xmlns:a16="http://schemas.microsoft.com/office/drawing/2014/main" id="{E5E9FE6E-A441-BE32-8BD5-76AAE59EB8A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19790" y="5125437"/>
              <a:ext cx="1818210" cy="1818210"/>
            </a:xfrm>
            <a:prstGeom prst="rect">
              <a:avLst/>
            </a:prstGeom>
          </p:spPr>
        </p:pic>
        <p:pic>
          <p:nvPicPr>
            <p:cNvPr id="19" name="Hình ảnh 18" descr="Ảnh có chứa thực vật, Thực vật có hạt, hoa, cỏ&#10;&#10;Mô tả được tạo tự động">
              <a:extLst>
                <a:ext uri="{FF2B5EF4-FFF2-40B4-BE49-F238E27FC236}">
                  <a16:creationId xmlns:a16="http://schemas.microsoft.com/office/drawing/2014/main" id="{70FD4BF9-AC9A-F4DE-FA12-DE24417079A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73360" y="4329303"/>
              <a:ext cx="2646680" cy="2646680"/>
            </a:xfrm>
            <a:prstGeom prst="rect">
              <a:avLst/>
            </a:prstGeom>
          </p:spPr>
        </p:pic>
      </p:grpSp>
    </p:spTree>
    <p:controls>
      <mc:AlternateContent xmlns:mc="http://schemas.openxmlformats.org/markup-compatibility/2006">
        <mc:Choice xmlns:v="urn:schemas-microsoft-com:vml" Requires="v">
          <p:control name="TextBox1" r:id="rId1" imgW="4286160" imgH="2921040"/>
        </mc:Choice>
        <mc:Fallback>
          <p:control name="TextBox1" r:id="rId1" imgW="4286160" imgH="2921040">
            <p:pic>
              <p:nvPicPr>
                <p:cNvPr id="2" name="TextBox1">
                  <a:extLst>
                    <a:ext uri="{FF2B5EF4-FFF2-40B4-BE49-F238E27FC236}">
                      <a16:creationId xmlns:a16="http://schemas.microsoft.com/office/drawing/2014/main" id="{C9944324-835D-418E-77C6-9660980AC54E}"/>
                    </a:ext>
                  </a:extLst>
                </p:cNvPr>
                <p:cNvPicPr>
                  <a:picLocks/>
                </p:cNvPicPr>
                <p:nvPr/>
              </p:nvPicPr>
              <p:blipFill>
                <a:blip r:embed="rId12"/>
                <a:stretch>
                  <a:fillRect/>
                </a:stretch>
              </p:blipFill>
              <p:spPr>
                <a:xfrm>
                  <a:off x="1233493" y="3571239"/>
                  <a:ext cx="4288796" cy="2922129"/>
                </a:xfrm>
                <a:prstGeom prst="rect">
                  <a:avLst/>
                </a:prstGeom>
              </p:spPr>
            </p:pic>
          </p:control>
        </mc:Fallback>
      </mc:AlternateContent>
      <mc:AlternateContent xmlns:mc="http://schemas.openxmlformats.org/markup-compatibility/2006">
        <mc:Choice xmlns:v="urn:schemas-microsoft-com:vml" Requires="v">
          <p:control name="TextBox2" r:id="rId2" imgW="4286160" imgH="2927520"/>
        </mc:Choice>
        <mc:Fallback>
          <p:control name="TextBox2" r:id="rId2" imgW="4286160" imgH="2927520">
            <p:pic>
              <p:nvPicPr>
                <p:cNvPr id="3" name="TextBox2">
                  <a:extLst>
                    <a:ext uri="{FF2B5EF4-FFF2-40B4-BE49-F238E27FC236}">
                      <a16:creationId xmlns:a16="http://schemas.microsoft.com/office/drawing/2014/main" id="{C0E97450-2F9D-FD51-1ADF-3C8BF03566DB}"/>
                    </a:ext>
                  </a:extLst>
                </p:cNvPr>
                <p:cNvPicPr>
                  <a:picLocks/>
                </p:cNvPicPr>
                <p:nvPr/>
              </p:nvPicPr>
              <p:blipFill>
                <a:blip r:embed="rId13"/>
                <a:stretch>
                  <a:fillRect/>
                </a:stretch>
              </p:blipFill>
              <p:spPr>
                <a:xfrm>
                  <a:off x="6544204" y="3571238"/>
                  <a:ext cx="4288796" cy="2928451"/>
                </a:xfrm>
                <a:prstGeom prst="rect">
                  <a:avLst/>
                </a:prstGeom>
              </p:spPr>
            </p:pic>
          </p:control>
        </mc:Fallback>
      </mc:AlternateContent>
    </p:controls>
    <p:extLst>
      <p:ext uri="{BB962C8B-B14F-4D97-AF65-F5344CB8AC3E}">
        <p14:creationId xmlns:p14="http://schemas.microsoft.com/office/powerpoint/2010/main" val="22635085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900" decel="100000" fill="hold"/>
                                        <p:tgtEl>
                                          <p:spTgt spid="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900" decel="100000" fill="hold"/>
                                        <p:tgtEl>
                                          <p:spTgt spid="1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fade">
                                      <p:cBhvr>
                                        <p:cTn id="25" dur="1000"/>
                                        <p:tgtEl>
                                          <p:spTgt spid="1028"/>
                                        </p:tgtEl>
                                      </p:cBhvr>
                                    </p:animEffect>
                                    <p:anim calcmode="lin" valueType="num">
                                      <p:cBhvr>
                                        <p:cTn id="26" dur="1000" fill="hold"/>
                                        <p:tgtEl>
                                          <p:spTgt spid="1028"/>
                                        </p:tgtEl>
                                        <p:attrNameLst>
                                          <p:attrName>ppt_x</p:attrName>
                                        </p:attrNameLst>
                                      </p:cBhvr>
                                      <p:tavLst>
                                        <p:tav tm="0">
                                          <p:val>
                                            <p:strVal val="#ppt_x"/>
                                          </p:val>
                                        </p:tav>
                                        <p:tav tm="100000">
                                          <p:val>
                                            <p:strVal val="#ppt_x"/>
                                          </p:val>
                                        </p:tav>
                                      </p:tavLst>
                                    </p:anim>
                                    <p:anim calcmode="lin" valueType="num">
                                      <p:cBhvr>
                                        <p:cTn id="27" dur="900" decel="100000" fill="hold"/>
                                        <p:tgtEl>
                                          <p:spTgt spid="1028"/>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0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Hình ảnh 4" descr="Ảnh có chứa phim hoạt hình, Tác phẩm nghệ thuật của trẻ con, Phim hoạt hình, minh họa&#10;&#10;Mô tả được tạo tự động">
            <a:extLst>
              <a:ext uri="{FF2B5EF4-FFF2-40B4-BE49-F238E27FC236}">
                <a16:creationId xmlns:a16="http://schemas.microsoft.com/office/drawing/2014/main" id="{30194619-560B-F51F-71E8-76CA9900AFB6}"/>
              </a:ext>
            </a:extLst>
          </p:cNvPr>
          <p:cNvPicPr>
            <a:picLocks noChangeAspect="1"/>
          </p:cNvPicPr>
          <p:nvPr/>
        </p:nvPicPr>
        <p:blipFill rotWithShape="1">
          <a:blip r:embed="rId2">
            <a:extLst>
              <a:ext uri="{28A0092B-C50C-407E-A947-70E740481C1C}">
                <a14:useLocalDpi xmlns:a14="http://schemas.microsoft.com/office/drawing/2010/main" val="0"/>
              </a:ext>
            </a:extLst>
          </a:blip>
          <a:srcRect t="21578" b="22182"/>
          <a:stretch/>
        </p:blipFill>
        <p:spPr>
          <a:xfrm>
            <a:off x="-166907" y="-92597"/>
            <a:ext cx="12544138" cy="7054770"/>
          </a:xfrm>
          <a:prstGeom prst="rect">
            <a:avLst/>
          </a:prstGeom>
        </p:spPr>
      </p:pic>
      <p:pic>
        <p:nvPicPr>
          <p:cNvPr id="8" name="Hình ảnh 7" descr="Ảnh có chứa khung ảnh, khung&#10;&#10;Mô tả được tạo tự động">
            <a:extLst>
              <a:ext uri="{FF2B5EF4-FFF2-40B4-BE49-F238E27FC236}">
                <a16:creationId xmlns:a16="http://schemas.microsoft.com/office/drawing/2014/main" id="{2F648E39-C94D-EFD1-2D82-08F2CE4F4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5543" y="0"/>
            <a:ext cx="6670723" cy="7360031"/>
          </a:xfrm>
          <a:prstGeom prst="rect">
            <a:avLst/>
          </a:prstGeom>
        </p:spPr>
      </p:pic>
      <p:pic>
        <p:nvPicPr>
          <p:cNvPr id="9" name="Hình ảnh 8" descr="Ảnh có chứa phim hoạt hình, Tác phẩm nghệ thuật của trẻ con, Phim hoạt hình, minh họa&#10;&#10;Mô tả được tạo tự động">
            <a:extLst>
              <a:ext uri="{FF2B5EF4-FFF2-40B4-BE49-F238E27FC236}">
                <a16:creationId xmlns:a16="http://schemas.microsoft.com/office/drawing/2014/main" id="{CDE97B89-C40A-144C-D7E5-8FBAD555CD0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150" b="78050" l="78750" r="98600">
                        <a14:foregroundMark x1="82050" y1="54450" x2="82200" y2="54250"/>
                        <a14:foregroundMark x1="94450" y1="73600" x2="95850" y2="76700"/>
                        <a14:foregroundMark x1="90400" y1="73300" x2="90950" y2="78100"/>
                        <a14:foregroundMark x1="95400" y1="69050" x2="98250" y2="75800"/>
                        <a14:foregroundMark x1="98250" y1="69250" x2="98600" y2="74300"/>
                        <a14:foregroundMark x1="91700" y1="67050" x2="94350" y2="72300"/>
                        <a14:foregroundMark x1="90600" y1="62450" x2="94300" y2="71100"/>
                        <a14:foregroundMark x1="88300" y1="50000" x2="88650" y2="53900"/>
                        <a14:foregroundMark x1="82300" y1="45950" x2="82600" y2="47450"/>
                        <a14:foregroundMark x1="82400" y1="53700" x2="82300" y2="54250"/>
                        <a14:foregroundMark x1="94450" y1="67250" x2="95400" y2="67600"/>
                        <a14:foregroundMark x1="95000" y1="67400" x2="95950" y2="67600"/>
                        <a14:foregroundMark x1="85000" y1="45600" x2="85000" y2="45600"/>
                        <a14:foregroundMark x1="84600" y1="45150" x2="84600" y2="45150"/>
                        <a14:backgroundMark x1="82600" y1="68050" x2="85550" y2="75800"/>
                        <a14:backgroundMark x1="86450" y1="52750" x2="86250" y2="54500"/>
                        <a14:backgroundMark x1="82100" y1="68500" x2="84800" y2="73950"/>
                        <a14:backgroundMark x1="86450" y1="71200" x2="86750" y2="77900"/>
                        <a14:backgroundMark x1="92450" y1="60300" x2="92450" y2="60300"/>
                        <a14:backgroundMark x1="85000" y1="55450" x2="85000" y2="55450"/>
                        <a14:backgroundMark x1="84800" y1="55700" x2="84800" y2="56000"/>
                        <a14:backgroundMark x1="79900" y1="48000" x2="79900" y2="48000"/>
                      </a14:backgroundRemoval>
                    </a14:imgEffect>
                  </a14:imgLayer>
                </a14:imgProps>
              </a:ext>
              <a:ext uri="{28A0092B-C50C-407E-A947-70E740481C1C}">
                <a14:useLocalDpi xmlns:a14="http://schemas.microsoft.com/office/drawing/2010/main" val="0"/>
              </a:ext>
            </a:extLst>
          </a:blip>
          <a:srcRect l="76416" t="43198" b="22182"/>
          <a:stretch/>
        </p:blipFill>
        <p:spPr>
          <a:xfrm>
            <a:off x="9455894" y="2609629"/>
            <a:ext cx="2965048" cy="4352543"/>
          </a:xfrm>
          <a:prstGeom prst="rect">
            <a:avLst/>
          </a:prstGeom>
        </p:spPr>
      </p:pic>
      <p:sp>
        <p:nvSpPr>
          <p:cNvPr id="3" name="Hộp Văn bản 2">
            <a:extLst>
              <a:ext uri="{FF2B5EF4-FFF2-40B4-BE49-F238E27FC236}">
                <a16:creationId xmlns:a16="http://schemas.microsoft.com/office/drawing/2014/main" id="{7CCEE9A8-E11D-336F-9FD1-A5F020D38722}"/>
              </a:ext>
            </a:extLst>
          </p:cNvPr>
          <p:cNvSpPr txBox="1"/>
          <p:nvPr/>
        </p:nvSpPr>
        <p:spPr>
          <a:xfrm>
            <a:off x="6273100" y="2287637"/>
            <a:ext cx="4375608" cy="341632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lang="vi-VN" sz="5400">
                <a:solidFill>
                  <a:srgbClr val="70AD47">
                    <a:lumMod val="50000"/>
                  </a:srgbClr>
                </a:solidFill>
                <a:latin typeface="UTM Mother" panose="02040603050506020204" pitchFamily="18" charset="0"/>
                <a:cs typeface="Arial" panose="020B0604020202020204" pitchFamily="34" charset="0"/>
              </a:rPr>
              <a:t>Tìm hiểu các việc làm chăm sóc cây trồng</a:t>
            </a:r>
            <a:endParaRPr kumimoji="0" lang="vi-VN" sz="5400" b="0" i="0" u="none" strike="noStrike" kern="1200" cap="none" spc="0" normalizeH="0" baseline="0" noProof="0" dirty="0">
              <a:ln>
                <a:noFill/>
              </a:ln>
              <a:solidFill>
                <a:srgbClr val="70AD47">
                  <a:lumMod val="50000"/>
                </a:srgbClr>
              </a:solidFill>
              <a:effectLst/>
              <a:uLnTx/>
              <a:uFillTx/>
              <a:latin typeface="UTM Mother" panose="02040603050506020204" pitchFamily="18" charset="0"/>
              <a:cs typeface="Arial" panose="020B0604020202020204" pitchFamily="34" charset="0"/>
            </a:endParaRPr>
          </a:p>
        </p:txBody>
      </p:sp>
      <p:pic>
        <p:nvPicPr>
          <p:cNvPr id="6" name="Hình ảnh 5" descr="Ảnh có chứa hình mẫu&#10;&#10;Mô tả được tạo tự động">
            <a:extLst>
              <a:ext uri="{FF2B5EF4-FFF2-40B4-BE49-F238E27FC236}">
                <a16:creationId xmlns:a16="http://schemas.microsoft.com/office/drawing/2014/main" id="{B61B37C4-6F43-370C-9111-7B4519D3EE6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45" b="49728" l="1887" r="19873">
                        <a14:foregroundMark x1="2365" y1="36764" x2="2251" y2="49728"/>
                        <a14:foregroundMark x1="1887" y1="15685" x2="2842" y2="16675"/>
                      </a14:backgroundRemoval>
                    </a14:imgEffect>
                  </a14:imgLayer>
                </a14:imgProps>
              </a:ext>
              <a:ext uri="{28A0092B-C50C-407E-A947-70E740481C1C}">
                <a14:useLocalDpi xmlns:a14="http://schemas.microsoft.com/office/drawing/2010/main" val="0"/>
              </a:ext>
            </a:extLst>
          </a:blip>
          <a:srcRect r="77891" b="47450"/>
          <a:stretch/>
        </p:blipFill>
        <p:spPr>
          <a:xfrm>
            <a:off x="7674622" y="461468"/>
            <a:ext cx="1642998" cy="1794609"/>
          </a:xfrm>
          <a:prstGeom prst="rect">
            <a:avLst/>
          </a:prstGeom>
        </p:spPr>
      </p:pic>
    </p:spTree>
    <p:extLst>
      <p:ext uri="{BB962C8B-B14F-4D97-AF65-F5344CB8AC3E}">
        <p14:creationId xmlns:p14="http://schemas.microsoft.com/office/powerpoint/2010/main" val="357745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1" presetClass="entr" presetSubtype="1"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2000"/>
                                        <p:tgtEl>
                                          <p:spTgt spid="6"/>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Hình ảnh 14" descr="Ảnh có chứa tác phẩm nghệ thuật, bầu trời, Hội họa nghệ thuật, thực vật&#10;&#10;Mô tả được tạo tự động">
            <a:extLst>
              <a:ext uri="{FF2B5EF4-FFF2-40B4-BE49-F238E27FC236}">
                <a16:creationId xmlns:a16="http://schemas.microsoft.com/office/drawing/2014/main" id="{A4B622A2-52C4-E3E1-39ED-035326F302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 y="0"/>
            <a:ext cx="12191140" cy="6858000"/>
          </a:xfrm>
          <a:prstGeom prst="rect">
            <a:avLst/>
          </a:prstGeom>
        </p:spPr>
      </p:pic>
      <p:sp>
        <p:nvSpPr>
          <p:cNvPr id="16" name="Hình chữ nhật: Góc Tròn 15">
            <a:extLst>
              <a:ext uri="{FF2B5EF4-FFF2-40B4-BE49-F238E27FC236}">
                <a16:creationId xmlns:a16="http://schemas.microsoft.com/office/drawing/2014/main" id="{AC0B1F5A-6DDC-943F-21AC-A9CB103BA24F}"/>
              </a:ext>
            </a:extLst>
          </p:cNvPr>
          <p:cNvSpPr/>
          <p:nvPr/>
        </p:nvSpPr>
        <p:spPr>
          <a:xfrm>
            <a:off x="152913" y="203199"/>
            <a:ext cx="11785087" cy="6435443"/>
          </a:xfrm>
          <a:prstGeom prst="roundRect">
            <a:avLst>
              <a:gd name="adj" fmla="val 9467"/>
            </a:avLst>
          </a:prstGeom>
          <a:solidFill>
            <a:schemeClr val="bg1">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Hình ảnh 4">
            <a:extLst>
              <a:ext uri="{FF2B5EF4-FFF2-40B4-BE49-F238E27FC236}">
                <a16:creationId xmlns:a16="http://schemas.microsoft.com/office/drawing/2014/main" id="{6302A803-ACC1-D701-3B08-268A8D928B7C}"/>
              </a:ext>
            </a:extLst>
          </p:cNvPr>
          <p:cNvPicPr>
            <a:picLocks noChangeAspect="1"/>
          </p:cNvPicPr>
          <p:nvPr/>
        </p:nvPicPr>
        <p:blipFill rotWithShape="1">
          <a:blip r:embed="rId3"/>
          <a:srcRect r="2640"/>
          <a:stretch/>
        </p:blipFill>
        <p:spPr>
          <a:xfrm>
            <a:off x="613122" y="2279385"/>
            <a:ext cx="5512435" cy="2191703"/>
          </a:xfrm>
          <a:prstGeom prst="rect">
            <a:avLst/>
          </a:prstGeom>
        </p:spPr>
      </p:pic>
      <p:pic>
        <p:nvPicPr>
          <p:cNvPr id="7" name="Hình ảnh 6">
            <a:extLst>
              <a:ext uri="{FF2B5EF4-FFF2-40B4-BE49-F238E27FC236}">
                <a16:creationId xmlns:a16="http://schemas.microsoft.com/office/drawing/2014/main" id="{BD4CC2EE-7B41-CDC8-01A8-4128718CDBD1}"/>
              </a:ext>
            </a:extLst>
          </p:cNvPr>
          <p:cNvPicPr>
            <a:picLocks noChangeAspect="1"/>
          </p:cNvPicPr>
          <p:nvPr/>
        </p:nvPicPr>
        <p:blipFill rotWithShape="1">
          <a:blip r:embed="rId4"/>
          <a:srcRect r="4841"/>
          <a:stretch/>
        </p:blipFill>
        <p:spPr>
          <a:xfrm>
            <a:off x="6096000" y="2191037"/>
            <a:ext cx="5766005" cy="2310698"/>
          </a:xfrm>
          <a:prstGeom prst="rect">
            <a:avLst/>
          </a:prstGeom>
        </p:spPr>
      </p:pic>
      <p:sp>
        <p:nvSpPr>
          <p:cNvPr id="10" name="Hộp Văn bản 9">
            <a:extLst>
              <a:ext uri="{FF2B5EF4-FFF2-40B4-BE49-F238E27FC236}">
                <a16:creationId xmlns:a16="http://schemas.microsoft.com/office/drawing/2014/main" id="{3F58CCD2-E196-3EAF-AF1C-4CBD0C042899}"/>
              </a:ext>
            </a:extLst>
          </p:cNvPr>
          <p:cNvSpPr txBox="1"/>
          <p:nvPr/>
        </p:nvSpPr>
        <p:spPr>
          <a:xfrm>
            <a:off x="2610911" y="298745"/>
            <a:ext cx="6970178" cy="523220"/>
          </a:xfrm>
          <a:prstGeom prst="rect">
            <a:avLst/>
          </a:prstGeom>
          <a:noFill/>
        </p:spPr>
        <p:txBody>
          <a:bodyPr wrap="none" rtlCol="0">
            <a:spAutoFit/>
          </a:bodyPr>
          <a:lstStyle/>
          <a:p>
            <a:r>
              <a:rPr lang="vi-VN" sz="2800" b="1">
                <a:solidFill>
                  <a:srgbClr val="C00000"/>
                </a:solidFill>
                <a:latin typeface="Calibri" panose="020F0502020204030204" pitchFamily="34" charset="0"/>
                <a:cs typeface="Calibri" panose="020F0502020204030204" pitchFamily="34" charset="0"/>
              </a:rPr>
              <a:t>Quan sát các hình dưới đây và trả lời câu hỏi:</a:t>
            </a:r>
          </a:p>
        </p:txBody>
      </p:sp>
      <p:sp>
        <p:nvSpPr>
          <p:cNvPr id="11" name="Hộp Văn bản 10">
            <a:extLst>
              <a:ext uri="{FF2B5EF4-FFF2-40B4-BE49-F238E27FC236}">
                <a16:creationId xmlns:a16="http://schemas.microsoft.com/office/drawing/2014/main" id="{FF2B203E-FCA7-BCC1-92DC-6BF55AFBDD7F}"/>
              </a:ext>
            </a:extLst>
          </p:cNvPr>
          <p:cNvSpPr txBox="1"/>
          <p:nvPr/>
        </p:nvSpPr>
        <p:spPr>
          <a:xfrm>
            <a:off x="1547350" y="734892"/>
            <a:ext cx="8728672" cy="523220"/>
          </a:xfrm>
          <a:prstGeom prst="rect">
            <a:avLst/>
          </a:prstGeom>
          <a:noFill/>
        </p:spPr>
        <p:txBody>
          <a:bodyPr wrap="none" rtlCol="0">
            <a:spAutoFit/>
          </a:bodyPr>
          <a:lstStyle/>
          <a:p>
            <a:r>
              <a:rPr lang="vi-VN" sz="2800" b="1">
                <a:latin typeface="Calibri" panose="020F0502020204030204" pitchFamily="34" charset="0"/>
                <a:cs typeface="Calibri" panose="020F0502020204030204" pitchFamily="34" charset="0"/>
              </a:rPr>
              <a:t>Con người làm những việc gì để chăm sóc cho cây trồng? </a:t>
            </a:r>
          </a:p>
        </p:txBody>
      </p:sp>
      <p:sp>
        <p:nvSpPr>
          <p:cNvPr id="12" name="Hộp Văn bản 11">
            <a:extLst>
              <a:ext uri="{FF2B5EF4-FFF2-40B4-BE49-F238E27FC236}">
                <a16:creationId xmlns:a16="http://schemas.microsoft.com/office/drawing/2014/main" id="{C273CC9D-B48F-AC79-0437-987C71388AA9}"/>
              </a:ext>
            </a:extLst>
          </p:cNvPr>
          <p:cNvSpPr txBox="1"/>
          <p:nvPr/>
        </p:nvSpPr>
        <p:spPr>
          <a:xfrm>
            <a:off x="1547351" y="1681560"/>
            <a:ext cx="10163360" cy="523220"/>
          </a:xfrm>
          <a:prstGeom prst="rect">
            <a:avLst/>
          </a:prstGeom>
          <a:noFill/>
        </p:spPr>
        <p:txBody>
          <a:bodyPr wrap="none" rtlCol="0">
            <a:spAutoFit/>
          </a:bodyPr>
          <a:lstStyle/>
          <a:p>
            <a:r>
              <a:rPr lang="vi-VN" sz="2800" b="1">
                <a:latin typeface="Calibri" panose="020F0502020204030204" pitchFamily="34" charset="0"/>
                <a:cs typeface="Calibri" panose="020F0502020204030204" pitchFamily="34" charset="0"/>
              </a:rPr>
              <a:t>Em và gia đình thuờng chăm sóc cây trồng bằng những việc làm gì?</a:t>
            </a:r>
          </a:p>
        </p:txBody>
      </p:sp>
      <p:pic>
        <p:nvPicPr>
          <p:cNvPr id="14" name="Hình ảnh 13">
            <a:extLst>
              <a:ext uri="{FF2B5EF4-FFF2-40B4-BE49-F238E27FC236}">
                <a16:creationId xmlns:a16="http://schemas.microsoft.com/office/drawing/2014/main" id="{BF3E1A09-F173-1D97-DD8C-00CA8ADBD076}"/>
              </a:ext>
            </a:extLst>
          </p:cNvPr>
          <p:cNvPicPr>
            <a:picLocks noChangeAspect="1"/>
          </p:cNvPicPr>
          <p:nvPr/>
        </p:nvPicPr>
        <p:blipFill rotWithShape="1">
          <a:blip r:embed="rId5"/>
          <a:srcRect l="2186" r="4867" b="9102"/>
          <a:stretch/>
        </p:blipFill>
        <p:spPr>
          <a:xfrm>
            <a:off x="4318424" y="4446940"/>
            <a:ext cx="6455364" cy="2191703"/>
          </a:xfrm>
          <a:prstGeom prst="rect">
            <a:avLst/>
          </a:prstGeom>
        </p:spPr>
      </p:pic>
      <p:grpSp>
        <p:nvGrpSpPr>
          <p:cNvPr id="18" name="Nhóm 17">
            <a:extLst>
              <a:ext uri="{FF2B5EF4-FFF2-40B4-BE49-F238E27FC236}">
                <a16:creationId xmlns:a16="http://schemas.microsoft.com/office/drawing/2014/main" id="{374951CE-CD81-C079-5042-AED15EEFA47B}"/>
              </a:ext>
            </a:extLst>
          </p:cNvPr>
          <p:cNvGrpSpPr/>
          <p:nvPr/>
        </p:nvGrpSpPr>
        <p:grpSpPr>
          <a:xfrm>
            <a:off x="9998927" y="4304949"/>
            <a:ext cx="2900250" cy="2646680"/>
            <a:chOff x="10119790" y="4329303"/>
            <a:chExt cx="2900250" cy="2646680"/>
          </a:xfrm>
        </p:grpSpPr>
        <p:pic>
          <p:nvPicPr>
            <p:cNvPr id="19" name="Hình ảnh 18" descr="Ảnh có chứa thực vật, Thực vật có hạt, hoa, cỏ&#10;&#10;Mô tả được tạo tự động">
              <a:extLst>
                <a:ext uri="{FF2B5EF4-FFF2-40B4-BE49-F238E27FC236}">
                  <a16:creationId xmlns:a16="http://schemas.microsoft.com/office/drawing/2014/main" id="{2A680BDF-960D-2E5E-55D6-5A944A202C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19790" y="5125437"/>
              <a:ext cx="1818210" cy="1818210"/>
            </a:xfrm>
            <a:prstGeom prst="rect">
              <a:avLst/>
            </a:prstGeom>
          </p:spPr>
        </p:pic>
        <p:pic>
          <p:nvPicPr>
            <p:cNvPr id="20" name="Hình ảnh 19" descr="Ảnh có chứa thực vật, Thực vật có hạt, hoa, cỏ&#10;&#10;Mô tả được tạo tự động">
              <a:extLst>
                <a:ext uri="{FF2B5EF4-FFF2-40B4-BE49-F238E27FC236}">
                  <a16:creationId xmlns:a16="http://schemas.microsoft.com/office/drawing/2014/main" id="{8DEBEFBC-6380-3EB3-7870-167382B6D6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3360" y="4329303"/>
              <a:ext cx="2646680" cy="2646680"/>
            </a:xfrm>
            <a:prstGeom prst="rect">
              <a:avLst/>
            </a:prstGeom>
          </p:spPr>
        </p:pic>
      </p:grpSp>
      <p:grpSp>
        <p:nvGrpSpPr>
          <p:cNvPr id="21" name="Nhóm 20">
            <a:extLst>
              <a:ext uri="{FF2B5EF4-FFF2-40B4-BE49-F238E27FC236}">
                <a16:creationId xmlns:a16="http://schemas.microsoft.com/office/drawing/2014/main" id="{B82A21AC-8B0E-3D1E-C508-51D0BF041262}"/>
              </a:ext>
            </a:extLst>
          </p:cNvPr>
          <p:cNvGrpSpPr/>
          <p:nvPr/>
        </p:nvGrpSpPr>
        <p:grpSpPr>
          <a:xfrm>
            <a:off x="152913" y="4154764"/>
            <a:ext cx="4333579" cy="2940580"/>
            <a:chOff x="-121920" y="4119175"/>
            <a:chExt cx="4603008" cy="3198673"/>
          </a:xfrm>
        </p:grpSpPr>
        <p:sp>
          <p:nvSpPr>
            <p:cNvPr id="22" name="Hộp Văn bản 21">
              <a:extLst>
                <a:ext uri="{FF2B5EF4-FFF2-40B4-BE49-F238E27FC236}">
                  <a16:creationId xmlns:a16="http://schemas.microsoft.com/office/drawing/2014/main" id="{8C986319-FD13-411E-202E-8CEF7E279691}"/>
                </a:ext>
              </a:extLst>
            </p:cNvPr>
            <p:cNvSpPr txBox="1"/>
            <p:nvPr/>
          </p:nvSpPr>
          <p:spPr>
            <a:xfrm>
              <a:off x="1124829" y="4634173"/>
              <a:ext cx="2219446"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a:noFill/>
                  </a:ln>
                  <a:solidFill>
                    <a:srgbClr val="508E42"/>
                  </a:solidFill>
                  <a:effectLst/>
                  <a:uLnTx/>
                  <a:uFillTx/>
                  <a:latin typeface="SVN-Apple" panose="02040603050506020204" pitchFamily="18" charset="0"/>
                  <a:ea typeface="+mn-ea"/>
                  <a:cs typeface="Arial" panose="020B0604020202020204" pitchFamily="34" charset="0"/>
                </a:rPr>
                <a:t>Nhóm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a:noFill/>
                  </a:ln>
                  <a:solidFill>
                    <a:srgbClr val="508E42"/>
                  </a:solidFill>
                  <a:effectLst/>
                  <a:uLnTx/>
                  <a:uFillTx/>
                  <a:latin typeface="SVN-Apple" panose="02040603050506020204" pitchFamily="18" charset="0"/>
                  <a:ea typeface="+mn-ea"/>
                  <a:cs typeface="Arial" panose="020B0604020202020204" pitchFamily="34" charset="0"/>
                </a:rPr>
                <a:t>đôi</a:t>
              </a:r>
              <a:endParaRPr kumimoji="0" lang="vi-VN" sz="5400" b="1" i="0" u="none" strike="noStrike" kern="1200" cap="none" spc="0" normalizeH="0" baseline="0" noProof="0">
                <a:ln>
                  <a:noFill/>
                </a:ln>
                <a:solidFill>
                  <a:srgbClr val="508E42"/>
                </a:solidFill>
                <a:effectLst/>
                <a:uLnTx/>
                <a:uFillTx/>
                <a:latin typeface="Arial" panose="020B0604020202020204" pitchFamily="34" charset="0"/>
                <a:ea typeface="+mn-ea"/>
                <a:cs typeface="+mn-cs"/>
              </a:endParaRPr>
            </a:p>
          </p:txBody>
        </p:sp>
        <p:sp>
          <p:nvSpPr>
            <p:cNvPr id="23" name="Hình chữ nhật: Góc Tròn 22">
              <a:extLst>
                <a:ext uri="{FF2B5EF4-FFF2-40B4-BE49-F238E27FC236}">
                  <a16:creationId xmlns:a16="http://schemas.microsoft.com/office/drawing/2014/main" id="{01B39D33-1EEC-98FD-BA2A-74EB0DE21D0E}"/>
                </a:ext>
              </a:extLst>
            </p:cNvPr>
            <p:cNvSpPr/>
            <p:nvPr/>
          </p:nvSpPr>
          <p:spPr>
            <a:xfrm>
              <a:off x="1232128" y="4763184"/>
              <a:ext cx="1980672" cy="1754326"/>
            </a:xfrm>
            <a:prstGeom prst="roundRect">
              <a:avLst/>
            </a:prstGeom>
            <a:noFill/>
            <a:ln w="57150">
              <a:solidFill>
                <a:schemeClr val="accent6">
                  <a:lumMod val="50000"/>
                </a:schemeClr>
              </a:solidFill>
              <a:prstDash val="dashDot"/>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4" name="Hình ảnh 23" descr="Ảnh có chứa bản phác thảo, hình vẽ, phim hoạt hình, hình mẫu&#10;&#10;Mô tả được tạo tự động">
              <a:extLst>
                <a:ext uri="{FF2B5EF4-FFF2-40B4-BE49-F238E27FC236}">
                  <a16:creationId xmlns:a16="http://schemas.microsoft.com/office/drawing/2014/main" id="{5AC7EE3D-45E5-5BE5-E75E-AD7CBC9C6AC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76" b="89984" l="6028" r="93453">
                          <a14:foregroundMark x1="8740" y1="53110" x2="8740" y2="75121"/>
                          <a14:foregroundMark x1="17941" y1="67569" x2="17768" y2="75121"/>
                          <a14:foregroundMark x1="23334" y1="68013" x2="25873" y2="69548"/>
                          <a14:foregroundMark x1="13326" y1="68457" x2="13643" y2="73344"/>
                          <a14:foregroundMark x1="19700" y1="75121" x2="19527" y2="82876"/>
                          <a14:foregroundMark x1="83329" y1="41559" x2="85723" y2="69346"/>
                          <a14:foregroundMark x1="89530" y1="43780" x2="93395" y2="52019"/>
                          <a14:foregroundMark x1="93395" y1="52019" x2="93481" y2="53352"/>
                          <a14:foregroundMark x1="84136" y1="67326" x2="83963" y2="75121"/>
                          <a14:foregroundMark x1="86992" y1="70234" x2="86992" y2="80654"/>
                          <a14:foregroundMark x1="6028" y1="56906" x2="6201" y2="60218"/>
                          <a14:foregroundMark x1="77127" y1="67326" x2="81742" y2="69103"/>
                        </a14:backgroundRemoval>
                      </a14:imgEffect>
                    </a14:imgLayer>
                  </a14:imgProps>
                </a:ext>
                <a:ext uri="{28A0092B-C50C-407E-A947-70E740481C1C}">
                  <a14:useLocalDpi xmlns:a14="http://schemas.microsoft.com/office/drawing/2010/main" val="0"/>
                </a:ext>
              </a:extLst>
            </a:blip>
            <a:srcRect l="71040" t="21715"/>
            <a:stretch/>
          </p:blipFill>
          <p:spPr>
            <a:xfrm>
              <a:off x="2927390" y="4275504"/>
              <a:ext cx="1553698" cy="3042344"/>
            </a:xfrm>
            <a:prstGeom prst="rect">
              <a:avLst/>
            </a:prstGeom>
          </p:spPr>
        </p:pic>
        <p:pic>
          <p:nvPicPr>
            <p:cNvPr id="25" name="Hình ảnh 24" descr="Ảnh có chứa bản phác thảo, hình vẽ, phim hoạt hình, hình mẫu&#10;&#10;Mô tả được tạo tự động">
              <a:extLst>
                <a:ext uri="{FF2B5EF4-FFF2-40B4-BE49-F238E27FC236}">
                  <a16:creationId xmlns:a16="http://schemas.microsoft.com/office/drawing/2014/main" id="{CF9223F6-7927-3B57-F4C5-6C1629B85B6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76" b="89984" l="6028" r="93453">
                          <a14:foregroundMark x1="8740" y1="53110" x2="8740" y2="75121"/>
                          <a14:foregroundMark x1="17941" y1="67569" x2="17768" y2="75121"/>
                          <a14:foregroundMark x1="23334" y1="68013" x2="25873" y2="69548"/>
                          <a14:foregroundMark x1="13326" y1="68457" x2="13643" y2="73344"/>
                          <a14:foregroundMark x1="19700" y1="75121" x2="19527" y2="82876"/>
                          <a14:foregroundMark x1="83329" y1="41559" x2="85723" y2="69346"/>
                          <a14:foregroundMark x1="89530" y1="43780" x2="93395" y2="52019"/>
                          <a14:foregroundMark x1="93395" y1="52019" x2="93481" y2="53352"/>
                          <a14:foregroundMark x1="84136" y1="67326" x2="83963" y2="75121"/>
                          <a14:foregroundMark x1="86992" y1="70234" x2="86992" y2="80654"/>
                          <a14:foregroundMark x1="6028" y1="56906" x2="6201" y2="60218"/>
                          <a14:foregroundMark x1="77127" y1="67326" x2="81742" y2="69103"/>
                        </a14:backgroundRemoval>
                      </a14:imgEffect>
                    </a14:imgLayer>
                  </a14:imgProps>
                </a:ext>
                <a:ext uri="{28A0092B-C50C-407E-A947-70E740481C1C}">
                  <a14:useLocalDpi xmlns:a14="http://schemas.microsoft.com/office/drawing/2010/main" val="0"/>
                </a:ext>
              </a:extLst>
            </a:blip>
            <a:srcRect t="21715" r="63082"/>
            <a:stretch/>
          </p:blipFill>
          <p:spPr>
            <a:xfrm>
              <a:off x="-121920" y="4119175"/>
              <a:ext cx="1980672" cy="3042344"/>
            </a:xfrm>
            <a:prstGeom prst="rect">
              <a:avLst/>
            </a:prstGeom>
          </p:spPr>
        </p:pic>
      </p:grpSp>
      <p:pic>
        <p:nvPicPr>
          <p:cNvPr id="3" name="Hình ảnh 2" descr="Ảnh có chứa mặt cười, biểu tượng cảm xúc, cười, màu vàng&#10;&#10;Mô tả được tạo tự động">
            <a:extLst>
              <a:ext uri="{FF2B5EF4-FFF2-40B4-BE49-F238E27FC236}">
                <a16:creationId xmlns:a16="http://schemas.microsoft.com/office/drawing/2014/main" id="{40684379-E9F0-D07B-C48C-FFD1B82FD98E}"/>
              </a:ext>
            </a:extLst>
          </p:cNvPr>
          <p:cNvPicPr>
            <a:picLocks noChangeAspect="1"/>
          </p:cNvPicPr>
          <p:nvPr/>
        </p:nvPicPr>
        <p:blipFill rotWithShape="1">
          <a:blip r:embed="rId9">
            <a:extLst>
              <a:ext uri="{28A0092B-C50C-407E-A947-70E740481C1C}">
                <a14:useLocalDpi xmlns:a14="http://schemas.microsoft.com/office/drawing/2010/main" val="0"/>
              </a:ext>
            </a:extLst>
          </a:blip>
          <a:srcRect l="20634" r="19086"/>
          <a:stretch/>
        </p:blipFill>
        <p:spPr>
          <a:xfrm>
            <a:off x="883049" y="655614"/>
            <a:ext cx="664303" cy="668838"/>
          </a:xfrm>
          <a:prstGeom prst="rect">
            <a:avLst/>
          </a:prstGeom>
        </p:spPr>
      </p:pic>
      <p:pic>
        <p:nvPicPr>
          <p:cNvPr id="4" name="Hình ảnh 3" descr="Ảnh có chứa mặt cười, biểu tượng cảm xúc, cười, màu vàng&#10;&#10;Mô tả được tạo tự động">
            <a:extLst>
              <a:ext uri="{FF2B5EF4-FFF2-40B4-BE49-F238E27FC236}">
                <a16:creationId xmlns:a16="http://schemas.microsoft.com/office/drawing/2014/main" id="{7AC3C6B3-A647-B43E-8B21-272B9044DA50}"/>
              </a:ext>
            </a:extLst>
          </p:cNvPr>
          <p:cNvPicPr>
            <a:picLocks noChangeAspect="1"/>
          </p:cNvPicPr>
          <p:nvPr/>
        </p:nvPicPr>
        <p:blipFill rotWithShape="1">
          <a:blip r:embed="rId9">
            <a:extLst>
              <a:ext uri="{28A0092B-C50C-407E-A947-70E740481C1C}">
                <a14:useLocalDpi xmlns:a14="http://schemas.microsoft.com/office/drawing/2010/main" val="0"/>
              </a:ext>
            </a:extLst>
          </a:blip>
          <a:srcRect l="20634" r="19086"/>
          <a:stretch/>
        </p:blipFill>
        <p:spPr>
          <a:xfrm>
            <a:off x="883048" y="1153622"/>
            <a:ext cx="664303" cy="668838"/>
          </a:xfrm>
          <a:prstGeom prst="rect">
            <a:avLst/>
          </a:prstGeom>
        </p:spPr>
      </p:pic>
      <p:pic>
        <p:nvPicPr>
          <p:cNvPr id="6" name="Hình ảnh 5" descr="Ảnh có chứa mặt cười, biểu tượng cảm xúc, cười, màu vàng&#10;&#10;Mô tả được tạo tự động">
            <a:extLst>
              <a:ext uri="{FF2B5EF4-FFF2-40B4-BE49-F238E27FC236}">
                <a16:creationId xmlns:a16="http://schemas.microsoft.com/office/drawing/2014/main" id="{B738D97E-67A4-2424-E5CC-07A61D0EAB3C}"/>
              </a:ext>
            </a:extLst>
          </p:cNvPr>
          <p:cNvPicPr>
            <a:picLocks noChangeAspect="1"/>
          </p:cNvPicPr>
          <p:nvPr/>
        </p:nvPicPr>
        <p:blipFill rotWithShape="1">
          <a:blip r:embed="rId9">
            <a:extLst>
              <a:ext uri="{28A0092B-C50C-407E-A947-70E740481C1C}">
                <a14:useLocalDpi xmlns:a14="http://schemas.microsoft.com/office/drawing/2010/main" val="0"/>
              </a:ext>
            </a:extLst>
          </a:blip>
          <a:srcRect l="20634" r="19086"/>
          <a:stretch/>
        </p:blipFill>
        <p:spPr>
          <a:xfrm>
            <a:off x="873851" y="1691240"/>
            <a:ext cx="664303" cy="668838"/>
          </a:xfrm>
          <a:prstGeom prst="rect">
            <a:avLst/>
          </a:prstGeom>
        </p:spPr>
      </p:pic>
      <p:sp>
        <p:nvSpPr>
          <p:cNvPr id="17" name="Hộp Văn bản 16">
            <a:extLst>
              <a:ext uri="{FF2B5EF4-FFF2-40B4-BE49-F238E27FC236}">
                <a16:creationId xmlns:a16="http://schemas.microsoft.com/office/drawing/2014/main" id="{8EF7BBF8-FB73-B21E-FE5D-95D55B37F5D2}"/>
              </a:ext>
            </a:extLst>
          </p:cNvPr>
          <p:cNvSpPr txBox="1"/>
          <p:nvPr/>
        </p:nvSpPr>
        <p:spPr>
          <a:xfrm>
            <a:off x="1547349" y="1235086"/>
            <a:ext cx="791160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Giải thích vì sao cần phải làm những công việc đó?</a:t>
            </a:r>
          </a:p>
        </p:txBody>
      </p:sp>
    </p:spTree>
    <p:extLst>
      <p:ext uri="{BB962C8B-B14F-4D97-AF65-F5344CB8AC3E}">
        <p14:creationId xmlns:p14="http://schemas.microsoft.com/office/powerpoint/2010/main" val="36320454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900" decel="100000" fill="hold"/>
                                        <p:tgtEl>
                                          <p:spTgt spid="3"/>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8" presetID="37"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900" decel="100000" fill="hold"/>
                                        <p:tgtEl>
                                          <p:spTgt spid="11"/>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24" fill="hold">
                            <p:stCondLst>
                              <p:cond delay="2000"/>
                            </p:stCondLst>
                            <p:childTnLst>
                              <p:par>
                                <p:cTn id="25" presetID="37"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900" decel="100000" fill="hold"/>
                                        <p:tgtEl>
                                          <p:spTgt spid="4"/>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31" presetID="37"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900" decel="100000" fill="hold"/>
                                        <p:tgtEl>
                                          <p:spTgt spid="17"/>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par>
                          <p:cTn id="37" fill="hold">
                            <p:stCondLst>
                              <p:cond delay="3000"/>
                            </p:stCondLst>
                            <p:childTnLst>
                              <p:par>
                                <p:cTn id="38" presetID="37" presetClass="entr" presetSubtype="0"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900" decel="100000" fill="hold"/>
                                        <p:tgtEl>
                                          <p:spTgt spid="6"/>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900" decel="100000" fill="hold"/>
                                        <p:tgtEl>
                                          <p:spTgt spid="12"/>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50" fill="hold">
                            <p:stCondLst>
                              <p:cond delay="4000"/>
                            </p:stCondLst>
                            <p:childTnLst>
                              <p:par>
                                <p:cTn id="51" presetID="21" presetClass="entr" presetSubtype="1" fill="hold" nodeType="after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heel(1)">
                                      <p:cBhvr>
                                        <p:cTn id="53" dur="2000"/>
                                        <p:tgtEl>
                                          <p:spTgt spid="5"/>
                                        </p:tgtEl>
                                      </p:cBhvr>
                                    </p:animEffect>
                                  </p:childTnLst>
                                </p:cTn>
                              </p:par>
                              <p:par>
                                <p:cTn id="54" presetID="21" presetClass="entr" presetSubtype="1"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heel(1)">
                                      <p:cBhvr>
                                        <p:cTn id="56" dur="20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Hình ảnh 13" descr="Ảnh có chứa tác phẩm nghệ thuật, bầu trời, Hội họa nghệ thuật, thực vật&#10;&#10;Mô tả được tạo tự động">
            <a:extLst>
              <a:ext uri="{FF2B5EF4-FFF2-40B4-BE49-F238E27FC236}">
                <a16:creationId xmlns:a16="http://schemas.microsoft.com/office/drawing/2014/main" id="{E4E83856-A860-33E2-B9DF-6D49A1EB71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 y="0"/>
            <a:ext cx="12191140" cy="6858000"/>
          </a:xfrm>
          <a:prstGeom prst="rect">
            <a:avLst/>
          </a:prstGeom>
        </p:spPr>
      </p:pic>
      <p:sp>
        <p:nvSpPr>
          <p:cNvPr id="15" name="Hình chữ nhật: Góc Tròn 14">
            <a:extLst>
              <a:ext uri="{FF2B5EF4-FFF2-40B4-BE49-F238E27FC236}">
                <a16:creationId xmlns:a16="http://schemas.microsoft.com/office/drawing/2014/main" id="{1A6CE661-95DF-4D36-070A-20F521AB7CD6}"/>
              </a:ext>
            </a:extLst>
          </p:cNvPr>
          <p:cNvSpPr/>
          <p:nvPr/>
        </p:nvSpPr>
        <p:spPr>
          <a:xfrm>
            <a:off x="294640" y="203200"/>
            <a:ext cx="11643360" cy="6350000"/>
          </a:xfrm>
          <a:prstGeom prst="roundRect">
            <a:avLst>
              <a:gd name="adj" fmla="val 9467"/>
            </a:avLst>
          </a:prstGeom>
          <a:solidFill>
            <a:schemeClr val="bg1">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9CEA73AB-ACCF-E542-2F95-3F41BD39EF62}"/>
              </a:ext>
            </a:extLst>
          </p:cNvPr>
          <p:cNvSpPr txBox="1"/>
          <p:nvPr/>
        </p:nvSpPr>
        <p:spPr>
          <a:xfrm>
            <a:off x="2901536" y="1743100"/>
            <a:ext cx="6388928" cy="954107"/>
          </a:xfrm>
          <a:prstGeom prst="rect">
            <a:avLst/>
          </a:prstGeom>
          <a:noFill/>
        </p:spPr>
        <p:txBody>
          <a:bodyPr wrap="none" rtlCol="0">
            <a:spAutoFit/>
          </a:bodyPr>
          <a:lstStyle/>
          <a:p>
            <a:pPr algn="ctr"/>
            <a:r>
              <a:rPr lang="vi-VN" sz="2800">
                <a:latin typeface="Calibri" panose="020F0502020204030204" pitchFamily="34" charset="0"/>
                <a:cs typeface="Calibri" panose="020F0502020204030204" pitchFamily="34" charset="0"/>
              </a:rPr>
              <a:t>Tưới cây. </a:t>
            </a:r>
          </a:p>
          <a:p>
            <a:r>
              <a:rPr lang="vi-VN" sz="2800">
                <a:latin typeface="Calibri" panose="020F0502020204030204" pitchFamily="34" charset="0"/>
                <a:cs typeface="Calibri" panose="020F0502020204030204" pitchFamily="34" charset="0"/>
              </a:rPr>
              <a:t>Cần tưới cây để cung cấp đủ nước cho cây.</a:t>
            </a:r>
          </a:p>
        </p:txBody>
      </p:sp>
      <p:pic>
        <p:nvPicPr>
          <p:cNvPr id="8" name="Hình ảnh 7">
            <a:extLst>
              <a:ext uri="{FF2B5EF4-FFF2-40B4-BE49-F238E27FC236}">
                <a16:creationId xmlns:a16="http://schemas.microsoft.com/office/drawing/2014/main" id="{ADE51352-FD9A-5421-6270-EA5C8CD60BFD}"/>
              </a:ext>
            </a:extLst>
          </p:cNvPr>
          <p:cNvPicPr>
            <a:picLocks noChangeAspect="1"/>
          </p:cNvPicPr>
          <p:nvPr/>
        </p:nvPicPr>
        <p:blipFill rotWithShape="1">
          <a:blip r:embed="rId5"/>
          <a:srcRect r="51431"/>
          <a:stretch/>
        </p:blipFill>
        <p:spPr>
          <a:xfrm>
            <a:off x="1306412" y="2907980"/>
            <a:ext cx="4717115" cy="3519592"/>
          </a:xfrm>
          <a:prstGeom prst="rect">
            <a:avLst/>
          </a:prstGeom>
        </p:spPr>
      </p:pic>
      <p:pic>
        <p:nvPicPr>
          <p:cNvPr id="12" name="Hình ảnh 11" descr="Ảnh có chứa Dụng cụ nhà bếp, hình vẽ, Đồ dùng nhà bếp, minh họa&#10;&#10;Mô tả được tạo tự động">
            <a:extLst>
              <a:ext uri="{FF2B5EF4-FFF2-40B4-BE49-F238E27FC236}">
                <a16:creationId xmlns:a16="http://schemas.microsoft.com/office/drawing/2014/main" id="{C747DAE7-FADC-FCC1-5EEF-BD7743AB36A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300" b="46150" l="47500" r="94300">
                        <a14:foregroundMark x1="47500" y1="30600" x2="55950" y2="32300"/>
                        <a14:foregroundMark x1="67250" y1="44950" x2="74200" y2="46150"/>
                      </a14:backgroundRemoval>
                    </a14:imgEffect>
                  </a14:imgLayer>
                </a14:imgProps>
              </a:ext>
              <a:ext uri="{28A0092B-C50C-407E-A947-70E740481C1C}">
                <a14:useLocalDpi xmlns:a14="http://schemas.microsoft.com/office/drawing/2010/main" val="0"/>
              </a:ext>
            </a:extLst>
          </a:blip>
          <a:srcRect l="43305" t="6244" r="-858" b="52912"/>
          <a:stretch/>
        </p:blipFill>
        <p:spPr>
          <a:xfrm rot="20007453">
            <a:off x="8353147" y="2145473"/>
            <a:ext cx="2798177" cy="1985804"/>
          </a:xfrm>
          <a:prstGeom prst="rect">
            <a:avLst/>
          </a:prstGeom>
        </p:spPr>
      </p:pic>
      <p:pic>
        <p:nvPicPr>
          <p:cNvPr id="13" name="Hình ảnh 12" descr="Ảnh có chứa Dụng cụ nhà bếp, hình vẽ, Đồ dùng nhà bếp, minh họa&#10;&#10;Mô tả được tạo tự động">
            <a:extLst>
              <a:ext uri="{FF2B5EF4-FFF2-40B4-BE49-F238E27FC236}">
                <a16:creationId xmlns:a16="http://schemas.microsoft.com/office/drawing/2014/main" id="{1E87DAAD-1081-30E3-CA51-0CE75FAD9298}"/>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57700" b="95450" l="5100" r="48150">
                        <a14:foregroundMark x1="13400" y1="62750" x2="14750" y2="65450"/>
                        <a14:foregroundMark x1="18100" y1="62250" x2="18600" y2="64800"/>
                        <a14:foregroundMark x1="23650" y1="62250" x2="24500" y2="67500"/>
                        <a14:foregroundMark x1="26700" y1="57700" x2="27700" y2="62450"/>
                        <a14:foregroundMark x1="25350" y1="70050" x2="26200" y2="70350"/>
                        <a14:foregroundMark x1="9150" y1="66500" x2="11500" y2="72250"/>
                        <a14:foregroundMark x1="37000" y1="61600" x2="35500" y2="66300"/>
                        <a14:foregroundMark x1="41200" y1="61950" x2="41400" y2="65150"/>
                        <a14:foregroundMark x1="48150" y1="67350" x2="46600" y2="71400"/>
                        <a14:foregroundMark x1="46800" y1="75950" x2="43600" y2="77450"/>
                        <a14:foregroundMark x1="5800" y1="88950" x2="5950" y2="91450"/>
                        <a14:foregroundMark x1="34150" y1="59400" x2="34150" y2="62450"/>
                      </a14:backgroundRemoval>
                    </a14:imgEffect>
                  </a14:imgLayer>
                </a14:imgProps>
              </a:ext>
              <a:ext uri="{28A0092B-C50C-407E-A947-70E740481C1C}">
                <a14:useLocalDpi xmlns:a14="http://schemas.microsoft.com/office/drawing/2010/main" val="0"/>
              </a:ext>
            </a:extLst>
          </a:blip>
          <a:srcRect t="54793" r="48776"/>
          <a:stretch/>
        </p:blipFill>
        <p:spPr>
          <a:xfrm>
            <a:off x="6168474" y="3812221"/>
            <a:ext cx="2987840" cy="2636879"/>
          </a:xfrm>
          <a:prstGeom prst="rect">
            <a:avLst/>
          </a:prstGeom>
        </p:spPr>
      </p:pic>
      <p:grpSp>
        <p:nvGrpSpPr>
          <p:cNvPr id="2" name="Nhóm 1">
            <a:extLst>
              <a:ext uri="{FF2B5EF4-FFF2-40B4-BE49-F238E27FC236}">
                <a16:creationId xmlns:a16="http://schemas.microsoft.com/office/drawing/2014/main" id="{08176DBD-CA08-1FFA-3EF3-E9C450BA09CC}"/>
              </a:ext>
            </a:extLst>
          </p:cNvPr>
          <p:cNvGrpSpPr/>
          <p:nvPr/>
        </p:nvGrpSpPr>
        <p:grpSpPr>
          <a:xfrm>
            <a:off x="9629403" y="3894887"/>
            <a:ext cx="3390637" cy="3100274"/>
            <a:chOff x="10119790" y="4329303"/>
            <a:chExt cx="2900250" cy="2646680"/>
          </a:xfrm>
        </p:grpSpPr>
        <p:pic>
          <p:nvPicPr>
            <p:cNvPr id="3" name="Hình ảnh 2" descr="Ảnh có chứa thực vật, Thực vật có hạt, hoa, cỏ&#10;&#10;Mô tả được tạo tự động">
              <a:extLst>
                <a:ext uri="{FF2B5EF4-FFF2-40B4-BE49-F238E27FC236}">
                  <a16:creationId xmlns:a16="http://schemas.microsoft.com/office/drawing/2014/main" id="{F50A7982-5921-E664-C491-947FB4A846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9790" y="5125437"/>
              <a:ext cx="1818210" cy="1818210"/>
            </a:xfrm>
            <a:prstGeom prst="rect">
              <a:avLst/>
            </a:prstGeom>
          </p:spPr>
        </p:pic>
        <p:pic>
          <p:nvPicPr>
            <p:cNvPr id="4" name="Hình ảnh 3" descr="Ảnh có chứa thực vật, Thực vật có hạt, hoa, cỏ&#10;&#10;Mô tả được tạo tự động">
              <a:extLst>
                <a:ext uri="{FF2B5EF4-FFF2-40B4-BE49-F238E27FC236}">
                  <a16:creationId xmlns:a16="http://schemas.microsoft.com/office/drawing/2014/main" id="{FA43B8A0-B6B2-D1D7-E8DB-A323735E46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73360" y="4329303"/>
              <a:ext cx="2646680" cy="2646680"/>
            </a:xfrm>
            <a:prstGeom prst="rect">
              <a:avLst/>
            </a:prstGeom>
          </p:spPr>
        </p:pic>
      </p:grpSp>
      <p:pic>
        <p:nvPicPr>
          <p:cNvPr id="16" name="Hình ảnh 15" descr="Ảnh có chứa con vẹt, con chim, đậu&#10;&#10;Mô tả được tạo tự động">
            <a:extLst>
              <a:ext uri="{FF2B5EF4-FFF2-40B4-BE49-F238E27FC236}">
                <a16:creationId xmlns:a16="http://schemas.microsoft.com/office/drawing/2014/main" id="{E2413AE5-2E9F-8828-F75B-4A968016A7F8}"/>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293" b="89980" l="102" r="89919">
                        <a14:foregroundMark x1="4820" y1="14061" x2="4582" y2="35273"/>
                        <a14:foregroundMark x1="11914" y1="12889" x2="8181" y2="43273"/>
                        <a14:foregroundMark x1="32451" y1="20444" x2="10048" y2="37333"/>
                        <a14:foregroundMark x1="3225" y1="35273" x2="2851" y2="53939"/>
                        <a14:foregroundMark x1="5703" y1="47556" x2="8079" y2="58828"/>
                        <a14:foregroundMark x1="849" y1="11556" x2="1222" y2="21333"/>
                        <a14:foregroundMark x1="4209" y1="2505" x2="10794" y2="14949"/>
                        <a14:foregroundMark x1="7807" y1="2222" x2="23116" y2="5495"/>
                        <a14:foregroundMark x1="15411" y1="1333" x2="23999" y2="1778"/>
                        <a14:foregroundMark x1="23727" y1="3556" x2="25356" y2="4283"/>
                        <a14:foregroundMark x1="339" y1="30505" x2="102" y2="36606"/>
                        <a14:foregroundMark x1="475" y1="58222" x2="1222" y2="54061"/>
                        <a14:foregroundMark x1="23727" y1="3394" x2="26103" y2="4283"/>
                        <a14:foregroundMark x1="32688" y1="19717" x2="47386" y2="15960"/>
                        <a14:foregroundMark x1="47386" y1="15960" x2="55974" y2="16606"/>
                        <a14:foregroundMark x1="32304" y1="73586" x2="33254" y2="74273"/>
                        <a14:foregroundMark x1="61690" y1="12197" x2="60163" y2="14459"/>
                        <a14:foregroundMark x1="56939" y1="14297" x2="59688" y2="20921"/>
                        <a14:foregroundMark x1="60231" y1="16357" x2="63047" y2="20194"/>
                        <a14:foregroundMark x1="62708" y1="11026" x2="61486" y2="13247"/>
                        <a14:foregroundMark x1="54903" y1="11511" x2="55989" y2="14136"/>
                        <a14:foregroundMark x1="55650" y1="18901" x2="54835" y2="21163"/>
                        <a14:foregroundMark x1="54394" y1="16842" x2="54666" y2="18821"/>
                        <a14:backgroundMark x1="62084" y1="29495" x2="68058" y2="55717"/>
                        <a14:backgroundMark x1="75390" y1="13495" x2="79566" y2="32081"/>
                        <a14:backgroundMark x1="79566" y1="32081" x2="79532" y2="68646"/>
                        <a14:backgroundMark x1="79532" y1="68646" x2="64325" y2="77818"/>
                        <a14:backgroundMark x1="64325" y1="77818" x2="60115" y2="59515"/>
                        <a14:backgroundMark x1="60115" y1="59515" x2="61745" y2="31838"/>
                        <a14:backgroundMark x1="61745" y1="31838" x2="75866" y2="10869"/>
                        <a14:backgroundMark x1="75866" y1="10869" x2="86524" y2="37939"/>
                        <a14:backgroundMark x1="86524" y1="37939" x2="81874" y2="68000"/>
                        <a14:backgroundMark x1="19756" y1="20162" x2="29837" y2="15273"/>
                        <a14:backgroundMark x1="41412" y1="12889" x2="50136" y2="13778"/>
                        <a14:backgroundMark x1="34182" y1="32606" x2="44162" y2="52889"/>
                        <a14:backgroundMark x1="44026" y1="22828" x2="41785" y2="35556"/>
                        <a14:backgroundMark x1="26341" y1="32283" x2="22607" y2="37939"/>
                        <a14:backgroundMark x1="15411" y1="53778" x2="17651" y2="79556"/>
                        <a14:backgroundMark x1="49016" y1="76606" x2="38663" y2="79717"/>
                        <a14:backgroundMark x1="21623" y1="49778" x2="23252" y2="56606"/>
                        <a14:backgroundMark x1="28717" y1="68727" x2="30720" y2="69495"/>
                        <a14:backgroundMark x1="38289" y1="70949" x2="38289" y2="70949"/>
                        <a14:backgroundMark x1="44773" y1="63556" x2="44773" y2="63556"/>
                        <a14:backgroundMark x1="6755" y1="58747" x2="8316" y2="60364"/>
                        <a14:backgroundMark x1="54123" y1="15711" x2="54123" y2="15711"/>
                        <a14:backgroundMark x1="64371" y1="12439" x2="64371" y2="12439"/>
                      </a14:backgroundRemoval>
                    </a14:imgEffect>
                  </a14:imgLayer>
                </a14:imgProps>
              </a:ext>
              <a:ext uri="{28A0092B-C50C-407E-A947-70E740481C1C}">
                <a14:useLocalDpi xmlns:a14="http://schemas.microsoft.com/office/drawing/2010/main" val="0"/>
              </a:ext>
            </a:extLst>
          </a:blip>
          <a:srcRect r="29930" b="18815"/>
          <a:stretch/>
        </p:blipFill>
        <p:spPr>
          <a:xfrm>
            <a:off x="0" y="0"/>
            <a:ext cx="2647966" cy="2577138"/>
          </a:xfrm>
          <a:prstGeom prst="rect">
            <a:avLst/>
          </a:prstGeom>
        </p:spPr>
      </p:pic>
      <p:pic>
        <p:nvPicPr>
          <p:cNvPr id="17" name="Hình ảnh 16" descr="Ảnh có chứa tác phẩm nghệ thuật, khung ảnh, khung&#10;&#10;Mô tả được tạo tự động">
            <a:extLst>
              <a:ext uri="{FF2B5EF4-FFF2-40B4-BE49-F238E27FC236}">
                <a16:creationId xmlns:a16="http://schemas.microsoft.com/office/drawing/2014/main" id="{A28E6988-132A-7B9D-DB81-34CC58A391B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66263" y="53339"/>
            <a:ext cx="2968681" cy="1882193"/>
          </a:xfrm>
          <a:prstGeom prst="rect">
            <a:avLst/>
          </a:prstGeom>
        </p:spPr>
      </p:pic>
      <p:sp>
        <p:nvSpPr>
          <p:cNvPr id="10" name="Hộp Văn bản 9">
            <a:extLst>
              <a:ext uri="{FF2B5EF4-FFF2-40B4-BE49-F238E27FC236}">
                <a16:creationId xmlns:a16="http://schemas.microsoft.com/office/drawing/2014/main" id="{9FAD3081-CA48-E2C7-5C39-39E3537C84B2}"/>
              </a:ext>
            </a:extLst>
          </p:cNvPr>
          <p:cNvSpPr txBox="1"/>
          <p:nvPr/>
        </p:nvSpPr>
        <p:spPr>
          <a:xfrm>
            <a:off x="5086259" y="345032"/>
            <a:ext cx="2219446"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a:ln>
                  <a:noFill/>
                </a:ln>
                <a:solidFill>
                  <a:srgbClr val="508E42"/>
                </a:solidFill>
                <a:effectLst/>
                <a:uLnTx/>
                <a:uFillTx/>
                <a:latin typeface="SVN-Apple" panose="02040603050506020204" pitchFamily="18" charset="0"/>
                <a:ea typeface="+mn-ea"/>
                <a:cs typeface="Arial" panose="020B0604020202020204" pitchFamily="34" charset="0"/>
              </a:rPr>
              <a:t>HÌNH 1 </a:t>
            </a:r>
            <a:endParaRPr kumimoji="0" lang="vi-VN" sz="6600" b="1" i="0" u="none" strike="noStrike" kern="1200" cap="none" spc="0" normalizeH="0" baseline="0" noProof="0">
              <a:ln>
                <a:noFill/>
              </a:ln>
              <a:solidFill>
                <a:srgbClr val="508E42"/>
              </a:solidFill>
              <a:effectLst/>
              <a:uLnTx/>
              <a:uFillTx/>
              <a:latin typeface="Arial" panose="020B0604020202020204" pitchFamily="34" charset="0"/>
              <a:ea typeface="+mn-ea"/>
              <a:cs typeface="+mn-cs"/>
            </a:endParaRPr>
          </a:p>
        </p:txBody>
      </p:sp>
      <p:pic>
        <p:nvPicPr>
          <p:cNvPr id="5" name="Âm trả lời đúng">
            <a:hlinkClick r:id="" action="ppaction://media"/>
            <a:extLst>
              <a:ext uri="{FF2B5EF4-FFF2-40B4-BE49-F238E27FC236}">
                <a16:creationId xmlns:a16="http://schemas.microsoft.com/office/drawing/2014/main" id="{69AF1A54-8A0A-F005-2D03-F7C63B8F230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48705" y="2941637"/>
            <a:ext cx="487363" cy="487363"/>
          </a:xfrm>
          <a:prstGeom prst="rect">
            <a:avLst/>
          </a:prstGeom>
        </p:spPr>
      </p:pic>
    </p:spTree>
    <p:extLst>
      <p:ext uri="{BB962C8B-B14F-4D97-AF65-F5344CB8AC3E}">
        <p14:creationId xmlns:p14="http://schemas.microsoft.com/office/powerpoint/2010/main" val="26095753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900" decel="100000" fill="hold"/>
                                        <p:tgtEl>
                                          <p:spTgt spid="1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900" decel="100000" fill="hold"/>
                                        <p:tgtEl>
                                          <p:spTgt spid="1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900" decel="100000" fill="hold"/>
                                        <p:tgtEl>
                                          <p:spTgt spid="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 presetClass="mediacall" presetSubtype="0" fill="hold" nodeType="withEffect">
                                  <p:stCondLst>
                                    <p:cond delay="0"/>
                                  </p:stCondLst>
                                  <p:childTnLst>
                                    <p:cmd type="call" cmd="playFrom(0.0)">
                                      <p:cBhvr>
                                        <p:cTn id="29" dur="1724" fill="hold"/>
                                        <p:tgtEl>
                                          <p:spTgt spid="5"/>
                                        </p:tgtEl>
                                      </p:cBhvr>
                                    </p:cmd>
                                  </p:childTnLst>
                                </p:cTn>
                              </p:par>
                              <p:par>
                                <p:cTn id="30" presetID="3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800" decel="100000"/>
                                        <p:tgtEl>
                                          <p:spTgt spid="12"/>
                                        </p:tgtEl>
                                      </p:cBhvr>
                                    </p:animEffect>
                                    <p:anim calcmode="lin" valueType="num">
                                      <p:cBhvr>
                                        <p:cTn id="33" dur="800" decel="100000" fill="hold"/>
                                        <p:tgtEl>
                                          <p:spTgt spid="12"/>
                                        </p:tgtEl>
                                        <p:attrNameLst>
                                          <p:attrName>style.rotation</p:attrName>
                                        </p:attrNameLst>
                                      </p:cBhvr>
                                      <p:tavLst>
                                        <p:tav tm="0">
                                          <p:val>
                                            <p:fltVal val="-90"/>
                                          </p:val>
                                        </p:tav>
                                        <p:tav tm="100000">
                                          <p:val>
                                            <p:fltVal val="0"/>
                                          </p:val>
                                        </p:tav>
                                      </p:tavLst>
                                    </p:anim>
                                    <p:anim calcmode="lin" valueType="num">
                                      <p:cBhvr>
                                        <p:cTn id="34" dur="800" decel="100000" fill="hold"/>
                                        <p:tgtEl>
                                          <p:spTgt spid="12"/>
                                        </p:tgtEl>
                                        <p:attrNameLst>
                                          <p:attrName>ppt_x</p:attrName>
                                        </p:attrNameLst>
                                      </p:cBhvr>
                                      <p:tavLst>
                                        <p:tav tm="0">
                                          <p:val>
                                            <p:strVal val="#ppt_x+0.4"/>
                                          </p:val>
                                        </p:tav>
                                        <p:tav tm="100000">
                                          <p:val>
                                            <p:strVal val="#ppt_x-0.05"/>
                                          </p:val>
                                        </p:tav>
                                      </p:tavLst>
                                    </p:anim>
                                    <p:anim calcmode="lin" valueType="num">
                                      <p:cBhvr>
                                        <p:cTn id="35" dur="800" decel="100000" fill="hold"/>
                                        <p:tgtEl>
                                          <p:spTgt spid="12"/>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par>
                                <p:cTn id="38" presetID="30"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800" decel="100000"/>
                                        <p:tgtEl>
                                          <p:spTgt spid="13"/>
                                        </p:tgtEl>
                                      </p:cBhvr>
                                    </p:animEffect>
                                    <p:anim calcmode="lin" valueType="num">
                                      <p:cBhvr>
                                        <p:cTn id="41" dur="800" decel="100000" fill="hold"/>
                                        <p:tgtEl>
                                          <p:spTgt spid="13"/>
                                        </p:tgtEl>
                                        <p:attrNameLst>
                                          <p:attrName>style.rotation</p:attrName>
                                        </p:attrNameLst>
                                      </p:cBhvr>
                                      <p:tavLst>
                                        <p:tav tm="0">
                                          <p:val>
                                            <p:fltVal val="-90"/>
                                          </p:val>
                                        </p:tav>
                                        <p:tav tm="100000">
                                          <p:val>
                                            <p:fltVal val="0"/>
                                          </p:val>
                                        </p:tav>
                                      </p:tavLst>
                                    </p:anim>
                                    <p:anim calcmode="lin" valueType="num">
                                      <p:cBhvr>
                                        <p:cTn id="42" dur="800" decel="100000" fill="hold"/>
                                        <p:tgtEl>
                                          <p:spTgt spid="13"/>
                                        </p:tgtEl>
                                        <p:attrNameLst>
                                          <p:attrName>ppt_x</p:attrName>
                                        </p:attrNameLst>
                                      </p:cBhvr>
                                      <p:tavLst>
                                        <p:tav tm="0">
                                          <p:val>
                                            <p:strVal val="#ppt_x+0.4"/>
                                          </p:val>
                                        </p:tav>
                                        <p:tav tm="100000">
                                          <p:val>
                                            <p:strVal val="#ppt_x-0.05"/>
                                          </p:val>
                                        </p:tav>
                                      </p:tavLst>
                                    </p:anim>
                                    <p:anim calcmode="lin" valueType="num">
                                      <p:cBhvr>
                                        <p:cTn id="43" dur="800" decel="100000" fill="hold"/>
                                        <p:tgtEl>
                                          <p:spTgt spid="13"/>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5"/>
                </p:tgtEl>
              </p:cMediaNode>
            </p:audio>
          </p:childTnLst>
        </p:cTn>
      </p:par>
    </p:tnLst>
    <p:bldLst>
      <p:bldP spid="6"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descr="Ảnh có chứa tác phẩm nghệ thuật, bầu trời, Hội họa nghệ thuật, thực vật&#10;&#10;Mô tả được tạo tự động">
            <a:extLst>
              <a:ext uri="{FF2B5EF4-FFF2-40B4-BE49-F238E27FC236}">
                <a16:creationId xmlns:a16="http://schemas.microsoft.com/office/drawing/2014/main" id="{BA69EF5C-A190-826F-B57F-82E7541CD0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 y="0"/>
            <a:ext cx="12191140" cy="6858000"/>
          </a:xfrm>
          <a:prstGeom prst="rect">
            <a:avLst/>
          </a:prstGeom>
        </p:spPr>
      </p:pic>
      <p:sp>
        <p:nvSpPr>
          <p:cNvPr id="10" name="Hình chữ nhật: Góc Tròn 9">
            <a:extLst>
              <a:ext uri="{FF2B5EF4-FFF2-40B4-BE49-F238E27FC236}">
                <a16:creationId xmlns:a16="http://schemas.microsoft.com/office/drawing/2014/main" id="{F8A89B59-7479-3A19-FCF7-E29BE816D0FA}"/>
              </a:ext>
            </a:extLst>
          </p:cNvPr>
          <p:cNvSpPr/>
          <p:nvPr/>
        </p:nvSpPr>
        <p:spPr>
          <a:xfrm>
            <a:off x="294640" y="203200"/>
            <a:ext cx="11643360" cy="6350000"/>
          </a:xfrm>
          <a:prstGeom prst="roundRect">
            <a:avLst>
              <a:gd name="adj" fmla="val 9467"/>
            </a:avLst>
          </a:prstGeom>
          <a:solidFill>
            <a:schemeClr val="bg1">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Hộp Văn bản 7">
            <a:extLst>
              <a:ext uri="{FF2B5EF4-FFF2-40B4-BE49-F238E27FC236}">
                <a16:creationId xmlns:a16="http://schemas.microsoft.com/office/drawing/2014/main" id="{693EA0F7-6EC0-1160-6CF3-0F41AEB5F36C}"/>
              </a:ext>
            </a:extLst>
          </p:cNvPr>
          <p:cNvSpPr txBox="1"/>
          <p:nvPr/>
        </p:nvSpPr>
        <p:spPr>
          <a:xfrm>
            <a:off x="692069" y="1741104"/>
            <a:ext cx="11016205" cy="954107"/>
          </a:xfrm>
          <a:prstGeom prst="rect">
            <a:avLst/>
          </a:prstGeom>
          <a:noFill/>
        </p:spPr>
        <p:txBody>
          <a:bodyPr wrap="square">
            <a:spAutoFit/>
          </a:bodyPr>
          <a:lstStyle/>
          <a:p>
            <a:pPr algn="ct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Che ni lông cho vườn ươm mạ non để chống rét cho cây, </a:t>
            </a:r>
          </a:p>
          <a:p>
            <a:pPr algn="ct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bảo vệ mạ non không bị hư hỏng.</a:t>
            </a:r>
            <a:endParaRPr lang="vi-VN"/>
          </a:p>
        </p:txBody>
      </p:sp>
      <p:pic>
        <p:nvPicPr>
          <p:cNvPr id="12" name="Hình ảnh 11">
            <a:extLst>
              <a:ext uri="{FF2B5EF4-FFF2-40B4-BE49-F238E27FC236}">
                <a16:creationId xmlns:a16="http://schemas.microsoft.com/office/drawing/2014/main" id="{DC9FB9CC-F815-2556-BED1-0DC923401107}"/>
              </a:ext>
            </a:extLst>
          </p:cNvPr>
          <p:cNvPicPr>
            <a:picLocks noChangeAspect="1"/>
          </p:cNvPicPr>
          <p:nvPr/>
        </p:nvPicPr>
        <p:blipFill rotWithShape="1">
          <a:blip r:embed="rId5"/>
          <a:srcRect l="49246" r="3372"/>
          <a:stretch/>
        </p:blipFill>
        <p:spPr>
          <a:xfrm>
            <a:off x="6025220" y="2818163"/>
            <a:ext cx="4331760" cy="3538850"/>
          </a:xfrm>
          <a:prstGeom prst="rect">
            <a:avLst/>
          </a:prstGeom>
        </p:spPr>
      </p:pic>
      <p:pic>
        <p:nvPicPr>
          <p:cNvPr id="2050" name="Picture 2" descr="Plant Covers, 8Ft x 24Ft Reusable Floating Row Cover, 1oz Freeze Protection  Plant Blankets for Cold Weather, Garden Winterize Cover for Winter Frost  Protection, Thickened 1 oz Garden Quilt Cover : Amazon.ca:">
            <a:extLst>
              <a:ext uri="{FF2B5EF4-FFF2-40B4-BE49-F238E27FC236}">
                <a16:creationId xmlns:a16="http://schemas.microsoft.com/office/drawing/2014/main" id="{273FEEA7-FB13-14E9-B1A7-70ED5B457B7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000" b="92333" l="1134" r="40000">
                        <a14:foregroundMark x1="37216" y1="36333" x2="36907" y2="57333"/>
                        <a14:foregroundMark x1="35464" y1="67000" x2="36701" y2="81667"/>
                        <a14:foregroundMark x1="37629" y1="75667" x2="39072" y2="75667"/>
                        <a14:foregroundMark x1="39381" y1="72000" x2="40103" y2="72333"/>
                        <a14:foregroundMark x1="37835" y1="80000" x2="38660" y2="80667"/>
                        <a14:foregroundMark x1="37526" y1="90000" x2="38557" y2="91333"/>
                        <a14:foregroundMark x1="27216" y1="91333" x2="30722" y2="90667"/>
                        <a14:foregroundMark x1="32990" y1="87667" x2="34948" y2="89000"/>
                        <a14:foregroundMark x1="3608" y1="68667" x2="3608" y2="73667"/>
                        <a14:foregroundMark x1="4433" y1="90333" x2="10309" y2="90333"/>
                        <a14:foregroundMark x1="1340" y1="54333" x2="2474" y2="64000"/>
                        <a14:foregroundMark x1="5464" y1="26000" x2="2784" y2="36333"/>
                        <a14:foregroundMark x1="4433" y1="24667" x2="5361" y2="31000"/>
                        <a14:foregroundMark x1="10515" y1="9333" x2="12165" y2="15667"/>
                        <a14:foregroundMark x1="32268" y1="19667" x2="31649" y2="30000"/>
                        <a14:foregroundMark x1="34433" y1="90000" x2="35155" y2="90667"/>
                        <a14:foregroundMark x1="36804" y1="90667" x2="36804" y2="90667"/>
                        <a14:foregroundMark x1="2990" y1="90667" x2="2990" y2="90667"/>
                        <a14:foregroundMark x1="10515" y1="91000" x2="10515" y2="91000"/>
                        <a14:foregroundMark x1="11340" y1="92333" x2="11340" y2="92333"/>
                        <a14:foregroundMark x1="11649" y1="92000" x2="11649" y2="92000"/>
                        <a14:foregroundMark x1="11856" y1="92000" x2="11856" y2="92000"/>
                        <a14:foregroundMark x1="12268" y1="92000" x2="12268" y2="92000"/>
                      </a14:backgroundRemoval>
                    </a14:imgEffect>
                  </a14:imgLayer>
                </a14:imgProps>
              </a:ext>
              <a:ext uri="{28A0092B-C50C-407E-A947-70E740481C1C}">
                <a14:useLocalDpi xmlns:a14="http://schemas.microsoft.com/office/drawing/2010/main" val="0"/>
              </a:ext>
            </a:extLst>
          </a:blip>
          <a:srcRect r="59229"/>
          <a:stretch/>
        </p:blipFill>
        <p:spPr bwMode="auto">
          <a:xfrm>
            <a:off x="1307642" y="3182961"/>
            <a:ext cx="4181151" cy="317169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Nhóm 2">
            <a:extLst>
              <a:ext uri="{FF2B5EF4-FFF2-40B4-BE49-F238E27FC236}">
                <a16:creationId xmlns:a16="http://schemas.microsoft.com/office/drawing/2014/main" id="{337C98C4-CBE1-FF82-2099-045E0D58EC3A}"/>
              </a:ext>
            </a:extLst>
          </p:cNvPr>
          <p:cNvGrpSpPr/>
          <p:nvPr/>
        </p:nvGrpSpPr>
        <p:grpSpPr>
          <a:xfrm>
            <a:off x="9884780" y="4132162"/>
            <a:ext cx="3135260" cy="2862999"/>
            <a:chOff x="10119790" y="4329303"/>
            <a:chExt cx="2900250" cy="2646680"/>
          </a:xfrm>
        </p:grpSpPr>
        <p:pic>
          <p:nvPicPr>
            <p:cNvPr id="4" name="Hình ảnh 3" descr="Ảnh có chứa thực vật, Thực vật có hạt, hoa, cỏ&#10;&#10;Mô tả được tạo tự động">
              <a:extLst>
                <a:ext uri="{FF2B5EF4-FFF2-40B4-BE49-F238E27FC236}">
                  <a16:creationId xmlns:a16="http://schemas.microsoft.com/office/drawing/2014/main" id="{E8D968B7-5894-31DA-BEE3-9EB5F56252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19790" y="5125437"/>
              <a:ext cx="1818210" cy="1818210"/>
            </a:xfrm>
            <a:prstGeom prst="rect">
              <a:avLst/>
            </a:prstGeom>
          </p:spPr>
        </p:pic>
        <p:pic>
          <p:nvPicPr>
            <p:cNvPr id="5" name="Hình ảnh 4" descr="Ảnh có chứa thực vật, Thực vật có hạt, hoa, cỏ&#10;&#10;Mô tả được tạo tự động">
              <a:extLst>
                <a:ext uri="{FF2B5EF4-FFF2-40B4-BE49-F238E27FC236}">
                  <a16:creationId xmlns:a16="http://schemas.microsoft.com/office/drawing/2014/main" id="{0F2B60C7-7414-EAAC-9E9A-28620264CB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73360" y="4329303"/>
              <a:ext cx="2646680" cy="2646680"/>
            </a:xfrm>
            <a:prstGeom prst="rect">
              <a:avLst/>
            </a:prstGeom>
          </p:spPr>
        </p:pic>
      </p:grpSp>
      <p:pic>
        <p:nvPicPr>
          <p:cNvPr id="6" name="Hình ảnh 5" descr="Ảnh có chứa con vẹt, con chim, đậu&#10;&#10;Mô tả được tạo tự động">
            <a:extLst>
              <a:ext uri="{FF2B5EF4-FFF2-40B4-BE49-F238E27FC236}">
                <a16:creationId xmlns:a16="http://schemas.microsoft.com/office/drawing/2014/main" id="{8A2E5E3C-B328-A655-ADF5-BFE0C114F86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293" b="89980" l="102" r="89919">
                        <a14:foregroundMark x1="4820" y1="14061" x2="4582" y2="35273"/>
                        <a14:foregroundMark x1="11914" y1="12889" x2="8181" y2="43273"/>
                        <a14:foregroundMark x1="32451" y1="20444" x2="10048" y2="37333"/>
                        <a14:foregroundMark x1="3225" y1="35273" x2="2851" y2="53939"/>
                        <a14:foregroundMark x1="5703" y1="47556" x2="8079" y2="58828"/>
                        <a14:foregroundMark x1="849" y1="11556" x2="1222" y2="21333"/>
                        <a14:foregroundMark x1="4209" y1="2505" x2="10794" y2="14949"/>
                        <a14:foregroundMark x1="7807" y1="2222" x2="23116" y2="5495"/>
                        <a14:foregroundMark x1="15411" y1="1333" x2="23999" y2="1778"/>
                        <a14:foregroundMark x1="23727" y1="3556" x2="25356" y2="4283"/>
                        <a14:foregroundMark x1="339" y1="30505" x2="102" y2="36606"/>
                        <a14:foregroundMark x1="475" y1="58222" x2="1222" y2="54061"/>
                        <a14:foregroundMark x1="23727" y1="3394" x2="26103" y2="4283"/>
                        <a14:foregroundMark x1="32688" y1="19717" x2="47386" y2="15960"/>
                        <a14:foregroundMark x1="47386" y1="15960" x2="55974" y2="16606"/>
                        <a14:foregroundMark x1="32304" y1="73586" x2="33254" y2="74273"/>
                        <a14:foregroundMark x1="61690" y1="12197" x2="60163" y2="14459"/>
                        <a14:foregroundMark x1="56939" y1="14297" x2="59688" y2="20921"/>
                        <a14:foregroundMark x1="60231" y1="16357" x2="63047" y2="20194"/>
                        <a14:foregroundMark x1="62708" y1="11026" x2="61486" y2="13247"/>
                        <a14:foregroundMark x1="54903" y1="11511" x2="55989" y2="14136"/>
                        <a14:foregroundMark x1="55650" y1="18901" x2="54835" y2="21163"/>
                        <a14:foregroundMark x1="54394" y1="16842" x2="54666" y2="18821"/>
                        <a14:backgroundMark x1="62084" y1="29495" x2="68058" y2="55717"/>
                        <a14:backgroundMark x1="75390" y1="13495" x2="79566" y2="32081"/>
                        <a14:backgroundMark x1="79566" y1="32081" x2="79532" y2="68646"/>
                        <a14:backgroundMark x1="79532" y1="68646" x2="64325" y2="77818"/>
                        <a14:backgroundMark x1="64325" y1="77818" x2="60115" y2="59515"/>
                        <a14:backgroundMark x1="60115" y1="59515" x2="61745" y2="31838"/>
                        <a14:backgroundMark x1="61745" y1="31838" x2="75866" y2="10869"/>
                        <a14:backgroundMark x1="75866" y1="10869" x2="86524" y2="37939"/>
                        <a14:backgroundMark x1="86524" y1="37939" x2="81874" y2="68000"/>
                        <a14:backgroundMark x1="19756" y1="20162" x2="29837" y2="15273"/>
                        <a14:backgroundMark x1="41412" y1="12889" x2="50136" y2="13778"/>
                        <a14:backgroundMark x1="34182" y1="32606" x2="44162" y2="52889"/>
                        <a14:backgroundMark x1="44026" y1="22828" x2="41785" y2="35556"/>
                        <a14:backgroundMark x1="26341" y1="32283" x2="22607" y2="37939"/>
                        <a14:backgroundMark x1="15411" y1="53778" x2="17651" y2="79556"/>
                        <a14:backgroundMark x1="49016" y1="76606" x2="38663" y2="79717"/>
                        <a14:backgroundMark x1="21623" y1="49778" x2="23252" y2="56606"/>
                        <a14:backgroundMark x1="28717" y1="68727" x2="30720" y2="69495"/>
                        <a14:backgroundMark x1="38289" y1="70949" x2="38289" y2="70949"/>
                        <a14:backgroundMark x1="44773" y1="63556" x2="44773" y2="63556"/>
                        <a14:backgroundMark x1="6755" y1="58747" x2="8316" y2="60364"/>
                        <a14:backgroundMark x1="54123" y1="15711" x2="54123" y2="15711"/>
                        <a14:backgroundMark x1="64371" y1="12439" x2="64371" y2="12439"/>
                      </a14:backgroundRemoval>
                    </a14:imgEffect>
                  </a14:imgLayer>
                </a14:imgProps>
              </a:ext>
              <a:ext uri="{28A0092B-C50C-407E-A947-70E740481C1C}">
                <a14:useLocalDpi xmlns:a14="http://schemas.microsoft.com/office/drawing/2010/main" val="0"/>
              </a:ext>
            </a:extLst>
          </a:blip>
          <a:srcRect r="29930" b="18815"/>
          <a:stretch/>
        </p:blipFill>
        <p:spPr>
          <a:xfrm>
            <a:off x="0" y="0"/>
            <a:ext cx="2560320" cy="2491836"/>
          </a:xfrm>
          <a:prstGeom prst="rect">
            <a:avLst/>
          </a:prstGeom>
        </p:spPr>
      </p:pic>
      <p:pic>
        <p:nvPicPr>
          <p:cNvPr id="7" name="Hình ảnh 6" descr="Ảnh có chứa tác phẩm nghệ thuật, khung ảnh, khung&#10;&#10;Mô tả được tạo tự động">
            <a:extLst>
              <a:ext uri="{FF2B5EF4-FFF2-40B4-BE49-F238E27FC236}">
                <a16:creationId xmlns:a16="http://schemas.microsoft.com/office/drawing/2014/main" id="{BAD3C127-B927-9458-3977-7CF3581052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11659" y="117018"/>
            <a:ext cx="2968681" cy="1882193"/>
          </a:xfrm>
          <a:prstGeom prst="rect">
            <a:avLst/>
          </a:prstGeom>
        </p:spPr>
      </p:pic>
      <p:sp>
        <p:nvSpPr>
          <p:cNvPr id="11" name="Hộp Văn bản 10">
            <a:extLst>
              <a:ext uri="{FF2B5EF4-FFF2-40B4-BE49-F238E27FC236}">
                <a16:creationId xmlns:a16="http://schemas.microsoft.com/office/drawing/2014/main" id="{789B5090-DBA6-C906-B622-5CFD68B69AC7}"/>
              </a:ext>
            </a:extLst>
          </p:cNvPr>
          <p:cNvSpPr txBox="1"/>
          <p:nvPr/>
        </p:nvSpPr>
        <p:spPr>
          <a:xfrm>
            <a:off x="5090448" y="441830"/>
            <a:ext cx="2219446"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a:ln>
                  <a:noFill/>
                </a:ln>
                <a:solidFill>
                  <a:srgbClr val="508E42"/>
                </a:solidFill>
                <a:effectLst/>
                <a:uLnTx/>
                <a:uFillTx/>
                <a:latin typeface="SVN-Apple" panose="02040603050506020204" pitchFamily="18" charset="0"/>
                <a:ea typeface="+mn-ea"/>
                <a:cs typeface="Arial" panose="020B0604020202020204" pitchFamily="34" charset="0"/>
              </a:rPr>
              <a:t>HÌNH </a:t>
            </a:r>
            <a:r>
              <a:rPr lang="vi-VN" sz="6600" b="1">
                <a:solidFill>
                  <a:srgbClr val="508E42"/>
                </a:solidFill>
                <a:latin typeface="SVN-Apple" panose="02040603050506020204" pitchFamily="18" charset="0"/>
                <a:cs typeface="Arial" panose="020B0604020202020204" pitchFamily="34" charset="0"/>
              </a:rPr>
              <a:t>2</a:t>
            </a:r>
            <a:r>
              <a:rPr kumimoji="0" lang="vi-VN" sz="6600" b="1" i="0" u="none" strike="noStrike" kern="1200" cap="none" spc="0" normalizeH="0" baseline="0" noProof="0">
                <a:ln>
                  <a:noFill/>
                </a:ln>
                <a:solidFill>
                  <a:srgbClr val="508E42"/>
                </a:solidFill>
                <a:effectLst/>
                <a:uLnTx/>
                <a:uFillTx/>
                <a:latin typeface="SVN-Apple" panose="02040603050506020204" pitchFamily="18" charset="0"/>
                <a:ea typeface="+mn-ea"/>
                <a:cs typeface="Arial" panose="020B0604020202020204" pitchFamily="34" charset="0"/>
              </a:rPr>
              <a:t> </a:t>
            </a:r>
            <a:endParaRPr kumimoji="0" lang="vi-VN" sz="6600" b="1" i="0" u="none" strike="noStrike" kern="1200" cap="none" spc="0" normalizeH="0" baseline="0" noProof="0">
              <a:ln>
                <a:noFill/>
              </a:ln>
              <a:solidFill>
                <a:srgbClr val="508E42"/>
              </a:solidFill>
              <a:effectLst/>
              <a:uLnTx/>
              <a:uFillTx/>
              <a:latin typeface="Arial" panose="020B0604020202020204" pitchFamily="34" charset="0"/>
              <a:ea typeface="+mn-ea"/>
              <a:cs typeface="+mn-cs"/>
            </a:endParaRPr>
          </a:p>
        </p:txBody>
      </p:sp>
      <p:pic>
        <p:nvPicPr>
          <p:cNvPr id="2" name="Âm trả lời đúng">
            <a:hlinkClick r:id="" action="ppaction://media"/>
            <a:extLst>
              <a:ext uri="{FF2B5EF4-FFF2-40B4-BE49-F238E27FC236}">
                <a16:creationId xmlns:a16="http://schemas.microsoft.com/office/drawing/2014/main" id="{5DF1C183-CEB6-43A0-EA14-E802F6C6281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48705" y="2941637"/>
            <a:ext cx="487363" cy="487363"/>
          </a:xfrm>
          <a:prstGeom prst="rect">
            <a:avLst/>
          </a:prstGeom>
        </p:spPr>
      </p:pic>
    </p:spTree>
    <p:extLst>
      <p:ext uri="{BB962C8B-B14F-4D97-AF65-F5344CB8AC3E}">
        <p14:creationId xmlns:p14="http://schemas.microsoft.com/office/powerpoint/2010/main" val="481129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900" decel="100000" fill="hold"/>
                                        <p:tgtEl>
                                          <p:spTgt spid="1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900" decel="100000" fill="hold"/>
                                        <p:tgtEl>
                                          <p:spTgt spid="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 presetClass="mediacall" presetSubtype="0" fill="hold" nodeType="withEffect">
                                  <p:stCondLst>
                                    <p:cond delay="0"/>
                                  </p:stCondLst>
                                  <p:childTnLst>
                                    <p:cmd type="call" cmd="playFrom(0.0)">
                                      <p:cBhvr>
                                        <p:cTn id="29" dur="1724" fill="hold"/>
                                        <p:tgtEl>
                                          <p:spTgt spid="2"/>
                                        </p:tgtEl>
                                      </p:cBhvr>
                                    </p:cmd>
                                  </p:childTnLst>
                                </p:cTn>
                              </p:par>
                              <p:par>
                                <p:cTn id="30" presetID="30" presetClass="entr" presetSubtype="0" fill="hold" nodeType="with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fade">
                                      <p:cBhvr>
                                        <p:cTn id="32" dur="800" decel="100000"/>
                                        <p:tgtEl>
                                          <p:spTgt spid="2050"/>
                                        </p:tgtEl>
                                      </p:cBhvr>
                                    </p:animEffect>
                                    <p:anim calcmode="lin" valueType="num">
                                      <p:cBhvr>
                                        <p:cTn id="33" dur="800" decel="100000" fill="hold"/>
                                        <p:tgtEl>
                                          <p:spTgt spid="2050"/>
                                        </p:tgtEl>
                                        <p:attrNameLst>
                                          <p:attrName>style.rotation</p:attrName>
                                        </p:attrNameLst>
                                      </p:cBhvr>
                                      <p:tavLst>
                                        <p:tav tm="0">
                                          <p:val>
                                            <p:fltVal val="-90"/>
                                          </p:val>
                                        </p:tav>
                                        <p:tav tm="100000">
                                          <p:val>
                                            <p:fltVal val="0"/>
                                          </p:val>
                                        </p:tav>
                                      </p:tavLst>
                                    </p:anim>
                                    <p:anim calcmode="lin" valueType="num">
                                      <p:cBhvr>
                                        <p:cTn id="34" dur="800" decel="100000" fill="hold"/>
                                        <p:tgtEl>
                                          <p:spTgt spid="2050"/>
                                        </p:tgtEl>
                                        <p:attrNameLst>
                                          <p:attrName>ppt_x</p:attrName>
                                        </p:attrNameLst>
                                      </p:cBhvr>
                                      <p:tavLst>
                                        <p:tav tm="0">
                                          <p:val>
                                            <p:strVal val="#ppt_x+0.4"/>
                                          </p:val>
                                        </p:tav>
                                        <p:tav tm="100000">
                                          <p:val>
                                            <p:strVal val="#ppt_x-0.05"/>
                                          </p:val>
                                        </p:tav>
                                      </p:tavLst>
                                    </p:anim>
                                    <p:anim calcmode="lin" valueType="num">
                                      <p:cBhvr>
                                        <p:cTn id="35" dur="800" decel="100000" fill="hold"/>
                                        <p:tgtEl>
                                          <p:spTgt spid="2050"/>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050"/>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05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bldLst>
      <p:bldP spid="8"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tác phẩm nghệ thuật, bầu trời, Hội họa nghệ thuật, thực vật&#10;&#10;Mô tả được tạo tự động">
            <a:extLst>
              <a:ext uri="{FF2B5EF4-FFF2-40B4-BE49-F238E27FC236}">
                <a16:creationId xmlns:a16="http://schemas.microsoft.com/office/drawing/2014/main" id="{0F05477D-D82F-58FB-E174-B09B285FFA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 y="0"/>
            <a:ext cx="12191140" cy="6858000"/>
          </a:xfrm>
          <a:prstGeom prst="rect">
            <a:avLst/>
          </a:prstGeom>
        </p:spPr>
      </p:pic>
      <p:sp>
        <p:nvSpPr>
          <p:cNvPr id="7" name="Hình chữ nhật: Góc Tròn 6">
            <a:extLst>
              <a:ext uri="{FF2B5EF4-FFF2-40B4-BE49-F238E27FC236}">
                <a16:creationId xmlns:a16="http://schemas.microsoft.com/office/drawing/2014/main" id="{1DB899F7-3FC2-7529-514C-B4F6404F8CB6}"/>
              </a:ext>
            </a:extLst>
          </p:cNvPr>
          <p:cNvSpPr/>
          <p:nvPr/>
        </p:nvSpPr>
        <p:spPr>
          <a:xfrm>
            <a:off x="294640" y="203200"/>
            <a:ext cx="11643360" cy="6350000"/>
          </a:xfrm>
          <a:prstGeom prst="roundRect">
            <a:avLst>
              <a:gd name="adj" fmla="val 9467"/>
            </a:avLst>
          </a:prstGeom>
          <a:solidFill>
            <a:schemeClr val="bg1">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9CEA73AB-ACCF-E542-2F95-3F41BD39EF62}"/>
              </a:ext>
            </a:extLst>
          </p:cNvPr>
          <p:cNvSpPr txBox="1"/>
          <p:nvPr/>
        </p:nvSpPr>
        <p:spPr>
          <a:xfrm>
            <a:off x="1302102" y="1933932"/>
            <a:ext cx="10437103" cy="954107"/>
          </a:xfrm>
          <a:prstGeom prst="rect">
            <a:avLst/>
          </a:prstGeom>
          <a:noFill/>
        </p:spPr>
        <p:txBody>
          <a:bodyPr wrap="square" rtlCol="0">
            <a:spAutoFit/>
          </a:bodyPr>
          <a:lstStyle/>
          <a:p>
            <a:pPr algn="ctr"/>
            <a:r>
              <a:rPr lang="vi-VN" sz="2800">
                <a:latin typeface="Calibri" panose="020F0502020204030204" pitchFamily="34" charset="0"/>
                <a:cs typeface="Calibri" panose="020F0502020204030204" pitchFamily="34" charset="0"/>
              </a:rPr>
              <a:t>Dùng lưới che nắng cho cây khi thời tiết nắng nóng để bảo vệ cây không bị tác động bởi nhiệt độ cao, nắng gắt.</a:t>
            </a:r>
          </a:p>
        </p:txBody>
      </p:sp>
      <p:pic>
        <p:nvPicPr>
          <p:cNvPr id="3" name="Hình ảnh 2">
            <a:extLst>
              <a:ext uri="{FF2B5EF4-FFF2-40B4-BE49-F238E27FC236}">
                <a16:creationId xmlns:a16="http://schemas.microsoft.com/office/drawing/2014/main" id="{61EA10E0-4E41-A542-4D04-8615A2CD25D7}"/>
              </a:ext>
            </a:extLst>
          </p:cNvPr>
          <p:cNvPicPr>
            <a:picLocks noChangeAspect="1"/>
          </p:cNvPicPr>
          <p:nvPr/>
        </p:nvPicPr>
        <p:blipFill rotWithShape="1">
          <a:blip r:embed="rId5"/>
          <a:srcRect r="52627"/>
          <a:stretch/>
        </p:blipFill>
        <p:spPr>
          <a:xfrm>
            <a:off x="1221079" y="3044186"/>
            <a:ext cx="4359160" cy="3509014"/>
          </a:xfrm>
          <a:prstGeom prst="rect">
            <a:avLst/>
          </a:prstGeom>
        </p:spPr>
      </p:pic>
      <p:pic>
        <p:nvPicPr>
          <p:cNvPr id="6146" name="Picture 2" descr="Pre-Planned Gardens">
            <a:extLst>
              <a:ext uri="{FF2B5EF4-FFF2-40B4-BE49-F238E27FC236}">
                <a16:creationId xmlns:a16="http://schemas.microsoft.com/office/drawing/2014/main" id="{D1EC6C59-70FD-71D7-8B35-0E97981917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6815" y="4120363"/>
            <a:ext cx="3441987" cy="258149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Nhóm 3">
            <a:extLst>
              <a:ext uri="{FF2B5EF4-FFF2-40B4-BE49-F238E27FC236}">
                <a16:creationId xmlns:a16="http://schemas.microsoft.com/office/drawing/2014/main" id="{70275447-7803-8E9B-1B7F-F1C637BF4444}"/>
              </a:ext>
            </a:extLst>
          </p:cNvPr>
          <p:cNvGrpSpPr/>
          <p:nvPr/>
        </p:nvGrpSpPr>
        <p:grpSpPr>
          <a:xfrm>
            <a:off x="9869040" y="4004465"/>
            <a:ext cx="3248969" cy="3001895"/>
            <a:chOff x="10119790" y="4329303"/>
            <a:chExt cx="2900250" cy="2646680"/>
          </a:xfrm>
        </p:grpSpPr>
        <p:pic>
          <p:nvPicPr>
            <p:cNvPr id="8" name="Hình ảnh 7" descr="Ảnh có chứa thực vật, Thực vật có hạt, hoa, cỏ&#10;&#10;Mô tả được tạo tự động">
              <a:extLst>
                <a:ext uri="{FF2B5EF4-FFF2-40B4-BE49-F238E27FC236}">
                  <a16:creationId xmlns:a16="http://schemas.microsoft.com/office/drawing/2014/main" id="{78FCC469-1DF8-D5B5-B16F-DAB728D8E2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19790" y="5125437"/>
              <a:ext cx="1818210" cy="1818210"/>
            </a:xfrm>
            <a:prstGeom prst="rect">
              <a:avLst/>
            </a:prstGeom>
          </p:spPr>
        </p:pic>
        <p:pic>
          <p:nvPicPr>
            <p:cNvPr id="9" name="Hình ảnh 8" descr="Ảnh có chứa thực vật, Thực vật có hạt, hoa, cỏ&#10;&#10;Mô tả được tạo tự động">
              <a:extLst>
                <a:ext uri="{FF2B5EF4-FFF2-40B4-BE49-F238E27FC236}">
                  <a16:creationId xmlns:a16="http://schemas.microsoft.com/office/drawing/2014/main" id="{A703B65E-CAFD-0FBD-9583-661F39B51E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73360" y="4329303"/>
              <a:ext cx="2646680" cy="2646680"/>
            </a:xfrm>
            <a:prstGeom prst="rect">
              <a:avLst/>
            </a:prstGeom>
          </p:spPr>
        </p:pic>
      </p:grpSp>
      <p:pic>
        <p:nvPicPr>
          <p:cNvPr id="11" name="Hình ảnh 10" descr="Ảnh có chứa con vẹt, con chim, đậu&#10;&#10;Mô tả được tạo tự động">
            <a:extLst>
              <a:ext uri="{FF2B5EF4-FFF2-40B4-BE49-F238E27FC236}">
                <a16:creationId xmlns:a16="http://schemas.microsoft.com/office/drawing/2014/main" id="{D10C4223-A22E-6CEB-3CE9-3D4AF9F304C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293" b="89980" l="102" r="89919">
                        <a14:foregroundMark x1="4820" y1="14061" x2="4582" y2="35273"/>
                        <a14:foregroundMark x1="11914" y1="12889" x2="8181" y2="43273"/>
                        <a14:foregroundMark x1="32451" y1="20444" x2="10048" y2="37333"/>
                        <a14:foregroundMark x1="3225" y1="35273" x2="2851" y2="53939"/>
                        <a14:foregroundMark x1="5703" y1="47556" x2="8079" y2="58828"/>
                        <a14:foregroundMark x1="849" y1="11556" x2="1222" y2="21333"/>
                        <a14:foregroundMark x1="4209" y1="2505" x2="10794" y2="14949"/>
                        <a14:foregroundMark x1="7807" y1="2222" x2="23116" y2="5495"/>
                        <a14:foregroundMark x1="15411" y1="1333" x2="23999" y2="1778"/>
                        <a14:foregroundMark x1="23727" y1="3556" x2="25356" y2="4283"/>
                        <a14:foregroundMark x1="339" y1="30505" x2="102" y2="36606"/>
                        <a14:foregroundMark x1="475" y1="58222" x2="1222" y2="54061"/>
                        <a14:foregroundMark x1="23727" y1="3394" x2="26103" y2="4283"/>
                        <a14:foregroundMark x1="32688" y1="19717" x2="47386" y2="15960"/>
                        <a14:foregroundMark x1="47386" y1="15960" x2="55974" y2="16606"/>
                        <a14:foregroundMark x1="32304" y1="73586" x2="33254" y2="74273"/>
                        <a14:foregroundMark x1="61690" y1="12197" x2="60163" y2="14459"/>
                        <a14:foregroundMark x1="56939" y1="14297" x2="59688" y2="20921"/>
                        <a14:foregroundMark x1="60231" y1="16357" x2="63047" y2="20194"/>
                        <a14:foregroundMark x1="62708" y1="11026" x2="61486" y2="13247"/>
                        <a14:foregroundMark x1="54903" y1="11511" x2="55989" y2="14136"/>
                        <a14:foregroundMark x1="55650" y1="18901" x2="54835" y2="21163"/>
                        <a14:foregroundMark x1="54394" y1="16842" x2="54666" y2="18821"/>
                        <a14:backgroundMark x1="62084" y1="29495" x2="68058" y2="55717"/>
                        <a14:backgroundMark x1="75390" y1="13495" x2="79566" y2="32081"/>
                        <a14:backgroundMark x1="79566" y1="32081" x2="79532" y2="68646"/>
                        <a14:backgroundMark x1="79532" y1="68646" x2="64325" y2="77818"/>
                        <a14:backgroundMark x1="64325" y1="77818" x2="60115" y2="59515"/>
                        <a14:backgroundMark x1="60115" y1="59515" x2="61745" y2="31838"/>
                        <a14:backgroundMark x1="61745" y1="31838" x2="75866" y2="10869"/>
                        <a14:backgroundMark x1="75866" y1="10869" x2="86524" y2="37939"/>
                        <a14:backgroundMark x1="86524" y1="37939" x2="81874" y2="68000"/>
                        <a14:backgroundMark x1="19756" y1="20162" x2="29837" y2="15273"/>
                        <a14:backgroundMark x1="41412" y1="12889" x2="50136" y2="13778"/>
                        <a14:backgroundMark x1="34182" y1="32606" x2="44162" y2="52889"/>
                        <a14:backgroundMark x1="44026" y1="22828" x2="41785" y2="35556"/>
                        <a14:backgroundMark x1="26341" y1="32283" x2="22607" y2="37939"/>
                        <a14:backgroundMark x1="15411" y1="53778" x2="17651" y2="79556"/>
                        <a14:backgroundMark x1="49016" y1="76606" x2="38663" y2="79717"/>
                        <a14:backgroundMark x1="21623" y1="49778" x2="23252" y2="56606"/>
                        <a14:backgroundMark x1="28717" y1="68727" x2="30720" y2="69495"/>
                        <a14:backgroundMark x1="38289" y1="70949" x2="38289" y2="70949"/>
                        <a14:backgroundMark x1="44773" y1="63556" x2="44773" y2="63556"/>
                        <a14:backgroundMark x1="6755" y1="58747" x2="8316" y2="60364"/>
                        <a14:backgroundMark x1="54123" y1="15711" x2="54123" y2="15711"/>
                        <a14:backgroundMark x1="64371" y1="12439" x2="64371" y2="12439"/>
                      </a14:backgroundRemoval>
                    </a14:imgEffect>
                  </a14:imgLayer>
                </a14:imgProps>
              </a:ext>
              <a:ext uri="{28A0092B-C50C-407E-A947-70E740481C1C}">
                <a14:useLocalDpi xmlns:a14="http://schemas.microsoft.com/office/drawing/2010/main" val="0"/>
              </a:ext>
            </a:extLst>
          </a:blip>
          <a:srcRect r="29930" b="18815"/>
          <a:stretch/>
        </p:blipFill>
        <p:spPr>
          <a:xfrm>
            <a:off x="0" y="0"/>
            <a:ext cx="2442158" cy="2376835"/>
          </a:xfrm>
          <a:prstGeom prst="rect">
            <a:avLst/>
          </a:prstGeom>
        </p:spPr>
      </p:pic>
      <p:pic>
        <p:nvPicPr>
          <p:cNvPr id="12" name="Hình ảnh 11" descr="Ảnh có chứa tác phẩm nghệ thuật, khung ảnh, khung&#10;&#10;Mô tả được tạo tự động">
            <a:extLst>
              <a:ext uri="{FF2B5EF4-FFF2-40B4-BE49-F238E27FC236}">
                <a16:creationId xmlns:a16="http://schemas.microsoft.com/office/drawing/2014/main" id="{82AED01B-638F-4048-B76B-CFF636E2E10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11659" y="86874"/>
            <a:ext cx="2968681" cy="1882193"/>
          </a:xfrm>
          <a:prstGeom prst="rect">
            <a:avLst/>
          </a:prstGeom>
        </p:spPr>
      </p:pic>
      <p:sp>
        <p:nvSpPr>
          <p:cNvPr id="2" name="Hộp Văn bản 1">
            <a:extLst>
              <a:ext uri="{FF2B5EF4-FFF2-40B4-BE49-F238E27FC236}">
                <a16:creationId xmlns:a16="http://schemas.microsoft.com/office/drawing/2014/main" id="{D9EB4077-494B-FEEE-6829-21A2D1493BE7}"/>
              </a:ext>
            </a:extLst>
          </p:cNvPr>
          <p:cNvSpPr txBox="1"/>
          <p:nvPr/>
        </p:nvSpPr>
        <p:spPr>
          <a:xfrm>
            <a:off x="5097418" y="414187"/>
            <a:ext cx="2219446"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a:ln>
                  <a:noFill/>
                </a:ln>
                <a:solidFill>
                  <a:srgbClr val="508E42"/>
                </a:solidFill>
                <a:effectLst/>
                <a:uLnTx/>
                <a:uFillTx/>
                <a:latin typeface="SVN-Apple" panose="02040603050506020204" pitchFamily="18" charset="0"/>
                <a:ea typeface="+mn-ea"/>
                <a:cs typeface="Arial" panose="020B0604020202020204" pitchFamily="34" charset="0"/>
              </a:rPr>
              <a:t>HÌNH </a:t>
            </a:r>
            <a:r>
              <a:rPr lang="vi-VN" sz="6600" b="1" noProof="0">
                <a:solidFill>
                  <a:srgbClr val="508E42"/>
                </a:solidFill>
                <a:latin typeface="SVN-Apple" panose="02040603050506020204" pitchFamily="18" charset="0"/>
                <a:cs typeface="Arial" panose="020B0604020202020204" pitchFamily="34" charset="0"/>
              </a:rPr>
              <a:t>3</a:t>
            </a:r>
            <a:r>
              <a:rPr kumimoji="0" lang="vi-VN" sz="6600" b="1" i="0" u="none" strike="noStrike" kern="1200" cap="none" spc="0" normalizeH="0" baseline="0" noProof="0">
                <a:ln>
                  <a:noFill/>
                </a:ln>
                <a:solidFill>
                  <a:srgbClr val="508E42"/>
                </a:solidFill>
                <a:effectLst/>
                <a:uLnTx/>
                <a:uFillTx/>
                <a:latin typeface="SVN-Apple" panose="02040603050506020204" pitchFamily="18" charset="0"/>
                <a:ea typeface="+mn-ea"/>
                <a:cs typeface="Arial" panose="020B0604020202020204" pitchFamily="34" charset="0"/>
              </a:rPr>
              <a:t> </a:t>
            </a:r>
            <a:endParaRPr kumimoji="0" lang="vi-VN" sz="6600" b="1" i="0" u="none" strike="noStrike" kern="1200" cap="none" spc="0" normalizeH="0" baseline="0" noProof="0">
              <a:ln>
                <a:noFill/>
              </a:ln>
              <a:solidFill>
                <a:srgbClr val="508E42"/>
              </a:solidFill>
              <a:effectLst/>
              <a:uLnTx/>
              <a:uFillTx/>
              <a:latin typeface="Arial" panose="020B0604020202020204" pitchFamily="34" charset="0"/>
              <a:ea typeface="+mn-ea"/>
              <a:cs typeface="+mn-cs"/>
            </a:endParaRPr>
          </a:p>
        </p:txBody>
      </p:sp>
      <p:pic>
        <p:nvPicPr>
          <p:cNvPr id="1026" name="Picture 2" descr="95% sun protection sun sail sail, beige shade net, UV resistant shade cloth  with curved sides, stainless steel pull ring : Amazon.de: Garden">
            <a:extLst>
              <a:ext uri="{FF2B5EF4-FFF2-40B4-BE49-F238E27FC236}">
                <a16:creationId xmlns:a16="http://schemas.microsoft.com/office/drawing/2014/main" id="{989BDDBB-90E3-31FA-BAF5-482A048B1BB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888" b="94545" l="1800" r="97400">
                        <a14:foregroundMark x1="5500" y1="58930" x2="11100" y2="59572"/>
                        <a14:foregroundMark x1="51600" y1="2888" x2="52100" y2="11444"/>
                        <a14:foregroundMark x1="97400" y1="19572" x2="91600" y2="21390"/>
                        <a14:foregroundMark x1="34600" y1="90481" x2="34600" y2="94652"/>
                        <a14:foregroundMark x1="1800" y1="61390" x2="1800" y2="61390"/>
                        <a14:backgroundMark x1="92200" y1="25134" x2="88200" y2="31230"/>
                        <a14:backgroundMark x1="47100" y1="73048" x2="43900" y2="79679"/>
                        <a14:backgroundMark x1="9300" y1="64599" x2="11200" y2="65668"/>
                      </a14:backgroundRemoval>
                    </a14:imgEffect>
                  </a14:imgLayer>
                </a14:imgProps>
              </a:ext>
              <a:ext uri="{28A0092B-C50C-407E-A947-70E740481C1C}">
                <a14:useLocalDpi xmlns:a14="http://schemas.microsoft.com/office/drawing/2010/main" val="0"/>
              </a:ext>
            </a:extLst>
          </a:blip>
          <a:srcRect/>
          <a:stretch>
            <a:fillRect/>
          </a:stretch>
        </p:blipFill>
        <p:spPr bwMode="auto">
          <a:xfrm rot="1702521">
            <a:off x="7426686" y="2661263"/>
            <a:ext cx="1774682" cy="3589388"/>
          </a:xfrm>
          <a:prstGeom prst="rect">
            <a:avLst/>
          </a:prstGeom>
          <a:noFill/>
          <a:extLst>
            <a:ext uri="{909E8E84-426E-40DD-AFC4-6F175D3DCCD1}">
              <a14:hiddenFill xmlns:a14="http://schemas.microsoft.com/office/drawing/2010/main">
                <a:solidFill>
                  <a:srgbClr val="FFFFFF"/>
                </a:solidFill>
              </a14:hiddenFill>
            </a:ext>
          </a:extLst>
        </p:spPr>
      </p:pic>
      <p:pic>
        <p:nvPicPr>
          <p:cNvPr id="13" name="Hình ảnh 12" descr="Ảnh có chứa mặt cười, biểu tượng cảm xúc, hình mẫu, màu vàng&#10;&#10;Mô tả được tạo tự động">
            <a:extLst>
              <a:ext uri="{FF2B5EF4-FFF2-40B4-BE49-F238E27FC236}">
                <a16:creationId xmlns:a16="http://schemas.microsoft.com/office/drawing/2014/main" id="{B64604F3-7EAE-DC7A-EFCB-C6141EA753DD}"/>
              </a:ext>
            </a:extLst>
          </p:cNvPr>
          <p:cNvPicPr>
            <a:picLocks noChangeAspect="1"/>
          </p:cNvPicPr>
          <p:nvPr/>
        </p:nvPicPr>
        <p:blipFill rotWithShape="1">
          <a:blip r:embed="rId13">
            <a:extLst>
              <a:ext uri="{28A0092B-C50C-407E-A947-70E740481C1C}">
                <a14:useLocalDpi xmlns:a14="http://schemas.microsoft.com/office/drawing/2010/main" val="0"/>
              </a:ext>
            </a:extLst>
          </a:blip>
          <a:srcRect l="6174" t="6939" r="17708" b="16119"/>
          <a:stretch/>
        </p:blipFill>
        <p:spPr>
          <a:xfrm>
            <a:off x="6095999" y="2794011"/>
            <a:ext cx="1620866" cy="1638408"/>
          </a:xfrm>
          <a:prstGeom prst="rect">
            <a:avLst/>
          </a:prstGeom>
        </p:spPr>
      </p:pic>
      <p:pic>
        <p:nvPicPr>
          <p:cNvPr id="14" name="Âm trả lời đúng">
            <a:hlinkClick r:id="" action="ppaction://media"/>
            <a:extLst>
              <a:ext uri="{FF2B5EF4-FFF2-40B4-BE49-F238E27FC236}">
                <a16:creationId xmlns:a16="http://schemas.microsoft.com/office/drawing/2014/main" id="{3ECF6B6A-FF71-329B-AE00-4B01D059611D}"/>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48705" y="2941637"/>
            <a:ext cx="487363" cy="487363"/>
          </a:xfrm>
          <a:prstGeom prst="rect">
            <a:avLst/>
          </a:prstGeom>
        </p:spPr>
      </p:pic>
    </p:spTree>
    <p:extLst>
      <p:ext uri="{BB962C8B-B14F-4D97-AF65-F5344CB8AC3E}">
        <p14:creationId xmlns:p14="http://schemas.microsoft.com/office/powerpoint/2010/main" val="3721177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900" decel="100000" fill="hold"/>
                                        <p:tgtEl>
                                          <p:spTgt spid="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 presetClass="mediacall" presetSubtype="0" fill="hold" nodeType="withEffect">
                                  <p:stCondLst>
                                    <p:cond delay="0"/>
                                  </p:stCondLst>
                                  <p:childTnLst>
                                    <p:cmd type="call" cmd="playFrom(0.0)">
                                      <p:cBhvr>
                                        <p:cTn id="29" dur="1724" fill="hold"/>
                                        <p:tgtEl>
                                          <p:spTgt spid="14"/>
                                        </p:tgtEl>
                                      </p:cBhvr>
                                    </p:cmd>
                                  </p:childTnLst>
                                </p:cTn>
                              </p:par>
                              <p:par>
                                <p:cTn id="30" presetID="3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800" decel="100000"/>
                                        <p:tgtEl>
                                          <p:spTgt spid="13"/>
                                        </p:tgtEl>
                                      </p:cBhvr>
                                    </p:animEffect>
                                    <p:anim calcmode="lin" valueType="num">
                                      <p:cBhvr>
                                        <p:cTn id="33" dur="800" decel="100000" fill="hold"/>
                                        <p:tgtEl>
                                          <p:spTgt spid="13"/>
                                        </p:tgtEl>
                                        <p:attrNameLst>
                                          <p:attrName>style.rotation</p:attrName>
                                        </p:attrNameLst>
                                      </p:cBhvr>
                                      <p:tavLst>
                                        <p:tav tm="0">
                                          <p:val>
                                            <p:fltVal val="-90"/>
                                          </p:val>
                                        </p:tav>
                                        <p:tav tm="100000">
                                          <p:val>
                                            <p:fltVal val="0"/>
                                          </p:val>
                                        </p:tav>
                                      </p:tavLst>
                                    </p:anim>
                                    <p:anim calcmode="lin" valueType="num">
                                      <p:cBhvr>
                                        <p:cTn id="34" dur="800" decel="100000" fill="hold"/>
                                        <p:tgtEl>
                                          <p:spTgt spid="13"/>
                                        </p:tgtEl>
                                        <p:attrNameLst>
                                          <p:attrName>ppt_x</p:attrName>
                                        </p:attrNameLst>
                                      </p:cBhvr>
                                      <p:tavLst>
                                        <p:tav tm="0">
                                          <p:val>
                                            <p:strVal val="#ppt_x+0.4"/>
                                          </p:val>
                                        </p:tav>
                                        <p:tav tm="100000">
                                          <p:val>
                                            <p:strVal val="#ppt_x-0.05"/>
                                          </p:val>
                                        </p:tav>
                                      </p:tavLst>
                                    </p:anim>
                                    <p:anim calcmode="lin" valueType="num">
                                      <p:cBhvr>
                                        <p:cTn id="35" dur="800" decel="100000" fill="hold"/>
                                        <p:tgtEl>
                                          <p:spTgt spid="13"/>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par>
                                <p:cTn id="38" presetID="30" presetClass="entr" presetSubtype="0" fill="hold" nodeType="withEffect">
                                  <p:stCondLst>
                                    <p:cond delay="0"/>
                                  </p:stCondLst>
                                  <p:childTnLst>
                                    <p:set>
                                      <p:cBhvr>
                                        <p:cTn id="39" dur="1" fill="hold">
                                          <p:stCondLst>
                                            <p:cond delay="0"/>
                                          </p:stCondLst>
                                        </p:cTn>
                                        <p:tgtEl>
                                          <p:spTgt spid="1026"/>
                                        </p:tgtEl>
                                        <p:attrNameLst>
                                          <p:attrName>style.visibility</p:attrName>
                                        </p:attrNameLst>
                                      </p:cBhvr>
                                      <p:to>
                                        <p:strVal val="visible"/>
                                      </p:to>
                                    </p:set>
                                    <p:animEffect transition="in" filter="fade">
                                      <p:cBhvr>
                                        <p:cTn id="40" dur="800" decel="100000"/>
                                        <p:tgtEl>
                                          <p:spTgt spid="1026"/>
                                        </p:tgtEl>
                                      </p:cBhvr>
                                    </p:animEffect>
                                    <p:anim calcmode="lin" valueType="num">
                                      <p:cBhvr>
                                        <p:cTn id="41" dur="800" decel="100000" fill="hold"/>
                                        <p:tgtEl>
                                          <p:spTgt spid="1026"/>
                                        </p:tgtEl>
                                        <p:attrNameLst>
                                          <p:attrName>style.rotation</p:attrName>
                                        </p:attrNameLst>
                                      </p:cBhvr>
                                      <p:tavLst>
                                        <p:tav tm="0">
                                          <p:val>
                                            <p:fltVal val="-90"/>
                                          </p:val>
                                        </p:tav>
                                        <p:tav tm="100000">
                                          <p:val>
                                            <p:fltVal val="0"/>
                                          </p:val>
                                        </p:tav>
                                      </p:tavLst>
                                    </p:anim>
                                    <p:anim calcmode="lin" valueType="num">
                                      <p:cBhvr>
                                        <p:cTn id="42" dur="800" decel="100000" fill="hold"/>
                                        <p:tgtEl>
                                          <p:spTgt spid="1026"/>
                                        </p:tgtEl>
                                        <p:attrNameLst>
                                          <p:attrName>ppt_x</p:attrName>
                                        </p:attrNameLst>
                                      </p:cBhvr>
                                      <p:tavLst>
                                        <p:tav tm="0">
                                          <p:val>
                                            <p:strVal val="#ppt_x+0.4"/>
                                          </p:val>
                                        </p:tav>
                                        <p:tav tm="100000">
                                          <p:val>
                                            <p:strVal val="#ppt_x-0.05"/>
                                          </p:val>
                                        </p:tav>
                                      </p:tavLst>
                                    </p:anim>
                                    <p:anim calcmode="lin" valueType="num">
                                      <p:cBhvr>
                                        <p:cTn id="43" dur="800" decel="100000" fill="hold"/>
                                        <p:tgtEl>
                                          <p:spTgt spid="1026"/>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1026"/>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1026"/>
                                        </p:tgtEl>
                                        <p:attrNameLst>
                                          <p:attrName>ppt_y</p:attrName>
                                        </p:attrNameLst>
                                      </p:cBhvr>
                                      <p:tavLst>
                                        <p:tav tm="0">
                                          <p:val>
                                            <p:strVal val="#ppt_y+0.1"/>
                                          </p:val>
                                        </p:tav>
                                        <p:tav tm="100000">
                                          <p:val>
                                            <p:strVal val="#ppt_y"/>
                                          </p:val>
                                        </p:tav>
                                      </p:tavLst>
                                    </p:anim>
                                  </p:childTnLst>
                                </p:cTn>
                              </p:par>
                              <p:par>
                                <p:cTn id="46" presetID="30" presetClass="entr" presetSubtype="0" fill="hold" nodeType="withEffect">
                                  <p:stCondLst>
                                    <p:cond delay="0"/>
                                  </p:stCondLst>
                                  <p:childTnLst>
                                    <p:set>
                                      <p:cBhvr>
                                        <p:cTn id="47" dur="1" fill="hold">
                                          <p:stCondLst>
                                            <p:cond delay="0"/>
                                          </p:stCondLst>
                                        </p:cTn>
                                        <p:tgtEl>
                                          <p:spTgt spid="6146"/>
                                        </p:tgtEl>
                                        <p:attrNameLst>
                                          <p:attrName>style.visibility</p:attrName>
                                        </p:attrNameLst>
                                      </p:cBhvr>
                                      <p:to>
                                        <p:strVal val="visible"/>
                                      </p:to>
                                    </p:set>
                                    <p:animEffect transition="in" filter="fade">
                                      <p:cBhvr>
                                        <p:cTn id="48" dur="800" decel="100000"/>
                                        <p:tgtEl>
                                          <p:spTgt spid="6146"/>
                                        </p:tgtEl>
                                      </p:cBhvr>
                                    </p:animEffect>
                                    <p:anim calcmode="lin" valueType="num">
                                      <p:cBhvr>
                                        <p:cTn id="49" dur="800" decel="100000" fill="hold"/>
                                        <p:tgtEl>
                                          <p:spTgt spid="6146"/>
                                        </p:tgtEl>
                                        <p:attrNameLst>
                                          <p:attrName>style.rotation</p:attrName>
                                        </p:attrNameLst>
                                      </p:cBhvr>
                                      <p:tavLst>
                                        <p:tav tm="0">
                                          <p:val>
                                            <p:fltVal val="-90"/>
                                          </p:val>
                                        </p:tav>
                                        <p:tav tm="100000">
                                          <p:val>
                                            <p:fltVal val="0"/>
                                          </p:val>
                                        </p:tav>
                                      </p:tavLst>
                                    </p:anim>
                                    <p:anim calcmode="lin" valueType="num">
                                      <p:cBhvr>
                                        <p:cTn id="50" dur="800" decel="100000" fill="hold"/>
                                        <p:tgtEl>
                                          <p:spTgt spid="6146"/>
                                        </p:tgtEl>
                                        <p:attrNameLst>
                                          <p:attrName>ppt_x</p:attrName>
                                        </p:attrNameLst>
                                      </p:cBhvr>
                                      <p:tavLst>
                                        <p:tav tm="0">
                                          <p:val>
                                            <p:strVal val="#ppt_x+0.4"/>
                                          </p:val>
                                        </p:tav>
                                        <p:tav tm="100000">
                                          <p:val>
                                            <p:strVal val="#ppt_x-0.05"/>
                                          </p:val>
                                        </p:tav>
                                      </p:tavLst>
                                    </p:anim>
                                    <p:anim calcmode="lin" valueType="num">
                                      <p:cBhvr>
                                        <p:cTn id="51" dur="800" decel="100000" fill="hold"/>
                                        <p:tgtEl>
                                          <p:spTgt spid="6146"/>
                                        </p:tgtEl>
                                        <p:attrNameLst>
                                          <p:attrName>ppt_y</p:attrName>
                                        </p:attrNameLst>
                                      </p:cBhvr>
                                      <p:tavLst>
                                        <p:tav tm="0">
                                          <p:val>
                                            <p:strVal val="#ppt_y-0.4"/>
                                          </p:val>
                                        </p:tav>
                                        <p:tav tm="100000">
                                          <p:val>
                                            <p:strVal val="#ppt_y+0.1"/>
                                          </p:val>
                                        </p:tav>
                                      </p:tavLst>
                                    </p:anim>
                                    <p:anim calcmode="lin" valueType="num">
                                      <p:cBhvr>
                                        <p:cTn id="52" dur="200" accel="100000" fill="hold">
                                          <p:stCondLst>
                                            <p:cond delay="800"/>
                                          </p:stCondLst>
                                        </p:cTn>
                                        <p:tgtEl>
                                          <p:spTgt spid="6146"/>
                                        </p:tgtEl>
                                        <p:attrNameLst>
                                          <p:attrName>ppt_x</p:attrName>
                                        </p:attrNameLst>
                                      </p:cBhvr>
                                      <p:tavLst>
                                        <p:tav tm="0">
                                          <p:val>
                                            <p:strVal val="#ppt_x-0.05"/>
                                          </p:val>
                                        </p:tav>
                                        <p:tav tm="100000">
                                          <p:val>
                                            <p:strVal val="#ppt_x"/>
                                          </p:val>
                                        </p:tav>
                                      </p:tavLst>
                                    </p:anim>
                                    <p:anim calcmode="lin" valueType="num">
                                      <p:cBhvr>
                                        <p:cTn id="53" dur="200" accel="100000" fill="hold">
                                          <p:stCondLst>
                                            <p:cond delay="800"/>
                                          </p:stCondLst>
                                        </p:cTn>
                                        <p:tgtEl>
                                          <p:spTgt spid="614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14"/>
                </p:tgtEl>
              </p:cMediaNode>
            </p:audio>
          </p:childTnLst>
        </p:cTn>
      </p:par>
    </p:tnLst>
    <p:bldLst>
      <p:bldP spid="6" grpId="0"/>
      <p:bldP spid="2"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440</TotalTime>
  <Words>599</Words>
  <Application>Microsoft Office PowerPoint</Application>
  <PresentationFormat>Màn hình rộng</PresentationFormat>
  <Paragraphs>84</Paragraphs>
  <Slides>23</Slides>
  <Notes>0</Notes>
  <HiddenSlides>0</HiddenSlides>
  <MMClips>9</MMClips>
  <ScaleCrop>false</ScaleCrop>
  <HeadingPairs>
    <vt:vector size="6" baseType="variant">
      <vt:variant>
        <vt:lpstr>Phông được Dùng</vt:lpstr>
      </vt:variant>
      <vt:variant>
        <vt:i4>10</vt:i4>
      </vt:variant>
      <vt:variant>
        <vt:lpstr>Chủ đề</vt:lpstr>
      </vt:variant>
      <vt:variant>
        <vt:i4>1</vt:i4>
      </vt:variant>
      <vt:variant>
        <vt:lpstr>Tiêu đề Bản chiếu</vt:lpstr>
      </vt:variant>
      <vt:variant>
        <vt:i4>23</vt:i4>
      </vt:variant>
    </vt:vector>
  </HeadingPairs>
  <TitlesOfParts>
    <vt:vector size="34" baseType="lpstr">
      <vt:lpstr>Arial</vt:lpstr>
      <vt:lpstr>Calibri</vt:lpstr>
      <vt:lpstr>Calibri Light</vt:lpstr>
      <vt:lpstr>iCiel Pony</vt:lpstr>
      <vt:lpstr>SVN-Apple</vt:lpstr>
      <vt:lpstr>SVN-Poky's</vt:lpstr>
      <vt:lpstr>Times New Roman</vt:lpstr>
      <vt:lpstr>UTM Edwardian</vt:lpstr>
      <vt:lpstr>UTM Mother</vt:lpstr>
      <vt:lpstr>思源黑体 CN Bold</vt:lpstr>
      <vt:lpstr>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BUI TIEN DAT</dc:creator>
  <cp:lastModifiedBy>pc</cp:lastModifiedBy>
  <cp:revision>65</cp:revision>
  <dcterms:created xsi:type="dcterms:W3CDTF">2023-08-05T00:50:50Z</dcterms:created>
  <dcterms:modified xsi:type="dcterms:W3CDTF">2023-12-26T16:30:44Z</dcterms:modified>
</cp:coreProperties>
</file>