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8" r:id="rId2"/>
    <p:sldId id="259" r:id="rId3"/>
    <p:sldId id="260" r:id="rId4"/>
    <p:sldId id="286" r:id="rId5"/>
    <p:sldId id="261" r:id="rId6"/>
    <p:sldId id="279" r:id="rId7"/>
    <p:sldId id="262" r:id="rId8"/>
    <p:sldId id="263" r:id="rId9"/>
    <p:sldId id="264" r:id="rId10"/>
    <p:sldId id="265" r:id="rId11"/>
    <p:sldId id="266" r:id="rId12"/>
    <p:sldId id="274" r:id="rId13"/>
    <p:sldId id="283" r:id="rId14"/>
    <p:sldId id="284" r:id="rId15"/>
    <p:sldId id="267" r:id="rId16"/>
    <p:sldId id="269" r:id="rId17"/>
    <p:sldId id="270" r:id="rId18"/>
    <p:sldId id="271" r:id="rId19"/>
    <p:sldId id="272" r:id="rId20"/>
    <p:sldId id="285" r:id="rId21"/>
    <p:sldId id="276" r:id="rId22"/>
    <p:sldId id="281" r:id="rId23"/>
    <p:sldId id="278" r:id="rId24"/>
    <p:sldId id="27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7C80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5" autoAdjust="0"/>
    <p:restoredTop sz="93812" autoAdjust="0"/>
  </p:normalViewPr>
  <p:slideViewPr>
    <p:cSldViewPr snapToGrid="0">
      <p:cViewPr varScale="1">
        <p:scale>
          <a:sx n="61" d="100"/>
          <a:sy n="61" d="100"/>
        </p:scale>
        <p:origin x="108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7746AD-B265-432E-A973-3E0D6AFB5AE1}" type="datetimeFigureOut">
              <a:rPr lang="en-US" smtClean="0"/>
              <a:t>23/08/2024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421A2E-62E1-464A-9C06-DF620E8EB3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126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DC288-4A33-4B8E-9756-B9F39C72AD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FA78B6-6E9C-482E-9EA2-EEACB8A010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87319-B7AD-4F5E-82DC-CEB2F341F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9D365-6B77-43E2-920B-973B3D3905E7}" type="datetimeFigureOut">
              <a:rPr lang="en-US" smtClean="0"/>
              <a:t>23/08/2024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57AD09-E2F3-4305-9A3C-9661CE3BD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6F237C-9BB5-4615-A389-F39483BEF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EAC2A-F6EB-49FB-870D-5538B7CCA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844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655B0-61BC-4F7D-BA29-395AE5F05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3C5014-B06A-4D0C-9232-77D7C2EAE2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4DDAF9-F513-4BE4-86E4-F457F0E25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9D365-6B77-43E2-920B-973B3D3905E7}" type="datetimeFigureOut">
              <a:rPr lang="en-US" smtClean="0"/>
              <a:t>23/08/2024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3C0AF1-B8B5-4CE0-870C-75A11164B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BAD206-C3E4-4C82-84AD-CD9CCBFB0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EAC2A-F6EB-49FB-870D-5538B7CCA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775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0F1E76-224E-47CF-B886-2EDE25EF9F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794732-F40D-4BC8-A372-0F979628C3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C48CEF-3EA7-40F0-B317-6CF0AA10A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9D365-6B77-43E2-920B-973B3D3905E7}" type="datetimeFigureOut">
              <a:rPr lang="en-US" smtClean="0"/>
              <a:t>23/08/2024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F7EF6-529A-4510-B14D-582401C7B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25657F-E4D2-4638-815E-CCF18B538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EAC2A-F6EB-49FB-870D-5538B7CCA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912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A33FC-2C1B-4421-9026-E890E138E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33F41-181C-492B-B437-8396DF3712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DAC70C-044E-4D73-95F5-23073FECB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9D365-6B77-43E2-920B-973B3D3905E7}" type="datetimeFigureOut">
              <a:rPr lang="en-US" smtClean="0"/>
              <a:t>23/08/2024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9AE0B8-105D-460D-A019-4FB5674EB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AC1BF1-665B-42C5-A908-8147EA14F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EAC2A-F6EB-49FB-870D-5538B7CCA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735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3CD55-DC79-4506-B51A-A485F0E37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FD3FFF-CE67-4721-A66C-360AFFAD4D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2C717E-CBA6-4FB4-B22E-E77BA9EF8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9D365-6B77-43E2-920B-973B3D3905E7}" type="datetimeFigureOut">
              <a:rPr lang="en-US" smtClean="0"/>
              <a:t>23/08/2024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3840D9-E2DA-49BB-BCD6-C6820458C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62EF53-A3E5-493B-BFA5-51CC6057A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EAC2A-F6EB-49FB-870D-5538B7CCA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777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5F100-A08D-4664-8544-34D9CF6A3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50F442-1413-47E9-AB73-143EDAB4E9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950F7A-653D-4AE6-99C0-8906E5B105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F6456B-DD06-471F-9025-44E9EC15F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9D365-6B77-43E2-920B-973B3D3905E7}" type="datetimeFigureOut">
              <a:rPr lang="en-US" smtClean="0"/>
              <a:t>23/08/2024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438432-99A2-4C2C-9000-04C0C3B9F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5342F8-C873-4436-A051-45A4DBE12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EAC2A-F6EB-49FB-870D-5538B7CCA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816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C80AC-4BF0-4615-A26F-CF0C1DD54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0BF0E3-21CF-4B54-95A9-2EFAD1D2B3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BAD5A7-FDB5-42E4-AE84-C6B40C3944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680D39-9D57-4AF7-AB73-49D7D06B25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8E1BC2-6EA5-425E-8CC0-5FF76CF7F8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1D763-AF5F-496E-A7F7-CDFED9581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9D365-6B77-43E2-920B-973B3D3905E7}" type="datetimeFigureOut">
              <a:rPr lang="en-US" smtClean="0"/>
              <a:t>23/08/2024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96D6F5-2D80-4036-BE53-CAE862D25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6979AB-B07C-44B1-9844-CA833B463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EAC2A-F6EB-49FB-870D-5538B7CCA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633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0D531-2619-48E8-8440-2305E4EC7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ACBDA5-ABF9-41D2-8B8E-DAD2058E8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9D365-6B77-43E2-920B-973B3D3905E7}" type="datetimeFigureOut">
              <a:rPr lang="en-US" smtClean="0"/>
              <a:t>23/08/2024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D6C412-8E28-4DBB-9C9E-666B88FA3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CF6618-AC8F-4616-8867-FD183978A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EAC2A-F6EB-49FB-870D-5538B7CCA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386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524578-D73C-4A26-A6D3-EA26A1254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9D365-6B77-43E2-920B-973B3D3905E7}" type="datetimeFigureOut">
              <a:rPr lang="en-US" smtClean="0"/>
              <a:t>23/08/2024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936328-40F9-4A12-A416-8219140B6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AA4A6D-0532-4A6A-8439-A8321C237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EAC2A-F6EB-49FB-870D-5538B7CCA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594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8E20E-4516-4D8F-A42A-82D47F050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84A661-BC0D-45F1-8AB6-EDC2AB1E06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DBCCE5-9B79-4C33-9BB9-BAF25D7FB5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A8BF00-65F0-46F3-B068-66A2AFEC3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9D365-6B77-43E2-920B-973B3D3905E7}" type="datetimeFigureOut">
              <a:rPr lang="en-US" smtClean="0"/>
              <a:t>23/08/2024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6FEEA5-799E-42D2-9903-874CF8D03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ADAE39-F510-4413-8DA6-77AFAB7FF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EAC2A-F6EB-49FB-870D-5538B7CCA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199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10C0C-3C59-46DA-A125-74B7ADE7E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1BE432-C1DE-4328-932B-A9602425F5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D38655-0D0C-410C-8406-61C7484CD4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3D2AAA-F422-4975-B84E-4E9A49FC1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9D365-6B77-43E2-920B-973B3D3905E7}" type="datetimeFigureOut">
              <a:rPr lang="en-US" smtClean="0"/>
              <a:t>23/08/2024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60A2F4-DC83-450B-A587-E5CD157C9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5112B6-1641-4AA0-956D-8769280E2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EAC2A-F6EB-49FB-870D-5538B7CCA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96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9E01250D-13D4-E08D-6047-1CB433F6C65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1B40E7-66AE-46E7-A047-9FA01D75C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1B3A47-1F33-4667-A339-2718BC735B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FED962-0936-43BF-B7B6-86DCABC878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A9D365-6B77-43E2-920B-973B3D3905E7}" type="datetimeFigureOut">
              <a:rPr lang="en-US" smtClean="0"/>
              <a:t>23/08/2024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5A94F-EB89-4CF8-B12D-9CC8DCDFC1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6F6B8F-A6BF-4333-91FD-05DFCE2601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EAC2A-F6EB-49FB-870D-5538B7CCA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819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jpe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5" Type="http://schemas.openxmlformats.org/officeDocument/2006/relationships/image" Target="../media/image29.png"/><Relationship Id="rId4" Type="http://schemas.openxmlformats.org/officeDocument/2006/relationships/image" Target="../media/image14.jpg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jpe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5" Type="http://schemas.openxmlformats.org/officeDocument/2006/relationships/image" Target="../media/image29.png"/><Relationship Id="rId4" Type="http://schemas.openxmlformats.org/officeDocument/2006/relationships/image" Target="../media/image14.jpg"/><Relationship Id="rId9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openxmlformats.org/officeDocument/2006/relationships/image" Target="../media/image2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emf"/><Relationship Id="rId5" Type="http://schemas.openxmlformats.org/officeDocument/2006/relationships/image" Target="../media/image32.png"/><Relationship Id="rId4" Type="http://schemas.openxmlformats.org/officeDocument/2006/relationships/image" Target="../media/image19.png"/><Relationship Id="rId9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34.jpg"/><Relationship Id="rId9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2.wav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8.png"/><Relationship Id="rId5" Type="http://schemas.openxmlformats.org/officeDocument/2006/relationships/image" Target="../media/image3.png"/><Relationship Id="rId4" Type="http://schemas.openxmlformats.org/officeDocument/2006/relationships/image" Target="../media/image3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jpg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22">
            <a:extLst>
              <a:ext uri="{FF2B5EF4-FFF2-40B4-BE49-F238E27FC236}">
                <a16:creationId xmlns:a16="http://schemas.microsoft.com/office/drawing/2014/main" id="{90491165-1808-B37A-D935-FC449D4D40C4}"/>
              </a:ext>
            </a:extLst>
          </p:cNvPr>
          <p:cNvSpPr txBox="1"/>
          <p:nvPr/>
        </p:nvSpPr>
        <p:spPr>
          <a:xfrm>
            <a:off x="1" y="0"/>
            <a:ext cx="12192000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dirty="0" err="1">
                <a:ln w="25400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Thứ</a:t>
            </a:r>
            <a:r>
              <a:rPr lang="en-US" altLang="zh-CN" sz="3200" dirty="0">
                <a:ln w="25400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 ...  Ngày ...  Tháng ...  </a:t>
            </a:r>
            <a:r>
              <a:rPr lang="en-US" altLang="zh-CN" sz="3200" dirty="0" err="1">
                <a:ln w="25400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năm</a:t>
            </a:r>
            <a:r>
              <a:rPr lang="en-US" altLang="zh-CN" sz="3200" dirty="0">
                <a:ln w="25400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...…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14C6ED6-7E20-B42E-08A8-A6E1EA8FBED6}"/>
              </a:ext>
            </a:extLst>
          </p:cNvPr>
          <p:cNvSpPr txBox="1"/>
          <p:nvPr/>
        </p:nvSpPr>
        <p:spPr>
          <a:xfrm>
            <a:off x="2438394" y="1751747"/>
            <a:ext cx="7315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Bài</a:t>
            </a:r>
            <a:r>
              <a:rPr kumimoji="0" lang="en-US" sz="5400" b="1" i="0" u="none" strike="noStrike" kern="1200" cap="none" spc="0" normalizeH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 2- Tiết 2</a:t>
            </a:r>
            <a:endParaRPr kumimoji="0" lang="en-US" sz="5400" b="1" i="1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#9Slide05 Phobia" panose="02000506000000020003" pitchFamily="2" charset="0"/>
              <a:ea typeface="+mn-ea"/>
              <a:cs typeface="+mn-cs"/>
            </a:endParaRPr>
          </a:p>
        </p:txBody>
      </p:sp>
      <p:sp>
        <p:nvSpPr>
          <p:cNvPr id="21" name="Rectangle: Rounded Corners 7">
            <a:extLst>
              <a:ext uri="{FF2B5EF4-FFF2-40B4-BE49-F238E27FC236}">
                <a16:creationId xmlns:a16="http://schemas.microsoft.com/office/drawing/2014/main" id="{2D3F337A-AF93-47B2-B3AB-B19B15D80DC7}"/>
              </a:ext>
            </a:extLst>
          </p:cNvPr>
          <p:cNvSpPr/>
          <p:nvPr/>
        </p:nvSpPr>
        <p:spPr>
          <a:xfrm>
            <a:off x="2285997" y="2806047"/>
            <a:ext cx="7619997" cy="2286308"/>
          </a:xfrm>
          <a:custGeom>
            <a:avLst/>
            <a:gdLst>
              <a:gd name="connsiteX0" fmla="*/ 0 w 7619997"/>
              <a:gd name="connsiteY0" fmla="*/ 381058 h 2286308"/>
              <a:gd name="connsiteX1" fmla="*/ 622157 w 7619997"/>
              <a:gd name="connsiteY1" fmla="*/ 0 h 2286308"/>
              <a:gd name="connsiteX2" fmla="*/ 6997839 w 7619997"/>
              <a:gd name="connsiteY2" fmla="*/ 0 h 2286308"/>
              <a:gd name="connsiteX3" fmla="*/ 7619997 w 7619997"/>
              <a:gd name="connsiteY3" fmla="*/ 381058 h 2286308"/>
              <a:gd name="connsiteX4" fmla="*/ 7619997 w 7619997"/>
              <a:gd name="connsiteY4" fmla="*/ 1905249 h 2286308"/>
              <a:gd name="connsiteX5" fmla="*/ 6997839 w 7619997"/>
              <a:gd name="connsiteY5" fmla="*/ 2286308 h 2286308"/>
              <a:gd name="connsiteX6" fmla="*/ 622157 w 7619997"/>
              <a:gd name="connsiteY6" fmla="*/ 2286308 h 2286308"/>
              <a:gd name="connsiteX7" fmla="*/ 0 w 7619997"/>
              <a:gd name="connsiteY7" fmla="*/ 1905249 h 2286308"/>
              <a:gd name="connsiteX8" fmla="*/ 0 w 7619997"/>
              <a:gd name="connsiteY8" fmla="*/ 381058 h 2286308"/>
              <a:gd name="connsiteX0" fmla="*/ 0 w 7619997"/>
              <a:gd name="connsiteY0" fmla="*/ 381058 h 2286308"/>
              <a:gd name="connsiteX1" fmla="*/ 622157 w 7619997"/>
              <a:gd name="connsiteY1" fmla="*/ 0 h 2286308"/>
              <a:gd name="connsiteX2" fmla="*/ 6997839 w 7619997"/>
              <a:gd name="connsiteY2" fmla="*/ 0 h 2286308"/>
              <a:gd name="connsiteX3" fmla="*/ 7619997 w 7619997"/>
              <a:gd name="connsiteY3" fmla="*/ 381058 h 2286308"/>
              <a:gd name="connsiteX4" fmla="*/ 7619997 w 7619997"/>
              <a:gd name="connsiteY4" fmla="*/ 1905249 h 2286308"/>
              <a:gd name="connsiteX5" fmla="*/ 6997839 w 7619997"/>
              <a:gd name="connsiteY5" fmla="*/ 2286308 h 2286308"/>
              <a:gd name="connsiteX6" fmla="*/ 622157 w 7619997"/>
              <a:gd name="connsiteY6" fmla="*/ 2286308 h 2286308"/>
              <a:gd name="connsiteX7" fmla="*/ 0 w 7619997"/>
              <a:gd name="connsiteY7" fmla="*/ 1905249 h 2286308"/>
              <a:gd name="connsiteX8" fmla="*/ 0 w 7619997"/>
              <a:gd name="connsiteY8" fmla="*/ 381058 h 2286308"/>
              <a:gd name="connsiteX0" fmla="*/ 0 w 7619997"/>
              <a:gd name="connsiteY0" fmla="*/ 381058 h 2286308"/>
              <a:gd name="connsiteX1" fmla="*/ 622157 w 7619997"/>
              <a:gd name="connsiteY1" fmla="*/ 0 h 2286308"/>
              <a:gd name="connsiteX2" fmla="*/ 6997839 w 7619997"/>
              <a:gd name="connsiteY2" fmla="*/ 0 h 2286308"/>
              <a:gd name="connsiteX3" fmla="*/ 7619997 w 7619997"/>
              <a:gd name="connsiteY3" fmla="*/ 381058 h 2286308"/>
              <a:gd name="connsiteX4" fmla="*/ 7619997 w 7619997"/>
              <a:gd name="connsiteY4" fmla="*/ 1905249 h 2286308"/>
              <a:gd name="connsiteX5" fmla="*/ 6997839 w 7619997"/>
              <a:gd name="connsiteY5" fmla="*/ 2286308 h 2286308"/>
              <a:gd name="connsiteX6" fmla="*/ 622157 w 7619997"/>
              <a:gd name="connsiteY6" fmla="*/ 2286308 h 2286308"/>
              <a:gd name="connsiteX7" fmla="*/ 0 w 7619997"/>
              <a:gd name="connsiteY7" fmla="*/ 1905249 h 2286308"/>
              <a:gd name="connsiteX8" fmla="*/ 0 w 7619997"/>
              <a:gd name="connsiteY8" fmla="*/ 381058 h 2286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9997" h="2286308" fill="none" extrusionOk="0">
                <a:moveTo>
                  <a:pt x="0" y="381058"/>
                </a:moveTo>
                <a:cubicBezTo>
                  <a:pt x="3964" y="261810"/>
                  <a:pt x="327589" y="80760"/>
                  <a:pt x="622157" y="0"/>
                </a:cubicBezTo>
                <a:cubicBezTo>
                  <a:pt x="1859208" y="63776"/>
                  <a:pt x="4958088" y="446646"/>
                  <a:pt x="6997839" y="0"/>
                </a:cubicBezTo>
                <a:cubicBezTo>
                  <a:pt x="7328010" y="-72578"/>
                  <a:pt x="7556876" y="155657"/>
                  <a:pt x="7619997" y="381058"/>
                </a:cubicBezTo>
                <a:cubicBezTo>
                  <a:pt x="7821284" y="749016"/>
                  <a:pt x="7463145" y="1680153"/>
                  <a:pt x="7619997" y="1905249"/>
                </a:cubicBezTo>
                <a:cubicBezTo>
                  <a:pt x="7655594" y="1960465"/>
                  <a:pt x="7287445" y="2227111"/>
                  <a:pt x="6997839" y="2286308"/>
                </a:cubicBezTo>
                <a:cubicBezTo>
                  <a:pt x="5598060" y="2345292"/>
                  <a:pt x="2227967" y="2737290"/>
                  <a:pt x="622157" y="2286308"/>
                </a:cubicBezTo>
                <a:cubicBezTo>
                  <a:pt x="380443" y="2277587"/>
                  <a:pt x="-87359" y="2130647"/>
                  <a:pt x="0" y="1905249"/>
                </a:cubicBezTo>
                <a:cubicBezTo>
                  <a:pt x="102493" y="1473437"/>
                  <a:pt x="-49518" y="946852"/>
                  <a:pt x="0" y="381058"/>
                </a:cubicBezTo>
                <a:close/>
              </a:path>
              <a:path w="7619997" h="2286308" stroke="0" extrusionOk="0">
                <a:moveTo>
                  <a:pt x="0" y="381058"/>
                </a:moveTo>
                <a:cubicBezTo>
                  <a:pt x="2207" y="234191"/>
                  <a:pt x="287156" y="-42884"/>
                  <a:pt x="622157" y="0"/>
                </a:cubicBezTo>
                <a:cubicBezTo>
                  <a:pt x="2785018" y="-317526"/>
                  <a:pt x="5672268" y="84902"/>
                  <a:pt x="6997839" y="0"/>
                </a:cubicBezTo>
                <a:cubicBezTo>
                  <a:pt x="7280681" y="-12796"/>
                  <a:pt x="7684074" y="162612"/>
                  <a:pt x="7619997" y="381058"/>
                </a:cubicBezTo>
                <a:cubicBezTo>
                  <a:pt x="7731097" y="690820"/>
                  <a:pt x="7867334" y="1261990"/>
                  <a:pt x="7619997" y="1905249"/>
                </a:cubicBezTo>
                <a:cubicBezTo>
                  <a:pt x="7576502" y="2086306"/>
                  <a:pt x="7226071" y="2250288"/>
                  <a:pt x="6997839" y="2286308"/>
                </a:cubicBezTo>
                <a:cubicBezTo>
                  <a:pt x="3893365" y="2097004"/>
                  <a:pt x="3351568" y="2466881"/>
                  <a:pt x="622157" y="2286308"/>
                </a:cubicBezTo>
                <a:cubicBezTo>
                  <a:pt x="235576" y="2328566"/>
                  <a:pt x="-28686" y="2048598"/>
                  <a:pt x="0" y="1905249"/>
                </a:cubicBezTo>
                <a:cubicBezTo>
                  <a:pt x="49204" y="1495309"/>
                  <a:pt x="75430" y="940813"/>
                  <a:pt x="0" y="381058"/>
                </a:cubicBezTo>
                <a:close/>
              </a:path>
              <a:path w="7619997" h="2286308" fill="none" stroke="0" extrusionOk="0">
                <a:moveTo>
                  <a:pt x="0" y="381058"/>
                </a:moveTo>
                <a:cubicBezTo>
                  <a:pt x="46964" y="185568"/>
                  <a:pt x="321087" y="34251"/>
                  <a:pt x="622157" y="0"/>
                </a:cubicBezTo>
                <a:cubicBezTo>
                  <a:pt x="2434676" y="399325"/>
                  <a:pt x="4212463" y="559376"/>
                  <a:pt x="6997839" y="0"/>
                </a:cubicBezTo>
                <a:cubicBezTo>
                  <a:pt x="7334710" y="-46840"/>
                  <a:pt x="7598954" y="116359"/>
                  <a:pt x="7619997" y="381058"/>
                </a:cubicBezTo>
                <a:cubicBezTo>
                  <a:pt x="7759429" y="681146"/>
                  <a:pt x="7516907" y="1621662"/>
                  <a:pt x="7619997" y="1905249"/>
                </a:cubicBezTo>
                <a:cubicBezTo>
                  <a:pt x="7624218" y="2100388"/>
                  <a:pt x="7286335" y="2258772"/>
                  <a:pt x="6997839" y="2286308"/>
                </a:cubicBezTo>
                <a:cubicBezTo>
                  <a:pt x="5584836" y="2171081"/>
                  <a:pt x="1995793" y="2245442"/>
                  <a:pt x="622157" y="2286308"/>
                </a:cubicBezTo>
                <a:cubicBezTo>
                  <a:pt x="303029" y="2270231"/>
                  <a:pt x="-54312" y="2073810"/>
                  <a:pt x="0" y="1905249"/>
                </a:cubicBezTo>
                <a:cubicBezTo>
                  <a:pt x="10025" y="1616706"/>
                  <a:pt x="-17442" y="1051918"/>
                  <a:pt x="0" y="381058"/>
                </a:cubicBezTo>
                <a:close/>
              </a:path>
              <a:path w="7619997" h="2286308" fill="none" stroke="0" extrusionOk="0">
                <a:moveTo>
                  <a:pt x="0" y="381058"/>
                </a:moveTo>
                <a:cubicBezTo>
                  <a:pt x="56781" y="267446"/>
                  <a:pt x="315908" y="62888"/>
                  <a:pt x="622157" y="0"/>
                </a:cubicBezTo>
                <a:cubicBezTo>
                  <a:pt x="2059283" y="124490"/>
                  <a:pt x="4887374" y="416554"/>
                  <a:pt x="6997839" y="0"/>
                </a:cubicBezTo>
                <a:cubicBezTo>
                  <a:pt x="7303978" y="-57873"/>
                  <a:pt x="7582538" y="159936"/>
                  <a:pt x="7619997" y="381058"/>
                </a:cubicBezTo>
                <a:cubicBezTo>
                  <a:pt x="7818166" y="694817"/>
                  <a:pt x="7524882" y="1612992"/>
                  <a:pt x="7619997" y="1905249"/>
                </a:cubicBezTo>
                <a:cubicBezTo>
                  <a:pt x="7595485" y="2036827"/>
                  <a:pt x="7300881" y="2264727"/>
                  <a:pt x="6997839" y="2286308"/>
                </a:cubicBezTo>
                <a:cubicBezTo>
                  <a:pt x="5549951" y="2235355"/>
                  <a:pt x="2117753" y="2471610"/>
                  <a:pt x="622157" y="2286308"/>
                </a:cubicBezTo>
                <a:cubicBezTo>
                  <a:pt x="336180" y="2275960"/>
                  <a:pt x="-78469" y="2121779"/>
                  <a:pt x="0" y="1905249"/>
                </a:cubicBezTo>
                <a:cubicBezTo>
                  <a:pt x="74765" y="1563592"/>
                  <a:pt x="-103918" y="1058024"/>
                  <a:pt x="0" y="381058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7619997"/>
                      <a:gd name="connsiteY0" fmla="*/ 381058 h 2286308"/>
                      <a:gd name="connsiteX1" fmla="*/ 622157 w 7619997"/>
                      <a:gd name="connsiteY1" fmla="*/ 0 h 2286308"/>
                      <a:gd name="connsiteX2" fmla="*/ 6997839 w 7619997"/>
                      <a:gd name="connsiteY2" fmla="*/ 0 h 2286308"/>
                      <a:gd name="connsiteX3" fmla="*/ 7619997 w 7619997"/>
                      <a:gd name="connsiteY3" fmla="*/ 381058 h 2286308"/>
                      <a:gd name="connsiteX4" fmla="*/ 7619997 w 7619997"/>
                      <a:gd name="connsiteY4" fmla="*/ 1905249 h 2286308"/>
                      <a:gd name="connsiteX5" fmla="*/ 6997839 w 7619997"/>
                      <a:gd name="connsiteY5" fmla="*/ 2286308 h 2286308"/>
                      <a:gd name="connsiteX6" fmla="*/ 622157 w 7619997"/>
                      <a:gd name="connsiteY6" fmla="*/ 2286308 h 2286308"/>
                      <a:gd name="connsiteX7" fmla="*/ 0 w 7619997"/>
                      <a:gd name="connsiteY7" fmla="*/ 1905249 h 2286308"/>
                      <a:gd name="connsiteX8" fmla="*/ 0 w 7619997"/>
                      <a:gd name="connsiteY8" fmla="*/ 381058 h 2286308"/>
                      <a:gd name="connsiteX0" fmla="*/ 0 w 7619997"/>
                      <a:gd name="connsiteY0" fmla="*/ 381058 h 2286308"/>
                      <a:gd name="connsiteX1" fmla="*/ 622157 w 7619997"/>
                      <a:gd name="connsiteY1" fmla="*/ 0 h 2286308"/>
                      <a:gd name="connsiteX2" fmla="*/ 6997839 w 7619997"/>
                      <a:gd name="connsiteY2" fmla="*/ 0 h 2286308"/>
                      <a:gd name="connsiteX3" fmla="*/ 7619997 w 7619997"/>
                      <a:gd name="connsiteY3" fmla="*/ 381058 h 2286308"/>
                      <a:gd name="connsiteX4" fmla="*/ 7619997 w 7619997"/>
                      <a:gd name="connsiteY4" fmla="*/ 1905249 h 2286308"/>
                      <a:gd name="connsiteX5" fmla="*/ 6997839 w 7619997"/>
                      <a:gd name="connsiteY5" fmla="*/ 2286308 h 2286308"/>
                      <a:gd name="connsiteX6" fmla="*/ 622157 w 7619997"/>
                      <a:gd name="connsiteY6" fmla="*/ 2286308 h 2286308"/>
                      <a:gd name="connsiteX7" fmla="*/ 0 w 7619997"/>
                      <a:gd name="connsiteY7" fmla="*/ 1905249 h 2286308"/>
                      <a:gd name="connsiteX8" fmla="*/ 0 w 7619997"/>
                      <a:gd name="connsiteY8" fmla="*/ 381058 h 2286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619997" h="2286308" fill="none" extrusionOk="0">
                        <a:moveTo>
                          <a:pt x="0" y="381058"/>
                        </a:moveTo>
                        <a:cubicBezTo>
                          <a:pt x="3637" y="252960"/>
                          <a:pt x="311635" y="53985"/>
                          <a:pt x="622157" y="0"/>
                        </a:cubicBezTo>
                        <a:cubicBezTo>
                          <a:pt x="1959990" y="57794"/>
                          <a:pt x="4924819" y="372509"/>
                          <a:pt x="6997839" y="0"/>
                        </a:cubicBezTo>
                        <a:cubicBezTo>
                          <a:pt x="7333404" y="-35446"/>
                          <a:pt x="7581036" y="162965"/>
                          <a:pt x="7619997" y="381058"/>
                        </a:cubicBezTo>
                        <a:cubicBezTo>
                          <a:pt x="7783865" y="723980"/>
                          <a:pt x="7481256" y="1644421"/>
                          <a:pt x="7619997" y="1905249"/>
                        </a:cubicBezTo>
                        <a:cubicBezTo>
                          <a:pt x="7644012" y="2019247"/>
                          <a:pt x="7324440" y="2268583"/>
                          <a:pt x="6997839" y="2286308"/>
                        </a:cubicBezTo>
                        <a:cubicBezTo>
                          <a:pt x="5574998" y="2337063"/>
                          <a:pt x="2203357" y="2427216"/>
                          <a:pt x="622157" y="2286308"/>
                        </a:cubicBezTo>
                        <a:cubicBezTo>
                          <a:pt x="357228" y="2280211"/>
                          <a:pt x="-67543" y="2126729"/>
                          <a:pt x="0" y="1905249"/>
                        </a:cubicBezTo>
                        <a:cubicBezTo>
                          <a:pt x="96789" y="1484056"/>
                          <a:pt x="-18679" y="1026404"/>
                          <a:pt x="0" y="381058"/>
                        </a:cubicBezTo>
                        <a:close/>
                      </a:path>
                      <a:path w="7619997" h="2286308" stroke="0" extrusionOk="0">
                        <a:moveTo>
                          <a:pt x="0" y="381058"/>
                        </a:moveTo>
                        <a:cubicBezTo>
                          <a:pt x="6045" y="224999"/>
                          <a:pt x="287627" y="-38132"/>
                          <a:pt x="622157" y="0"/>
                        </a:cubicBezTo>
                        <a:cubicBezTo>
                          <a:pt x="2767984" y="-127937"/>
                          <a:pt x="5619956" y="13591"/>
                          <a:pt x="6997839" y="0"/>
                        </a:cubicBezTo>
                        <a:cubicBezTo>
                          <a:pt x="7299878" y="-14732"/>
                          <a:pt x="7647786" y="154779"/>
                          <a:pt x="7619997" y="381058"/>
                        </a:cubicBezTo>
                        <a:cubicBezTo>
                          <a:pt x="7670303" y="698140"/>
                          <a:pt x="7817017" y="1251329"/>
                          <a:pt x="7619997" y="1905249"/>
                        </a:cubicBezTo>
                        <a:cubicBezTo>
                          <a:pt x="7573285" y="2097724"/>
                          <a:pt x="7264562" y="2271604"/>
                          <a:pt x="6997839" y="2286308"/>
                        </a:cubicBezTo>
                        <a:cubicBezTo>
                          <a:pt x="3888101" y="2151526"/>
                          <a:pt x="3366726" y="2362626"/>
                          <a:pt x="622157" y="2286308"/>
                        </a:cubicBezTo>
                        <a:cubicBezTo>
                          <a:pt x="225861" y="2300585"/>
                          <a:pt x="-23870" y="2071839"/>
                          <a:pt x="0" y="1905249"/>
                        </a:cubicBezTo>
                        <a:cubicBezTo>
                          <a:pt x="46326" y="1535408"/>
                          <a:pt x="69620" y="1032712"/>
                          <a:pt x="0" y="381058"/>
                        </a:cubicBezTo>
                        <a:close/>
                      </a:path>
                      <a:path w="7619997" h="2286308" fill="none" stroke="0" extrusionOk="0">
                        <a:moveTo>
                          <a:pt x="0" y="381058"/>
                        </a:moveTo>
                        <a:cubicBezTo>
                          <a:pt x="18318" y="200629"/>
                          <a:pt x="303433" y="49342"/>
                          <a:pt x="622157" y="0"/>
                        </a:cubicBezTo>
                        <a:cubicBezTo>
                          <a:pt x="2275169" y="204359"/>
                          <a:pt x="4519590" y="348058"/>
                          <a:pt x="6997839" y="0"/>
                        </a:cubicBezTo>
                        <a:cubicBezTo>
                          <a:pt x="7331165" y="-33631"/>
                          <a:pt x="7592422" y="148361"/>
                          <a:pt x="7619997" y="381058"/>
                        </a:cubicBezTo>
                        <a:cubicBezTo>
                          <a:pt x="7769335" y="668772"/>
                          <a:pt x="7504335" y="1613112"/>
                          <a:pt x="7619997" y="1905249"/>
                        </a:cubicBezTo>
                        <a:cubicBezTo>
                          <a:pt x="7582911" y="2093634"/>
                          <a:pt x="7301184" y="2278105"/>
                          <a:pt x="6997839" y="2286308"/>
                        </a:cubicBezTo>
                        <a:cubicBezTo>
                          <a:pt x="5481086" y="2258103"/>
                          <a:pt x="2075086" y="2287170"/>
                          <a:pt x="622157" y="2286308"/>
                        </a:cubicBezTo>
                        <a:cubicBezTo>
                          <a:pt x="309545" y="2275248"/>
                          <a:pt x="-45587" y="2112501"/>
                          <a:pt x="0" y="1905249"/>
                        </a:cubicBezTo>
                        <a:cubicBezTo>
                          <a:pt x="45624" y="1603107"/>
                          <a:pt x="-8632" y="1080477"/>
                          <a:pt x="0" y="38105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2278B86-2D54-008F-F2C3-6734F34E57B6}"/>
              </a:ext>
            </a:extLst>
          </p:cNvPr>
          <p:cNvSpPr txBox="1"/>
          <p:nvPr/>
        </p:nvSpPr>
        <p:spPr>
          <a:xfrm>
            <a:off x="4458086" y="827797"/>
            <a:ext cx="32758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sz="4800" dirty="0">
                <a:solidFill>
                  <a:srgbClr val="FF0000"/>
                </a:solidFill>
                <a:latin typeface="#9Slide07 SVNBeachwood Sans" pitchFamily="2" charset="0"/>
              </a:rPr>
              <a:t>Tiếng Việt</a:t>
            </a: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64F3BAC6-3C46-0D4F-37A5-17F6AC20DEA3}"/>
              </a:ext>
            </a:extLst>
          </p:cNvPr>
          <p:cNvSpPr txBox="1"/>
          <p:nvPr/>
        </p:nvSpPr>
        <p:spPr>
          <a:xfrm>
            <a:off x="2733128" y="2871371"/>
            <a:ext cx="702046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6600">
                <a:ln w="25400">
                  <a:solidFill>
                    <a:sysClr val="windowText" lastClr="000000"/>
                  </a:solidFill>
                </a:ln>
                <a:gradFill>
                  <a:gsLst>
                    <a:gs pos="63000">
                      <a:srgbClr val="FFFF00"/>
                    </a:gs>
                    <a:gs pos="39000">
                      <a:srgbClr val="66FFCC"/>
                    </a:gs>
                  </a:gsLst>
                  <a:lin ang="5400000" scaled="1"/>
                </a:gradFill>
                <a:latin typeface="SVN-Apple" panose="02040603050506020204" pitchFamily="18" charset="0"/>
                <a:ea typeface="微软雅黑" panose="020B0503020204020204" pitchFamily="34" charset="-122"/>
              </a:rPr>
              <a:t>Thảo luận theo chủ đề </a:t>
            </a:r>
            <a:endParaRPr lang="en-US" altLang="zh-CN" sz="6600">
              <a:ln w="25400">
                <a:solidFill>
                  <a:sysClr val="windowText" lastClr="000000"/>
                </a:solidFill>
              </a:ln>
              <a:gradFill>
                <a:gsLst>
                  <a:gs pos="63000">
                    <a:srgbClr val="FFFF00"/>
                  </a:gs>
                  <a:gs pos="39000">
                    <a:srgbClr val="66FFCC"/>
                  </a:gs>
                </a:gsLst>
                <a:lin ang="5400000" scaled="1"/>
              </a:gradFill>
              <a:latin typeface="SVN-Apple" panose="02040603050506020204" pitchFamily="18" charset="0"/>
              <a:ea typeface="微软雅黑" panose="020B0503020204020204" pitchFamily="34" charset="-122"/>
            </a:endParaRPr>
          </a:p>
          <a:p>
            <a:pPr algn="ctr"/>
            <a:r>
              <a:rPr lang="vi-VN" altLang="zh-CN" sz="6600">
                <a:ln w="25400">
                  <a:solidFill>
                    <a:sysClr val="windowText" lastClr="000000"/>
                  </a:solidFill>
                </a:ln>
                <a:gradFill>
                  <a:gsLst>
                    <a:gs pos="63000">
                      <a:srgbClr val="FFFF00"/>
                    </a:gs>
                    <a:gs pos="39000">
                      <a:srgbClr val="66FFCC"/>
                    </a:gs>
                  </a:gsLst>
                  <a:lin ang="5400000" scaled="1"/>
                </a:gradFill>
                <a:latin typeface="SVN-Apple" panose="02040603050506020204" pitchFamily="18" charset="0"/>
                <a:ea typeface="微软雅黑" panose="020B0503020204020204" pitchFamily="34" charset="-122"/>
              </a:rPr>
              <a:t>Vì môi trường xanh</a:t>
            </a:r>
            <a:endParaRPr lang="en-US" altLang="zh-CN" sz="6600" dirty="0">
              <a:ln w="25400">
                <a:solidFill>
                  <a:sysClr val="windowText" lastClr="000000"/>
                </a:solidFill>
              </a:ln>
              <a:gradFill>
                <a:gsLst>
                  <a:gs pos="63000">
                    <a:srgbClr val="FFFF00"/>
                  </a:gs>
                  <a:gs pos="39000">
                    <a:srgbClr val="66FFCC"/>
                  </a:gs>
                </a:gsLst>
                <a:lin ang="5400000" scaled="1"/>
              </a:gradFill>
              <a:latin typeface="SVN-Apple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F8AEF8-D3EF-E1BF-9FC4-F3B764CCE5B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BF7D1"/>
              </a:clrFrom>
              <a:clrTo>
                <a:srgbClr val="FBF7D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18"/>
          <a:stretch/>
        </p:blipFill>
        <p:spPr>
          <a:xfrm>
            <a:off x="8475038" y="0"/>
            <a:ext cx="3945375" cy="2286309"/>
          </a:xfrm>
          <a:prstGeom prst="rect">
            <a:avLst/>
          </a:prstGeom>
        </p:spPr>
      </p:pic>
      <p:pic>
        <p:nvPicPr>
          <p:cNvPr id="9" name="âm thanh trả lời đúng">
            <a:hlinkClick r:id="" action="ppaction://media"/>
            <a:extLst>
              <a:ext uri="{FF2B5EF4-FFF2-40B4-BE49-F238E27FC236}">
                <a16:creationId xmlns:a16="http://schemas.microsoft.com/office/drawing/2014/main" id="{65023040-4EEF-41C8-5C0B-699F62756A1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413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28858" y="51523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32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67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  <p:bldP spid="21" grpId="0" animBg="1"/>
      <p:bldP spid="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mirror, seat&#10;&#10;Description automatically generated">
            <a:extLst>
              <a:ext uri="{FF2B5EF4-FFF2-40B4-BE49-F238E27FC236}">
                <a16:creationId xmlns:a16="http://schemas.microsoft.com/office/drawing/2014/main" id="{2694C53A-FAA3-DA11-D4E9-32EE01C52D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504"/>
            <a:ext cx="5261317" cy="37367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B23D4E9-D50A-997B-5BE4-F5233289E1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19" y="881293"/>
            <a:ext cx="5133277" cy="238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4242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loud 6">
            <a:extLst>
              <a:ext uri="{FF2B5EF4-FFF2-40B4-BE49-F238E27FC236}">
                <a16:creationId xmlns:a16="http://schemas.microsoft.com/office/drawing/2014/main" id="{505FE74A-6CA5-4460-CFAE-734DCE53061B}"/>
              </a:ext>
            </a:extLst>
          </p:cNvPr>
          <p:cNvSpPr/>
          <p:nvPr/>
        </p:nvSpPr>
        <p:spPr>
          <a:xfrm>
            <a:off x="1125415" y="0"/>
            <a:ext cx="7202659" cy="2278966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008AC5-609B-7D19-D3F5-1CFD64CAB8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8269" y="-131602"/>
            <a:ext cx="1662928" cy="1558995"/>
          </a:xfrm>
          <a:prstGeom prst="rect">
            <a:avLst/>
          </a:prstGeom>
        </p:spPr>
      </p:pic>
      <p:sp>
        <p:nvSpPr>
          <p:cNvPr id="4" name="TextBox 12">
            <a:extLst>
              <a:ext uri="{FF2B5EF4-FFF2-40B4-BE49-F238E27FC236}">
                <a16:creationId xmlns:a16="http://schemas.microsoft.com/office/drawing/2014/main" id="{348AE11A-C03E-52AA-6D7D-FD092FB95631}"/>
              </a:ext>
            </a:extLst>
          </p:cNvPr>
          <p:cNvSpPr txBox="1"/>
          <p:nvPr/>
        </p:nvSpPr>
        <p:spPr>
          <a:xfrm rot="21591154">
            <a:off x="-1810792" y="218754"/>
            <a:ext cx="130612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000" dirty="0">
                <a:ln w="0"/>
                <a:gradFill>
                  <a:gsLst>
                    <a:gs pos="0">
                      <a:srgbClr val="FF3300"/>
                    </a:gs>
                    <a:gs pos="29000">
                      <a:srgbClr val="FF6600"/>
                    </a:gs>
                    <a:gs pos="61000">
                      <a:srgbClr val="FF5050"/>
                    </a:gs>
                    <a:gs pos="95000">
                      <a:srgbClr val="FF9933"/>
                    </a:gs>
                  </a:gsLst>
                  <a:lin ang="5400000" scaled="1"/>
                </a:gradFill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rPr>
              <a:t>Trình bày trước lớp</a:t>
            </a:r>
            <a:endParaRPr lang="en-US" sz="8000" dirty="0">
              <a:ln w="0"/>
              <a:gradFill>
                <a:gsLst>
                  <a:gs pos="0">
                    <a:srgbClr val="FF3300"/>
                  </a:gs>
                  <a:gs pos="29000">
                    <a:srgbClr val="FF6600"/>
                  </a:gs>
                  <a:gs pos="61000">
                    <a:srgbClr val="FF5050"/>
                  </a:gs>
                  <a:gs pos="95000">
                    <a:srgbClr val="FF9933"/>
                  </a:gs>
                </a:gsLst>
                <a:lin ang="5400000" scaled="1"/>
              </a:gradFill>
              <a:latin typeface="UTM Edwardian" panose="02040603050506020204" pitchFamily="18" charset="0"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6" name="Picture 2" descr="Vector cute girl who thinks and finds">
            <a:extLst>
              <a:ext uri="{FF2B5EF4-FFF2-40B4-BE49-F238E27FC236}">
                <a16:creationId xmlns:a16="http://schemas.microsoft.com/office/drawing/2014/main" id="{1141CD54-C8D9-C47C-F955-102261A88B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1" t="1483" r="4461" b="-1483"/>
          <a:stretch/>
        </p:blipFill>
        <p:spPr bwMode="auto">
          <a:xfrm flipH="1">
            <a:off x="8247696" y="0"/>
            <a:ext cx="1542399" cy="279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393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2">
            <a:extLst>
              <a:ext uri="{FF2B5EF4-FFF2-40B4-BE49-F238E27FC236}">
                <a16:creationId xmlns:a16="http://schemas.microsoft.com/office/drawing/2014/main" id="{A17F241F-CFC9-0F3F-6BEB-C03C16284EC1}"/>
              </a:ext>
            </a:extLst>
          </p:cNvPr>
          <p:cNvSpPr/>
          <p:nvPr/>
        </p:nvSpPr>
        <p:spPr>
          <a:xfrm>
            <a:off x="304800" y="158044"/>
            <a:ext cx="11582400" cy="6541911"/>
          </a:xfrm>
          <a:prstGeom prst="roundRect">
            <a:avLst>
              <a:gd name="adj" fmla="val 8716"/>
            </a:avLst>
          </a:prstGeom>
          <a:solidFill>
            <a:sysClr val="window" lastClr="FFFFFF">
              <a:alpha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554F03-7A88-0FD3-163E-0BEF443A38EC}"/>
              </a:ext>
            </a:extLst>
          </p:cNvPr>
          <p:cNvSpPr txBox="1"/>
          <p:nvPr/>
        </p:nvSpPr>
        <p:spPr>
          <a:xfrm rot="21591154">
            <a:off x="2833606" y="444859"/>
            <a:ext cx="115227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>
                <a:ln w="0"/>
                <a:solidFill>
                  <a:schemeClr val="accent6">
                    <a:lumMod val="50000"/>
                  </a:schemeClr>
                </a:solidFill>
                <a:ea typeface="LNTH-LuoLuoNotangYuanTi 1" pitchFamily="2" charset="-128"/>
                <a:cs typeface="LNTH-LuoLuoNotangYuanTi 1" pitchFamily="2" charset="-128"/>
              </a:rPr>
              <a:t>a. Các nhân vật đang làm gì?</a:t>
            </a:r>
            <a:endParaRPr lang="en-US" sz="4000" b="1" dirty="0">
              <a:ln w="0"/>
              <a:solidFill>
                <a:schemeClr val="accent6">
                  <a:lumMod val="50000"/>
                </a:schemeClr>
              </a:solidFill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B077058-1F3C-4E9B-B5CA-361F445316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492" y="1185383"/>
            <a:ext cx="8649798" cy="351118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9AB4D29-7F59-4515-9563-417347B9D0FD}"/>
              </a:ext>
            </a:extLst>
          </p:cNvPr>
          <p:cNvSpPr/>
          <p:nvPr/>
        </p:nvSpPr>
        <p:spPr>
          <a:xfrm>
            <a:off x="1847497" y="5120544"/>
            <a:ext cx="8904233" cy="130742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0" i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32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 em </a:t>
            </a:r>
            <a:r>
              <a:rPr lang="en-US" sz="3200" b="0" i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đang thảo luận với nhau về việc lựa chọn ống hút nhựa hay ống hút bằng tre.</a:t>
            </a:r>
            <a:endParaRPr lang="en-US" sz="32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509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2">
            <a:extLst>
              <a:ext uri="{FF2B5EF4-FFF2-40B4-BE49-F238E27FC236}">
                <a16:creationId xmlns:a16="http://schemas.microsoft.com/office/drawing/2014/main" id="{A17F241F-CFC9-0F3F-6BEB-C03C16284EC1}"/>
              </a:ext>
            </a:extLst>
          </p:cNvPr>
          <p:cNvSpPr/>
          <p:nvPr/>
        </p:nvSpPr>
        <p:spPr>
          <a:xfrm>
            <a:off x="304800" y="158044"/>
            <a:ext cx="11582400" cy="6541911"/>
          </a:xfrm>
          <a:prstGeom prst="roundRect">
            <a:avLst>
              <a:gd name="adj" fmla="val 8716"/>
            </a:avLst>
          </a:prstGeom>
          <a:solidFill>
            <a:sysClr val="window" lastClr="FFFFFF">
              <a:alpha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554F03-7A88-0FD3-163E-0BEF443A38EC}"/>
              </a:ext>
            </a:extLst>
          </p:cNvPr>
          <p:cNvSpPr txBox="1"/>
          <p:nvPr/>
        </p:nvSpPr>
        <p:spPr>
          <a:xfrm rot="21591154">
            <a:off x="2097336" y="407461"/>
            <a:ext cx="115227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0"/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b. Ý kiến của mỗi nhân vật ra sao?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B077058-1F3C-4E9B-B5CA-361F445316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492" y="1185383"/>
            <a:ext cx="8649798" cy="351118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9AB4D29-7F59-4515-9563-417347B9D0FD}"/>
              </a:ext>
            </a:extLst>
          </p:cNvPr>
          <p:cNvSpPr/>
          <p:nvPr/>
        </p:nvSpPr>
        <p:spPr>
          <a:xfrm>
            <a:off x="724396" y="5070193"/>
            <a:ext cx="10830296" cy="130742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2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Bạn nữ chọn những chiếc ống hút nhựa nhiều màu sắc.</a:t>
            </a:r>
          </a:p>
          <a:p>
            <a:pPr lvl="0" algn="just"/>
            <a:r>
              <a:rPr lang="en-US" sz="32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Bạn nam chọn ống hút tre để hạn chế rác thải nhựa.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4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2">
            <a:extLst>
              <a:ext uri="{FF2B5EF4-FFF2-40B4-BE49-F238E27FC236}">
                <a16:creationId xmlns:a16="http://schemas.microsoft.com/office/drawing/2014/main" id="{A17F241F-CFC9-0F3F-6BEB-C03C16284EC1}"/>
              </a:ext>
            </a:extLst>
          </p:cNvPr>
          <p:cNvSpPr/>
          <p:nvPr/>
        </p:nvSpPr>
        <p:spPr>
          <a:xfrm>
            <a:off x="304800" y="158044"/>
            <a:ext cx="11582400" cy="6541911"/>
          </a:xfrm>
          <a:prstGeom prst="roundRect">
            <a:avLst>
              <a:gd name="adj" fmla="val 8716"/>
            </a:avLst>
          </a:prstGeom>
          <a:solidFill>
            <a:sysClr val="window" lastClr="FFFFFF">
              <a:alpha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554F03-7A88-0FD3-163E-0BEF443A38EC}"/>
              </a:ext>
            </a:extLst>
          </p:cNvPr>
          <p:cNvSpPr txBox="1"/>
          <p:nvPr/>
        </p:nvSpPr>
        <p:spPr>
          <a:xfrm rot="21591154">
            <a:off x="553543" y="358768"/>
            <a:ext cx="115227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 w="0"/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c. Em đồng ý với lựa chọn của nhân vật nào? Vì sao?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B077058-1F3C-4E9B-B5CA-361F445316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617" y="1019134"/>
            <a:ext cx="8649798" cy="351118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9AB4D29-7F59-4515-9563-417347B9D0FD}"/>
              </a:ext>
            </a:extLst>
          </p:cNvPr>
          <p:cNvSpPr/>
          <p:nvPr/>
        </p:nvSpPr>
        <p:spPr>
          <a:xfrm>
            <a:off x="724396" y="4346369"/>
            <a:ext cx="10830296" cy="203124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200">
                <a:solidFill>
                  <a:srgbClr val="C00000"/>
                </a:solidFill>
                <a:cs typeface="Arial" panose="020B0604020202020204" pitchFamily="34" charset="0"/>
              </a:rPr>
              <a:t>Đ</a:t>
            </a:r>
            <a:r>
              <a:rPr lang="vi-VN" sz="3200">
                <a:solidFill>
                  <a:srgbClr val="C00000"/>
                </a:solidFill>
                <a:cs typeface="Arial" panose="020B0604020202020204" pitchFamily="34" charset="0"/>
              </a:rPr>
              <a:t>ồng ý với lựa chọn của nhân vật Nam. </a:t>
            </a:r>
            <a:endParaRPr lang="en-US" sz="320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lvl="0" algn="just"/>
            <a:r>
              <a:rPr lang="vi-VN" sz="3200">
                <a:solidFill>
                  <a:srgbClr val="C00000"/>
                </a:solidFill>
                <a:cs typeface="Arial" panose="020B0604020202020204" pitchFamily="34" charset="0"/>
              </a:rPr>
              <a:t>Vì mỗi người chúng ta cần có ý thức bảo vệ môi trường. Sử dụng ống hút làm từ thiên nhiên, hạn chế rác thải nhựa là một cách để bảo vệ môi trường.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744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D56D6-7826-D6EF-5518-6072C9BA1AE7}"/>
              </a:ext>
            </a:extLst>
          </p:cNvPr>
          <p:cNvSpPr txBox="1">
            <a:spLocks/>
          </p:cNvSpPr>
          <p:nvPr/>
        </p:nvSpPr>
        <p:spPr>
          <a:xfrm>
            <a:off x="2748663" y="0"/>
            <a:ext cx="6694673" cy="15949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0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 flip="none" rotWithShape="1">
                  <a:gsLst>
                    <a:gs pos="51000">
                      <a:srgbClr val="FFFF00"/>
                    </a:gs>
                    <a:gs pos="20000">
                      <a:srgbClr val="FF0000"/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Bài</a:t>
            </a:r>
            <a:r>
              <a:rPr lang="en-US" sz="120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 flip="none" rotWithShape="1">
                  <a:gsLst>
                    <a:gs pos="51000">
                      <a:srgbClr val="FFFF00"/>
                    </a:gs>
                    <a:gs pos="20000">
                      <a:srgbClr val="FF0000"/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 </a:t>
            </a:r>
            <a:r>
              <a:rPr lang="en-US" sz="120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 flip="none" rotWithShape="1">
                  <a:gsLst>
                    <a:gs pos="51000">
                      <a:srgbClr val="FFFF00"/>
                    </a:gs>
                    <a:gs pos="20000">
                      <a:srgbClr val="FF0000"/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Tập</a:t>
            </a:r>
            <a:r>
              <a:rPr lang="en-US" sz="120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 flip="none" rotWithShape="1">
                  <a:gsLst>
                    <a:gs pos="51000">
                      <a:srgbClr val="FFFF00"/>
                    </a:gs>
                    <a:gs pos="20000">
                      <a:srgbClr val="FF0000"/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 2</a:t>
            </a:r>
          </a:p>
        </p:txBody>
      </p:sp>
      <p:pic>
        <p:nvPicPr>
          <p:cNvPr id="3" name="Am-thanh-nay-ra-y-tuong-www_tiengdong_com">
            <a:hlinkClick r:id="" action="ppaction://media"/>
            <a:extLst>
              <a:ext uri="{FF2B5EF4-FFF2-40B4-BE49-F238E27FC236}">
                <a16:creationId xmlns:a16="http://schemas.microsoft.com/office/drawing/2014/main" id="{4B5E3666-E34F-C362-A220-A4EB12E4D61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60" end="27134.16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41866" y="4051534"/>
            <a:ext cx="487363" cy="63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524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2">
            <a:extLst>
              <a:ext uri="{FF2B5EF4-FFF2-40B4-BE49-F238E27FC236}">
                <a16:creationId xmlns:a16="http://schemas.microsoft.com/office/drawing/2014/main" id="{A17F241F-CFC9-0F3F-6BEB-C03C16284EC1}"/>
              </a:ext>
            </a:extLst>
          </p:cNvPr>
          <p:cNvSpPr/>
          <p:nvPr/>
        </p:nvSpPr>
        <p:spPr>
          <a:xfrm>
            <a:off x="304800" y="158044"/>
            <a:ext cx="11582400" cy="6541911"/>
          </a:xfrm>
          <a:prstGeom prst="roundRect">
            <a:avLst>
              <a:gd name="adj" fmla="val 8716"/>
            </a:avLst>
          </a:prstGeom>
          <a:solidFill>
            <a:sysClr val="window" lastClr="FFFFFF">
              <a:alpha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554F03-7A88-0FD3-163E-0BEF443A38EC}"/>
              </a:ext>
            </a:extLst>
          </p:cNvPr>
          <p:cNvSpPr txBox="1"/>
          <p:nvPr/>
        </p:nvSpPr>
        <p:spPr>
          <a:xfrm rot="21591154">
            <a:off x="652538" y="172047"/>
            <a:ext cx="1088692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>
                <a:ln w="0"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2.</a:t>
            </a:r>
            <a:r>
              <a:rPr lang="en-US" sz="3200" b="1">
                <a:ln w="0"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vi-VN" sz="3200" b="1">
                <a:ln w="0"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Cùng bạn thảo luận, bày tỏ ý kiến đối với việc lựa chọn sử dụng sản phẩm thân thiện với môi trường hay sản phẩm làm từ nhựa. </a:t>
            </a:r>
            <a:r>
              <a:rPr lang="vi-VN" sz="3200" b="1">
                <a:ln w="0"/>
                <a:solidFill>
                  <a:srgbClr val="C00000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Gợi ý:</a:t>
            </a:r>
          </a:p>
          <a:p>
            <a:pPr algn="just"/>
            <a:r>
              <a:rPr lang="vi-VN" sz="3200" b="1">
                <a:ln w="0"/>
                <a:solidFill>
                  <a:srgbClr val="C00000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a.</a:t>
            </a:r>
            <a:r>
              <a:rPr lang="en-US" sz="3200" b="1">
                <a:ln w="0"/>
                <a:solidFill>
                  <a:srgbClr val="C00000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vi-VN" sz="3200" b="1">
                <a:ln w="0"/>
                <a:solidFill>
                  <a:srgbClr val="C00000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Nêu ý kiến của em.</a:t>
            </a:r>
          </a:p>
          <a:p>
            <a:pPr algn="just"/>
            <a:r>
              <a:rPr lang="vi-VN" sz="3200" b="1">
                <a:ln w="0"/>
                <a:solidFill>
                  <a:srgbClr val="C00000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b.</a:t>
            </a:r>
            <a:r>
              <a:rPr lang="en-US" sz="3200" b="1">
                <a:ln w="0"/>
                <a:solidFill>
                  <a:srgbClr val="C00000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vi-VN" sz="3200" b="1">
                <a:ln w="0"/>
                <a:solidFill>
                  <a:srgbClr val="C00000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Trình bày lí lẽ, dẫn chứng để bảo vệ ý kiến:</a:t>
            </a:r>
            <a:endParaRPr lang="en-US" sz="3200" b="1" dirty="0">
              <a:ln w="0"/>
              <a:solidFill>
                <a:srgbClr val="C00000"/>
              </a:solidFill>
              <a:latin typeface="Calibri" panose="020F0502020204030204" pitchFamily="34" charset="0"/>
              <a:ea typeface="LNTH-LuoLuoNotangYuanTi 1" pitchFamily="2" charset="-128"/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0F2EE97-46F0-D6AF-83CF-7F9284CF9C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7F7EF"/>
              </a:clrFrom>
              <a:clrTo>
                <a:srgbClr val="F7F7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70" b="7691"/>
          <a:stretch/>
        </p:blipFill>
        <p:spPr>
          <a:xfrm>
            <a:off x="0" y="5732888"/>
            <a:ext cx="12192000" cy="11501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EF69E96-D751-459B-9029-878463F66A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55" y="2575789"/>
            <a:ext cx="10462075" cy="3755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5022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mirror, seat&#10;&#10;Description automatically generated">
            <a:extLst>
              <a:ext uri="{FF2B5EF4-FFF2-40B4-BE49-F238E27FC236}">
                <a16:creationId xmlns:a16="http://schemas.microsoft.com/office/drawing/2014/main" id="{2694C53A-FAA3-DA11-D4E9-32EE01C52D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504"/>
            <a:ext cx="5261317" cy="37367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A3649F-F404-9739-81B6-287BDD6A30DD}"/>
              </a:ext>
            </a:extLst>
          </p:cNvPr>
          <p:cNvSpPr txBox="1"/>
          <p:nvPr/>
        </p:nvSpPr>
        <p:spPr>
          <a:xfrm>
            <a:off x="126608" y="917918"/>
            <a:ext cx="5134709" cy="22006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6600" dirty="0">
                <a:gradFill flip="none" rotWithShape="1">
                  <a:gsLst>
                    <a:gs pos="90000">
                      <a:srgbClr val="FFFF00"/>
                    </a:gs>
                    <a:gs pos="66000">
                      <a:srgbClr val="00B0F0"/>
                    </a:gs>
                    <a:gs pos="0">
                      <a:srgbClr val="FF0066"/>
                    </a:gs>
                    <a:gs pos="32000">
                      <a:srgbClr val="FFC000"/>
                    </a:gs>
                    <a:gs pos="53000">
                      <a:srgbClr val="FF66FF"/>
                    </a:gs>
                    <a:gs pos="18000">
                      <a:srgbClr val="FF3399"/>
                    </a:gs>
                  </a:gsLst>
                  <a:lin ang="5400000" scaled="1"/>
                  <a:tileRect/>
                </a:gradFill>
                <a:latin typeface="UTM Showcard" panose="02040603050506020204" pitchFamily="18" charset="0"/>
                <a:cs typeface="Arial" panose="020B0604020202020204" pitchFamily="34" charset="0"/>
              </a:rPr>
              <a:t>THẢO LUẬN </a:t>
            </a: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6600" dirty="0" err="1">
                <a:gradFill flip="none" rotWithShape="1">
                  <a:gsLst>
                    <a:gs pos="90000">
                      <a:srgbClr val="FFFF00"/>
                    </a:gs>
                    <a:gs pos="66000">
                      <a:srgbClr val="00B0F0"/>
                    </a:gs>
                    <a:gs pos="0">
                      <a:srgbClr val="FF0066"/>
                    </a:gs>
                    <a:gs pos="32000">
                      <a:srgbClr val="FFC000"/>
                    </a:gs>
                    <a:gs pos="53000">
                      <a:srgbClr val="FF66FF"/>
                    </a:gs>
                    <a:gs pos="18000">
                      <a:srgbClr val="FF3399"/>
                    </a:gs>
                  </a:gsLst>
                  <a:lin ang="5400000" scaled="1"/>
                  <a:tileRect/>
                </a:gradFill>
                <a:latin typeface="UTM Showcard" panose="02040603050506020204" pitchFamily="18" charset="0"/>
                <a:cs typeface="Arial" panose="020B0604020202020204" pitchFamily="34" charset="0"/>
              </a:rPr>
              <a:t>Nhóm</a:t>
            </a:r>
            <a:r>
              <a:rPr lang="en-US" sz="6600" dirty="0">
                <a:gradFill flip="none" rotWithShape="1">
                  <a:gsLst>
                    <a:gs pos="90000">
                      <a:srgbClr val="FFFF00"/>
                    </a:gs>
                    <a:gs pos="66000">
                      <a:srgbClr val="00B0F0"/>
                    </a:gs>
                    <a:gs pos="0">
                      <a:srgbClr val="FF0066"/>
                    </a:gs>
                    <a:gs pos="32000">
                      <a:srgbClr val="FFC000"/>
                    </a:gs>
                    <a:gs pos="53000">
                      <a:srgbClr val="FF66FF"/>
                    </a:gs>
                    <a:gs pos="18000">
                      <a:srgbClr val="FF3399"/>
                    </a:gs>
                  </a:gsLst>
                  <a:lin ang="5400000" scaled="1"/>
                  <a:tileRect/>
                </a:gradFill>
                <a:latin typeface="UTM Showcard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gradFill flip="none" rotWithShape="1">
                  <a:gsLst>
                    <a:gs pos="90000">
                      <a:srgbClr val="FFFF00"/>
                    </a:gs>
                    <a:gs pos="66000">
                      <a:srgbClr val="00B0F0"/>
                    </a:gs>
                    <a:gs pos="0">
                      <a:srgbClr val="FF0066"/>
                    </a:gs>
                    <a:gs pos="32000">
                      <a:srgbClr val="FFC000"/>
                    </a:gs>
                    <a:gs pos="53000">
                      <a:srgbClr val="FF66FF"/>
                    </a:gs>
                    <a:gs pos="18000">
                      <a:srgbClr val="FF3399"/>
                    </a:gs>
                  </a:gsLst>
                  <a:lin ang="5400000" scaled="1"/>
                  <a:tileRect/>
                </a:gradFill>
                <a:latin typeface="UTM Showcard" panose="02040603050506020204" pitchFamily="18" charset="0"/>
                <a:cs typeface="Arial" panose="020B0604020202020204" pitchFamily="34" charset="0"/>
              </a:rPr>
              <a:t>bốn</a:t>
            </a:r>
            <a:endParaRPr lang="sv-SE" sz="6600" dirty="0">
              <a:gradFill flip="none" rotWithShape="1">
                <a:gsLst>
                  <a:gs pos="90000">
                    <a:srgbClr val="FFFF00"/>
                  </a:gs>
                  <a:gs pos="66000">
                    <a:srgbClr val="00B0F0"/>
                  </a:gs>
                  <a:gs pos="0">
                    <a:srgbClr val="FF0066"/>
                  </a:gs>
                  <a:gs pos="32000">
                    <a:srgbClr val="FFC000"/>
                  </a:gs>
                  <a:gs pos="53000">
                    <a:srgbClr val="FF66FF"/>
                  </a:gs>
                  <a:gs pos="18000">
                    <a:srgbClr val="FF3399"/>
                  </a:gs>
                </a:gsLst>
                <a:lin ang="5400000" scaled="1"/>
                <a:tileRect/>
              </a:gradFill>
              <a:latin typeface="UTM Showcard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" name="Picture 20">
            <a:extLst>
              <a:ext uri="{FF2B5EF4-FFF2-40B4-BE49-F238E27FC236}">
                <a16:creationId xmlns:a16="http://schemas.microsoft.com/office/drawing/2014/main" id="{5A5E4E6C-7923-0053-0755-EEF93240D72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184571" y="3992645"/>
            <a:ext cx="1103087" cy="2810412"/>
          </a:xfrm>
          <a:prstGeom prst="rect">
            <a:avLst/>
          </a:prstGeom>
        </p:spPr>
      </p:pic>
      <p:pic>
        <p:nvPicPr>
          <p:cNvPr id="3" name="Picture 19">
            <a:extLst>
              <a:ext uri="{FF2B5EF4-FFF2-40B4-BE49-F238E27FC236}">
                <a16:creationId xmlns:a16="http://schemas.microsoft.com/office/drawing/2014/main" id="{FA40EE94-8027-96B1-E3D0-2A0C4DD986D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503379" y="3992645"/>
            <a:ext cx="1327921" cy="281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2187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>
            <a:extLst>
              <a:ext uri="{FF2B5EF4-FFF2-40B4-BE49-F238E27FC236}">
                <a16:creationId xmlns:a16="http://schemas.microsoft.com/office/drawing/2014/main" id="{E33CCEE5-CE65-DFE3-EF47-1B4A9FF4E9E0}"/>
              </a:ext>
            </a:extLst>
          </p:cNvPr>
          <p:cNvSpPr/>
          <p:nvPr/>
        </p:nvSpPr>
        <p:spPr>
          <a:xfrm>
            <a:off x="3684043" y="590206"/>
            <a:ext cx="7202659" cy="2278966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23AA286E-79FF-6E82-EFC4-462FE3F152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665" y="3100520"/>
            <a:ext cx="5007005" cy="3611881"/>
          </a:xfrm>
          <a:prstGeom prst="rect">
            <a:avLst/>
          </a:prstGeom>
        </p:spPr>
      </p:pic>
      <p:sp>
        <p:nvSpPr>
          <p:cNvPr id="3" name="TextBox 12">
            <a:extLst>
              <a:ext uri="{FF2B5EF4-FFF2-40B4-BE49-F238E27FC236}">
                <a16:creationId xmlns:a16="http://schemas.microsoft.com/office/drawing/2014/main" id="{4FA3707D-8AAF-1CA0-3B13-963243046FB7}"/>
              </a:ext>
            </a:extLst>
          </p:cNvPr>
          <p:cNvSpPr txBox="1"/>
          <p:nvPr/>
        </p:nvSpPr>
        <p:spPr>
          <a:xfrm rot="21591154">
            <a:off x="3874367" y="1175691"/>
            <a:ext cx="68220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rPr>
              <a:t>Trình bày trước lớp</a:t>
            </a:r>
            <a:endParaRPr lang="en-US" sz="6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UTM Edwardian" panose="02040603050506020204" pitchFamily="18" charset="0"/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705167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4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2">
            <a:extLst>
              <a:ext uri="{FF2B5EF4-FFF2-40B4-BE49-F238E27FC236}">
                <a16:creationId xmlns:a16="http://schemas.microsoft.com/office/drawing/2014/main" id="{AA4D3806-D968-9A63-CAF6-349A4D13C1B2}"/>
              </a:ext>
            </a:extLst>
          </p:cNvPr>
          <p:cNvSpPr/>
          <p:nvPr/>
        </p:nvSpPr>
        <p:spPr>
          <a:xfrm>
            <a:off x="411753" y="110465"/>
            <a:ext cx="11582400" cy="6541911"/>
          </a:xfrm>
          <a:prstGeom prst="roundRect">
            <a:avLst>
              <a:gd name="adj" fmla="val 8716"/>
            </a:avLst>
          </a:prstGeom>
          <a:solidFill>
            <a:sysClr val="window" lastClr="FFFFFF">
              <a:alpha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2DAB3A7-8B72-7443-A0BE-12ACA56F7D0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28" b="93072" l="3414" r="33635">
                        <a14:foregroundMark x1="18273" y1="7078" x2="21888" y2="8735"/>
                        <a14:foregroundMark x1="33635" y1="38705" x2="33635" y2="38705"/>
                        <a14:foregroundMark x1="23896" y1="89157" x2="23896" y2="89157"/>
                        <a14:foregroundMark x1="16566" y1="90813" x2="16566" y2="90813"/>
                        <a14:foregroundMark x1="16466" y1="92922" x2="16466" y2="92922"/>
                        <a14:foregroundMark x1="25402" y1="93072" x2="25402" y2="930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2998" b="3783"/>
          <a:stretch/>
        </p:blipFill>
        <p:spPr>
          <a:xfrm>
            <a:off x="-75242" y="2108868"/>
            <a:ext cx="2442212" cy="4233672"/>
          </a:xfrm>
          <a:prstGeom prst="rect">
            <a:avLst/>
          </a:prstGeom>
        </p:spPr>
      </p:pic>
      <p:pic>
        <p:nvPicPr>
          <p:cNvPr id="16" name="Picture 4" descr="Vector a set of fireworks vector illustration of a doodle">
            <a:extLst>
              <a:ext uri="{FF2B5EF4-FFF2-40B4-BE49-F238E27FC236}">
                <a16:creationId xmlns:a16="http://schemas.microsoft.com/office/drawing/2014/main" id="{E2BABF9D-815F-263C-6AD9-655AFFE87C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611" b="46810"/>
          <a:stretch/>
        </p:blipFill>
        <p:spPr bwMode="auto">
          <a:xfrm rot="18455351">
            <a:off x="9748536" y="765706"/>
            <a:ext cx="2289031" cy="317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âm thanh trả lời đúng">
            <a:hlinkClick r:id="" action="ppaction://media"/>
            <a:extLst>
              <a:ext uri="{FF2B5EF4-FFF2-40B4-BE49-F238E27FC236}">
                <a16:creationId xmlns:a16="http://schemas.microsoft.com/office/drawing/2014/main" id="{4D112061-7F43-BBBB-41DE-A8FDE38A34B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413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28858" y="5152351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3FE948A-E8F0-473B-BDDA-36D9BE7D1C5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89" b="198"/>
          <a:stretch/>
        </p:blipFill>
        <p:spPr>
          <a:xfrm>
            <a:off x="3249909" y="477242"/>
            <a:ext cx="7861305" cy="5425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68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E8B42CA1-D190-FA83-B588-F371195471F9}"/>
              </a:ext>
            </a:extLst>
          </p:cNvPr>
          <p:cNvGrpSpPr/>
          <p:nvPr/>
        </p:nvGrpSpPr>
        <p:grpSpPr>
          <a:xfrm>
            <a:off x="1444282" y="2289354"/>
            <a:ext cx="9528517" cy="1987224"/>
            <a:chOff x="196850" y="158750"/>
            <a:chExt cx="11798300" cy="6540500"/>
          </a:xfrm>
        </p:grpSpPr>
        <p:sp>
          <p:nvSpPr>
            <p:cNvPr id="10" name="Rounded Rectangle 21">
              <a:extLst>
                <a:ext uri="{FF2B5EF4-FFF2-40B4-BE49-F238E27FC236}">
                  <a16:creationId xmlns:a16="http://schemas.microsoft.com/office/drawing/2014/main" id="{E69C80BB-6542-6713-64B8-87775E968CBF}"/>
                </a:ext>
              </a:extLst>
            </p:cNvPr>
            <p:cNvSpPr/>
            <p:nvPr/>
          </p:nvSpPr>
          <p:spPr>
            <a:xfrm>
              <a:off x="196850" y="158750"/>
              <a:ext cx="11798300" cy="6540500"/>
            </a:xfrm>
            <a:prstGeom prst="roundRect">
              <a:avLst>
                <a:gd name="adj" fmla="val 7867"/>
              </a:avLst>
            </a:prstGeom>
            <a:solidFill>
              <a:sysClr val="window" lastClr="FFFFFF">
                <a:alpha val="81000"/>
              </a:sysClr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ounded Rectangle 22">
              <a:extLst>
                <a:ext uri="{FF2B5EF4-FFF2-40B4-BE49-F238E27FC236}">
                  <a16:creationId xmlns:a16="http://schemas.microsoft.com/office/drawing/2014/main" id="{AB4F726B-B254-2CE8-E58B-7458D70A1EE6}"/>
                </a:ext>
              </a:extLst>
            </p:cNvPr>
            <p:cNvSpPr/>
            <p:nvPr/>
          </p:nvSpPr>
          <p:spPr>
            <a:xfrm>
              <a:off x="320675" y="304800"/>
              <a:ext cx="11474450" cy="6273800"/>
            </a:xfrm>
            <a:prstGeom prst="roundRect">
              <a:avLst>
                <a:gd name="adj" fmla="val 7867"/>
              </a:avLst>
            </a:prstGeom>
            <a:solidFill>
              <a:sysClr val="window" lastClr="FFFFFF">
                <a:alpha val="61000"/>
              </a:sysClr>
            </a:solidFill>
            <a:ln w="28575" cap="flat" cmpd="sng" algn="ctr">
              <a:solidFill>
                <a:srgbClr val="BDE3F8"/>
              </a:solidFill>
              <a:prstDash val="lg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Hộp Văn bản 3">
            <a:extLst>
              <a:ext uri="{FF2B5EF4-FFF2-40B4-BE49-F238E27FC236}">
                <a16:creationId xmlns:a16="http://schemas.microsoft.com/office/drawing/2014/main" id="{CF12E0C7-5F45-8A68-54A4-47BCEEE933A9}"/>
              </a:ext>
            </a:extLst>
          </p:cNvPr>
          <p:cNvSpPr txBox="1"/>
          <p:nvPr/>
        </p:nvSpPr>
        <p:spPr>
          <a:xfrm>
            <a:off x="1655803" y="2405803"/>
            <a:ext cx="89919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>
                <a:latin typeface="Calibri" panose="020F0502020204030204" pitchFamily="34" charset="0"/>
                <a:cs typeface="Calibri" panose="020F0502020204030204" pitchFamily="34" charset="0"/>
              </a:rPr>
              <a:t>Thảo luận được theo chủ đề </a:t>
            </a:r>
            <a:endParaRPr lang="en-US" sz="54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5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 môi trường xanh.</a:t>
            </a:r>
            <a:endParaRPr lang="en-US" sz="5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CA2B9A-6995-4D36-88A5-855D8E2032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5803" y="532741"/>
            <a:ext cx="8279086" cy="149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03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4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2">
            <a:extLst>
              <a:ext uri="{FF2B5EF4-FFF2-40B4-BE49-F238E27FC236}">
                <a16:creationId xmlns:a16="http://schemas.microsoft.com/office/drawing/2014/main" id="{AA4D3806-D968-9A63-CAF6-349A4D13C1B2}"/>
              </a:ext>
            </a:extLst>
          </p:cNvPr>
          <p:cNvSpPr/>
          <p:nvPr/>
        </p:nvSpPr>
        <p:spPr>
          <a:xfrm>
            <a:off x="411753" y="110465"/>
            <a:ext cx="11582400" cy="6541911"/>
          </a:xfrm>
          <a:prstGeom prst="roundRect">
            <a:avLst>
              <a:gd name="adj" fmla="val 8716"/>
            </a:avLst>
          </a:prstGeom>
          <a:solidFill>
            <a:sysClr val="window" lastClr="FFFFFF">
              <a:alpha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2DAB3A7-8B72-7443-A0BE-12ACA56F7D0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28" b="93072" l="3414" r="33635">
                        <a14:foregroundMark x1="18273" y1="7078" x2="21888" y2="8735"/>
                        <a14:foregroundMark x1="33635" y1="38705" x2="33635" y2="38705"/>
                        <a14:foregroundMark x1="23896" y1="89157" x2="23896" y2="89157"/>
                        <a14:foregroundMark x1="16566" y1="90813" x2="16566" y2="90813"/>
                        <a14:foregroundMark x1="16466" y1="92922" x2="16466" y2="92922"/>
                        <a14:foregroundMark x1="25402" y1="93072" x2="25402" y2="930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2998" b="3783"/>
          <a:stretch/>
        </p:blipFill>
        <p:spPr>
          <a:xfrm>
            <a:off x="-75242" y="2108868"/>
            <a:ext cx="2442212" cy="4233672"/>
          </a:xfrm>
          <a:prstGeom prst="rect">
            <a:avLst/>
          </a:prstGeom>
        </p:spPr>
      </p:pic>
      <p:pic>
        <p:nvPicPr>
          <p:cNvPr id="16" name="Picture 4" descr="Vector a set of fireworks vector illustration of a doodle">
            <a:extLst>
              <a:ext uri="{FF2B5EF4-FFF2-40B4-BE49-F238E27FC236}">
                <a16:creationId xmlns:a16="http://schemas.microsoft.com/office/drawing/2014/main" id="{E2BABF9D-815F-263C-6AD9-655AFFE87C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611" b="46810"/>
          <a:stretch/>
        </p:blipFill>
        <p:spPr bwMode="auto">
          <a:xfrm rot="18455351">
            <a:off x="9748536" y="765706"/>
            <a:ext cx="2289031" cy="317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âm thanh trả lời đúng">
            <a:hlinkClick r:id="" action="ppaction://media"/>
            <a:extLst>
              <a:ext uri="{FF2B5EF4-FFF2-40B4-BE49-F238E27FC236}">
                <a16:creationId xmlns:a16="http://schemas.microsoft.com/office/drawing/2014/main" id="{4D112061-7F43-BBBB-41DE-A8FDE38A34B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413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28858" y="5152351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3FE948A-E8F0-473B-BDDA-36D9BE7D1C5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7" t="4996" r="-3758" b="-4799"/>
          <a:stretch/>
        </p:blipFill>
        <p:spPr>
          <a:xfrm>
            <a:off x="3439914" y="668483"/>
            <a:ext cx="7861305" cy="5425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74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mirror, seat&#10;&#10;Description automatically generated">
            <a:extLst>
              <a:ext uri="{FF2B5EF4-FFF2-40B4-BE49-F238E27FC236}">
                <a16:creationId xmlns:a16="http://schemas.microsoft.com/office/drawing/2014/main" id="{73229F26-2E3F-C524-7FD5-4557B2EDE9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222" y="1429309"/>
            <a:ext cx="7885725" cy="25348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868D0A-A903-51E9-764D-91E447E6E61D}"/>
              </a:ext>
            </a:extLst>
          </p:cNvPr>
          <p:cNvSpPr txBox="1"/>
          <p:nvPr/>
        </p:nvSpPr>
        <p:spPr>
          <a:xfrm>
            <a:off x="3025094" y="1727246"/>
            <a:ext cx="64395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latin typeface="Calibri" panose="020F0502020204030204" pitchFamily="34" charset="0"/>
                <a:cs typeface="Calibri" panose="020F0502020204030204" pitchFamily="34" charset="0"/>
              </a:rPr>
              <a:t>Nên sử dụng sản phẩm thân thiện với môi trường. 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46EA75-3F7B-8F7D-761F-E4C97241CC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332" y="-28764"/>
            <a:ext cx="2445064" cy="25952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57F870-321F-24B0-530A-EA7D5B4049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74638" y="-28764"/>
            <a:ext cx="1837542" cy="23249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14F841-DD56-3CAE-E274-5FF25EC309A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50" b="7384"/>
          <a:stretch/>
        </p:blipFill>
        <p:spPr>
          <a:xfrm>
            <a:off x="0" y="4533080"/>
            <a:ext cx="12212180" cy="232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54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7">
            <a:extLst>
              <a:ext uri="{FF2B5EF4-FFF2-40B4-BE49-F238E27FC236}">
                <a16:creationId xmlns:a16="http://schemas.microsoft.com/office/drawing/2014/main" id="{77EF9009-73C8-2F17-65CD-FCEA0641BCF7}"/>
              </a:ext>
            </a:extLst>
          </p:cNvPr>
          <p:cNvSpPr/>
          <p:nvPr/>
        </p:nvSpPr>
        <p:spPr>
          <a:xfrm>
            <a:off x="4773168" y="1452708"/>
            <a:ext cx="7240001" cy="3714917"/>
          </a:xfrm>
          <a:custGeom>
            <a:avLst/>
            <a:gdLst>
              <a:gd name="connsiteX0" fmla="*/ 0 w 7240001"/>
              <a:gd name="connsiteY0" fmla="*/ 369374 h 3714917"/>
              <a:gd name="connsiteX1" fmla="*/ 388503 w 7240001"/>
              <a:gd name="connsiteY1" fmla="*/ 0 h 3714917"/>
              <a:gd name="connsiteX2" fmla="*/ 6851496 w 7240001"/>
              <a:gd name="connsiteY2" fmla="*/ 0 h 3714917"/>
              <a:gd name="connsiteX3" fmla="*/ 7240001 w 7240001"/>
              <a:gd name="connsiteY3" fmla="*/ 369374 h 3714917"/>
              <a:gd name="connsiteX4" fmla="*/ 7240001 w 7240001"/>
              <a:gd name="connsiteY4" fmla="*/ 3345542 h 3714917"/>
              <a:gd name="connsiteX5" fmla="*/ 6851496 w 7240001"/>
              <a:gd name="connsiteY5" fmla="*/ 3714916 h 3714917"/>
              <a:gd name="connsiteX6" fmla="*/ 388503 w 7240001"/>
              <a:gd name="connsiteY6" fmla="*/ 3714916 h 3714917"/>
              <a:gd name="connsiteX7" fmla="*/ 0 w 7240001"/>
              <a:gd name="connsiteY7" fmla="*/ 3345542 h 3714917"/>
              <a:gd name="connsiteX8" fmla="*/ 0 w 7240001"/>
              <a:gd name="connsiteY8" fmla="*/ 369374 h 3714917"/>
              <a:gd name="connsiteX0" fmla="*/ 0 w 7240001"/>
              <a:gd name="connsiteY0" fmla="*/ 369374 h 3714917"/>
              <a:gd name="connsiteX1" fmla="*/ 388503 w 7240001"/>
              <a:gd name="connsiteY1" fmla="*/ 0 h 3714917"/>
              <a:gd name="connsiteX2" fmla="*/ 6851496 w 7240001"/>
              <a:gd name="connsiteY2" fmla="*/ 0 h 3714917"/>
              <a:gd name="connsiteX3" fmla="*/ 7240001 w 7240001"/>
              <a:gd name="connsiteY3" fmla="*/ 369374 h 3714917"/>
              <a:gd name="connsiteX4" fmla="*/ 7240001 w 7240001"/>
              <a:gd name="connsiteY4" fmla="*/ 3345542 h 3714917"/>
              <a:gd name="connsiteX5" fmla="*/ 6851496 w 7240001"/>
              <a:gd name="connsiteY5" fmla="*/ 3714916 h 3714917"/>
              <a:gd name="connsiteX6" fmla="*/ 388503 w 7240001"/>
              <a:gd name="connsiteY6" fmla="*/ 3714916 h 3714917"/>
              <a:gd name="connsiteX7" fmla="*/ 0 w 7240001"/>
              <a:gd name="connsiteY7" fmla="*/ 3345542 h 3714917"/>
              <a:gd name="connsiteX8" fmla="*/ 0 w 7240001"/>
              <a:gd name="connsiteY8" fmla="*/ 369374 h 3714917"/>
              <a:gd name="connsiteX0" fmla="*/ 0 w 7240001"/>
              <a:gd name="connsiteY0" fmla="*/ 369374 h 3714917"/>
              <a:gd name="connsiteX1" fmla="*/ 388503 w 7240001"/>
              <a:gd name="connsiteY1" fmla="*/ 0 h 3714917"/>
              <a:gd name="connsiteX2" fmla="*/ 6851496 w 7240001"/>
              <a:gd name="connsiteY2" fmla="*/ 0 h 3714917"/>
              <a:gd name="connsiteX3" fmla="*/ 7240001 w 7240001"/>
              <a:gd name="connsiteY3" fmla="*/ 369374 h 3714917"/>
              <a:gd name="connsiteX4" fmla="*/ 7240001 w 7240001"/>
              <a:gd name="connsiteY4" fmla="*/ 3345542 h 3714917"/>
              <a:gd name="connsiteX5" fmla="*/ 6851496 w 7240001"/>
              <a:gd name="connsiteY5" fmla="*/ 3714916 h 3714917"/>
              <a:gd name="connsiteX6" fmla="*/ 388503 w 7240001"/>
              <a:gd name="connsiteY6" fmla="*/ 3714916 h 3714917"/>
              <a:gd name="connsiteX7" fmla="*/ 0 w 7240001"/>
              <a:gd name="connsiteY7" fmla="*/ 3345542 h 3714917"/>
              <a:gd name="connsiteX8" fmla="*/ 0 w 7240001"/>
              <a:gd name="connsiteY8" fmla="*/ 369374 h 3714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40001" h="3714917" fill="none" extrusionOk="0">
                <a:moveTo>
                  <a:pt x="0" y="369374"/>
                </a:moveTo>
                <a:cubicBezTo>
                  <a:pt x="-67225" y="155025"/>
                  <a:pt x="216069" y="32123"/>
                  <a:pt x="388503" y="0"/>
                </a:cubicBezTo>
                <a:cubicBezTo>
                  <a:pt x="2495014" y="484561"/>
                  <a:pt x="4885876" y="657190"/>
                  <a:pt x="6851496" y="0"/>
                </a:cubicBezTo>
                <a:cubicBezTo>
                  <a:pt x="7104825" y="52041"/>
                  <a:pt x="7268627" y="198313"/>
                  <a:pt x="7240001" y="369374"/>
                </a:cubicBezTo>
                <a:cubicBezTo>
                  <a:pt x="7257988" y="917909"/>
                  <a:pt x="7317935" y="2837921"/>
                  <a:pt x="7240001" y="3345542"/>
                </a:cubicBezTo>
                <a:cubicBezTo>
                  <a:pt x="7150316" y="3562309"/>
                  <a:pt x="7021040" y="3686139"/>
                  <a:pt x="6851496" y="3714916"/>
                </a:cubicBezTo>
                <a:cubicBezTo>
                  <a:pt x="3431089" y="3798112"/>
                  <a:pt x="2732949" y="3690501"/>
                  <a:pt x="388503" y="3714916"/>
                </a:cubicBezTo>
                <a:cubicBezTo>
                  <a:pt x="177268" y="3674682"/>
                  <a:pt x="-36580" y="3566963"/>
                  <a:pt x="0" y="3345542"/>
                </a:cubicBezTo>
                <a:cubicBezTo>
                  <a:pt x="7297" y="3054346"/>
                  <a:pt x="79999" y="1060113"/>
                  <a:pt x="0" y="369374"/>
                </a:cubicBezTo>
                <a:close/>
              </a:path>
              <a:path w="7240001" h="3714917" stroke="0" extrusionOk="0">
                <a:moveTo>
                  <a:pt x="0" y="369374"/>
                </a:moveTo>
                <a:cubicBezTo>
                  <a:pt x="-19933" y="226200"/>
                  <a:pt x="177030" y="-4404"/>
                  <a:pt x="388503" y="0"/>
                </a:cubicBezTo>
                <a:cubicBezTo>
                  <a:pt x="2470640" y="279576"/>
                  <a:pt x="4645769" y="-39386"/>
                  <a:pt x="6851496" y="0"/>
                </a:cubicBezTo>
                <a:cubicBezTo>
                  <a:pt x="7074170" y="39733"/>
                  <a:pt x="7217234" y="199388"/>
                  <a:pt x="7240001" y="369374"/>
                </a:cubicBezTo>
                <a:cubicBezTo>
                  <a:pt x="7261745" y="674140"/>
                  <a:pt x="7188505" y="2974338"/>
                  <a:pt x="7240001" y="3345542"/>
                </a:cubicBezTo>
                <a:cubicBezTo>
                  <a:pt x="7291404" y="3574286"/>
                  <a:pt x="7051405" y="3753589"/>
                  <a:pt x="6851496" y="3714916"/>
                </a:cubicBezTo>
                <a:cubicBezTo>
                  <a:pt x="4366725" y="3977301"/>
                  <a:pt x="1410781" y="3422258"/>
                  <a:pt x="388503" y="3714916"/>
                </a:cubicBezTo>
                <a:cubicBezTo>
                  <a:pt x="219025" y="3720118"/>
                  <a:pt x="-5788" y="3518586"/>
                  <a:pt x="0" y="3345542"/>
                </a:cubicBezTo>
                <a:cubicBezTo>
                  <a:pt x="58545" y="2130677"/>
                  <a:pt x="-28152" y="1708489"/>
                  <a:pt x="0" y="369374"/>
                </a:cubicBezTo>
                <a:close/>
              </a:path>
              <a:path w="7240001" h="3714917" fill="none" stroke="0" extrusionOk="0">
                <a:moveTo>
                  <a:pt x="0" y="369374"/>
                </a:moveTo>
                <a:cubicBezTo>
                  <a:pt x="-52684" y="186552"/>
                  <a:pt x="174831" y="10018"/>
                  <a:pt x="388503" y="0"/>
                </a:cubicBezTo>
                <a:cubicBezTo>
                  <a:pt x="2678642" y="16190"/>
                  <a:pt x="4640746" y="-148696"/>
                  <a:pt x="6851496" y="0"/>
                </a:cubicBezTo>
                <a:cubicBezTo>
                  <a:pt x="7075124" y="29541"/>
                  <a:pt x="7258745" y="218881"/>
                  <a:pt x="7240001" y="369374"/>
                </a:cubicBezTo>
                <a:cubicBezTo>
                  <a:pt x="7022256" y="1008598"/>
                  <a:pt x="7355629" y="3001830"/>
                  <a:pt x="7240001" y="3345542"/>
                </a:cubicBezTo>
                <a:cubicBezTo>
                  <a:pt x="7293971" y="3546323"/>
                  <a:pt x="7068643" y="3716656"/>
                  <a:pt x="6851496" y="3714916"/>
                </a:cubicBezTo>
                <a:cubicBezTo>
                  <a:pt x="3590356" y="3823762"/>
                  <a:pt x="2698562" y="3722713"/>
                  <a:pt x="388503" y="3714916"/>
                </a:cubicBezTo>
                <a:cubicBezTo>
                  <a:pt x="206251" y="3679597"/>
                  <a:pt x="12612" y="3592646"/>
                  <a:pt x="0" y="3345542"/>
                </a:cubicBezTo>
                <a:cubicBezTo>
                  <a:pt x="155639" y="3092315"/>
                  <a:pt x="157976" y="1101351"/>
                  <a:pt x="0" y="369374"/>
                </a:cubicBezTo>
                <a:close/>
              </a:path>
              <a:path w="7240001" h="3714917" fill="none" stroke="0" extrusionOk="0">
                <a:moveTo>
                  <a:pt x="0" y="369374"/>
                </a:moveTo>
                <a:cubicBezTo>
                  <a:pt x="-37521" y="157555"/>
                  <a:pt x="179411" y="24540"/>
                  <a:pt x="388503" y="0"/>
                </a:cubicBezTo>
                <a:cubicBezTo>
                  <a:pt x="2364520" y="250658"/>
                  <a:pt x="4809166" y="282560"/>
                  <a:pt x="6851496" y="0"/>
                </a:cubicBezTo>
                <a:cubicBezTo>
                  <a:pt x="7073348" y="66893"/>
                  <a:pt x="7259522" y="218118"/>
                  <a:pt x="7240001" y="369374"/>
                </a:cubicBezTo>
                <a:cubicBezTo>
                  <a:pt x="7203152" y="945172"/>
                  <a:pt x="7393602" y="2916542"/>
                  <a:pt x="7240001" y="3345542"/>
                </a:cubicBezTo>
                <a:cubicBezTo>
                  <a:pt x="7220531" y="3561086"/>
                  <a:pt x="7064668" y="3677100"/>
                  <a:pt x="6851496" y="3714916"/>
                </a:cubicBezTo>
                <a:cubicBezTo>
                  <a:pt x="3400793" y="3789159"/>
                  <a:pt x="2702183" y="3888522"/>
                  <a:pt x="388503" y="3714916"/>
                </a:cubicBezTo>
                <a:cubicBezTo>
                  <a:pt x="174017" y="3659911"/>
                  <a:pt x="-35732" y="3568169"/>
                  <a:pt x="0" y="3345542"/>
                </a:cubicBezTo>
                <a:cubicBezTo>
                  <a:pt x="137791" y="3060837"/>
                  <a:pt x="42248" y="1024628"/>
                  <a:pt x="0" y="369374"/>
                </a:cubicBezTo>
                <a:close/>
              </a:path>
            </a:pathLst>
          </a:custGeom>
          <a:solidFill>
            <a:schemeClr val="bg1">
              <a:alpha val="93000"/>
            </a:schemeClr>
          </a:solidFill>
          <a:ln w="44450" cap="rnd" cmpd="thickThin">
            <a:solidFill>
              <a:schemeClr val="accent2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202936"/>
                      <a:gd name="connsiteY0" fmla="*/ 369374 h 3714917"/>
                      <a:gd name="connsiteX1" fmla="*/ 279193 w 5202936"/>
                      <a:gd name="connsiteY1" fmla="*/ 0 h 3714917"/>
                      <a:gd name="connsiteX2" fmla="*/ 4923742 w 5202936"/>
                      <a:gd name="connsiteY2" fmla="*/ 0 h 3714917"/>
                      <a:gd name="connsiteX3" fmla="*/ 5202936 w 5202936"/>
                      <a:gd name="connsiteY3" fmla="*/ 369374 h 3714917"/>
                      <a:gd name="connsiteX4" fmla="*/ 5202936 w 5202936"/>
                      <a:gd name="connsiteY4" fmla="*/ 3345542 h 3714917"/>
                      <a:gd name="connsiteX5" fmla="*/ 4923742 w 5202936"/>
                      <a:gd name="connsiteY5" fmla="*/ 3714916 h 3714917"/>
                      <a:gd name="connsiteX6" fmla="*/ 279193 w 5202936"/>
                      <a:gd name="connsiteY6" fmla="*/ 3714916 h 3714917"/>
                      <a:gd name="connsiteX7" fmla="*/ 0 w 5202936"/>
                      <a:gd name="connsiteY7" fmla="*/ 3345542 h 3714917"/>
                      <a:gd name="connsiteX8" fmla="*/ 0 w 5202936"/>
                      <a:gd name="connsiteY8" fmla="*/ 369374 h 3714917"/>
                      <a:gd name="connsiteX0" fmla="*/ 0 w 5202936"/>
                      <a:gd name="connsiteY0" fmla="*/ 369374 h 3714917"/>
                      <a:gd name="connsiteX1" fmla="*/ 279193 w 5202936"/>
                      <a:gd name="connsiteY1" fmla="*/ 0 h 3714917"/>
                      <a:gd name="connsiteX2" fmla="*/ 4923742 w 5202936"/>
                      <a:gd name="connsiteY2" fmla="*/ 0 h 3714917"/>
                      <a:gd name="connsiteX3" fmla="*/ 5202936 w 5202936"/>
                      <a:gd name="connsiteY3" fmla="*/ 369374 h 3714917"/>
                      <a:gd name="connsiteX4" fmla="*/ 5202936 w 5202936"/>
                      <a:gd name="connsiteY4" fmla="*/ 3345542 h 3714917"/>
                      <a:gd name="connsiteX5" fmla="*/ 4923742 w 5202936"/>
                      <a:gd name="connsiteY5" fmla="*/ 3714916 h 3714917"/>
                      <a:gd name="connsiteX6" fmla="*/ 279193 w 5202936"/>
                      <a:gd name="connsiteY6" fmla="*/ 3714916 h 3714917"/>
                      <a:gd name="connsiteX7" fmla="*/ 0 w 5202936"/>
                      <a:gd name="connsiteY7" fmla="*/ 3345542 h 3714917"/>
                      <a:gd name="connsiteX8" fmla="*/ 0 w 5202936"/>
                      <a:gd name="connsiteY8" fmla="*/ 369374 h 37149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202936" h="3714917" fill="none" extrusionOk="0">
                        <a:moveTo>
                          <a:pt x="0" y="369374"/>
                        </a:moveTo>
                        <a:cubicBezTo>
                          <a:pt x="-23371" y="160638"/>
                          <a:pt x="142422" y="17495"/>
                          <a:pt x="279193" y="0"/>
                        </a:cubicBezTo>
                        <a:cubicBezTo>
                          <a:pt x="1676939" y="244127"/>
                          <a:pt x="3485090" y="281275"/>
                          <a:pt x="4923742" y="0"/>
                        </a:cubicBezTo>
                        <a:cubicBezTo>
                          <a:pt x="5101258" y="42318"/>
                          <a:pt x="5220260" y="192777"/>
                          <a:pt x="5202936" y="369374"/>
                        </a:cubicBezTo>
                        <a:cubicBezTo>
                          <a:pt x="5186936" y="953151"/>
                          <a:pt x="5253053" y="2876471"/>
                          <a:pt x="5202936" y="3345542"/>
                        </a:cubicBezTo>
                        <a:cubicBezTo>
                          <a:pt x="5162755" y="3556763"/>
                          <a:pt x="5066699" y="3706414"/>
                          <a:pt x="4923742" y="3714916"/>
                        </a:cubicBezTo>
                        <a:cubicBezTo>
                          <a:pt x="2503447" y="3801840"/>
                          <a:pt x="2004769" y="3806144"/>
                          <a:pt x="279193" y="3714916"/>
                        </a:cubicBezTo>
                        <a:cubicBezTo>
                          <a:pt x="126886" y="3684199"/>
                          <a:pt x="-24162" y="3565236"/>
                          <a:pt x="0" y="3345542"/>
                        </a:cubicBezTo>
                        <a:cubicBezTo>
                          <a:pt x="25618" y="3003653"/>
                          <a:pt x="19735" y="1021073"/>
                          <a:pt x="0" y="369374"/>
                        </a:cubicBezTo>
                        <a:close/>
                      </a:path>
                      <a:path w="5202936" h="3714917" stroke="0" extrusionOk="0">
                        <a:moveTo>
                          <a:pt x="0" y="369374"/>
                        </a:moveTo>
                        <a:cubicBezTo>
                          <a:pt x="-13032" y="183461"/>
                          <a:pt x="118259" y="2993"/>
                          <a:pt x="279193" y="0"/>
                        </a:cubicBezTo>
                        <a:cubicBezTo>
                          <a:pt x="1794800" y="236928"/>
                          <a:pt x="3458415" y="-48274"/>
                          <a:pt x="4923742" y="0"/>
                        </a:cubicBezTo>
                        <a:cubicBezTo>
                          <a:pt x="5080417" y="30512"/>
                          <a:pt x="5192348" y="195152"/>
                          <a:pt x="5202936" y="369374"/>
                        </a:cubicBezTo>
                        <a:cubicBezTo>
                          <a:pt x="5213365" y="715495"/>
                          <a:pt x="5208620" y="2977700"/>
                          <a:pt x="5202936" y="3345542"/>
                        </a:cubicBezTo>
                        <a:cubicBezTo>
                          <a:pt x="5230302" y="3562816"/>
                          <a:pt x="5072247" y="3733240"/>
                          <a:pt x="4923742" y="3714916"/>
                        </a:cubicBezTo>
                        <a:cubicBezTo>
                          <a:pt x="3164728" y="3902896"/>
                          <a:pt x="1081482" y="3547146"/>
                          <a:pt x="279193" y="3714916"/>
                        </a:cubicBezTo>
                        <a:cubicBezTo>
                          <a:pt x="131862" y="3708984"/>
                          <a:pt x="-3182" y="3546799"/>
                          <a:pt x="0" y="3345542"/>
                        </a:cubicBezTo>
                        <a:cubicBezTo>
                          <a:pt x="27574" y="2117966"/>
                          <a:pt x="-2862" y="1703185"/>
                          <a:pt x="0" y="369374"/>
                        </a:cubicBezTo>
                        <a:close/>
                      </a:path>
                      <a:path w="5202936" h="3714917" fill="none" stroke="0" extrusionOk="0">
                        <a:moveTo>
                          <a:pt x="0" y="369374"/>
                        </a:moveTo>
                        <a:cubicBezTo>
                          <a:pt x="-30362" y="154022"/>
                          <a:pt x="127248" y="17062"/>
                          <a:pt x="279193" y="0"/>
                        </a:cubicBezTo>
                        <a:cubicBezTo>
                          <a:pt x="1814441" y="131721"/>
                          <a:pt x="3259878" y="32828"/>
                          <a:pt x="4923742" y="0"/>
                        </a:cubicBezTo>
                        <a:cubicBezTo>
                          <a:pt x="5086335" y="30547"/>
                          <a:pt x="5212483" y="224250"/>
                          <a:pt x="5202936" y="369374"/>
                        </a:cubicBezTo>
                        <a:cubicBezTo>
                          <a:pt x="5089301" y="975168"/>
                          <a:pt x="5269604" y="2939897"/>
                          <a:pt x="5202936" y="3345542"/>
                        </a:cubicBezTo>
                        <a:cubicBezTo>
                          <a:pt x="5211922" y="3554552"/>
                          <a:pt x="5084726" y="3690963"/>
                          <a:pt x="4923742" y="3714916"/>
                        </a:cubicBezTo>
                        <a:cubicBezTo>
                          <a:pt x="2504540" y="3793579"/>
                          <a:pt x="1967834" y="3852215"/>
                          <a:pt x="279193" y="3714916"/>
                        </a:cubicBezTo>
                        <a:cubicBezTo>
                          <a:pt x="124593" y="3678552"/>
                          <a:pt x="-12440" y="3561640"/>
                          <a:pt x="0" y="3345542"/>
                        </a:cubicBezTo>
                        <a:cubicBezTo>
                          <a:pt x="47281" y="3006281"/>
                          <a:pt x="90827" y="1024140"/>
                          <a:pt x="0" y="369374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4D41E6-5CD1-3ABF-6397-E4511BA56742}"/>
              </a:ext>
            </a:extLst>
          </p:cNvPr>
          <p:cNvSpPr txBox="1"/>
          <p:nvPr/>
        </p:nvSpPr>
        <p:spPr>
          <a:xfrm>
            <a:off x="5021189" y="1778140"/>
            <a:ext cx="674395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4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hung tay hành động vì một môi trường sống trong lành, bảo vệ môi trường trái đất tránh khỏi những ô nhiễm do rác thải nhựa gây ra.</a:t>
            </a:r>
            <a:endParaRPr lang="en-US" sz="4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âm thanh trả lời đúng">
            <a:hlinkClick r:id="" action="ppaction://media"/>
            <a:extLst>
              <a:ext uri="{FF2B5EF4-FFF2-40B4-BE49-F238E27FC236}">
                <a16:creationId xmlns:a16="http://schemas.microsoft.com/office/drawing/2014/main" id="{77B2315B-1C14-7FE3-B69C-96EE398B07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413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28858" y="51523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09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67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animBg="1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15">
            <a:extLst>
              <a:ext uri="{FF2B5EF4-FFF2-40B4-BE49-F238E27FC236}">
                <a16:creationId xmlns:a16="http://schemas.microsoft.com/office/drawing/2014/main" id="{1573B84E-EC3B-D482-B07C-4A55A4B525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76747" y="12960"/>
            <a:ext cx="1738467" cy="1857928"/>
          </a:xfrm>
          <a:prstGeom prst="rect">
            <a:avLst/>
          </a:prstGeom>
        </p:spPr>
      </p:pic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id="{EBCC222E-DFA1-3454-F137-F80D067C752E}"/>
              </a:ext>
            </a:extLst>
          </p:cNvPr>
          <p:cNvSpPr/>
          <p:nvPr/>
        </p:nvSpPr>
        <p:spPr>
          <a:xfrm>
            <a:off x="410548" y="1870888"/>
            <a:ext cx="11541968" cy="4421553"/>
          </a:xfrm>
          <a:custGeom>
            <a:avLst/>
            <a:gdLst>
              <a:gd name="connsiteX0" fmla="*/ 0 w 11541968"/>
              <a:gd name="connsiteY0" fmla="*/ 599253 h 4421553"/>
              <a:gd name="connsiteX1" fmla="*/ 599253 w 11541968"/>
              <a:gd name="connsiteY1" fmla="*/ 0 h 4421553"/>
              <a:gd name="connsiteX2" fmla="*/ 10942715 w 11541968"/>
              <a:gd name="connsiteY2" fmla="*/ 0 h 4421553"/>
              <a:gd name="connsiteX3" fmla="*/ 11541968 w 11541968"/>
              <a:gd name="connsiteY3" fmla="*/ 599253 h 4421553"/>
              <a:gd name="connsiteX4" fmla="*/ 11541968 w 11541968"/>
              <a:gd name="connsiteY4" fmla="*/ 3822300 h 4421553"/>
              <a:gd name="connsiteX5" fmla="*/ 10942715 w 11541968"/>
              <a:gd name="connsiteY5" fmla="*/ 4421553 h 4421553"/>
              <a:gd name="connsiteX6" fmla="*/ 599253 w 11541968"/>
              <a:gd name="connsiteY6" fmla="*/ 4421553 h 4421553"/>
              <a:gd name="connsiteX7" fmla="*/ 0 w 11541968"/>
              <a:gd name="connsiteY7" fmla="*/ 3822300 h 4421553"/>
              <a:gd name="connsiteX8" fmla="*/ 0 w 11541968"/>
              <a:gd name="connsiteY8" fmla="*/ 599253 h 4421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968" h="4421553" fill="none" extrusionOk="0">
                <a:moveTo>
                  <a:pt x="0" y="599253"/>
                </a:moveTo>
                <a:cubicBezTo>
                  <a:pt x="1740" y="315385"/>
                  <a:pt x="294714" y="44339"/>
                  <a:pt x="599253" y="0"/>
                </a:cubicBezTo>
                <a:cubicBezTo>
                  <a:pt x="2592794" y="72427"/>
                  <a:pt x="7426792" y="61419"/>
                  <a:pt x="10942715" y="0"/>
                </a:cubicBezTo>
                <a:cubicBezTo>
                  <a:pt x="11266634" y="-48455"/>
                  <a:pt x="11487292" y="251757"/>
                  <a:pt x="11541968" y="599253"/>
                </a:cubicBezTo>
                <a:cubicBezTo>
                  <a:pt x="11642844" y="1011066"/>
                  <a:pt x="11434655" y="2412419"/>
                  <a:pt x="11541968" y="3822300"/>
                </a:cubicBezTo>
                <a:cubicBezTo>
                  <a:pt x="11543932" y="4143292"/>
                  <a:pt x="11255697" y="4401402"/>
                  <a:pt x="10942715" y="4421553"/>
                </a:cubicBezTo>
                <a:cubicBezTo>
                  <a:pt x="6122165" y="4451380"/>
                  <a:pt x="2004814" y="4342247"/>
                  <a:pt x="599253" y="4421553"/>
                </a:cubicBezTo>
                <a:cubicBezTo>
                  <a:pt x="330013" y="4414576"/>
                  <a:pt x="-32520" y="4159688"/>
                  <a:pt x="0" y="3822300"/>
                </a:cubicBezTo>
                <a:cubicBezTo>
                  <a:pt x="50037" y="2320250"/>
                  <a:pt x="770" y="1818915"/>
                  <a:pt x="0" y="599253"/>
                </a:cubicBezTo>
                <a:close/>
              </a:path>
              <a:path w="11541968" h="4421553" stroke="0" extrusionOk="0">
                <a:moveTo>
                  <a:pt x="0" y="599253"/>
                </a:moveTo>
                <a:cubicBezTo>
                  <a:pt x="32638" y="277191"/>
                  <a:pt x="282480" y="29555"/>
                  <a:pt x="599253" y="0"/>
                </a:cubicBezTo>
                <a:cubicBezTo>
                  <a:pt x="4266228" y="123000"/>
                  <a:pt x="6480235" y="-96860"/>
                  <a:pt x="10942715" y="0"/>
                </a:cubicBezTo>
                <a:cubicBezTo>
                  <a:pt x="11244616" y="-22145"/>
                  <a:pt x="11545721" y="260729"/>
                  <a:pt x="11541968" y="599253"/>
                </a:cubicBezTo>
                <a:cubicBezTo>
                  <a:pt x="11545141" y="2163788"/>
                  <a:pt x="11636235" y="2902557"/>
                  <a:pt x="11541968" y="3822300"/>
                </a:cubicBezTo>
                <a:cubicBezTo>
                  <a:pt x="11490393" y="4171943"/>
                  <a:pt x="11265288" y="4420181"/>
                  <a:pt x="10942715" y="4421553"/>
                </a:cubicBezTo>
                <a:cubicBezTo>
                  <a:pt x="7244165" y="4260846"/>
                  <a:pt x="2652638" y="4461220"/>
                  <a:pt x="599253" y="4421553"/>
                </a:cubicBezTo>
                <a:cubicBezTo>
                  <a:pt x="244033" y="4416653"/>
                  <a:pt x="-59273" y="4126406"/>
                  <a:pt x="0" y="3822300"/>
                </a:cubicBezTo>
                <a:cubicBezTo>
                  <a:pt x="32216" y="2225742"/>
                  <a:pt x="57206" y="1432606"/>
                  <a:pt x="0" y="599253"/>
                </a:cubicBezTo>
                <a:close/>
              </a:path>
            </a:pathLst>
          </a:custGeom>
          <a:solidFill>
            <a:schemeClr val="bg1">
              <a:alpha val="76000"/>
            </a:scheme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1355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algn="just">
              <a:spcBef>
                <a:spcPts val="1200"/>
              </a:spcBef>
            </a:pP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9BBF29-C87D-3340-D059-6E6DAC8ED213}"/>
              </a:ext>
            </a:extLst>
          </p:cNvPr>
          <p:cNvSpPr txBox="1"/>
          <p:nvPr/>
        </p:nvSpPr>
        <p:spPr>
          <a:xfrm>
            <a:off x="1947339" y="22206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1C180B-8A3E-5C7F-BE03-D50791EA3E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37208" flipH="1">
            <a:off x="755225" y="2137949"/>
            <a:ext cx="919996" cy="9199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B00DCCF-965C-CD25-154E-AF9C44789E83}"/>
              </a:ext>
            </a:extLst>
          </p:cNvPr>
          <p:cNvSpPr txBox="1"/>
          <p:nvPr/>
        </p:nvSpPr>
        <p:spPr>
          <a:xfrm>
            <a:off x="1947339" y="320161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82122AB-EBB8-DDA8-8520-5787E3ECF6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37208" flipH="1">
            <a:off x="755225" y="3118961"/>
            <a:ext cx="919996" cy="9199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ABDD5DD-B5F3-4535-82F8-546B4A8063BA}"/>
              </a:ext>
            </a:extLst>
          </p:cNvPr>
          <p:cNvSpPr txBox="1"/>
          <p:nvPr/>
        </p:nvSpPr>
        <p:spPr>
          <a:xfrm>
            <a:off x="1947339" y="418262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28A5106-DD76-8A37-7352-F1E2921EF2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37208" flipH="1">
            <a:off x="755225" y="4099973"/>
            <a:ext cx="919996" cy="9199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D9AD099-C9FA-3AAA-2D25-D2978A09154E}"/>
              </a:ext>
            </a:extLst>
          </p:cNvPr>
          <p:cNvSpPr txBox="1"/>
          <p:nvPr/>
        </p:nvSpPr>
        <p:spPr>
          <a:xfrm>
            <a:off x="1947339" y="516363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8F75710-88BB-34A8-880F-3696B91D6C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37208" flipH="1">
            <a:off x="755225" y="5080985"/>
            <a:ext cx="919996" cy="919996"/>
          </a:xfrm>
          <a:prstGeom prst="rect">
            <a:avLst/>
          </a:prstGeom>
        </p:spPr>
      </p:pic>
      <p:pic>
        <p:nvPicPr>
          <p:cNvPr id="15" name="Am-thanh-nay-ra-y-tuong-www_tiengdong_com">
            <a:hlinkClick r:id="" action="ppaction://media"/>
            <a:extLst>
              <a:ext uri="{FF2B5EF4-FFF2-40B4-BE49-F238E27FC236}">
                <a16:creationId xmlns:a16="http://schemas.microsoft.com/office/drawing/2014/main" id="{7DD48528-34A4-90D6-7710-015DD6E9FED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60" end="27134.166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487363" y="4220845"/>
            <a:ext cx="487363" cy="4873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8D2FC1F-C973-4050-8B10-3262A887B9F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94148" y="377226"/>
            <a:ext cx="4974767" cy="1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9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7" grpId="0" uiExpand="1" build="p"/>
      <p:bldP spid="9" grpId="0" uiExpand="1" build="p"/>
      <p:bldP spid="11" grpId="0" uiExpand="1" build="p"/>
      <p:bldP spid="1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A37C8CA-D0DE-575A-E1C4-CE21901A77F5}"/>
              </a:ext>
            </a:extLst>
          </p:cNvPr>
          <p:cNvSpPr txBox="1"/>
          <p:nvPr/>
        </p:nvSpPr>
        <p:spPr>
          <a:xfrm>
            <a:off x="-487363" y="414330"/>
            <a:ext cx="58890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solidFill>
                  <a:srgbClr val="FF0000"/>
                </a:solidFill>
                <a:latin typeface="#9Slide07 SVNBeachwood Sans" pitchFamily="2" charset="0"/>
              </a:rPr>
              <a:t>Tiếng Việt</a:t>
            </a:r>
          </a:p>
        </p:txBody>
      </p:sp>
      <p:pic>
        <p:nvPicPr>
          <p:cNvPr id="8" name="Am-thanh-nay-ra-y-tuong-www_tiengdong_com">
            <a:hlinkClick r:id="" action="ppaction://media"/>
            <a:extLst>
              <a:ext uri="{FF2B5EF4-FFF2-40B4-BE49-F238E27FC236}">
                <a16:creationId xmlns:a16="http://schemas.microsoft.com/office/drawing/2014/main" id="{1AE1597C-F48A-1868-689F-02C0EFC2689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60" end="27134.16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487363" y="4220845"/>
            <a:ext cx="487363" cy="4873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9BE4193-F661-4A23-A113-CDB22CF8A8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195" y="1798258"/>
            <a:ext cx="11107875" cy="143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481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054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2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11" presetID="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2" dur="200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" dur="1054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0C1CF-2EFB-C77E-3D8B-71490A498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62665F1-7F42-61E1-2D85-BAB2238845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67523" cy="6858000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2546D6-E9C2-6094-F9DC-0DFB6B4F1A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002" y="758437"/>
            <a:ext cx="5594498" cy="375897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0A0D8AD-F2FD-B42B-0B48-31A43BA8D6C2}"/>
              </a:ext>
            </a:extLst>
          </p:cNvPr>
          <p:cNvSpPr txBox="1">
            <a:spLocks/>
          </p:cNvSpPr>
          <p:nvPr/>
        </p:nvSpPr>
        <p:spPr>
          <a:xfrm>
            <a:off x="1532838" y="1111361"/>
            <a:ext cx="5090878" cy="15949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 flip="none" rotWithShape="1">
                  <a:gsLst>
                    <a:gs pos="34000">
                      <a:srgbClr val="FFFF00"/>
                    </a:gs>
                    <a:gs pos="68000">
                      <a:srgbClr val="00C0C0"/>
                    </a:gs>
                    <a:gs pos="51000">
                      <a:srgbClr val="008E00"/>
                    </a:gs>
                    <a:gs pos="15000">
                      <a:srgbClr val="FF8E00"/>
                    </a:gs>
                    <a:gs pos="0">
                      <a:srgbClr val="FF0000"/>
                    </a:gs>
                    <a:gs pos="83000">
                      <a:srgbClr val="400098"/>
                    </a:gs>
                    <a:gs pos="100000">
                      <a:srgbClr val="8E008E"/>
                    </a:gs>
                  </a:gsLst>
                  <a:lin ang="0" scaled="1"/>
                  <a:tileRect/>
                </a:gradFill>
                <a:latin typeface="#9Slide05 SVNClementine" panose="020F0502020204030203" pitchFamily="34" charset="0"/>
              </a:rPr>
              <a:t>Hoạt</a:t>
            </a:r>
            <a:r>
              <a:rPr lang="en-US" sz="48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 flip="none" rotWithShape="1">
                  <a:gsLst>
                    <a:gs pos="34000">
                      <a:srgbClr val="FFFF00"/>
                    </a:gs>
                    <a:gs pos="68000">
                      <a:srgbClr val="00C0C0"/>
                    </a:gs>
                    <a:gs pos="51000">
                      <a:srgbClr val="008E00"/>
                    </a:gs>
                    <a:gs pos="15000">
                      <a:srgbClr val="FF8E00"/>
                    </a:gs>
                    <a:gs pos="0">
                      <a:srgbClr val="FF0000"/>
                    </a:gs>
                    <a:gs pos="83000">
                      <a:srgbClr val="400098"/>
                    </a:gs>
                    <a:gs pos="100000">
                      <a:srgbClr val="8E008E"/>
                    </a:gs>
                  </a:gsLst>
                  <a:lin ang="0" scaled="1"/>
                  <a:tileRect/>
                </a:gradFill>
                <a:latin typeface="#9Slide05 SVNClementine" panose="020F0502020204030203" pitchFamily="34" charset="0"/>
              </a:rPr>
              <a:t> </a:t>
            </a:r>
            <a:r>
              <a:rPr lang="en-US" sz="48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 flip="none" rotWithShape="1">
                  <a:gsLst>
                    <a:gs pos="34000">
                      <a:srgbClr val="FFFF00"/>
                    </a:gs>
                    <a:gs pos="68000">
                      <a:srgbClr val="00C0C0"/>
                    </a:gs>
                    <a:gs pos="51000">
                      <a:srgbClr val="008E00"/>
                    </a:gs>
                    <a:gs pos="15000">
                      <a:srgbClr val="FF8E00"/>
                    </a:gs>
                    <a:gs pos="0">
                      <a:srgbClr val="FF0000"/>
                    </a:gs>
                    <a:gs pos="83000">
                      <a:srgbClr val="400098"/>
                    </a:gs>
                    <a:gs pos="100000">
                      <a:srgbClr val="8E008E"/>
                    </a:gs>
                  </a:gsLst>
                  <a:lin ang="0" scaled="1"/>
                  <a:tileRect/>
                </a:gradFill>
                <a:latin typeface="#9Slide05 SVNClementine" panose="020F0502020204030203" pitchFamily="34" charset="0"/>
              </a:rPr>
              <a:t>động</a:t>
            </a:r>
            <a:endParaRPr lang="en-US" sz="4800" b="1" dirty="0">
              <a:ln w="22225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gradFill flip="none" rotWithShape="1">
                <a:gsLst>
                  <a:gs pos="34000">
                    <a:srgbClr val="FFFF00"/>
                  </a:gs>
                  <a:gs pos="68000">
                    <a:srgbClr val="00C0C0"/>
                  </a:gs>
                  <a:gs pos="51000">
                    <a:srgbClr val="008E00"/>
                  </a:gs>
                  <a:gs pos="15000">
                    <a:srgbClr val="FF8E00"/>
                  </a:gs>
                  <a:gs pos="0">
                    <a:srgbClr val="FF0000"/>
                  </a:gs>
                  <a:gs pos="83000">
                    <a:srgbClr val="400098"/>
                  </a:gs>
                  <a:gs pos="100000">
                    <a:srgbClr val="8E008E"/>
                  </a:gs>
                </a:gsLst>
                <a:lin ang="0" scaled="1"/>
                <a:tileRect/>
              </a:gradFill>
              <a:latin typeface="#9Slide05 SVNClementine" panose="020F050202020403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5C2251-10FF-C214-C88F-986F3269FA32}"/>
              </a:ext>
            </a:extLst>
          </p:cNvPr>
          <p:cNvSpPr txBox="1"/>
          <p:nvPr/>
        </p:nvSpPr>
        <p:spPr>
          <a:xfrm>
            <a:off x="436727" y="2449125"/>
            <a:ext cx="513155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sv-SE" sz="6600" dirty="0">
                <a:gradFill>
                  <a:gsLst>
                    <a:gs pos="44000">
                      <a:srgbClr val="FFC000"/>
                    </a:gs>
                    <a:gs pos="78571">
                      <a:srgbClr val="FF3399"/>
                    </a:gs>
                    <a:gs pos="19000">
                      <a:srgbClr val="00FFFF"/>
                    </a:gs>
                  </a:gsLst>
                  <a:path path="circle">
                    <a:fillToRect l="50000" t="50000" r="50000" b="50000"/>
                  </a:path>
                </a:gradFill>
                <a:latin typeface="UTM Showcard" panose="02040603050506020204" pitchFamily="18" charset="0"/>
                <a:cs typeface="Arial" panose="020B0604020202020204" pitchFamily="34" charset="0"/>
              </a:rPr>
              <a:t>KHỞI  ĐỘNG</a:t>
            </a:r>
          </a:p>
        </p:txBody>
      </p:sp>
      <p:pic>
        <p:nvPicPr>
          <p:cNvPr id="3" name="Am-thanh-nay-ra-y-tuong-www_tiengdong_com">
            <a:hlinkClick r:id="" action="ppaction://media"/>
            <a:extLst>
              <a:ext uri="{FF2B5EF4-FFF2-40B4-BE49-F238E27FC236}">
                <a16:creationId xmlns:a16="http://schemas.microsoft.com/office/drawing/2014/main" id="{E7B2A485-EA6F-7EAB-CED1-D5D568B8536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60" end="27134.166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41866" y="4051534"/>
            <a:ext cx="487363" cy="63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34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Join_file_211832214">
            <a:hlinkClick r:id="" action="ppaction://media"/>
            <a:extLst>
              <a:ext uri="{FF2B5EF4-FFF2-40B4-BE49-F238E27FC236}">
                <a16:creationId xmlns:a16="http://schemas.microsoft.com/office/drawing/2014/main" id="{51F089DB-516A-D8ED-BA8C-8DDA390A30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6398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8D762E6-C08B-2525-3098-590B208B338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4350"/>
          </a:xfrm>
        </p:spPr>
      </p:pic>
      <p:sp>
        <p:nvSpPr>
          <p:cNvPr id="6" name="Rectangle: Rounded Corners 7">
            <a:extLst>
              <a:ext uri="{FF2B5EF4-FFF2-40B4-BE49-F238E27FC236}">
                <a16:creationId xmlns:a16="http://schemas.microsoft.com/office/drawing/2014/main" id="{713A3F48-48F4-F2B1-5DF6-56A1F363D1E4}"/>
              </a:ext>
            </a:extLst>
          </p:cNvPr>
          <p:cNvSpPr/>
          <p:nvPr/>
        </p:nvSpPr>
        <p:spPr>
          <a:xfrm>
            <a:off x="1864426" y="365125"/>
            <a:ext cx="8075221" cy="1854369"/>
          </a:xfrm>
          <a:custGeom>
            <a:avLst/>
            <a:gdLst>
              <a:gd name="connsiteX0" fmla="*/ 0 w 8075221"/>
              <a:gd name="connsiteY0" fmla="*/ 184380 h 1854369"/>
              <a:gd name="connsiteX1" fmla="*/ 184380 w 8075221"/>
              <a:gd name="connsiteY1" fmla="*/ 0 h 1854369"/>
              <a:gd name="connsiteX2" fmla="*/ 7890841 w 8075221"/>
              <a:gd name="connsiteY2" fmla="*/ 0 h 1854369"/>
              <a:gd name="connsiteX3" fmla="*/ 8075221 w 8075221"/>
              <a:gd name="connsiteY3" fmla="*/ 184380 h 1854369"/>
              <a:gd name="connsiteX4" fmla="*/ 8075221 w 8075221"/>
              <a:gd name="connsiteY4" fmla="*/ 1669989 h 1854369"/>
              <a:gd name="connsiteX5" fmla="*/ 7890841 w 8075221"/>
              <a:gd name="connsiteY5" fmla="*/ 1854369 h 1854369"/>
              <a:gd name="connsiteX6" fmla="*/ 184380 w 8075221"/>
              <a:gd name="connsiteY6" fmla="*/ 1854369 h 1854369"/>
              <a:gd name="connsiteX7" fmla="*/ 0 w 8075221"/>
              <a:gd name="connsiteY7" fmla="*/ 1669989 h 1854369"/>
              <a:gd name="connsiteX8" fmla="*/ 0 w 8075221"/>
              <a:gd name="connsiteY8" fmla="*/ 184380 h 1854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75221" h="1854369" fill="none" extrusionOk="0">
                <a:moveTo>
                  <a:pt x="0" y="184380"/>
                </a:moveTo>
                <a:cubicBezTo>
                  <a:pt x="-12196" y="80577"/>
                  <a:pt x="86856" y="3521"/>
                  <a:pt x="184380" y="0"/>
                </a:cubicBezTo>
                <a:cubicBezTo>
                  <a:pt x="1687518" y="130954"/>
                  <a:pt x="6262495" y="43574"/>
                  <a:pt x="7890841" y="0"/>
                </a:cubicBezTo>
                <a:cubicBezTo>
                  <a:pt x="7994988" y="3569"/>
                  <a:pt x="8086329" y="96157"/>
                  <a:pt x="8075221" y="184380"/>
                </a:cubicBezTo>
                <a:cubicBezTo>
                  <a:pt x="8179399" y="579275"/>
                  <a:pt x="8168861" y="1348261"/>
                  <a:pt x="8075221" y="1669989"/>
                </a:cubicBezTo>
                <a:cubicBezTo>
                  <a:pt x="8059988" y="1774320"/>
                  <a:pt x="7976065" y="1842911"/>
                  <a:pt x="7890841" y="1854369"/>
                </a:cubicBezTo>
                <a:cubicBezTo>
                  <a:pt x="4305100" y="2009566"/>
                  <a:pt x="2217655" y="2017389"/>
                  <a:pt x="184380" y="1854369"/>
                </a:cubicBezTo>
                <a:cubicBezTo>
                  <a:pt x="84018" y="1834511"/>
                  <a:pt x="-9231" y="1777209"/>
                  <a:pt x="0" y="1669989"/>
                </a:cubicBezTo>
                <a:cubicBezTo>
                  <a:pt x="-67765" y="1230169"/>
                  <a:pt x="111999" y="673930"/>
                  <a:pt x="0" y="184380"/>
                </a:cubicBezTo>
                <a:close/>
              </a:path>
              <a:path w="8075221" h="1854369" stroke="0" extrusionOk="0">
                <a:moveTo>
                  <a:pt x="0" y="184380"/>
                </a:moveTo>
                <a:cubicBezTo>
                  <a:pt x="-17054" y="72031"/>
                  <a:pt x="67169" y="5773"/>
                  <a:pt x="184380" y="0"/>
                </a:cubicBezTo>
                <a:cubicBezTo>
                  <a:pt x="1392162" y="132882"/>
                  <a:pt x="5177508" y="-84951"/>
                  <a:pt x="7890841" y="0"/>
                </a:cubicBezTo>
                <a:cubicBezTo>
                  <a:pt x="7990330" y="2286"/>
                  <a:pt x="8074957" y="84011"/>
                  <a:pt x="8075221" y="184380"/>
                </a:cubicBezTo>
                <a:cubicBezTo>
                  <a:pt x="7948088" y="915233"/>
                  <a:pt x="8068745" y="1075316"/>
                  <a:pt x="8075221" y="1669989"/>
                </a:cubicBezTo>
                <a:cubicBezTo>
                  <a:pt x="8092027" y="1773813"/>
                  <a:pt x="7994504" y="1850597"/>
                  <a:pt x="7890841" y="1854369"/>
                </a:cubicBezTo>
                <a:cubicBezTo>
                  <a:pt x="5416813" y="1942008"/>
                  <a:pt x="1310162" y="1781690"/>
                  <a:pt x="184380" y="1854369"/>
                </a:cubicBezTo>
                <a:cubicBezTo>
                  <a:pt x="80471" y="1834541"/>
                  <a:pt x="-2000" y="1774598"/>
                  <a:pt x="0" y="1669989"/>
                </a:cubicBezTo>
                <a:cubicBezTo>
                  <a:pt x="-67990" y="1231986"/>
                  <a:pt x="112281" y="782607"/>
                  <a:pt x="0" y="184380"/>
                </a:cubicBezTo>
                <a:close/>
              </a:path>
            </a:pathLst>
          </a:custGeom>
          <a:solidFill>
            <a:schemeClr val="bg1">
              <a:alpha val="93000"/>
            </a:schemeClr>
          </a:solidFill>
          <a:ln w="4445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BF4A762-C82C-7F7E-63AE-C23E24AAAA3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854" y="918193"/>
            <a:ext cx="1303537" cy="9742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AE00650-089A-423C-C1E2-C14D94F08803}"/>
              </a:ext>
            </a:extLst>
          </p:cNvPr>
          <p:cNvSpPr txBox="1"/>
          <p:nvPr/>
        </p:nvSpPr>
        <p:spPr>
          <a:xfrm>
            <a:off x="2595130" y="692144"/>
            <a:ext cx="64182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Nêu 1 số việc em làm để giữ gìn môi trường xanh sạch đẹp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Graphic 15">
            <a:extLst>
              <a:ext uri="{FF2B5EF4-FFF2-40B4-BE49-F238E27FC236}">
                <a16:creationId xmlns:a16="http://schemas.microsoft.com/office/drawing/2014/main" id="{DF28F82F-5B4A-CAB6-5C33-044BD26059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5004901" y="3945930"/>
            <a:ext cx="2182198" cy="2332150"/>
          </a:xfrm>
          <a:prstGeom prst="rect">
            <a:avLst/>
          </a:prstGeom>
        </p:spPr>
      </p:pic>
      <p:pic>
        <p:nvPicPr>
          <p:cNvPr id="3" name="Am-thanh-nay-ra-y-tuong-www_tiengdong_com">
            <a:hlinkClick r:id="" action="ppaction://media"/>
            <a:extLst>
              <a:ext uri="{FF2B5EF4-FFF2-40B4-BE49-F238E27FC236}">
                <a16:creationId xmlns:a16="http://schemas.microsoft.com/office/drawing/2014/main" id="{62768DB3-7231-AAF1-098C-015BBE28D69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60" end="27134.166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41866" y="4051534"/>
            <a:ext cx="487363" cy="63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09896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7">
            <a:extLst>
              <a:ext uri="{FF2B5EF4-FFF2-40B4-BE49-F238E27FC236}">
                <a16:creationId xmlns:a16="http://schemas.microsoft.com/office/drawing/2014/main" id="{77EF9009-73C8-2F17-65CD-FCEA0641BCF7}"/>
              </a:ext>
            </a:extLst>
          </p:cNvPr>
          <p:cNvSpPr/>
          <p:nvPr/>
        </p:nvSpPr>
        <p:spPr>
          <a:xfrm>
            <a:off x="5669280" y="1452707"/>
            <a:ext cx="6234881" cy="3699643"/>
          </a:xfrm>
          <a:custGeom>
            <a:avLst/>
            <a:gdLst>
              <a:gd name="connsiteX0" fmla="*/ 0 w 6234881"/>
              <a:gd name="connsiteY0" fmla="*/ 367855 h 3699643"/>
              <a:gd name="connsiteX1" fmla="*/ 334567 w 6234881"/>
              <a:gd name="connsiteY1" fmla="*/ 0 h 3699643"/>
              <a:gd name="connsiteX2" fmla="*/ 5900312 w 6234881"/>
              <a:gd name="connsiteY2" fmla="*/ 0 h 3699643"/>
              <a:gd name="connsiteX3" fmla="*/ 6234881 w 6234881"/>
              <a:gd name="connsiteY3" fmla="*/ 367855 h 3699643"/>
              <a:gd name="connsiteX4" fmla="*/ 6234881 w 6234881"/>
              <a:gd name="connsiteY4" fmla="*/ 3331787 h 3699643"/>
              <a:gd name="connsiteX5" fmla="*/ 5900312 w 6234881"/>
              <a:gd name="connsiteY5" fmla="*/ 3699643 h 3699643"/>
              <a:gd name="connsiteX6" fmla="*/ 334567 w 6234881"/>
              <a:gd name="connsiteY6" fmla="*/ 3699643 h 3699643"/>
              <a:gd name="connsiteX7" fmla="*/ 0 w 6234881"/>
              <a:gd name="connsiteY7" fmla="*/ 3331787 h 3699643"/>
              <a:gd name="connsiteX8" fmla="*/ 0 w 6234881"/>
              <a:gd name="connsiteY8" fmla="*/ 367855 h 3699643"/>
              <a:gd name="connsiteX0" fmla="*/ 0 w 6234881"/>
              <a:gd name="connsiteY0" fmla="*/ 367855 h 3699643"/>
              <a:gd name="connsiteX1" fmla="*/ 334567 w 6234881"/>
              <a:gd name="connsiteY1" fmla="*/ 0 h 3699643"/>
              <a:gd name="connsiteX2" fmla="*/ 5900312 w 6234881"/>
              <a:gd name="connsiteY2" fmla="*/ 0 h 3699643"/>
              <a:gd name="connsiteX3" fmla="*/ 6234881 w 6234881"/>
              <a:gd name="connsiteY3" fmla="*/ 367855 h 3699643"/>
              <a:gd name="connsiteX4" fmla="*/ 6234881 w 6234881"/>
              <a:gd name="connsiteY4" fmla="*/ 3331787 h 3699643"/>
              <a:gd name="connsiteX5" fmla="*/ 5900312 w 6234881"/>
              <a:gd name="connsiteY5" fmla="*/ 3699643 h 3699643"/>
              <a:gd name="connsiteX6" fmla="*/ 334567 w 6234881"/>
              <a:gd name="connsiteY6" fmla="*/ 3699643 h 3699643"/>
              <a:gd name="connsiteX7" fmla="*/ 0 w 6234881"/>
              <a:gd name="connsiteY7" fmla="*/ 3331787 h 3699643"/>
              <a:gd name="connsiteX8" fmla="*/ 0 w 6234881"/>
              <a:gd name="connsiteY8" fmla="*/ 367855 h 3699643"/>
              <a:gd name="connsiteX0" fmla="*/ 0 w 6234881"/>
              <a:gd name="connsiteY0" fmla="*/ 367855 h 3699643"/>
              <a:gd name="connsiteX1" fmla="*/ 334567 w 6234881"/>
              <a:gd name="connsiteY1" fmla="*/ 0 h 3699643"/>
              <a:gd name="connsiteX2" fmla="*/ 5900312 w 6234881"/>
              <a:gd name="connsiteY2" fmla="*/ 0 h 3699643"/>
              <a:gd name="connsiteX3" fmla="*/ 6234881 w 6234881"/>
              <a:gd name="connsiteY3" fmla="*/ 367855 h 3699643"/>
              <a:gd name="connsiteX4" fmla="*/ 6234881 w 6234881"/>
              <a:gd name="connsiteY4" fmla="*/ 3331787 h 3699643"/>
              <a:gd name="connsiteX5" fmla="*/ 5900312 w 6234881"/>
              <a:gd name="connsiteY5" fmla="*/ 3699643 h 3699643"/>
              <a:gd name="connsiteX6" fmla="*/ 334567 w 6234881"/>
              <a:gd name="connsiteY6" fmla="*/ 3699643 h 3699643"/>
              <a:gd name="connsiteX7" fmla="*/ 0 w 6234881"/>
              <a:gd name="connsiteY7" fmla="*/ 3331787 h 3699643"/>
              <a:gd name="connsiteX8" fmla="*/ 0 w 6234881"/>
              <a:gd name="connsiteY8" fmla="*/ 367855 h 3699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34881" h="3699643" fill="none" extrusionOk="0">
                <a:moveTo>
                  <a:pt x="0" y="367855"/>
                </a:moveTo>
                <a:cubicBezTo>
                  <a:pt x="-74598" y="153024"/>
                  <a:pt x="189854" y="31280"/>
                  <a:pt x="334567" y="0"/>
                </a:cubicBezTo>
                <a:cubicBezTo>
                  <a:pt x="2186073" y="492808"/>
                  <a:pt x="4201405" y="549409"/>
                  <a:pt x="5900312" y="0"/>
                </a:cubicBezTo>
                <a:cubicBezTo>
                  <a:pt x="6119653" y="52590"/>
                  <a:pt x="6286059" y="224502"/>
                  <a:pt x="6234881" y="367855"/>
                </a:cubicBezTo>
                <a:cubicBezTo>
                  <a:pt x="6235327" y="931763"/>
                  <a:pt x="6318055" y="2763516"/>
                  <a:pt x="6234881" y="3331787"/>
                </a:cubicBezTo>
                <a:cubicBezTo>
                  <a:pt x="6194129" y="3541517"/>
                  <a:pt x="6045968" y="3675747"/>
                  <a:pt x="5900312" y="3699643"/>
                </a:cubicBezTo>
                <a:cubicBezTo>
                  <a:pt x="2953265" y="3782628"/>
                  <a:pt x="2326171" y="3649875"/>
                  <a:pt x="334567" y="3699643"/>
                </a:cubicBezTo>
                <a:cubicBezTo>
                  <a:pt x="155381" y="3627472"/>
                  <a:pt x="-50314" y="3562662"/>
                  <a:pt x="0" y="3331787"/>
                </a:cubicBezTo>
                <a:cubicBezTo>
                  <a:pt x="-40511" y="3105821"/>
                  <a:pt x="78721" y="1054993"/>
                  <a:pt x="0" y="367855"/>
                </a:cubicBezTo>
                <a:close/>
              </a:path>
              <a:path w="6234881" h="3699643" stroke="0" extrusionOk="0">
                <a:moveTo>
                  <a:pt x="0" y="367855"/>
                </a:moveTo>
                <a:cubicBezTo>
                  <a:pt x="-15215" y="178321"/>
                  <a:pt x="159632" y="-7337"/>
                  <a:pt x="334567" y="0"/>
                </a:cubicBezTo>
                <a:cubicBezTo>
                  <a:pt x="2093148" y="353523"/>
                  <a:pt x="3948514" y="-37905"/>
                  <a:pt x="5900312" y="0"/>
                </a:cubicBezTo>
                <a:cubicBezTo>
                  <a:pt x="6103957" y="59773"/>
                  <a:pt x="6172358" y="218099"/>
                  <a:pt x="6234881" y="367855"/>
                </a:cubicBezTo>
                <a:cubicBezTo>
                  <a:pt x="6249468" y="701221"/>
                  <a:pt x="6266347" y="2966243"/>
                  <a:pt x="6234881" y="3331787"/>
                </a:cubicBezTo>
                <a:cubicBezTo>
                  <a:pt x="6266626" y="3548536"/>
                  <a:pt x="6072971" y="3734053"/>
                  <a:pt x="5900312" y="3699643"/>
                </a:cubicBezTo>
                <a:cubicBezTo>
                  <a:pt x="3728471" y="4013122"/>
                  <a:pt x="1341729" y="3575627"/>
                  <a:pt x="334567" y="3699643"/>
                </a:cubicBezTo>
                <a:cubicBezTo>
                  <a:pt x="197856" y="3705230"/>
                  <a:pt x="-4450" y="3519808"/>
                  <a:pt x="0" y="3331787"/>
                </a:cubicBezTo>
                <a:cubicBezTo>
                  <a:pt x="12281" y="2100244"/>
                  <a:pt x="-94041" y="1714993"/>
                  <a:pt x="0" y="367855"/>
                </a:cubicBezTo>
                <a:close/>
              </a:path>
              <a:path w="6234881" h="3699643" fill="none" stroke="0" extrusionOk="0">
                <a:moveTo>
                  <a:pt x="0" y="367855"/>
                </a:moveTo>
                <a:cubicBezTo>
                  <a:pt x="-50070" y="162244"/>
                  <a:pt x="152169" y="-302"/>
                  <a:pt x="334567" y="0"/>
                </a:cubicBezTo>
                <a:cubicBezTo>
                  <a:pt x="2168177" y="-53902"/>
                  <a:pt x="3959846" y="3484"/>
                  <a:pt x="5900312" y="0"/>
                </a:cubicBezTo>
                <a:cubicBezTo>
                  <a:pt x="6061026" y="26019"/>
                  <a:pt x="6260331" y="200438"/>
                  <a:pt x="6234881" y="367855"/>
                </a:cubicBezTo>
                <a:cubicBezTo>
                  <a:pt x="6121176" y="988653"/>
                  <a:pt x="6346489" y="2967764"/>
                  <a:pt x="6234881" y="3331787"/>
                </a:cubicBezTo>
                <a:cubicBezTo>
                  <a:pt x="6261206" y="3539429"/>
                  <a:pt x="6078019" y="3721462"/>
                  <a:pt x="5900312" y="3699643"/>
                </a:cubicBezTo>
                <a:cubicBezTo>
                  <a:pt x="3172271" y="3809414"/>
                  <a:pt x="2360347" y="3683409"/>
                  <a:pt x="334567" y="3699643"/>
                </a:cubicBezTo>
                <a:cubicBezTo>
                  <a:pt x="154008" y="3645799"/>
                  <a:pt x="-4118" y="3563939"/>
                  <a:pt x="0" y="3331787"/>
                </a:cubicBezTo>
                <a:cubicBezTo>
                  <a:pt x="148599" y="3039375"/>
                  <a:pt x="20575" y="1024779"/>
                  <a:pt x="0" y="367855"/>
                </a:cubicBezTo>
                <a:close/>
              </a:path>
              <a:path w="6234881" h="3699643" fill="none" stroke="0" extrusionOk="0">
                <a:moveTo>
                  <a:pt x="0" y="367855"/>
                </a:moveTo>
                <a:cubicBezTo>
                  <a:pt x="-54291" y="153104"/>
                  <a:pt x="156314" y="35013"/>
                  <a:pt x="334567" y="0"/>
                </a:cubicBezTo>
                <a:cubicBezTo>
                  <a:pt x="2272468" y="333838"/>
                  <a:pt x="3872459" y="223775"/>
                  <a:pt x="5900312" y="0"/>
                </a:cubicBezTo>
                <a:cubicBezTo>
                  <a:pt x="6107965" y="42665"/>
                  <a:pt x="6273450" y="230616"/>
                  <a:pt x="6234881" y="367855"/>
                </a:cubicBezTo>
                <a:cubicBezTo>
                  <a:pt x="6121993" y="907181"/>
                  <a:pt x="6329010" y="2847782"/>
                  <a:pt x="6234881" y="3331787"/>
                </a:cubicBezTo>
                <a:cubicBezTo>
                  <a:pt x="6223015" y="3540710"/>
                  <a:pt x="6055669" y="3678790"/>
                  <a:pt x="5900312" y="3699643"/>
                </a:cubicBezTo>
                <a:cubicBezTo>
                  <a:pt x="2946531" y="3775303"/>
                  <a:pt x="2271623" y="3811563"/>
                  <a:pt x="334567" y="3699643"/>
                </a:cubicBezTo>
                <a:cubicBezTo>
                  <a:pt x="149261" y="3615303"/>
                  <a:pt x="-48787" y="3576002"/>
                  <a:pt x="0" y="3331787"/>
                </a:cubicBezTo>
                <a:cubicBezTo>
                  <a:pt x="81347" y="3097876"/>
                  <a:pt x="138895" y="1050858"/>
                  <a:pt x="0" y="367855"/>
                </a:cubicBezTo>
                <a:close/>
              </a:path>
            </a:pathLst>
          </a:custGeom>
          <a:solidFill>
            <a:schemeClr val="bg1">
              <a:alpha val="93000"/>
            </a:schemeClr>
          </a:solidFill>
          <a:ln w="44450" cap="rnd" cmpd="thickThin">
            <a:solidFill>
              <a:schemeClr val="accent2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093928"/>
                      <a:gd name="connsiteY0" fmla="*/ 367855 h 3699643"/>
                      <a:gd name="connsiteX1" fmla="*/ 273343 w 5093928"/>
                      <a:gd name="connsiteY1" fmla="*/ 0 h 3699643"/>
                      <a:gd name="connsiteX2" fmla="*/ 4820584 w 5093928"/>
                      <a:gd name="connsiteY2" fmla="*/ 0 h 3699643"/>
                      <a:gd name="connsiteX3" fmla="*/ 5093928 w 5093928"/>
                      <a:gd name="connsiteY3" fmla="*/ 367855 h 3699643"/>
                      <a:gd name="connsiteX4" fmla="*/ 5093928 w 5093928"/>
                      <a:gd name="connsiteY4" fmla="*/ 3331787 h 3699643"/>
                      <a:gd name="connsiteX5" fmla="*/ 4820584 w 5093928"/>
                      <a:gd name="connsiteY5" fmla="*/ 3699643 h 3699643"/>
                      <a:gd name="connsiteX6" fmla="*/ 273343 w 5093928"/>
                      <a:gd name="connsiteY6" fmla="*/ 3699643 h 3699643"/>
                      <a:gd name="connsiteX7" fmla="*/ 0 w 5093928"/>
                      <a:gd name="connsiteY7" fmla="*/ 3331787 h 3699643"/>
                      <a:gd name="connsiteX8" fmla="*/ 0 w 5093928"/>
                      <a:gd name="connsiteY8" fmla="*/ 367855 h 3699643"/>
                      <a:gd name="connsiteX0" fmla="*/ 0 w 5093928"/>
                      <a:gd name="connsiteY0" fmla="*/ 367855 h 3699643"/>
                      <a:gd name="connsiteX1" fmla="*/ 273343 w 5093928"/>
                      <a:gd name="connsiteY1" fmla="*/ 0 h 3699643"/>
                      <a:gd name="connsiteX2" fmla="*/ 4820584 w 5093928"/>
                      <a:gd name="connsiteY2" fmla="*/ 0 h 3699643"/>
                      <a:gd name="connsiteX3" fmla="*/ 5093928 w 5093928"/>
                      <a:gd name="connsiteY3" fmla="*/ 367855 h 3699643"/>
                      <a:gd name="connsiteX4" fmla="*/ 5093928 w 5093928"/>
                      <a:gd name="connsiteY4" fmla="*/ 3331787 h 3699643"/>
                      <a:gd name="connsiteX5" fmla="*/ 4820584 w 5093928"/>
                      <a:gd name="connsiteY5" fmla="*/ 3699643 h 3699643"/>
                      <a:gd name="connsiteX6" fmla="*/ 273343 w 5093928"/>
                      <a:gd name="connsiteY6" fmla="*/ 3699643 h 3699643"/>
                      <a:gd name="connsiteX7" fmla="*/ 0 w 5093928"/>
                      <a:gd name="connsiteY7" fmla="*/ 3331787 h 3699643"/>
                      <a:gd name="connsiteX8" fmla="*/ 0 w 5093928"/>
                      <a:gd name="connsiteY8" fmla="*/ 367855 h 36996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093928" h="3699643" fill="none" extrusionOk="0">
                        <a:moveTo>
                          <a:pt x="0" y="367855"/>
                        </a:moveTo>
                        <a:cubicBezTo>
                          <a:pt x="-38602" y="157448"/>
                          <a:pt x="149048" y="25211"/>
                          <a:pt x="273343" y="0"/>
                        </a:cubicBezTo>
                        <a:cubicBezTo>
                          <a:pt x="1672785" y="286468"/>
                          <a:pt x="3406137" y="214344"/>
                          <a:pt x="4820584" y="0"/>
                        </a:cubicBezTo>
                        <a:cubicBezTo>
                          <a:pt x="4992860" y="39531"/>
                          <a:pt x="5128048" y="212968"/>
                          <a:pt x="5093928" y="367855"/>
                        </a:cubicBezTo>
                        <a:cubicBezTo>
                          <a:pt x="5072801" y="954796"/>
                          <a:pt x="5149421" y="2835260"/>
                          <a:pt x="5093928" y="3331787"/>
                        </a:cubicBezTo>
                        <a:cubicBezTo>
                          <a:pt x="5072865" y="3539059"/>
                          <a:pt x="4946426" y="3681524"/>
                          <a:pt x="4820584" y="3699643"/>
                        </a:cubicBezTo>
                        <a:cubicBezTo>
                          <a:pt x="2475421" y="3788066"/>
                          <a:pt x="1930743" y="3725348"/>
                          <a:pt x="273343" y="3699643"/>
                        </a:cubicBezTo>
                        <a:cubicBezTo>
                          <a:pt x="125311" y="3654561"/>
                          <a:pt x="-25430" y="3551458"/>
                          <a:pt x="0" y="3331787"/>
                        </a:cubicBezTo>
                        <a:cubicBezTo>
                          <a:pt x="-6593" y="3047816"/>
                          <a:pt x="34078" y="1027491"/>
                          <a:pt x="0" y="367855"/>
                        </a:cubicBezTo>
                        <a:close/>
                      </a:path>
                      <a:path w="5093928" h="3699643" stroke="0" extrusionOk="0">
                        <a:moveTo>
                          <a:pt x="0" y="367855"/>
                        </a:moveTo>
                        <a:cubicBezTo>
                          <a:pt x="-11699" y="157047"/>
                          <a:pt x="117846" y="1793"/>
                          <a:pt x="273343" y="0"/>
                        </a:cubicBezTo>
                        <a:cubicBezTo>
                          <a:pt x="1837937" y="105143"/>
                          <a:pt x="3367819" y="-47164"/>
                          <a:pt x="4820584" y="0"/>
                        </a:cubicBezTo>
                        <a:cubicBezTo>
                          <a:pt x="4977906" y="37825"/>
                          <a:pt x="5062665" y="205307"/>
                          <a:pt x="5093928" y="367855"/>
                        </a:cubicBezTo>
                        <a:cubicBezTo>
                          <a:pt x="5104537" y="710383"/>
                          <a:pt x="5152456" y="2968516"/>
                          <a:pt x="5093928" y="3331787"/>
                        </a:cubicBezTo>
                        <a:cubicBezTo>
                          <a:pt x="5113172" y="3541484"/>
                          <a:pt x="4966932" y="3714521"/>
                          <a:pt x="4820584" y="3699643"/>
                        </a:cubicBezTo>
                        <a:cubicBezTo>
                          <a:pt x="3098805" y="3883814"/>
                          <a:pt x="1125170" y="3622675"/>
                          <a:pt x="273343" y="3699643"/>
                        </a:cubicBezTo>
                        <a:cubicBezTo>
                          <a:pt x="142607" y="3697927"/>
                          <a:pt x="-3261" y="3529318"/>
                          <a:pt x="0" y="3331787"/>
                        </a:cubicBezTo>
                        <a:cubicBezTo>
                          <a:pt x="-5217" y="2088484"/>
                          <a:pt x="-22240" y="1700330"/>
                          <a:pt x="0" y="367855"/>
                        </a:cubicBezTo>
                        <a:close/>
                      </a:path>
                      <a:path w="5093928" h="3699643" fill="none" stroke="0" extrusionOk="0">
                        <a:moveTo>
                          <a:pt x="0" y="367855"/>
                        </a:moveTo>
                        <a:cubicBezTo>
                          <a:pt x="-37382" y="148792"/>
                          <a:pt x="128420" y="15488"/>
                          <a:pt x="273343" y="0"/>
                        </a:cubicBezTo>
                        <a:cubicBezTo>
                          <a:pt x="1609321" y="95120"/>
                          <a:pt x="3221973" y="31620"/>
                          <a:pt x="4820584" y="0"/>
                        </a:cubicBezTo>
                        <a:cubicBezTo>
                          <a:pt x="4973716" y="36261"/>
                          <a:pt x="5105252" y="211835"/>
                          <a:pt x="5093928" y="367855"/>
                        </a:cubicBezTo>
                        <a:cubicBezTo>
                          <a:pt x="5006738" y="984736"/>
                          <a:pt x="5175322" y="2935294"/>
                          <a:pt x="5093928" y="3331787"/>
                        </a:cubicBezTo>
                        <a:cubicBezTo>
                          <a:pt x="5109975" y="3540755"/>
                          <a:pt x="4973604" y="3685586"/>
                          <a:pt x="4820584" y="3699643"/>
                        </a:cubicBezTo>
                        <a:cubicBezTo>
                          <a:pt x="2542360" y="3792071"/>
                          <a:pt x="1958954" y="3805275"/>
                          <a:pt x="273343" y="3699643"/>
                        </a:cubicBezTo>
                        <a:cubicBezTo>
                          <a:pt x="120084" y="3645576"/>
                          <a:pt x="-14383" y="3549964"/>
                          <a:pt x="0" y="3331787"/>
                        </a:cubicBezTo>
                        <a:cubicBezTo>
                          <a:pt x="115580" y="3032545"/>
                          <a:pt x="8599" y="1000215"/>
                          <a:pt x="0" y="367855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AAD0835-16E8-4FB4-4727-F67A64713866}"/>
              </a:ext>
            </a:extLst>
          </p:cNvPr>
          <p:cNvSpPr txBox="1">
            <a:spLocks/>
          </p:cNvSpPr>
          <p:nvPr/>
        </p:nvSpPr>
        <p:spPr>
          <a:xfrm>
            <a:off x="7160480" y="0"/>
            <a:ext cx="5202936" cy="189689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5400" b="1" dirty="0">
                <a:ln w="22225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gradFill flip="none" rotWithShape="1">
                  <a:gsLst>
                    <a:gs pos="34000">
                      <a:srgbClr val="FFFF00"/>
                    </a:gs>
                    <a:gs pos="68000">
                      <a:srgbClr val="00C0C0"/>
                    </a:gs>
                    <a:gs pos="51000">
                      <a:srgbClr val="008E00"/>
                    </a:gs>
                    <a:gs pos="15000">
                      <a:srgbClr val="FF8E00"/>
                    </a:gs>
                    <a:gs pos="0">
                      <a:srgbClr val="FF0000"/>
                    </a:gs>
                    <a:gs pos="83000">
                      <a:srgbClr val="400098"/>
                    </a:gs>
                    <a:gs pos="100000">
                      <a:srgbClr val="8E008E"/>
                    </a:gs>
                  </a:gsLst>
                  <a:lin ang="0" scaled="1"/>
                  <a:tileRect/>
                </a:gradFill>
                <a:latin typeface="#9Slide05 SVNClementine" panose="020F0502020204030203" pitchFamily="34" charset="0"/>
              </a:rPr>
              <a:t>Gợi ý câu trả lời</a:t>
            </a:r>
            <a:endParaRPr lang="en-US" sz="5400" b="1" dirty="0">
              <a:ln w="22225">
                <a:solidFill>
                  <a:prstClr val="black">
                    <a:lumMod val="95000"/>
                    <a:lumOff val="5000"/>
                  </a:prstClr>
                </a:solidFill>
                <a:prstDash val="solid"/>
              </a:ln>
              <a:gradFill flip="none" rotWithShape="1">
                <a:gsLst>
                  <a:gs pos="34000">
                    <a:srgbClr val="FFFF00"/>
                  </a:gs>
                  <a:gs pos="68000">
                    <a:srgbClr val="00C0C0"/>
                  </a:gs>
                  <a:gs pos="51000">
                    <a:srgbClr val="008E00"/>
                  </a:gs>
                  <a:gs pos="15000">
                    <a:srgbClr val="FF8E00"/>
                  </a:gs>
                  <a:gs pos="0">
                    <a:srgbClr val="FF0000"/>
                  </a:gs>
                  <a:gs pos="83000">
                    <a:srgbClr val="400098"/>
                  </a:gs>
                  <a:gs pos="100000">
                    <a:srgbClr val="8E008E"/>
                  </a:gs>
                </a:gsLst>
                <a:lin ang="0" scaled="1"/>
                <a:tileRect/>
              </a:gradFill>
              <a:latin typeface="#9Slide05 SVNClementine" panose="020F050202020403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4D41E6-5CD1-3ABF-6397-E4511BA56742}"/>
              </a:ext>
            </a:extLst>
          </p:cNvPr>
          <p:cNvSpPr txBox="1"/>
          <p:nvPr/>
        </p:nvSpPr>
        <p:spPr>
          <a:xfrm>
            <a:off x="5929220" y="1705650"/>
            <a:ext cx="5715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Bỏ </a:t>
            </a:r>
            <a:r>
              <a:rPr lang="en-US" sz="4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rác</a:t>
            </a:r>
            <a:r>
              <a:rPr lang="en-US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nơi</a:t>
            </a:r>
            <a:r>
              <a:rPr lang="en-US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vi-VN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trồng</a:t>
            </a:r>
            <a:r>
              <a:rPr lang="en-US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dọn</a:t>
            </a:r>
            <a:r>
              <a:rPr lang="en-US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en-US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4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hạn chế dùng sản phẩm bằng nhựa........</a:t>
            </a:r>
            <a:endParaRPr lang="en-US" sz="4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âm thanh trả lời đúng">
            <a:hlinkClick r:id="" action="ppaction://media"/>
            <a:extLst>
              <a:ext uri="{FF2B5EF4-FFF2-40B4-BE49-F238E27FC236}">
                <a16:creationId xmlns:a16="http://schemas.microsoft.com/office/drawing/2014/main" id="{77B2315B-1C14-7FE3-B69C-96EE398B07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413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28858" y="51523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3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67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animBg="1"/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4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366A652B-C100-FBE3-2E9D-4C3D5E786F19}"/>
              </a:ext>
            </a:extLst>
          </p:cNvPr>
          <p:cNvSpPr txBox="1"/>
          <p:nvPr/>
        </p:nvSpPr>
        <p:spPr>
          <a:xfrm>
            <a:off x="3337597" y="1094081"/>
            <a:ext cx="6129960" cy="1323439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8000" dirty="0">
                <a:ln w="19050">
                  <a:solidFill>
                    <a:srgbClr val="C00000"/>
                  </a:solidFill>
                  <a:prstDash val="solid"/>
                </a:ln>
                <a:solidFill>
                  <a:schemeClr val="accent4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LNTH-LuoLuoNotangYuanTi 1" pitchFamily="2" charset="-128"/>
                <a:cs typeface="LNTH-LuoLuoNotangYuanTi 1" pitchFamily="2" charset="-128"/>
              </a:rPr>
              <a:t>NÓI &amp; NGHE</a:t>
            </a:r>
          </a:p>
        </p:txBody>
      </p:sp>
    </p:spTree>
    <p:extLst>
      <p:ext uri="{BB962C8B-B14F-4D97-AF65-F5344CB8AC3E}">
        <p14:creationId xmlns:p14="http://schemas.microsoft.com/office/powerpoint/2010/main" val="284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92818-5712-6F3C-D620-426F2B1102E6}"/>
              </a:ext>
            </a:extLst>
          </p:cNvPr>
          <p:cNvSpPr txBox="1">
            <a:spLocks/>
          </p:cNvSpPr>
          <p:nvPr/>
        </p:nvSpPr>
        <p:spPr>
          <a:xfrm>
            <a:off x="2748663" y="0"/>
            <a:ext cx="6694673" cy="15949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0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 flip="none" rotWithShape="1">
                  <a:gsLst>
                    <a:gs pos="51000">
                      <a:srgbClr val="FFFF00"/>
                    </a:gs>
                    <a:gs pos="20000">
                      <a:srgbClr val="FF0000"/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Bài</a:t>
            </a:r>
            <a:r>
              <a:rPr lang="en-US" sz="120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 flip="none" rotWithShape="1">
                  <a:gsLst>
                    <a:gs pos="51000">
                      <a:srgbClr val="FFFF00"/>
                    </a:gs>
                    <a:gs pos="20000">
                      <a:srgbClr val="FF0000"/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 </a:t>
            </a:r>
            <a:r>
              <a:rPr lang="en-US" sz="120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 flip="none" rotWithShape="1">
                  <a:gsLst>
                    <a:gs pos="51000">
                      <a:srgbClr val="FFFF00"/>
                    </a:gs>
                    <a:gs pos="20000">
                      <a:srgbClr val="FF0000"/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Tập</a:t>
            </a:r>
            <a:r>
              <a:rPr lang="en-US" sz="120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 flip="none" rotWithShape="1">
                  <a:gsLst>
                    <a:gs pos="51000">
                      <a:srgbClr val="FFFF00"/>
                    </a:gs>
                    <a:gs pos="20000">
                      <a:srgbClr val="FF0000"/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 1</a:t>
            </a:r>
          </a:p>
        </p:txBody>
      </p:sp>
      <p:pic>
        <p:nvPicPr>
          <p:cNvPr id="3" name="Am-thanh-nay-ra-y-tuong-www_tiengdong_com">
            <a:hlinkClick r:id="" action="ppaction://media"/>
            <a:extLst>
              <a:ext uri="{FF2B5EF4-FFF2-40B4-BE49-F238E27FC236}">
                <a16:creationId xmlns:a16="http://schemas.microsoft.com/office/drawing/2014/main" id="{33BF2340-9156-3819-173E-37DEEFFA678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60" end="27134.16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41866" y="4051534"/>
            <a:ext cx="487363" cy="63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82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2">
            <a:extLst>
              <a:ext uri="{FF2B5EF4-FFF2-40B4-BE49-F238E27FC236}">
                <a16:creationId xmlns:a16="http://schemas.microsoft.com/office/drawing/2014/main" id="{A17F241F-CFC9-0F3F-6BEB-C03C16284EC1}"/>
              </a:ext>
            </a:extLst>
          </p:cNvPr>
          <p:cNvSpPr/>
          <p:nvPr/>
        </p:nvSpPr>
        <p:spPr>
          <a:xfrm>
            <a:off x="304800" y="158044"/>
            <a:ext cx="11582400" cy="6541911"/>
          </a:xfrm>
          <a:prstGeom prst="roundRect">
            <a:avLst>
              <a:gd name="adj" fmla="val 8716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554F03-7A88-0FD3-163E-0BEF443A38EC}"/>
              </a:ext>
            </a:extLst>
          </p:cNvPr>
          <p:cNvSpPr txBox="1"/>
          <p:nvPr/>
        </p:nvSpPr>
        <p:spPr>
          <a:xfrm rot="21591154">
            <a:off x="880843" y="271824"/>
            <a:ext cx="115227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>
                <a:ln w="0"/>
                <a:ea typeface="LNTH-LuoLuoNotangYuanTi 1" pitchFamily="2" charset="-128"/>
                <a:cs typeface="LNTH-LuoLuoNotangYuanTi 1" pitchFamily="2" charset="-128"/>
              </a:rPr>
              <a:t>1. Đọc đoạn trao đổi sau và trả lời câu hỏi:</a:t>
            </a:r>
            <a:endParaRPr lang="en-US" sz="4000" b="1" dirty="0">
              <a:ln w="0"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733EAA4-7AA4-D922-193D-7650E71242A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6F0E4"/>
              </a:clrFrom>
              <a:clrTo>
                <a:srgbClr val="F6F0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t="15418" r="4882" b="69553"/>
          <a:stretch/>
        </p:blipFill>
        <p:spPr>
          <a:xfrm>
            <a:off x="-212529" y="6003889"/>
            <a:ext cx="5880295" cy="10260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3CBA6C-1B63-E034-E384-4D67D47B95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6F0E4"/>
              </a:clrFrom>
              <a:clrTo>
                <a:srgbClr val="F6F0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t="15418" r="4882" b="69553"/>
          <a:stretch/>
        </p:blipFill>
        <p:spPr>
          <a:xfrm>
            <a:off x="2927755" y="5906444"/>
            <a:ext cx="5880295" cy="10260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982F3A6-CF70-831E-66EF-76B9280DCB1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6F0E4"/>
              </a:clrFrom>
              <a:clrTo>
                <a:srgbClr val="F6F0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t="15418" r="4882" b="69553"/>
          <a:stretch/>
        </p:blipFill>
        <p:spPr>
          <a:xfrm>
            <a:off x="7115323" y="5934600"/>
            <a:ext cx="5880295" cy="1026040"/>
          </a:xfrm>
          <a:prstGeom prst="rect">
            <a:avLst/>
          </a:prstGeom>
        </p:spPr>
      </p:pic>
      <p:pic>
        <p:nvPicPr>
          <p:cNvPr id="18" name="Am-thanh-nay-ra-y-tuong-www_tiengdong_com">
            <a:hlinkClick r:id="" action="ppaction://media"/>
            <a:extLst>
              <a:ext uri="{FF2B5EF4-FFF2-40B4-BE49-F238E27FC236}">
                <a16:creationId xmlns:a16="http://schemas.microsoft.com/office/drawing/2014/main" id="{CE4E4962-F552-2106-BE54-2B105DA396E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60" end="27134.166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41866" y="4051534"/>
            <a:ext cx="487363" cy="6397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DF4ECE9-19CE-4F00-8AF4-987C88F18534}"/>
              </a:ext>
            </a:extLst>
          </p:cNvPr>
          <p:cNvSpPr txBox="1"/>
          <p:nvPr/>
        </p:nvSpPr>
        <p:spPr>
          <a:xfrm rot="21591154">
            <a:off x="502509" y="4470431"/>
            <a:ext cx="111869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>
                <a:ln w="0"/>
                <a:ea typeface="LNTH-LuoLuoNotangYuanTi 1" pitchFamily="2" charset="-128"/>
                <a:cs typeface="LNTH-LuoLuoNotangYuanTi 1" pitchFamily="2" charset="-128"/>
              </a:rPr>
              <a:t>a.</a:t>
            </a:r>
            <a:r>
              <a:rPr lang="en-US" sz="360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vi-VN" sz="3600">
                <a:ln w="0"/>
                <a:ea typeface="LNTH-LuoLuoNotangYuanTi 1" pitchFamily="2" charset="-128"/>
                <a:cs typeface="LNTH-LuoLuoNotangYuanTi 1" pitchFamily="2" charset="-128"/>
              </a:rPr>
              <a:t>Các nhân vật đang làm gì?</a:t>
            </a:r>
          </a:p>
          <a:p>
            <a:pPr algn="just"/>
            <a:r>
              <a:rPr lang="vi-VN" sz="3600">
                <a:ln w="0"/>
                <a:ea typeface="LNTH-LuoLuoNotangYuanTi 1" pitchFamily="2" charset="-128"/>
                <a:cs typeface="LNTH-LuoLuoNotangYuanTi 1" pitchFamily="2" charset="-128"/>
              </a:rPr>
              <a:t>b.</a:t>
            </a:r>
            <a:r>
              <a:rPr lang="en-US" sz="360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vi-VN" sz="3600">
                <a:ln w="0"/>
                <a:ea typeface="LNTH-LuoLuoNotangYuanTi 1" pitchFamily="2" charset="-128"/>
                <a:cs typeface="LNTH-LuoLuoNotangYuanTi 1" pitchFamily="2" charset="-128"/>
              </a:rPr>
              <a:t>Ý kiến của mỗi nhân vật ra sao?</a:t>
            </a:r>
          </a:p>
          <a:p>
            <a:pPr algn="just"/>
            <a:r>
              <a:rPr lang="vi-VN" sz="3600">
                <a:ln w="0"/>
                <a:ea typeface="LNTH-LuoLuoNotangYuanTi 1" pitchFamily="2" charset="-128"/>
                <a:cs typeface="LNTH-LuoLuoNotangYuanTi 1" pitchFamily="2" charset="-128"/>
              </a:rPr>
              <a:t>c.</a:t>
            </a:r>
            <a:r>
              <a:rPr lang="en-US" sz="360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vi-VN" sz="3600">
                <a:ln w="0"/>
                <a:ea typeface="LNTH-LuoLuoNotangYuanTi 1" pitchFamily="2" charset="-128"/>
                <a:cs typeface="LNTH-LuoLuoNotangYuanTi 1" pitchFamily="2" charset="-128"/>
              </a:rPr>
              <a:t>Em đồng ý với lựa chọn của nhân vật nào? Vì sao?</a:t>
            </a:r>
            <a:endParaRPr lang="en-US" sz="3600" dirty="0">
              <a:ln w="0"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1C91CA-B18F-4EB2-9C42-E7C3D2A448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490" y="916702"/>
            <a:ext cx="8649798" cy="351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599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986</TotalTime>
  <Words>397</Words>
  <Application>Microsoft Office PowerPoint</Application>
  <PresentationFormat>Widescreen</PresentationFormat>
  <Paragraphs>41</Paragraphs>
  <Slides>24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LNTH-LuoLuoNotangYuanTi 1</vt:lpstr>
      <vt:lpstr>#9Slide05 Phobia</vt:lpstr>
      <vt:lpstr>#9Slide05 SVNClementine</vt:lpstr>
      <vt:lpstr>#9Slide07 SVNBeachwood Sans</vt:lpstr>
      <vt:lpstr>Arial</vt:lpstr>
      <vt:lpstr>Calibri</vt:lpstr>
      <vt:lpstr>Calibri Light</vt:lpstr>
      <vt:lpstr>SVN-Apple</vt:lpstr>
      <vt:lpstr>UTM Edwardian</vt:lpstr>
      <vt:lpstr>UTM Showcard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19</cp:revision>
  <dcterms:created xsi:type="dcterms:W3CDTF">2023-09-06T13:48:55Z</dcterms:created>
  <dcterms:modified xsi:type="dcterms:W3CDTF">2024-08-23T14:19:06Z</dcterms:modified>
  <cp:category>9Slide.vn</cp:category>
</cp:coreProperties>
</file>