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54"/>
  </p:notesMasterIdLst>
  <p:sldIdLst>
    <p:sldId id="291" r:id="rId3"/>
    <p:sldId id="290" r:id="rId4"/>
    <p:sldId id="293" r:id="rId5"/>
    <p:sldId id="292" r:id="rId6"/>
    <p:sldId id="352" r:id="rId7"/>
    <p:sldId id="333" r:id="rId8"/>
    <p:sldId id="303" r:id="rId9"/>
    <p:sldId id="314" r:id="rId10"/>
    <p:sldId id="304" r:id="rId11"/>
    <p:sldId id="334" r:id="rId12"/>
    <p:sldId id="306" r:id="rId13"/>
    <p:sldId id="338" r:id="rId14"/>
    <p:sldId id="339" r:id="rId15"/>
    <p:sldId id="307" r:id="rId16"/>
    <p:sldId id="335" r:id="rId17"/>
    <p:sldId id="336" r:id="rId18"/>
    <p:sldId id="337" r:id="rId19"/>
    <p:sldId id="318" r:id="rId20"/>
    <p:sldId id="319" r:id="rId21"/>
    <p:sldId id="320" r:id="rId22"/>
    <p:sldId id="300" r:id="rId23"/>
    <p:sldId id="299" r:id="rId24"/>
    <p:sldId id="340" r:id="rId25"/>
    <p:sldId id="341" r:id="rId26"/>
    <p:sldId id="342" r:id="rId27"/>
    <p:sldId id="261" r:id="rId28"/>
    <p:sldId id="265" r:id="rId29"/>
    <p:sldId id="256" r:id="rId30"/>
    <p:sldId id="301" r:id="rId31"/>
    <p:sldId id="353" r:id="rId32"/>
    <p:sldId id="324" r:id="rId33"/>
    <p:sldId id="345" r:id="rId34"/>
    <p:sldId id="354" r:id="rId35"/>
    <p:sldId id="325" r:id="rId36"/>
    <p:sldId id="343" r:id="rId37"/>
    <p:sldId id="346" r:id="rId38"/>
    <p:sldId id="355" r:id="rId39"/>
    <p:sldId id="326" r:id="rId40"/>
    <p:sldId id="348" r:id="rId41"/>
    <p:sldId id="347" r:id="rId42"/>
    <p:sldId id="356" r:id="rId43"/>
    <p:sldId id="327" r:id="rId44"/>
    <p:sldId id="310" r:id="rId45"/>
    <p:sldId id="309" r:id="rId46"/>
    <p:sldId id="344" r:id="rId47"/>
    <p:sldId id="311" r:id="rId48"/>
    <p:sldId id="349" r:id="rId49"/>
    <p:sldId id="350" r:id="rId50"/>
    <p:sldId id="351" r:id="rId51"/>
    <p:sldId id="312" r:id="rId52"/>
    <p:sldId id="332" r:id="rId53"/>
  </p:sldIdLst>
  <p:sldSz cx="12192000" cy="6858000"/>
  <p:notesSz cx="6858000" cy="9144000"/>
  <p:embeddedFontLst>
    <p:embeddedFont>
      <p:font typeface="Roboto" charset="0"/>
      <p:regular r:id="rId55"/>
      <p:bold r:id="rId56"/>
      <p:italic r:id="rId57"/>
      <p:boldItalic r:id="rId58"/>
    </p:embeddedFont>
    <p:embeddedFont>
      <p:font typeface="LNTH-LuoLuoNotangYuanTi 1" charset="-128"/>
      <p:regular r:id="rId59"/>
    </p:embeddedFont>
    <p:embeddedFont>
      <p:font typeface="Calibri" pitchFamily="34" charset="0"/>
      <p:regular r:id="rId60"/>
      <p:bold r:id="rId61"/>
      <p:italic r:id="rId62"/>
      <p:boldItalic r:id="rId63"/>
    </p:embeddedFont>
    <p:embeddedFont>
      <p:font typeface="Calibri Light" pitchFamily="34" charset="0"/>
      <p:regular r:id="rId64"/>
      <p:italic r:id="rId65"/>
    </p:embeddedFont>
    <p:embeddedFont>
      <p:font typeface="等线" charset="-122"/>
      <p:regular r:id="rId66"/>
      <p:bold r:id="rId67"/>
    </p:embeddedFont>
    <p:embeddedFont>
      <p:font typeface="微软雅黑" pitchFamily="34" charset="-122"/>
      <p:regular r:id="rId68"/>
      <p:bold r:id="rId69"/>
    </p:embeddedFont>
  </p:embeddedFontLst>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2E6"/>
    <a:srgbClr val="F4EBDA"/>
    <a:srgbClr val="36474F"/>
    <a:srgbClr val="F3F3F3"/>
    <a:srgbClr val="F7FCFE"/>
    <a:srgbClr val="FFFFFC"/>
    <a:srgbClr val="FFFFFF"/>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634" autoAdjust="0"/>
  </p:normalViewPr>
  <p:slideViewPr>
    <p:cSldViewPr snapToGrid="0" showGuides="1">
      <p:cViewPr>
        <p:scale>
          <a:sx n="50" d="100"/>
          <a:sy n="50" d="100"/>
        </p:scale>
        <p:origin x="-804" y="-498"/>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58368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Bài soạn của LAN HƯƠNG - 0354473852. Mọi nick Zalo khác đều là giả mạo</a:t>
            </a:r>
          </a:p>
          <a:p>
            <a:endParaRPr lang="en-US"/>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267925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Bài soạn của LAN HƯƠNG - 0354473852. Mọi nick Zalo khác đều là giả mạo</a:t>
            </a:r>
          </a:p>
          <a:p>
            <a:endParaRPr lang="en-US"/>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17</a:t>
            </a:fld>
            <a:endParaRPr lang="zh-CN" altLang="en-US"/>
          </a:p>
        </p:txBody>
      </p:sp>
    </p:spTree>
    <p:extLst>
      <p:ext uri="{BB962C8B-B14F-4D97-AF65-F5344CB8AC3E}">
        <p14:creationId xmlns:p14="http://schemas.microsoft.com/office/powerpoint/2010/main" val="414532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26</a:t>
            </a:fld>
            <a:endParaRPr lang="zh-CN" altLang="en-US"/>
          </a:p>
        </p:txBody>
      </p:sp>
    </p:spTree>
    <p:extLst>
      <p:ext uri="{BB962C8B-B14F-4D97-AF65-F5344CB8AC3E}">
        <p14:creationId xmlns:p14="http://schemas.microsoft.com/office/powerpoint/2010/main" val="276813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soạn của LAN HƯƠNG - 0354473852. Mọi nick Zalo khác đều là giả mạo</a:t>
            </a:r>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31</a:t>
            </a:fld>
            <a:endParaRPr lang="zh-CN" altLang="en-US"/>
          </a:p>
        </p:txBody>
      </p:sp>
    </p:spTree>
    <p:extLst>
      <p:ext uri="{BB962C8B-B14F-4D97-AF65-F5344CB8AC3E}">
        <p14:creationId xmlns:p14="http://schemas.microsoft.com/office/powerpoint/2010/main" val="3686779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CAED1C-9A2C-4218-ED4F-587369FC34B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34693" y="1209368"/>
            <a:ext cx="3652441" cy="3657600"/>
          </a:xfrm>
          <a:prstGeom prst="rect">
            <a:avLst/>
          </a:prstGeom>
        </p:spPr>
      </p:pic>
      <p:pic>
        <p:nvPicPr>
          <p:cNvPr id="3" name="Picture 2">
            <a:extLst>
              <a:ext uri="{FF2B5EF4-FFF2-40B4-BE49-F238E27FC236}">
                <a16:creationId xmlns:a16="http://schemas.microsoft.com/office/drawing/2014/main" xmlns="" id="{5FC70D21-96CA-D584-FFC8-5077D21F1A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02984" y="1600200"/>
            <a:ext cx="3652441" cy="3657600"/>
          </a:xfrm>
          <a:prstGeom prst="rect">
            <a:avLst/>
          </a:prstGeom>
        </p:spPr>
      </p:pic>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E8CA53-903E-45B1-924E-016F6886A371}" type="datetimeFigureOut">
              <a:rPr lang="en-US" smtClean="0"/>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424855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E8CA53-903E-45B1-924E-016F6886A371}" type="datetimeFigureOut">
              <a:rPr lang="en-US" smtClean="0"/>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148501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E8CA53-903E-45B1-924E-016F6886A371}" type="datetimeFigureOut">
              <a:rPr lang="en-US" smtClean="0"/>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20691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E8CA53-903E-45B1-924E-016F6886A371}" type="datetimeFigureOut">
              <a:rPr lang="en-US" smtClean="0"/>
              <a:t>16/01/2025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2915238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E8CA53-903E-45B1-924E-016F6886A371}" type="datetimeFigureOut">
              <a:rPr lang="en-US" smtClean="0"/>
              <a:t>16/01/2025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3694623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8CA53-903E-45B1-924E-016F6886A371}" type="datetimeFigureOut">
              <a:rPr lang="en-US" smtClean="0"/>
              <a:t>16/01/2025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105418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E8CA53-903E-45B1-924E-016F6886A371}" type="datetimeFigureOut">
              <a:rPr lang="en-US" smtClean="0"/>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3432008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E8CA53-903E-45B1-924E-016F6886A371}" type="datetimeFigureOut">
              <a:rPr lang="en-US" smtClean="0"/>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2396661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E8CA53-903E-45B1-924E-016F6886A371}" type="datetimeFigureOut">
              <a:rPr lang="en-US" smtClean="0"/>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4234330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E8CA53-903E-45B1-924E-016F6886A371}" type="datetimeFigureOut">
              <a:rPr lang="en-US" smtClean="0"/>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53267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43AD01-E831-DC5D-ED70-3872DEAC224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34693" y="1209368"/>
            <a:ext cx="3652441" cy="3657600"/>
          </a:xfrm>
          <a:prstGeom prst="rect">
            <a:avLst/>
          </a:prstGeom>
        </p:spPr>
      </p:pic>
      <p:pic>
        <p:nvPicPr>
          <p:cNvPr id="3" name="Picture 2">
            <a:extLst>
              <a:ext uri="{FF2B5EF4-FFF2-40B4-BE49-F238E27FC236}">
                <a16:creationId xmlns:a16="http://schemas.microsoft.com/office/drawing/2014/main" xmlns="" id="{1EE722A2-0180-15EF-3C2B-C496005B620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02984" y="1600200"/>
            <a:ext cx="3652441" cy="3657600"/>
          </a:xfrm>
          <a:prstGeom prst="rect">
            <a:avLst/>
          </a:prstGeom>
        </p:spPr>
      </p:pic>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E8CA53-903E-45B1-924E-016F6886A371}" type="datetimeFigureOut">
              <a:rPr lang="en-US" smtClean="0"/>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5B2D-261F-417C-BEAA-C9491D796AC3}" type="slidenum">
              <a:rPr lang="en-US" smtClean="0"/>
              <a:t>‹#›</a:t>
            </a:fld>
            <a:endParaRPr lang="en-US"/>
          </a:p>
        </p:txBody>
      </p:sp>
    </p:spTree>
    <p:extLst>
      <p:ext uri="{BB962C8B-B14F-4D97-AF65-F5344CB8AC3E}">
        <p14:creationId xmlns:p14="http://schemas.microsoft.com/office/powerpoint/2010/main" val="168175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39F2FAF1-111A-66FE-C2B6-1D1D83F5FA4F}"/>
              </a:ext>
            </a:extLst>
          </p:cNvPr>
          <p:cNvSpPr txBox="1"/>
          <p:nvPr userDrawn="1"/>
        </p:nvSpPr>
        <p:spPr>
          <a:xfrm>
            <a:off x="0" y="-1637751"/>
            <a:ext cx="12192000" cy="494751"/>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6" name="Picture 5">
            <a:extLst>
              <a:ext uri="{FF2B5EF4-FFF2-40B4-BE49-F238E27FC236}">
                <a16:creationId xmlns:a16="http://schemas.microsoft.com/office/drawing/2014/main" xmlns="" id="{6F143608-0DDD-E2A7-F1F0-4E3CA56FCB23}"/>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0" y="292571"/>
            <a:ext cx="12192000" cy="6565429"/>
          </a:xfrm>
          <a:prstGeom prst="rect">
            <a:avLst/>
          </a:prstGeom>
        </p:spPr>
      </p:pic>
      <p:pic>
        <p:nvPicPr>
          <p:cNvPr id="3" name="Picture 2">
            <a:extLst>
              <a:ext uri="{FF2B5EF4-FFF2-40B4-BE49-F238E27FC236}">
                <a16:creationId xmlns:a16="http://schemas.microsoft.com/office/drawing/2014/main" xmlns="" id="{23669832-0236-6BA1-9D94-1FBD70BDF9D8}"/>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6034693" y="1209368"/>
            <a:ext cx="3652441" cy="3657600"/>
          </a:xfrm>
          <a:prstGeom prst="rect">
            <a:avLst/>
          </a:prstGeom>
        </p:spPr>
      </p:pic>
      <p:pic>
        <p:nvPicPr>
          <p:cNvPr id="5" name="Picture 4">
            <a:extLst>
              <a:ext uri="{FF2B5EF4-FFF2-40B4-BE49-F238E27FC236}">
                <a16:creationId xmlns:a16="http://schemas.microsoft.com/office/drawing/2014/main" xmlns="" id="{8258074C-C40D-6EDD-28D0-D00294B6B7A3}"/>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15202984" y="1600200"/>
            <a:ext cx="3652441" cy="3657600"/>
          </a:xfrm>
          <a:prstGeom prst="rect">
            <a:avLst/>
          </a:prstGeom>
        </p:spPr>
      </p:pic>
      <p:pic>
        <p:nvPicPr>
          <p:cNvPr id="8" name="Picture 7">
            <a:extLst>
              <a:ext uri="{FF2B5EF4-FFF2-40B4-BE49-F238E27FC236}">
                <a16:creationId xmlns:a16="http://schemas.microsoft.com/office/drawing/2014/main" xmlns="" id="{B9289014-ADB9-6DB8-186D-1BD4B6499919}"/>
              </a:ext>
            </a:extLst>
          </p:cNvPr>
          <p:cNvPicPr>
            <a:picLocks noChangeAspect="1"/>
          </p:cNvPicPr>
          <p:nvPr userDrawn="1"/>
        </p:nvPicPr>
        <p:blipFill rotWithShape="1">
          <a:blip r:embed="rId12" cstate="screen">
            <a:extLst>
              <a:ext uri="{28A0092B-C50C-407E-A947-70E740481C1C}">
                <a14:useLocalDpi xmlns:a14="http://schemas.microsoft.com/office/drawing/2010/main" val="0"/>
              </a:ext>
            </a:extLst>
          </a:blip>
          <a:srcRect l="6402" t="8333" r="6402" b="11667"/>
          <a:stretch/>
        </p:blipFill>
        <p:spPr>
          <a:xfrm>
            <a:off x="4667251" y="8293571"/>
            <a:ext cx="3924300" cy="5486400"/>
          </a:xfrm>
          <a:prstGeom prst="rect">
            <a:avLst/>
          </a:prstGeom>
        </p:spPr>
      </p:pic>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78" r:id="rId8"/>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854BA120-7B42-6EFB-CF11-1D9CAD3F89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8CA53-903E-45B1-924E-016F6886A371}" type="datetimeFigureOut">
              <a:rPr lang="en-US" smtClean="0"/>
              <a:t>16/01/2025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A5B2D-261F-417C-BEAA-C9491D796AC3}" type="slidenum">
              <a:rPr lang="en-US" smtClean="0"/>
              <a:t>‹#›</a:t>
            </a:fld>
            <a:endParaRPr lang="en-US"/>
          </a:p>
        </p:txBody>
      </p:sp>
      <p:pic>
        <p:nvPicPr>
          <p:cNvPr id="7" name="Picture 6">
            <a:extLst>
              <a:ext uri="{FF2B5EF4-FFF2-40B4-BE49-F238E27FC236}">
                <a16:creationId xmlns:a16="http://schemas.microsoft.com/office/drawing/2014/main" xmlns="" id="{0792DB34-8B14-FF81-3B86-43F2E58401B0}"/>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034693" y="1209368"/>
            <a:ext cx="3652441" cy="3657600"/>
          </a:xfrm>
          <a:prstGeom prst="rect">
            <a:avLst/>
          </a:prstGeom>
        </p:spPr>
      </p:pic>
      <p:pic>
        <p:nvPicPr>
          <p:cNvPr id="9" name="Picture 8">
            <a:extLst>
              <a:ext uri="{FF2B5EF4-FFF2-40B4-BE49-F238E27FC236}">
                <a16:creationId xmlns:a16="http://schemas.microsoft.com/office/drawing/2014/main" xmlns="" id="{2AC92935-FED5-F508-4FDB-479A532E3ABD}"/>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5202984" y="1600200"/>
            <a:ext cx="3652441" cy="3657600"/>
          </a:xfrm>
          <a:prstGeom prst="rect">
            <a:avLst/>
          </a:prstGeom>
        </p:spPr>
      </p:pic>
      <p:pic>
        <p:nvPicPr>
          <p:cNvPr id="10" name="Picture 9">
            <a:extLst>
              <a:ext uri="{FF2B5EF4-FFF2-40B4-BE49-F238E27FC236}">
                <a16:creationId xmlns:a16="http://schemas.microsoft.com/office/drawing/2014/main" xmlns="" id="{E62AA732-1E35-F549-3489-7321E63FD562}"/>
              </a:ext>
            </a:extLst>
          </p:cNvPr>
          <p:cNvPicPr>
            <a:picLocks noChangeAspect="1"/>
          </p:cNvPicPr>
          <p:nvPr userDrawn="1"/>
        </p:nvPicPr>
        <p:blipFill rotWithShape="1">
          <a:blip r:embed="rId14" cstate="screen">
            <a:extLst>
              <a:ext uri="{28A0092B-C50C-407E-A947-70E740481C1C}">
                <a14:useLocalDpi xmlns:a14="http://schemas.microsoft.com/office/drawing/2010/main" val="0"/>
              </a:ext>
            </a:extLst>
          </a:blip>
          <a:srcRect l="6402" t="8333" r="6402" b="11667"/>
          <a:stretch/>
        </p:blipFill>
        <p:spPr>
          <a:xfrm>
            <a:off x="4667251" y="8293571"/>
            <a:ext cx="3924300" cy="5486400"/>
          </a:xfrm>
          <a:prstGeom prst="rect">
            <a:avLst/>
          </a:prstGeom>
        </p:spPr>
      </p:pic>
    </p:spTree>
    <p:extLst>
      <p:ext uri="{BB962C8B-B14F-4D97-AF65-F5344CB8AC3E}">
        <p14:creationId xmlns:p14="http://schemas.microsoft.com/office/powerpoint/2010/main" val="17176890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image" Target="../media/image2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slideLayout" Target="../slideLayouts/slideLayout15.xml"/><Relationship Id="rId7" Type="http://schemas.microsoft.com/office/2007/relationships/hdphoto" Target="../media/hdphoto7.wdp"/><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audio" Target="../media/media1.mp3"/><Relationship Id="rId16" Type="http://schemas.openxmlformats.org/officeDocument/2006/relationships/slide" Target="slide27.xml"/><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jpg"/><Relationship Id="rId15" Type="http://schemas.microsoft.com/office/2007/relationships/hdphoto" Target="../media/hdphoto9.wdp"/><Relationship Id="rId10" Type="http://schemas.openxmlformats.org/officeDocument/2006/relationships/image" Target="../media/image47.png"/><Relationship Id="rId4" Type="http://schemas.openxmlformats.org/officeDocument/2006/relationships/notesSlide" Target="../notesSlides/notesSlide4.xml"/><Relationship Id="rId9" Type="http://schemas.microsoft.com/office/2007/relationships/hdphoto" Target="../media/hdphoto8.wdp"/><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5.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29.xml"/><Relationship Id="rId3" Type="http://schemas.openxmlformats.org/officeDocument/2006/relationships/image" Target="../media/image45.png"/><Relationship Id="rId7" Type="http://schemas.openxmlformats.org/officeDocument/2006/relationships/image" Target="../media/image55.gif"/><Relationship Id="rId12" Type="http://schemas.openxmlformats.org/officeDocument/2006/relationships/image" Target="../media/image49.png"/><Relationship Id="rId2" Type="http://schemas.openxmlformats.org/officeDocument/2006/relationships/image" Target="../media/image44.jpg"/><Relationship Id="rId16" Type="http://schemas.openxmlformats.org/officeDocument/2006/relationships/slide" Target="slide32.xml"/><Relationship Id="rId1" Type="http://schemas.openxmlformats.org/officeDocument/2006/relationships/slideLayout" Target="../slideLayouts/slideLayout15.xml"/><Relationship Id="rId6" Type="http://schemas.microsoft.com/office/2007/relationships/hdphoto" Target="../media/hdphoto8.wdp"/><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slide" Target="slide31.xml"/><Relationship Id="rId10" Type="http://schemas.openxmlformats.org/officeDocument/2006/relationships/image" Target="../media/image48.png"/><Relationship Id="rId4" Type="http://schemas.microsoft.com/office/2007/relationships/hdphoto" Target="../media/hdphoto7.wdp"/><Relationship Id="rId9" Type="http://schemas.openxmlformats.org/officeDocument/2006/relationships/image" Target="../media/image47.png"/><Relationship Id="rId1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0.xml"/><Relationship Id="rId18" Type="http://schemas.openxmlformats.org/officeDocument/2006/relationships/image" Target="../media/image53.png"/><Relationship Id="rId3" Type="http://schemas.openxmlformats.org/officeDocument/2006/relationships/slideLayout" Target="../slideLayouts/slideLayout15.xml"/><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55.gif"/><Relationship Id="rId2" Type="http://schemas.openxmlformats.org/officeDocument/2006/relationships/audio" Target="../media/media2.mp3"/><Relationship Id="rId16" Type="http://schemas.openxmlformats.org/officeDocument/2006/relationships/image" Target="../media/image56.png"/><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45.png"/><Relationship Id="rId15" Type="http://schemas.openxmlformats.org/officeDocument/2006/relationships/slide" Target="slide32.xml"/><Relationship Id="rId10" Type="http://schemas.openxmlformats.org/officeDocument/2006/relationships/image" Target="../media/image48.png"/><Relationship Id="rId4" Type="http://schemas.openxmlformats.org/officeDocument/2006/relationships/image" Target="../media/image44.jpg"/><Relationship Id="rId9" Type="http://schemas.openxmlformats.org/officeDocument/2006/relationships/image" Target="../media/image47.png"/><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0.xml"/><Relationship Id="rId3" Type="http://schemas.openxmlformats.org/officeDocument/2006/relationships/slideLayout" Target="../slideLayouts/slideLayout15.xml"/><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53.png"/><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45.png"/><Relationship Id="rId15" Type="http://schemas.openxmlformats.org/officeDocument/2006/relationships/slide" Target="slide32.xml"/><Relationship Id="rId10" Type="http://schemas.openxmlformats.org/officeDocument/2006/relationships/image" Target="../media/image48.png"/><Relationship Id="rId4" Type="http://schemas.openxmlformats.org/officeDocument/2006/relationships/image" Target="../media/image44.jpg"/><Relationship Id="rId9" Type="http://schemas.openxmlformats.org/officeDocument/2006/relationships/image" Target="../media/image47.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2.xml"/><Relationship Id="rId3" Type="http://schemas.openxmlformats.org/officeDocument/2006/relationships/slideLayout" Target="../slideLayouts/slideLayout15.xml"/><Relationship Id="rId7" Type="http://schemas.openxmlformats.org/officeDocument/2006/relationships/image" Target="../media/image46.png"/><Relationship Id="rId12" Type="http://schemas.openxmlformats.org/officeDocument/2006/relationships/slide" Target="slide31.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jpg"/><Relationship Id="rId9" Type="http://schemas.openxmlformats.org/officeDocument/2006/relationships/image" Target="../media/image47.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3.png"/><Relationship Id="rId3" Type="http://schemas.openxmlformats.org/officeDocument/2006/relationships/slideLayout" Target="../slideLayouts/slideLayout15.xml"/><Relationship Id="rId7" Type="http://schemas.openxmlformats.org/officeDocument/2006/relationships/image" Target="../media/image46.png"/><Relationship Id="rId12" Type="http://schemas.openxmlformats.org/officeDocument/2006/relationships/slide" Target="slide32.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jpg"/><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60.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9.png"/><Relationship Id="rId9"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2.sv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5.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6.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audio" Target="../media/audio1.wav"/><Relationship Id="rId3" Type="http://schemas.openxmlformats.org/officeDocument/2006/relationships/image" Target="../media/image11.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F21F70-C65D-9C56-2915-9CBF9483BAD8}"/>
              </a:ext>
            </a:extLst>
          </p:cNvPr>
          <p:cNvSpPr txBox="1"/>
          <p:nvPr/>
        </p:nvSpPr>
        <p:spPr>
          <a:xfrm>
            <a:off x="13639564" y="1673178"/>
            <a:ext cx="7979347" cy="1755822"/>
          </a:xfrm>
          <a:prstGeom prst="rect">
            <a:avLst/>
          </a:prstGeom>
          <a:noFill/>
        </p:spPr>
        <p:txBody>
          <a:bodyPr wrap="square" rtlCol="0">
            <a:prstTxWarp prst="textArchUp">
              <a:avLst/>
            </a:prstTxWarp>
            <a:spAutoFit/>
          </a:bodyPr>
          <a:lstStyle/>
          <a:p>
            <a:pPr algn="ctr">
              <a:lnSpc>
                <a:spcPct val="130000"/>
              </a:lnSpc>
            </a:pPr>
            <a:r>
              <a:rPr lang="en-US" sz="96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UTM Mother" panose="02040603050506020204" pitchFamily="18" charset="0"/>
              </a:rPr>
              <a:t>G</a:t>
            </a:r>
            <a:r>
              <a:rPr lang="en-US" sz="9600" b="1">
                <a:ln w="1905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UTM Mother" panose="02040603050506020204" pitchFamily="18" charset="0"/>
              </a:rPr>
              <a:t>i</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ờ </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t</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r</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á</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i </a:t>
            </a:r>
            <a:r>
              <a:rPr lang="en-US" sz="9600" b="1">
                <a:ln w="1905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9600" b="1">
                <a:ln w="19050">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UTM Mother" panose="02040603050506020204" pitchFamily="18" charset="0"/>
              </a:rPr>
              <a:t>ấ</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t</a:t>
            </a:r>
            <a:endPar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pic>
        <p:nvPicPr>
          <p:cNvPr id="3" name="Picture 2">
            <a:extLst>
              <a:ext uri="{FF2B5EF4-FFF2-40B4-BE49-F238E27FC236}">
                <a16:creationId xmlns:a16="http://schemas.microsoft.com/office/drawing/2014/main" xmlns="" id="{B40D24F6-068A-6AE4-5017-38C7EADCA14C}"/>
              </a:ext>
            </a:extLst>
          </p:cNvPr>
          <p:cNvPicPr>
            <a:picLocks noChangeAspect="1"/>
          </p:cNvPicPr>
          <p:nvPr/>
        </p:nvPicPr>
        <p:blipFill>
          <a:blip r:embed="rId3"/>
          <a:stretch>
            <a:fillRect/>
          </a:stretch>
        </p:blipFill>
        <p:spPr>
          <a:xfrm>
            <a:off x="779465" y="16403"/>
            <a:ext cx="9925148" cy="3596952"/>
          </a:xfrm>
          <a:prstGeom prst="rect">
            <a:avLst/>
          </a:prstGeom>
        </p:spPr>
      </p:pic>
    </p:spTree>
    <p:extLst>
      <p:ext uri="{BB962C8B-B14F-4D97-AF65-F5344CB8AC3E}">
        <p14:creationId xmlns:p14="http://schemas.microsoft.com/office/powerpoint/2010/main" val="2636508133"/>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22A52AA-70C0-59EC-B61A-DC31F1591538}"/>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 name="Rectangle 1">
            <a:extLst>
              <a:ext uri="{FF2B5EF4-FFF2-40B4-BE49-F238E27FC236}">
                <a16:creationId xmlns:a16="http://schemas.microsoft.com/office/drawing/2014/main" xmlns="" id="{C442F8DE-FF23-4E53-A586-2C7C665B0EA0}"/>
              </a:ext>
            </a:extLst>
          </p:cNvPr>
          <p:cNvSpPr/>
          <p:nvPr/>
        </p:nvSpPr>
        <p:spPr>
          <a:xfrm>
            <a:off x="602172" y="599963"/>
            <a:ext cx="10846878" cy="53399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Năm 2022, chủ đề của Giờ Trái Đất là “Kiến tạo tương lai – Bây giờ</a:t>
            </a:r>
            <a:r>
              <a:rPr kumimoji="0" lang="en-US" sz="3100" b="0" i="0" u="none" strike="noStrike" kern="1200" cap="none" spc="0" normalizeH="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hoặc không bao giờ” với các thông điệp: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Trái Đất là duy nhất, cần được bảo vệ cho thế hệ hôm nay và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về sau.</a:t>
            </a:r>
            <a:endPar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endParaRPr>
          </a:p>
          <a:p>
            <a:pPr lvl="0" algn="just"/>
            <a:r>
              <a:rPr lang="vi-VN" sz="3100">
                <a:solidFill>
                  <a:srgbClr val="000000"/>
                </a:solidFill>
                <a:latin typeface="Calibri" panose="020F0502020204030204" pitchFamily="34" charset="0"/>
                <a:cs typeface="Calibri" panose="020F0502020204030204" pitchFamily="34" charset="0"/>
              </a:rPr>
              <a:t>– Giảm phát thải khí nhà kính là góp phần chống biến đổi khí hậu.</a:t>
            </a:r>
          </a:p>
          <a:p>
            <a:pPr lvl="0" algn="just"/>
            <a:r>
              <a:rPr lang="vi-VN" sz="3100">
                <a:solidFill>
                  <a:srgbClr val="000000"/>
                </a:solidFill>
                <a:latin typeface="Calibri" panose="020F0502020204030204" pitchFamily="34" charset="0"/>
                <a:cs typeface="Calibri" panose="020F0502020204030204" pitchFamily="34" charset="0"/>
              </a:rPr>
              <a:t>– Chống biến đổi khí hậu là trách nhiệm của tất cả chúng ta.</a:t>
            </a:r>
          </a:p>
          <a:p>
            <a:pPr lvl="0" algn="just"/>
            <a:r>
              <a:rPr lang="vi-VN" sz="3100">
                <a:solidFill>
                  <a:srgbClr val="000000"/>
                </a:solidFill>
                <a:latin typeface="Calibri" panose="020F0502020204030204" pitchFamily="34" charset="0"/>
                <a:cs typeface="Calibri" panose="020F0502020204030204" pitchFamily="34" charset="0"/>
              </a:rPr>
              <a:t>– Tắt bớt một bóng đèn là thêm một cơ hội làm mát Trái Đất.</a:t>
            </a:r>
          </a:p>
          <a:p>
            <a:pPr lvl="0" algn="just"/>
            <a:r>
              <a:rPr lang="vi-VN" sz="3100">
                <a:solidFill>
                  <a:srgbClr val="000000"/>
                </a:solidFill>
                <a:latin typeface="Calibri" panose="020F0502020204030204" pitchFamily="34" charset="0"/>
                <a:cs typeface="Calibri" panose="020F0502020204030204" pitchFamily="34" charset="0"/>
              </a:rPr>
              <a:t>– Hãy để màu xanh lá cây là màu mới của hành tinh.</a:t>
            </a:r>
          </a:p>
          <a:p>
            <a:pPr lvl="0" algn="just"/>
            <a:r>
              <a:rPr lang="vi-VN" sz="3100">
                <a:solidFill>
                  <a:srgbClr val="000000"/>
                </a:solidFill>
                <a:latin typeface="Calibri" panose="020F0502020204030204" pitchFamily="34" charset="0"/>
                <a:cs typeface="Calibri" panose="020F0502020204030204" pitchFamily="34" charset="0"/>
              </a:rPr>
              <a:t>– Hãy bước thêm một bước để cứu lấy Trái Đất.</a:t>
            </a:r>
          </a:p>
          <a:p>
            <a:pPr lvl="0" algn="just"/>
            <a:r>
              <a:rPr lang="vi-VN" sz="3100">
                <a:solidFill>
                  <a:srgbClr val="000000"/>
                </a:solidFill>
                <a:latin typeface="Calibri" panose="020F0502020204030204" pitchFamily="34" charset="0"/>
                <a:cs typeface="Calibri" panose="020F0502020204030204" pitchFamily="34" charset="0"/>
              </a:rPr>
              <a:t>– Hướng đến tương lai, hành động ngay.</a:t>
            </a:r>
          </a:p>
          <a:p>
            <a:pPr lvl="0" algn="just"/>
            <a:r>
              <a:rPr lang="en-US" sz="3100">
                <a:solidFill>
                  <a:srgbClr val="000000"/>
                </a:solidFill>
                <a:latin typeface="Calibri" panose="020F0502020204030204" pitchFamily="34" charset="0"/>
                <a:cs typeface="Calibri" panose="020F0502020204030204" pitchFamily="34" charset="0"/>
              </a:rPr>
              <a:t>					</a:t>
            </a:r>
            <a:r>
              <a:rPr lang="vi-VN" sz="3100" i="1">
                <a:solidFill>
                  <a:srgbClr val="000000"/>
                </a:solidFill>
                <a:latin typeface="Calibri" panose="020F0502020204030204" pitchFamily="34" charset="0"/>
                <a:cs typeface="Calibri" panose="020F0502020204030204" pitchFamily="34" charset="0"/>
              </a:rPr>
              <a:t>Hoàng Nguyên Thảo tổng hợp</a:t>
            </a:r>
            <a:endParaRPr kumimoji="0" lang="vi-VN" sz="31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54331926"/>
      </p:ext>
    </p:extLst>
  </p:cSld>
  <p:clrMapOvr>
    <a:masterClrMapping/>
  </p:clrMapOvr>
  <p:transition spd="slow"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19ADE86-21A3-47E3-B9AF-D763F0A52649}"/>
              </a:ext>
            </a:extLst>
          </p:cNvPr>
          <p:cNvGrpSpPr/>
          <p:nvPr/>
        </p:nvGrpSpPr>
        <p:grpSpPr>
          <a:xfrm>
            <a:off x="1967114" y="1241290"/>
            <a:ext cx="9773039" cy="5348441"/>
            <a:chOff x="241449" y="997935"/>
            <a:chExt cx="9773039" cy="5348441"/>
          </a:xfrm>
        </p:grpSpPr>
        <p:pic>
          <p:nvPicPr>
            <p:cNvPr id="4098" name="Picture 2" descr="Premium Vector | Cute happy smiling book. cartoon character.">
              <a:extLst>
                <a:ext uri="{FF2B5EF4-FFF2-40B4-BE49-F238E27FC236}">
                  <a16:creationId xmlns:a16="http://schemas.microsoft.com/office/drawing/2014/main" xmlns="" id="{D771CCF8-C3AE-474E-9ACC-665C115598C2}"/>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42356" y1="53383" x2="44862" y2="59649"/>
                          <a14:foregroundMark x1="62155" y1="48872" x2="73684" y2="61654"/>
                          <a14:foregroundMark x1="70927" y1="46867" x2="34085" y2="58396"/>
                          <a14:foregroundMark x1="38596" y1="51378" x2="46115" y2="59649"/>
                        </a14:backgroundRemoval>
                      </a14:imgEffect>
                    </a14:imgLayer>
                  </a14:imgProps>
                </a:ext>
                <a:ext uri="{28A0092B-C50C-407E-A947-70E740481C1C}">
                  <a14:useLocalDpi xmlns:a14="http://schemas.microsoft.com/office/drawing/2010/main" val="0"/>
                </a:ext>
              </a:extLst>
            </a:blip>
            <a:srcRect/>
            <a:stretch>
              <a:fillRect/>
            </a:stretch>
          </p:blipFill>
          <p:spPr bwMode="auto">
            <a:xfrm>
              <a:off x="241449" y="997935"/>
              <a:ext cx="2431065" cy="2431065"/>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xmlns="" id="{976C9198-AC48-4B31-9A88-E6B8DC48B5E0}"/>
                </a:ext>
              </a:extLst>
            </p:cNvPr>
            <p:cNvSpPr/>
            <p:nvPr/>
          </p:nvSpPr>
          <p:spPr>
            <a:xfrm flipH="1">
              <a:off x="2678624" y="2417736"/>
              <a:ext cx="7335864" cy="3928640"/>
            </a:xfrm>
            <a:prstGeom prst="teardrop">
              <a:avLst>
                <a:gd name="adj" fmla="val 1102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16FBE58-2E05-4CAC-B765-E34B5CF9D2C8}"/>
                </a:ext>
              </a:extLst>
            </p:cNvPr>
            <p:cNvSpPr txBox="1"/>
            <p:nvPr/>
          </p:nvSpPr>
          <p:spPr>
            <a:xfrm>
              <a:off x="3281843" y="2675648"/>
              <a:ext cx="5708388" cy="2554545"/>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Toàn bài đọc với giọng thong thả, tươi vui.</a:t>
              </a:r>
            </a:p>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Nhấn giọng ở những từ ngữ chỉ nội dung, ý nghĩa, thông điệp của chương trình.</a:t>
              </a:r>
              <a:endParaRPr lang="vi-VN" sz="3200" dirty="0">
                <a:latin typeface="Calibri" panose="020F0502020204030204" pitchFamily="34" charset="0"/>
                <a:cs typeface="Calibri" panose="020F0502020204030204" pitchFamily="34" charset="0"/>
              </a:endParaRPr>
            </a:p>
          </p:txBody>
        </p:sp>
      </p:grpSp>
      <p:pic>
        <p:nvPicPr>
          <p:cNvPr id="3" name="Picture 2" descr="Hình ảnh đèn Tiết Kiệm Năng Lượng ánh Sáng điện đèn Tiết Kiệm Năng Lượng  Vectơ PNG , Nhẹ, điện Lực, Bóng đèn Tiết Kiệm Năng Lượng PNG và Vector với  nền">
            <a:extLst>
              <a:ext uri="{FF2B5EF4-FFF2-40B4-BE49-F238E27FC236}">
                <a16:creationId xmlns:a16="http://schemas.microsoft.com/office/drawing/2014/main" xmlns="" id="{C0382268-1C1D-E3AF-2A89-408443A4BAA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8" y="2257999"/>
            <a:ext cx="3065302" cy="43317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AEC1D57-550E-1970-0D7E-6EAF014A5D1F}"/>
              </a:ext>
            </a:extLst>
          </p:cNvPr>
          <p:cNvPicPr>
            <a:picLocks noChangeAspect="1"/>
          </p:cNvPicPr>
          <p:nvPr/>
        </p:nvPicPr>
        <p:blipFill>
          <a:blip r:embed="rId5"/>
          <a:stretch>
            <a:fillRect/>
          </a:stretch>
        </p:blipFill>
        <p:spPr>
          <a:xfrm>
            <a:off x="4146647" y="268269"/>
            <a:ext cx="6078239" cy="1390008"/>
          </a:xfrm>
          <a:prstGeom prst="rect">
            <a:avLst/>
          </a:prstGeom>
        </p:spPr>
      </p:pic>
    </p:spTree>
    <p:extLst>
      <p:ext uri="{BB962C8B-B14F-4D97-AF65-F5344CB8AC3E}">
        <p14:creationId xmlns:p14="http://schemas.microsoft.com/office/powerpoint/2010/main" val="225046645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4F87A59-2006-420C-B1A3-8D081827A67D}"/>
              </a:ext>
            </a:extLst>
          </p:cNvPr>
          <p:cNvGrpSpPr/>
          <p:nvPr/>
        </p:nvGrpSpPr>
        <p:grpSpPr>
          <a:xfrm>
            <a:off x="877983" y="952658"/>
            <a:ext cx="6265767" cy="802640"/>
            <a:chOff x="-2454495" y="1338178"/>
            <a:chExt cx="7821928" cy="802640"/>
          </a:xfrm>
        </p:grpSpPr>
        <p:sp>
          <p:nvSpPr>
            <p:cNvPr id="5" name="TextBox 4">
              <a:extLst>
                <a:ext uri="{FF2B5EF4-FFF2-40B4-BE49-F238E27FC236}">
                  <a16:creationId xmlns:a16="http://schemas.microsoft.com/office/drawing/2014/main" xmlns="" id="{1D584FB0-5E25-4AE2-8D52-D36837165FBA}"/>
                </a:ext>
              </a:extLst>
            </p:cNvPr>
            <p:cNvSpPr txBox="1"/>
            <p:nvPr/>
          </p:nvSpPr>
          <p:spPr>
            <a:xfrm>
              <a:off x="-2003701" y="1357625"/>
              <a:ext cx="737113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Roboto" panose="02000000000000000000" pitchFamily="2" charset="0"/>
                  <a:cs typeface="+mn-cs"/>
                </a:rPr>
                <a:t>   LUYỆN ĐỌC TỪ KHÓ</a:t>
              </a:r>
              <a:endPar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endParaRPr>
            </a:p>
          </p:txBody>
        </p:sp>
        <p:pic>
          <p:nvPicPr>
            <p:cNvPr id="6" name="Picture 5">
              <a:extLst>
                <a:ext uri="{FF2B5EF4-FFF2-40B4-BE49-F238E27FC236}">
                  <a16:creationId xmlns:a16="http://schemas.microsoft.com/office/drawing/2014/main" xmlns="" id="{E46EB9F4-BC4C-4D31-B537-1CF595C6F222}"/>
                </a:ext>
              </a:extLst>
            </p:cNvPr>
            <p:cNvPicPr>
              <a:picLocks noChangeAspect="1"/>
            </p:cNvPicPr>
            <p:nvPr/>
          </p:nvPicPr>
          <p:blipFill>
            <a:blip r:embed="rId3"/>
            <a:stretch>
              <a:fillRect/>
            </a:stretch>
          </p:blipFill>
          <p:spPr>
            <a:xfrm>
              <a:off x="-2454495" y="1338178"/>
              <a:ext cx="984111" cy="802640"/>
            </a:xfrm>
            <a:prstGeom prst="rect">
              <a:avLst/>
            </a:prstGeom>
          </p:spPr>
        </p:pic>
      </p:grpSp>
      <p:sp>
        <p:nvSpPr>
          <p:cNvPr id="7" name="TextBox 6">
            <a:extLst>
              <a:ext uri="{FF2B5EF4-FFF2-40B4-BE49-F238E27FC236}">
                <a16:creationId xmlns:a16="http://schemas.microsoft.com/office/drawing/2014/main" xmlns="" id="{C04E706A-EDEA-4AAF-B087-DF035C15BB01}"/>
              </a:ext>
            </a:extLst>
          </p:cNvPr>
          <p:cNvSpPr txBox="1"/>
          <p:nvPr/>
        </p:nvSpPr>
        <p:spPr>
          <a:xfrm>
            <a:off x="3124200" y="2127960"/>
            <a:ext cx="4882782" cy="1021556"/>
          </a:xfrm>
          <a:prstGeom prst="roundRect">
            <a:avLst/>
          </a:prstGeom>
          <a:solidFill>
            <a:srgbClr val="FFFFCC"/>
          </a:solidFill>
          <a:ln w="38100">
            <a:solidFill>
              <a:srgbClr val="FFC000"/>
            </a:solidFill>
          </a:ln>
        </p:spPr>
        <p:txBody>
          <a:bodyPr wrap="square" rtlCol="0">
            <a:spAutoFit/>
          </a:bodyPr>
          <a:lstStyle/>
          <a:p>
            <a:pPr lvl="0" algn="ctr"/>
            <a:r>
              <a:rPr lang="en-US" sz="5400">
                <a:solidFill>
                  <a:srgbClr val="000000"/>
                </a:solidFill>
                <a:latin typeface="Calibri" panose="020F0502020204030204" pitchFamily="34" charset="0"/>
                <a:ea typeface="Roboto" panose="02000000000000000000" pitchFamily="2" charset="0"/>
                <a:cs typeface="Calibri" panose="020F0502020204030204" pitchFamily="34" charset="0"/>
              </a:rPr>
              <a:t>giảm phát thải</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xmlns="" id="{501B9A14-DCC0-49EE-8B21-EBF485A975D6}"/>
              </a:ext>
            </a:extLst>
          </p:cNvPr>
          <p:cNvSpPr txBox="1"/>
          <p:nvPr/>
        </p:nvSpPr>
        <p:spPr>
          <a:xfrm>
            <a:off x="5061317" y="3429000"/>
            <a:ext cx="4882781" cy="1021556"/>
          </a:xfrm>
          <a:prstGeom prst="roundRect">
            <a:avLst/>
          </a:prstGeom>
          <a:solidFill>
            <a:srgbClr val="FFFFCC"/>
          </a:solidFill>
          <a:ln w="38100">
            <a:solidFill>
              <a:srgbClr val="FFC000"/>
            </a:solidFill>
          </a:ln>
        </p:spPr>
        <p:txBody>
          <a:bodyPr wrap="square" rtlCol="0">
            <a:spAutoFit/>
          </a:bodyPr>
          <a:lstStyle/>
          <a:p>
            <a:pPr lvl="0" algn="ctr"/>
            <a:r>
              <a:rPr lang="en-US" sz="5400">
                <a:solidFill>
                  <a:srgbClr val="000000"/>
                </a:solidFill>
                <a:latin typeface="Calibri" panose="020F0502020204030204" pitchFamily="34" charset="0"/>
                <a:ea typeface="Roboto" panose="02000000000000000000" pitchFamily="2" charset="0"/>
                <a:cs typeface="Calibri" panose="020F0502020204030204" pitchFamily="34" charset="0"/>
              </a:rPr>
              <a:t>Xít-ni</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CB858274-B2B5-4DB2-838D-146D8A5C1AEE}"/>
              </a:ext>
            </a:extLst>
          </p:cNvPr>
          <p:cNvSpPr txBox="1"/>
          <p:nvPr/>
        </p:nvSpPr>
        <p:spPr>
          <a:xfrm>
            <a:off x="6626411" y="5172385"/>
            <a:ext cx="4882781" cy="1021556"/>
          </a:xfrm>
          <a:prstGeom prst="roundRect">
            <a:avLst/>
          </a:prstGeom>
          <a:solidFill>
            <a:srgbClr val="FFFFCC"/>
          </a:solidFill>
          <a:ln w="38100">
            <a:solidFill>
              <a:srgbClr val="FFC000"/>
            </a:solidFill>
          </a:ln>
        </p:spPr>
        <p:txBody>
          <a:bodyPr wrap="square" rtlCol="0">
            <a:spAutoFit/>
          </a:bodyPr>
          <a:lstStyle/>
          <a:p>
            <a:pPr lvl="0" algn="ctr"/>
            <a:r>
              <a:rPr lang="en-US" sz="5400">
                <a:solidFill>
                  <a:srgbClr val="000000"/>
                </a:solidFill>
                <a:latin typeface="Calibri" panose="020F0502020204030204" pitchFamily="34" charset="0"/>
                <a:ea typeface="Roboto" panose="02000000000000000000" pitchFamily="2" charset="0"/>
                <a:cs typeface="Calibri" panose="020F0502020204030204" pitchFamily="34" charset="0"/>
              </a:rPr>
              <a:t>vùng lãnh thổ</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074" name="Picture 2" descr="Hình ảnh đèn Tiết Kiệm Năng Lượng ánh Sáng điện đèn Tiết Kiệm Năng Lượng  Vectơ PNG , Nhẹ, điện Lực, Bóng đèn Tiết Kiệm Năng Lượng PNG và Vector với  nền">
            <a:extLst>
              <a:ext uri="{FF2B5EF4-FFF2-40B4-BE49-F238E27FC236}">
                <a16:creationId xmlns:a16="http://schemas.microsoft.com/office/drawing/2014/main" xmlns="" id="{D1DC6B38-2A89-CBD1-8E1F-17A2D03A414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8" y="2257999"/>
            <a:ext cx="3065302" cy="433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5900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4F87A59-2006-420C-B1A3-8D081827A67D}"/>
              </a:ext>
            </a:extLst>
          </p:cNvPr>
          <p:cNvGrpSpPr/>
          <p:nvPr/>
        </p:nvGrpSpPr>
        <p:grpSpPr>
          <a:xfrm>
            <a:off x="573183" y="486252"/>
            <a:ext cx="7128999" cy="802640"/>
            <a:chOff x="-2454495" y="1338178"/>
            <a:chExt cx="8899552" cy="802640"/>
          </a:xfrm>
        </p:grpSpPr>
        <p:sp>
          <p:nvSpPr>
            <p:cNvPr id="5" name="TextBox 4">
              <a:extLst>
                <a:ext uri="{FF2B5EF4-FFF2-40B4-BE49-F238E27FC236}">
                  <a16:creationId xmlns:a16="http://schemas.microsoft.com/office/drawing/2014/main" xmlns="" id="{1D584FB0-5E25-4AE2-8D52-D36837165FBA}"/>
                </a:ext>
              </a:extLst>
            </p:cNvPr>
            <p:cNvSpPr txBox="1"/>
            <p:nvPr/>
          </p:nvSpPr>
          <p:spPr>
            <a:xfrm>
              <a:off x="-2003701" y="1357625"/>
              <a:ext cx="8448758"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Roboto" panose="02000000000000000000" pitchFamily="2" charset="0"/>
                  <a:cs typeface="+mn-cs"/>
                </a:rPr>
                <a:t>   LUYỆN ĐỌC CÂU DÀI</a:t>
              </a:r>
              <a:endPar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endParaRPr>
            </a:p>
          </p:txBody>
        </p:sp>
        <p:pic>
          <p:nvPicPr>
            <p:cNvPr id="6" name="Picture 5">
              <a:extLst>
                <a:ext uri="{FF2B5EF4-FFF2-40B4-BE49-F238E27FC236}">
                  <a16:creationId xmlns:a16="http://schemas.microsoft.com/office/drawing/2014/main" xmlns="" id="{E46EB9F4-BC4C-4D31-B537-1CF595C6F222}"/>
                </a:ext>
              </a:extLst>
            </p:cNvPr>
            <p:cNvPicPr>
              <a:picLocks noChangeAspect="1"/>
            </p:cNvPicPr>
            <p:nvPr/>
          </p:nvPicPr>
          <p:blipFill>
            <a:blip r:embed="rId3"/>
            <a:stretch>
              <a:fillRect/>
            </a:stretch>
          </p:blipFill>
          <p:spPr>
            <a:xfrm>
              <a:off x="-2454495" y="1338178"/>
              <a:ext cx="984111" cy="802640"/>
            </a:xfrm>
            <a:prstGeom prst="rect">
              <a:avLst/>
            </a:prstGeom>
          </p:spPr>
        </p:pic>
      </p:grpSp>
      <p:sp>
        <p:nvSpPr>
          <p:cNvPr id="7" name="TextBox 6">
            <a:extLst>
              <a:ext uri="{FF2B5EF4-FFF2-40B4-BE49-F238E27FC236}">
                <a16:creationId xmlns:a16="http://schemas.microsoft.com/office/drawing/2014/main" xmlns="" id="{C04E706A-EDEA-4AAF-B087-DF035C15BB01}"/>
              </a:ext>
            </a:extLst>
          </p:cNvPr>
          <p:cNvSpPr txBox="1"/>
          <p:nvPr/>
        </p:nvSpPr>
        <p:spPr>
          <a:xfrm>
            <a:off x="3049288" y="1774745"/>
            <a:ext cx="8037812" cy="4597003"/>
          </a:xfrm>
          <a:prstGeom prst="roundRect">
            <a:avLst/>
          </a:prstGeom>
          <a:solidFill>
            <a:srgbClr val="FFFFCC"/>
          </a:solidFill>
          <a:ln w="38100">
            <a:solidFill>
              <a:srgbClr val="FFC000"/>
            </a:solidFill>
          </a:ln>
        </p:spPr>
        <p:txBody>
          <a:bodyPr wrap="square" rtlCol="0">
            <a:spAutoFit/>
          </a:bodyPr>
          <a:lstStyle/>
          <a:p>
            <a:pPr lvl="0" algn="just"/>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Giờ Trái Đất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là sáng kiến của Quỹ Quốc tế về Bảo tồn Thiên nhiên</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nhằm nâng cao nhận thức cộng đồng/ về biến đổi khí hậu</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và tiết kiệm năng lượng trên toàn thế giới.</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074" name="Picture 2" descr="Hình ảnh đèn Tiết Kiệm Năng Lượng ánh Sáng điện đèn Tiết Kiệm Năng Lượng  Vectơ PNG , Nhẹ, điện Lực, Bóng đèn Tiết Kiệm Năng Lượng PNG và Vector với  nền">
            <a:extLst>
              <a:ext uri="{FF2B5EF4-FFF2-40B4-BE49-F238E27FC236}">
                <a16:creationId xmlns:a16="http://schemas.microsoft.com/office/drawing/2014/main" xmlns="" id="{D1DC6B38-2A89-CBD1-8E1F-17A2D03A414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8" y="2257999"/>
            <a:ext cx="3065302" cy="4331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F3F3B78-E656-BB0C-FBBB-A4A7BA4C1759}"/>
              </a:ext>
            </a:extLst>
          </p:cNvPr>
          <p:cNvSpPr txBox="1"/>
          <p:nvPr/>
        </p:nvSpPr>
        <p:spPr>
          <a:xfrm>
            <a:off x="406906" y="1755298"/>
            <a:ext cx="11378188" cy="4597003"/>
          </a:xfrm>
          <a:prstGeom prst="roundRect">
            <a:avLst/>
          </a:prstGeom>
          <a:solidFill>
            <a:srgbClr val="FFFFCC"/>
          </a:solidFill>
          <a:ln w="38100">
            <a:solidFill>
              <a:srgbClr val="FFC000"/>
            </a:solidFill>
          </a:ln>
        </p:spPr>
        <p:txBody>
          <a:bodyPr wrap="square" rtlCol="0">
            <a:spAutoFit/>
          </a:bodyPr>
          <a:lstStyle/>
          <a:p>
            <a:pPr lvl="0" algn="just"/>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Vào ngày thứ Bảy cuối cùng của tháng Ba hằng năm</a:t>
            </a:r>
            <a:r>
              <a:rPr lang="vi-VN" sz="4400">
                <a:latin typeface="Calibri" panose="020F0502020204030204" pitchFamily="34" charset="0"/>
                <a:ea typeface="Roboto" panose="02000000000000000000" pitchFamily="2" charset="0"/>
                <a:cs typeface="Calibri" panose="020F0502020204030204" pitchFamily="34" charset="0"/>
              </a:rPr>
              <a: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các cá nhân và tổ chức tham gia sự kiện</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cùng tắt đèn điện</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và các thiết bị điện không ảnh hưởng lớn đến sinh hoạt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trong vòng 60 phút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(từ 20 giờ 30 phút</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400">
                <a:solidFill>
                  <a:srgbClr val="000000"/>
                </a:solidFill>
                <a:latin typeface="Calibri" panose="020F0502020204030204" pitchFamily="34" charset="0"/>
                <a:ea typeface="Roboto" panose="02000000000000000000" pitchFamily="2" charset="0"/>
                <a:cs typeface="Calibri" panose="020F0502020204030204" pitchFamily="34" charset="0"/>
              </a:rPr>
              <a:t> đến 21 giờ 30 phút giờ địa phương).</a:t>
            </a:r>
            <a:r>
              <a:rPr lang="vi-VN" sz="44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1671130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4F87A59-2006-420C-B1A3-8D081827A67D}"/>
              </a:ext>
            </a:extLst>
          </p:cNvPr>
          <p:cNvGrpSpPr/>
          <p:nvPr/>
        </p:nvGrpSpPr>
        <p:grpSpPr>
          <a:xfrm>
            <a:off x="877983" y="952658"/>
            <a:ext cx="10436033" cy="802640"/>
            <a:chOff x="-2454495" y="1338178"/>
            <a:chExt cx="13027918" cy="802640"/>
          </a:xfrm>
        </p:grpSpPr>
        <p:sp>
          <p:nvSpPr>
            <p:cNvPr id="5" name="TextBox 4">
              <a:extLst>
                <a:ext uri="{FF2B5EF4-FFF2-40B4-BE49-F238E27FC236}">
                  <a16:creationId xmlns:a16="http://schemas.microsoft.com/office/drawing/2014/main" xmlns="" id="{1D584FB0-5E25-4AE2-8D52-D36837165FBA}"/>
                </a:ext>
              </a:extLst>
            </p:cNvPr>
            <p:cNvSpPr txBox="1"/>
            <p:nvPr/>
          </p:nvSpPr>
          <p:spPr>
            <a:xfrm>
              <a:off x="-2003701" y="1357625"/>
              <a:ext cx="12577124" cy="783193"/>
            </a:xfrm>
            <a:prstGeom prst="roundRect">
              <a:avLst/>
            </a:prstGeom>
            <a:solidFill>
              <a:srgbClr val="CCFFFF"/>
            </a:solidFill>
            <a:ln w="38100">
              <a:solidFill>
                <a:srgbClr val="0070C0"/>
              </a:solidFill>
            </a:ln>
          </p:spPr>
          <p:txBody>
            <a:bodyPr wrap="square" rtlCol="0">
              <a:spAutoFit/>
            </a:bodyPr>
            <a:lstStyle/>
            <a:p>
              <a:pPr algn="ctr"/>
              <a:r>
                <a:rPr lang="en-US" sz="4000" b="1" dirty="0">
                  <a:ea typeface="Roboto" panose="02000000000000000000" pitchFamily="2" charset="0"/>
                </a:rPr>
                <a:t>   </a:t>
              </a:r>
              <a:r>
                <a:rPr lang="en-US" sz="4000" b="1" dirty="0" err="1">
                  <a:ea typeface="Roboto" panose="02000000000000000000" pitchFamily="2" charset="0"/>
                </a:rPr>
                <a:t>Bài</a:t>
              </a:r>
              <a:r>
                <a:rPr lang="en-US" sz="4000" b="1" dirty="0">
                  <a:ea typeface="Roboto" panose="02000000000000000000" pitchFamily="2" charset="0"/>
                </a:rPr>
                <a:t> </a:t>
              </a:r>
              <a:r>
                <a:rPr lang="en-US" sz="4000" b="1" dirty="0" err="1">
                  <a:ea typeface="Roboto" panose="02000000000000000000" pitchFamily="2" charset="0"/>
                </a:rPr>
                <a:t>tập</a:t>
              </a:r>
              <a:r>
                <a:rPr lang="en-US" sz="4000" b="1" dirty="0">
                  <a:ea typeface="Roboto" panose="02000000000000000000" pitchFamily="2" charset="0"/>
                </a:rPr>
                <a:t> </a:t>
              </a:r>
              <a:r>
                <a:rPr lang="en-US" sz="4000" b="1" dirty="0" err="1">
                  <a:ea typeface="Roboto" panose="02000000000000000000" pitchFamily="2" charset="0"/>
                </a:rPr>
                <a:t>đọc</a:t>
              </a:r>
              <a:r>
                <a:rPr lang="en-US" sz="4000" b="1" dirty="0">
                  <a:ea typeface="Roboto" panose="02000000000000000000" pitchFamily="2" charset="0"/>
                </a:rPr>
                <a:t> </a:t>
              </a:r>
              <a:r>
                <a:rPr lang="en-US" sz="4000" b="1" dirty="0" err="1">
                  <a:ea typeface="Roboto" panose="02000000000000000000" pitchFamily="2" charset="0"/>
                </a:rPr>
                <a:t>được</a:t>
              </a:r>
              <a:r>
                <a:rPr lang="en-US" sz="4000" b="1" dirty="0">
                  <a:ea typeface="Roboto" panose="02000000000000000000" pitchFamily="2" charset="0"/>
                </a:rPr>
                <a:t> chia </a:t>
              </a:r>
              <a:r>
                <a:rPr lang="en-US" sz="4000" b="1" dirty="0" err="1">
                  <a:ea typeface="Roboto" panose="02000000000000000000" pitchFamily="2" charset="0"/>
                </a:rPr>
                <a:t>làm</a:t>
              </a:r>
              <a:r>
                <a:rPr lang="en-US" sz="4000" b="1" dirty="0">
                  <a:ea typeface="Roboto" panose="02000000000000000000" pitchFamily="2" charset="0"/>
                </a:rPr>
                <a:t> </a:t>
              </a:r>
              <a:r>
                <a:rPr lang="en-US" sz="4000" b="1" dirty="0" err="1">
                  <a:ea typeface="Roboto" panose="02000000000000000000" pitchFamily="2" charset="0"/>
                </a:rPr>
                <a:t>mấy</a:t>
              </a:r>
              <a:r>
                <a:rPr lang="en-US" sz="4000" b="1" dirty="0">
                  <a:ea typeface="Roboto" panose="02000000000000000000" pitchFamily="2" charset="0"/>
                </a:rPr>
                <a:t> </a:t>
              </a:r>
              <a:r>
                <a:rPr lang="en-US" sz="4000" b="1" dirty="0" err="1">
                  <a:ea typeface="Roboto" panose="02000000000000000000" pitchFamily="2" charset="0"/>
                </a:rPr>
                <a:t>đoạn</a:t>
              </a:r>
              <a:r>
                <a:rPr lang="en-US" sz="4000" b="1" dirty="0">
                  <a:ea typeface="Roboto" panose="02000000000000000000" pitchFamily="2" charset="0"/>
                </a:rPr>
                <a:t>?</a:t>
              </a:r>
            </a:p>
          </p:txBody>
        </p:sp>
        <p:pic>
          <p:nvPicPr>
            <p:cNvPr id="6" name="Picture 5">
              <a:extLst>
                <a:ext uri="{FF2B5EF4-FFF2-40B4-BE49-F238E27FC236}">
                  <a16:creationId xmlns:a16="http://schemas.microsoft.com/office/drawing/2014/main" xmlns="" id="{E46EB9F4-BC4C-4D31-B537-1CF595C6F222}"/>
                </a:ext>
              </a:extLst>
            </p:cNvPr>
            <p:cNvPicPr>
              <a:picLocks noChangeAspect="1"/>
            </p:cNvPicPr>
            <p:nvPr/>
          </p:nvPicPr>
          <p:blipFill>
            <a:blip r:embed="rId3"/>
            <a:stretch>
              <a:fillRect/>
            </a:stretch>
          </p:blipFill>
          <p:spPr>
            <a:xfrm>
              <a:off x="-2454495" y="1338178"/>
              <a:ext cx="984111" cy="802640"/>
            </a:xfrm>
            <a:prstGeom prst="rect">
              <a:avLst/>
            </a:prstGeom>
          </p:spPr>
        </p:pic>
      </p:grpSp>
      <p:sp>
        <p:nvSpPr>
          <p:cNvPr id="7" name="TextBox 6">
            <a:extLst>
              <a:ext uri="{FF2B5EF4-FFF2-40B4-BE49-F238E27FC236}">
                <a16:creationId xmlns:a16="http://schemas.microsoft.com/office/drawing/2014/main" xmlns="" id="{C04E706A-EDEA-4AAF-B087-DF035C15BB01}"/>
              </a:ext>
            </a:extLst>
          </p:cNvPr>
          <p:cNvSpPr txBox="1"/>
          <p:nvPr/>
        </p:nvSpPr>
        <p:spPr>
          <a:xfrm>
            <a:off x="3384916" y="2686175"/>
            <a:ext cx="8387983"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1</a:t>
            </a:r>
            <a:r>
              <a:rPr lang="en-US" sz="3600">
                <a:latin typeface="Calibri" panose="020F0502020204030204" pitchFamily="34" charset="0"/>
                <a:ea typeface="Roboto" panose="02000000000000000000" pitchFamily="2" charset="0"/>
                <a:cs typeface="Calibri" panose="020F0502020204030204" pitchFamily="34" charset="0"/>
              </a:rPr>
              <a:t>: </a:t>
            </a:r>
            <a:r>
              <a:rPr lang="vi-VN" sz="3600">
                <a:latin typeface="Calibri" panose="020F0502020204030204" pitchFamily="34" charset="0"/>
                <a:ea typeface="Roboto" panose="02000000000000000000" pitchFamily="2" charset="0"/>
                <a:cs typeface="Calibri" panose="020F0502020204030204" pitchFamily="34" charset="0"/>
              </a:rPr>
              <a:t>Từ đầu đến “giờ địa phương”.</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xmlns="" id="{501B9A14-DCC0-49EE-8B21-EBF485A975D6}"/>
              </a:ext>
            </a:extLst>
          </p:cNvPr>
          <p:cNvSpPr txBox="1"/>
          <p:nvPr/>
        </p:nvSpPr>
        <p:spPr>
          <a:xfrm>
            <a:off x="3384917" y="3614955"/>
            <a:ext cx="8559110"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2</a:t>
            </a:r>
            <a:r>
              <a:rPr lang="en-US" sz="3600">
                <a:latin typeface="Calibri" panose="020F0502020204030204" pitchFamily="34" charset="0"/>
                <a:ea typeface="Roboto" panose="02000000000000000000" pitchFamily="2" charset="0"/>
                <a:cs typeface="Calibri" panose="020F0502020204030204" pitchFamily="34" charset="0"/>
              </a:rPr>
              <a:t>: Tiếp theo đến “vùng lãnh thổ”.</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CB858274-B2B5-4DB2-838D-146D8A5C1AEE}"/>
              </a:ext>
            </a:extLst>
          </p:cNvPr>
          <p:cNvSpPr txBox="1"/>
          <p:nvPr/>
        </p:nvSpPr>
        <p:spPr>
          <a:xfrm>
            <a:off x="3384918" y="4543735"/>
            <a:ext cx="8387981"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a:t>
            </a:r>
            <a:r>
              <a:rPr lang="vi-VN" sz="3600" dirty="0">
                <a:latin typeface="Calibri" panose="020F0502020204030204" pitchFamily="34" charset="0"/>
                <a:ea typeface="Roboto" panose="02000000000000000000" pitchFamily="2" charset="0"/>
                <a:cs typeface="Calibri" panose="020F0502020204030204" pitchFamily="34" charset="0"/>
              </a:rPr>
              <a:t>3</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Còn</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lại</a:t>
            </a:r>
            <a:r>
              <a:rPr lang="en-US" sz="3600" dirty="0">
                <a:latin typeface="Calibri" panose="020F0502020204030204" pitchFamily="34" charset="0"/>
                <a:ea typeface="Roboto" panose="02000000000000000000" pitchFamily="2" charset="0"/>
                <a:cs typeface="Calibri" panose="020F0502020204030204" pitchFamily="34" charset="0"/>
              </a:rPr>
              <a:t>.</a:t>
            </a:r>
          </a:p>
        </p:txBody>
      </p:sp>
      <p:pic>
        <p:nvPicPr>
          <p:cNvPr id="3074" name="Picture 2" descr="Hình ảnh đèn Tiết Kiệm Năng Lượng ánh Sáng điện đèn Tiết Kiệm Năng Lượng  Vectơ PNG , Nhẹ, điện Lực, Bóng đèn Tiết Kiệm Năng Lượng PNG và Vector với  nền">
            <a:extLst>
              <a:ext uri="{FF2B5EF4-FFF2-40B4-BE49-F238E27FC236}">
                <a16:creationId xmlns:a16="http://schemas.microsoft.com/office/drawing/2014/main" xmlns="" id="{D1DC6B38-2A89-CBD1-8E1F-17A2D03A414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8" y="2257999"/>
            <a:ext cx="3065302" cy="433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7266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22A52AA-70C0-59EC-B61A-DC31F1591538}"/>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 name="Rectangle 1">
            <a:extLst>
              <a:ext uri="{FF2B5EF4-FFF2-40B4-BE49-F238E27FC236}">
                <a16:creationId xmlns:a16="http://schemas.microsoft.com/office/drawing/2014/main" xmlns="" id="{C442F8DE-FF23-4E53-A586-2C7C665B0EA0}"/>
              </a:ext>
            </a:extLst>
          </p:cNvPr>
          <p:cNvSpPr/>
          <p:nvPr/>
        </p:nvSpPr>
        <p:spPr>
          <a:xfrm>
            <a:off x="666654" y="3028588"/>
            <a:ext cx="10858692" cy="34317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Giờ Trái Đất là sáng kiến của Quỹ Quốc tế về Bảo tồn Thiên nhiên</a:t>
            </a: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nhằm nâng cao nhận thức cộng đồng về biến đổi khí hậu và tiết kiệm</a:t>
            </a: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năng lượng trên toàn thế giới. Vào ngày thứ Bảy cuối cùng của tháng Ba</a:t>
            </a: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hằng năm, các cá nhân và tổ chức tham gia sự kiện cùng tắt đèn điện và</a:t>
            </a: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các thiết bị điện không ảnh hưởng lớn đến sinh hoạt trong vòng 60 phút</a:t>
            </a: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(từ 20 giờ 30 phút đến 21 giờ 30 phút giờ địa phương).</a:t>
            </a:r>
          </a:p>
        </p:txBody>
      </p:sp>
      <p:pic>
        <p:nvPicPr>
          <p:cNvPr id="6" name="Picture 5">
            <a:extLst>
              <a:ext uri="{FF2B5EF4-FFF2-40B4-BE49-F238E27FC236}">
                <a16:creationId xmlns:a16="http://schemas.microsoft.com/office/drawing/2014/main" xmlns="" id="{E8256378-E94C-D4FE-721F-D0BBF6E03ECF}"/>
              </a:ext>
            </a:extLst>
          </p:cNvPr>
          <p:cNvPicPr>
            <a:picLocks noChangeAspect="1"/>
          </p:cNvPicPr>
          <p:nvPr/>
        </p:nvPicPr>
        <p:blipFill>
          <a:blip r:embed="rId4"/>
          <a:stretch>
            <a:fillRect/>
          </a:stretch>
        </p:blipFill>
        <p:spPr>
          <a:xfrm>
            <a:off x="4292178" y="2150502"/>
            <a:ext cx="7504826" cy="707197"/>
          </a:xfrm>
          <a:prstGeom prst="rect">
            <a:avLst/>
          </a:prstGeom>
        </p:spPr>
      </p:pic>
      <p:sp>
        <p:nvSpPr>
          <p:cNvPr id="4" name="Rectangle: Rounded Corners 3">
            <a:extLst>
              <a:ext uri="{FF2B5EF4-FFF2-40B4-BE49-F238E27FC236}">
                <a16:creationId xmlns:a16="http://schemas.microsoft.com/office/drawing/2014/main" xmlns="" id="{C8AF0B43-D133-4646-B13D-88D7561E6B58}"/>
              </a:ext>
            </a:extLst>
          </p:cNvPr>
          <p:cNvSpPr/>
          <p:nvPr/>
        </p:nvSpPr>
        <p:spPr>
          <a:xfrm>
            <a:off x="631492" y="1752568"/>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pic>
        <p:nvPicPr>
          <p:cNvPr id="11" name="Picture 10">
            <a:extLst>
              <a:ext uri="{FF2B5EF4-FFF2-40B4-BE49-F238E27FC236}">
                <a16:creationId xmlns:a16="http://schemas.microsoft.com/office/drawing/2014/main" xmlns="" id="{BC86AC87-20B6-3567-53B4-AB41F3333691}"/>
              </a:ext>
            </a:extLst>
          </p:cNvPr>
          <p:cNvPicPr>
            <a:picLocks noChangeAspect="1"/>
          </p:cNvPicPr>
          <p:nvPr/>
        </p:nvPicPr>
        <p:blipFill>
          <a:blip r:embed="rId5"/>
          <a:stretch>
            <a:fillRect/>
          </a:stretch>
        </p:blipFill>
        <p:spPr>
          <a:xfrm>
            <a:off x="1206584" y="233788"/>
            <a:ext cx="9778832" cy="1292464"/>
          </a:xfrm>
          <a:prstGeom prst="rect">
            <a:avLst/>
          </a:prstGeom>
        </p:spPr>
      </p:pic>
    </p:spTree>
    <p:controls>
      <mc:AlternateContent xmlns:mc="http://schemas.openxmlformats.org/markup-compatibility/2006">
        <mc:Choice xmlns:v="urn:schemas-microsoft-com:vml" Requires="v">
          <p:control spid="1026" r:id="rId2" imgW="3486240" imgH="914400"/>
        </mc:Choice>
        <mc:Fallback>
          <p:control r:id="rId2" imgW="3486240" imgH="9144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864475" y="1614488"/>
                  <a:ext cx="3489325" cy="9144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47070474"/>
      </p:ext>
    </p:extLst>
  </p:cSld>
  <p:clrMapOvr>
    <a:masterClrMapping/>
  </p:clrMapOvr>
  <p:transition spd="slow"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22A52AA-70C0-59EC-B61A-DC31F1591538}"/>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 name="Rectangle 1">
            <a:extLst>
              <a:ext uri="{FF2B5EF4-FFF2-40B4-BE49-F238E27FC236}">
                <a16:creationId xmlns:a16="http://schemas.microsoft.com/office/drawing/2014/main" xmlns="" id="{C442F8DE-FF23-4E53-A586-2C7C665B0EA0}"/>
              </a:ext>
            </a:extLst>
          </p:cNvPr>
          <p:cNvSpPr/>
          <p:nvPr/>
        </p:nvSpPr>
        <p:spPr>
          <a:xfrm>
            <a:off x="666654" y="3028588"/>
            <a:ext cx="10858692"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Chiến dịch Giờ Trái Đất bắt đầu từ năm 2007 ở Xít-ni với hai triệu người tham gia. Năm 2010 có tới 126 quốc gia tham gia. Năm 2020, Giờ Trái Đất đã nhận được sự ủng hộ của hơn 180 quốc gia và vùng lãnh thổ.</a:t>
            </a:r>
          </a:p>
        </p:txBody>
      </p:sp>
      <p:pic>
        <p:nvPicPr>
          <p:cNvPr id="6" name="Picture 5">
            <a:extLst>
              <a:ext uri="{FF2B5EF4-FFF2-40B4-BE49-F238E27FC236}">
                <a16:creationId xmlns:a16="http://schemas.microsoft.com/office/drawing/2014/main" xmlns="" id="{E8256378-E94C-D4FE-721F-D0BBF6E03ECF}"/>
              </a:ext>
            </a:extLst>
          </p:cNvPr>
          <p:cNvPicPr>
            <a:picLocks noChangeAspect="1"/>
          </p:cNvPicPr>
          <p:nvPr/>
        </p:nvPicPr>
        <p:blipFill>
          <a:blip r:embed="rId4"/>
          <a:stretch>
            <a:fillRect/>
          </a:stretch>
        </p:blipFill>
        <p:spPr>
          <a:xfrm>
            <a:off x="4292178" y="2150502"/>
            <a:ext cx="7504826" cy="707197"/>
          </a:xfrm>
          <a:prstGeom prst="rect">
            <a:avLst/>
          </a:prstGeom>
        </p:spPr>
      </p:pic>
      <p:sp>
        <p:nvSpPr>
          <p:cNvPr id="4" name="Rectangle: Rounded Corners 3">
            <a:extLst>
              <a:ext uri="{FF2B5EF4-FFF2-40B4-BE49-F238E27FC236}">
                <a16:creationId xmlns:a16="http://schemas.microsoft.com/office/drawing/2014/main" xmlns="" id="{C8AF0B43-D133-4646-B13D-88D7561E6B58}"/>
              </a:ext>
            </a:extLst>
          </p:cNvPr>
          <p:cNvSpPr/>
          <p:nvPr/>
        </p:nvSpPr>
        <p:spPr>
          <a:xfrm>
            <a:off x="631492" y="1752568"/>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TM Mother" panose="02040603050506020204" pitchFamily="18" charset="0"/>
                <a:ea typeface="微软雅黑"/>
                <a:cs typeface="+mn-cs"/>
              </a:rPr>
              <a:t>Đoạn 2:</a:t>
            </a:r>
            <a:endParaRPr kumimoji="0" lang="en-US" sz="36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TM Mother" panose="02040603050506020204" pitchFamily="18" charset="0"/>
              <a:ea typeface="微软雅黑"/>
              <a:cs typeface="+mn-cs"/>
            </a:endParaRPr>
          </a:p>
        </p:txBody>
      </p:sp>
      <p:pic>
        <p:nvPicPr>
          <p:cNvPr id="11" name="Picture 10">
            <a:extLst>
              <a:ext uri="{FF2B5EF4-FFF2-40B4-BE49-F238E27FC236}">
                <a16:creationId xmlns:a16="http://schemas.microsoft.com/office/drawing/2014/main" xmlns="" id="{BC86AC87-20B6-3567-53B4-AB41F3333691}"/>
              </a:ext>
            </a:extLst>
          </p:cNvPr>
          <p:cNvPicPr>
            <a:picLocks noChangeAspect="1"/>
          </p:cNvPicPr>
          <p:nvPr/>
        </p:nvPicPr>
        <p:blipFill>
          <a:blip r:embed="rId5"/>
          <a:stretch>
            <a:fillRect/>
          </a:stretch>
        </p:blipFill>
        <p:spPr>
          <a:xfrm>
            <a:off x="1206584" y="233788"/>
            <a:ext cx="9778832" cy="1292464"/>
          </a:xfrm>
          <a:prstGeom prst="rect">
            <a:avLst/>
          </a:prstGeom>
        </p:spPr>
      </p:pic>
    </p:spTree>
    <p:controls>
      <mc:AlternateContent xmlns:mc="http://schemas.openxmlformats.org/markup-compatibility/2006">
        <mc:Choice xmlns:v="urn:schemas-microsoft-com:vml" Requires="v">
          <p:control spid="2050" r:id="rId2" imgW="3486240" imgH="914400"/>
        </mc:Choice>
        <mc:Fallback>
          <p:control r:id="rId2" imgW="3486240" imgH="9144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864475" y="1614488"/>
                  <a:ext cx="3489325" cy="9144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043622151"/>
      </p:ext>
    </p:extLst>
  </p:cSld>
  <p:clrMapOvr>
    <a:masterClrMapping/>
  </p:clrMapOvr>
  <p:transition spd="slow"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22A52AA-70C0-59EC-B61A-DC31F1591538}"/>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 name="Rectangle 1">
            <a:extLst>
              <a:ext uri="{FF2B5EF4-FFF2-40B4-BE49-F238E27FC236}">
                <a16:creationId xmlns:a16="http://schemas.microsoft.com/office/drawing/2014/main" xmlns="" id="{C442F8DE-FF23-4E53-A586-2C7C665B0EA0}"/>
              </a:ext>
            </a:extLst>
          </p:cNvPr>
          <p:cNvSpPr/>
          <p:nvPr/>
        </p:nvSpPr>
        <p:spPr>
          <a:xfrm>
            <a:off x="666654" y="1023648"/>
            <a:ext cx="1085869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Năm 2022, chủ đề của Giờ Trái Đất là “Kiến tạo tương lai – Bây giờ hoặc không bao giờ” với các thông điệp: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Trái Đất là duy nhất, cần được bảo vệ cho thế hệ hôm nay và mãi</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về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Giảm phát thải khí nhà kính là góp phần chống biến đổi khí hậu.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Chống biến đổi khí hậu là trách nhiệm của tất cả chúng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Tắt bớt một bóng đèn là thêm một cơ hội làm mát Trái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Hãy để màu xanh lá cây là màu mới của hành tinh.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Hãy bước thêm một bước để cứu lấy Trái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Hướng đến tương lai, hành động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sp>
        <p:nvSpPr>
          <p:cNvPr id="4" name="Rectangle: Rounded Corners 3">
            <a:extLst>
              <a:ext uri="{FF2B5EF4-FFF2-40B4-BE49-F238E27FC236}">
                <a16:creationId xmlns:a16="http://schemas.microsoft.com/office/drawing/2014/main" xmlns="" id="{C8AF0B43-D133-4646-B13D-88D7561E6B58}"/>
              </a:ext>
            </a:extLst>
          </p:cNvPr>
          <p:cNvSpPr/>
          <p:nvPr/>
        </p:nvSpPr>
        <p:spPr>
          <a:xfrm>
            <a:off x="4370346" y="231125"/>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TM Mother" panose="02040603050506020204" pitchFamily="18" charset="0"/>
                <a:ea typeface="微软雅黑"/>
                <a:cs typeface="+mn-cs"/>
              </a:rPr>
              <a:t>Đoạn 3:</a:t>
            </a:r>
            <a:endParaRPr kumimoji="0" lang="en-US" sz="36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TM Mother" panose="02040603050506020204" pitchFamily="18" charset="0"/>
              <a:ea typeface="微软雅黑"/>
              <a:cs typeface="+mn-cs"/>
            </a:endParaRPr>
          </a:p>
        </p:txBody>
      </p:sp>
    </p:spTree>
    <p:extLst>
      <p:ext uri="{BB962C8B-B14F-4D97-AF65-F5344CB8AC3E}">
        <p14:creationId xmlns:p14="http://schemas.microsoft.com/office/powerpoint/2010/main" val="662745036"/>
      </p:ext>
    </p:extLst>
  </p:cSld>
  <p:clrMapOvr>
    <a:masterClrMapping/>
  </p:clrMapOvr>
  <p:transition spd="slow"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C8DDDDC-47F0-4750-8E3D-067FA4C8A7A5}"/>
              </a:ext>
            </a:extLst>
          </p:cNvPr>
          <p:cNvGrpSpPr/>
          <p:nvPr/>
        </p:nvGrpSpPr>
        <p:grpSpPr>
          <a:xfrm>
            <a:off x="599222" y="3789322"/>
            <a:ext cx="4732195" cy="2532853"/>
            <a:chOff x="3075433" y="1253586"/>
            <a:chExt cx="4732195" cy="2532853"/>
          </a:xfrm>
        </p:grpSpPr>
        <p:sp>
          <p:nvSpPr>
            <p:cNvPr id="32" name="Rectangle: Rounded Corners 6">
              <a:extLst>
                <a:ext uri="{FF2B5EF4-FFF2-40B4-BE49-F238E27FC236}">
                  <a16:creationId xmlns:a16="http://schemas.microsoft.com/office/drawing/2014/main" xmlns="" id="{E65CAEA6-AF54-470B-BFB1-9A04CE1DEA25}"/>
                </a:ext>
              </a:extLst>
            </p:cNvPr>
            <p:cNvSpPr/>
            <p:nvPr/>
          </p:nvSpPr>
          <p:spPr>
            <a:xfrm>
              <a:off x="3075433" y="1724298"/>
              <a:ext cx="4732195" cy="2062141"/>
            </a:xfrm>
            <a:custGeom>
              <a:avLst/>
              <a:gdLst>
                <a:gd name="connsiteX0" fmla="*/ 0 w 4732195"/>
                <a:gd name="connsiteY0" fmla="*/ 415975 h 2062141"/>
                <a:gd name="connsiteX1" fmla="*/ 415975 w 4732195"/>
                <a:gd name="connsiteY1" fmla="*/ 0 h 2062141"/>
                <a:gd name="connsiteX2" fmla="*/ 1105018 w 4732195"/>
                <a:gd name="connsiteY2" fmla="*/ 0 h 2062141"/>
                <a:gd name="connsiteX3" fmla="*/ 1833064 w 4732195"/>
                <a:gd name="connsiteY3" fmla="*/ 0 h 2062141"/>
                <a:gd name="connsiteX4" fmla="*/ 2561110 w 4732195"/>
                <a:gd name="connsiteY4" fmla="*/ 0 h 2062141"/>
                <a:gd name="connsiteX5" fmla="*/ 3172148 w 4732195"/>
                <a:gd name="connsiteY5" fmla="*/ 0 h 2062141"/>
                <a:gd name="connsiteX6" fmla="*/ 3705182 w 4732195"/>
                <a:gd name="connsiteY6" fmla="*/ 0 h 2062141"/>
                <a:gd name="connsiteX7" fmla="*/ 4316220 w 4732195"/>
                <a:gd name="connsiteY7" fmla="*/ 0 h 2062141"/>
                <a:gd name="connsiteX8" fmla="*/ 4732195 w 4732195"/>
                <a:gd name="connsiteY8" fmla="*/ 415975 h 2062141"/>
                <a:gd name="connsiteX9" fmla="*/ 4732195 w 4732195"/>
                <a:gd name="connsiteY9" fmla="*/ 994165 h 2062141"/>
                <a:gd name="connsiteX10" fmla="*/ 4732195 w 4732195"/>
                <a:gd name="connsiteY10" fmla="*/ 1646166 h 2062141"/>
                <a:gd name="connsiteX11" fmla="*/ 4316220 w 4732195"/>
                <a:gd name="connsiteY11" fmla="*/ 2062141 h 2062141"/>
                <a:gd name="connsiteX12" fmla="*/ 3627177 w 4732195"/>
                <a:gd name="connsiteY12" fmla="*/ 2062141 h 2062141"/>
                <a:gd name="connsiteX13" fmla="*/ 3094143 w 4732195"/>
                <a:gd name="connsiteY13" fmla="*/ 2062141 h 2062141"/>
                <a:gd name="connsiteX14" fmla="*/ 2444102 w 4732195"/>
                <a:gd name="connsiteY14" fmla="*/ 2062141 h 2062141"/>
                <a:gd name="connsiteX15" fmla="*/ 1794062 w 4732195"/>
                <a:gd name="connsiteY15" fmla="*/ 2062141 h 2062141"/>
                <a:gd name="connsiteX16" fmla="*/ 1144021 w 4732195"/>
                <a:gd name="connsiteY16" fmla="*/ 2062141 h 2062141"/>
                <a:gd name="connsiteX17" fmla="*/ 415975 w 4732195"/>
                <a:gd name="connsiteY17" fmla="*/ 2062141 h 2062141"/>
                <a:gd name="connsiteX18" fmla="*/ 0 w 4732195"/>
                <a:gd name="connsiteY18" fmla="*/ 1646166 h 2062141"/>
                <a:gd name="connsiteX19" fmla="*/ 0 w 4732195"/>
                <a:gd name="connsiteY19" fmla="*/ 1031071 h 2062141"/>
                <a:gd name="connsiteX20" fmla="*/ 0 w 4732195"/>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2195" h="2062141" fill="none" extrusionOk="0">
                  <a:moveTo>
                    <a:pt x="0" y="415975"/>
                  </a:moveTo>
                  <a:cubicBezTo>
                    <a:pt x="18688" y="226813"/>
                    <a:pt x="134079" y="-19607"/>
                    <a:pt x="415975" y="0"/>
                  </a:cubicBezTo>
                  <a:cubicBezTo>
                    <a:pt x="738052" y="15251"/>
                    <a:pt x="827562" y="-8241"/>
                    <a:pt x="1105018" y="0"/>
                  </a:cubicBezTo>
                  <a:cubicBezTo>
                    <a:pt x="1382474" y="8241"/>
                    <a:pt x="1510158" y="-1112"/>
                    <a:pt x="1833064" y="0"/>
                  </a:cubicBezTo>
                  <a:cubicBezTo>
                    <a:pt x="2155970" y="1112"/>
                    <a:pt x="2205637" y="-15743"/>
                    <a:pt x="2561110" y="0"/>
                  </a:cubicBezTo>
                  <a:cubicBezTo>
                    <a:pt x="2916583" y="15743"/>
                    <a:pt x="2955522" y="-6800"/>
                    <a:pt x="3172148" y="0"/>
                  </a:cubicBezTo>
                  <a:cubicBezTo>
                    <a:pt x="3388774" y="6800"/>
                    <a:pt x="3530532" y="-7267"/>
                    <a:pt x="3705182" y="0"/>
                  </a:cubicBezTo>
                  <a:cubicBezTo>
                    <a:pt x="3879832" y="7267"/>
                    <a:pt x="4029685" y="-27772"/>
                    <a:pt x="4316220" y="0"/>
                  </a:cubicBezTo>
                  <a:cubicBezTo>
                    <a:pt x="4541065" y="39853"/>
                    <a:pt x="4726909" y="180386"/>
                    <a:pt x="4732195" y="415975"/>
                  </a:cubicBezTo>
                  <a:cubicBezTo>
                    <a:pt x="4743660" y="627764"/>
                    <a:pt x="4734904" y="790027"/>
                    <a:pt x="4732195" y="994165"/>
                  </a:cubicBezTo>
                  <a:cubicBezTo>
                    <a:pt x="4729487" y="1198303"/>
                    <a:pt x="4749424" y="1415720"/>
                    <a:pt x="4732195" y="1646166"/>
                  </a:cubicBezTo>
                  <a:cubicBezTo>
                    <a:pt x="4707608" y="1863061"/>
                    <a:pt x="4548821" y="2084154"/>
                    <a:pt x="4316220" y="2062141"/>
                  </a:cubicBezTo>
                  <a:cubicBezTo>
                    <a:pt x="3976995" y="2076768"/>
                    <a:pt x="3795873" y="2040769"/>
                    <a:pt x="3627177" y="2062141"/>
                  </a:cubicBezTo>
                  <a:cubicBezTo>
                    <a:pt x="3458481" y="2083513"/>
                    <a:pt x="3225211" y="2053755"/>
                    <a:pt x="3094143" y="2062141"/>
                  </a:cubicBezTo>
                  <a:cubicBezTo>
                    <a:pt x="2963075" y="2070527"/>
                    <a:pt x="2677899" y="2038975"/>
                    <a:pt x="2444102" y="2062141"/>
                  </a:cubicBezTo>
                  <a:cubicBezTo>
                    <a:pt x="2210305" y="2085307"/>
                    <a:pt x="1960614" y="2089986"/>
                    <a:pt x="1794062" y="2062141"/>
                  </a:cubicBezTo>
                  <a:cubicBezTo>
                    <a:pt x="1627510" y="2034296"/>
                    <a:pt x="1406830" y="2083079"/>
                    <a:pt x="1144021" y="2062141"/>
                  </a:cubicBezTo>
                  <a:cubicBezTo>
                    <a:pt x="881212" y="2041203"/>
                    <a:pt x="755169" y="2044875"/>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732195" h="2062141" stroke="0" extrusionOk="0">
                  <a:moveTo>
                    <a:pt x="0" y="415975"/>
                  </a:moveTo>
                  <a:cubicBezTo>
                    <a:pt x="184" y="191865"/>
                    <a:pt x="203938" y="31629"/>
                    <a:pt x="415975" y="0"/>
                  </a:cubicBezTo>
                  <a:cubicBezTo>
                    <a:pt x="577440" y="28105"/>
                    <a:pt x="803871" y="25839"/>
                    <a:pt x="1105018" y="0"/>
                  </a:cubicBezTo>
                  <a:cubicBezTo>
                    <a:pt x="1406165" y="-25839"/>
                    <a:pt x="1519641" y="-4632"/>
                    <a:pt x="1677054" y="0"/>
                  </a:cubicBezTo>
                  <a:cubicBezTo>
                    <a:pt x="1834467" y="4632"/>
                    <a:pt x="1986792" y="-16542"/>
                    <a:pt x="2249090" y="0"/>
                  </a:cubicBezTo>
                  <a:cubicBezTo>
                    <a:pt x="2511388" y="16542"/>
                    <a:pt x="2715455" y="-16342"/>
                    <a:pt x="2938133" y="0"/>
                  </a:cubicBezTo>
                  <a:cubicBezTo>
                    <a:pt x="3160811" y="16342"/>
                    <a:pt x="3305694" y="1360"/>
                    <a:pt x="3549172" y="0"/>
                  </a:cubicBezTo>
                  <a:cubicBezTo>
                    <a:pt x="3792650" y="-1360"/>
                    <a:pt x="4160511" y="-15342"/>
                    <a:pt x="4316220" y="0"/>
                  </a:cubicBezTo>
                  <a:cubicBezTo>
                    <a:pt x="4550020" y="-12332"/>
                    <a:pt x="4759891" y="213568"/>
                    <a:pt x="4732195" y="415975"/>
                  </a:cubicBezTo>
                  <a:cubicBezTo>
                    <a:pt x="4722675" y="613914"/>
                    <a:pt x="4707466" y="755025"/>
                    <a:pt x="4732195" y="1006467"/>
                  </a:cubicBezTo>
                  <a:cubicBezTo>
                    <a:pt x="4756924" y="1257909"/>
                    <a:pt x="4707876" y="1399852"/>
                    <a:pt x="4732195" y="1646166"/>
                  </a:cubicBezTo>
                  <a:cubicBezTo>
                    <a:pt x="4740177" y="1823691"/>
                    <a:pt x="4553960" y="2063814"/>
                    <a:pt x="4316220" y="2062141"/>
                  </a:cubicBezTo>
                  <a:cubicBezTo>
                    <a:pt x="4096313" y="2075720"/>
                    <a:pt x="3944398" y="2071272"/>
                    <a:pt x="3744184" y="2062141"/>
                  </a:cubicBezTo>
                  <a:cubicBezTo>
                    <a:pt x="3543970" y="2053010"/>
                    <a:pt x="3327574" y="2078830"/>
                    <a:pt x="3172148" y="2062141"/>
                  </a:cubicBezTo>
                  <a:cubicBezTo>
                    <a:pt x="3016722" y="2045452"/>
                    <a:pt x="2679262" y="2032508"/>
                    <a:pt x="2483105" y="2062141"/>
                  </a:cubicBezTo>
                  <a:cubicBezTo>
                    <a:pt x="2286948" y="2091774"/>
                    <a:pt x="2034075" y="2028845"/>
                    <a:pt x="1755059" y="2062141"/>
                  </a:cubicBezTo>
                  <a:cubicBezTo>
                    <a:pt x="1476043" y="2095437"/>
                    <a:pt x="1351915" y="2066338"/>
                    <a:pt x="1144021" y="2062141"/>
                  </a:cubicBezTo>
                  <a:cubicBezTo>
                    <a:pt x="936127" y="2057944"/>
                    <a:pt x="610271" y="2082650"/>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200" b="0" i="0" dirty="0" err="1">
                  <a:solidFill>
                    <a:srgbClr val="000000"/>
                  </a:solidFill>
                  <a:effectLst/>
                  <a:latin typeface="UTM Duepuntozero" panose="02040603050506020204" pitchFamily="18" charset="0"/>
                </a:rPr>
                <a:t>Phân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công</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theo</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đoạn</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b="0" i="0" dirty="0" err="1">
                  <a:solidFill>
                    <a:srgbClr val="000000"/>
                  </a:solidFill>
                  <a:effectLst/>
                  <a:latin typeface="UTM Duepuntozero" panose="02040603050506020204" pitchFamily="18" charset="0"/>
                </a:rPr>
                <a:t>Tất</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cả</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thành</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viên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đều</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dirty="0" err="1">
                  <a:solidFill>
                    <a:srgbClr val="000000"/>
                  </a:solidFill>
                  <a:latin typeface="UTM Duepuntozero" panose="02040603050506020204" pitchFamily="18" charset="0"/>
                </a:rPr>
                <a:t>Giải</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nghĩa</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từ</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cùng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nhau</a:t>
              </a:r>
              <a:r>
                <a:rPr lang="en-US" sz="3200" dirty="0">
                  <a:solidFill>
                    <a:srgbClr val="000000"/>
                  </a:solidFill>
                  <a:latin typeface="UTM Duepuntozero" panose="02040603050506020204" pitchFamily="18" charset="0"/>
                </a:rPr>
                <a:t>.</a:t>
              </a:r>
              <a:r>
                <a:rPr lang="en-US" sz="3200" b="0" i="0" dirty="0">
                  <a:solidFill>
                    <a:srgbClr val="000000"/>
                  </a:solidFill>
                  <a:effectLst/>
                  <a:latin typeface="UTM Duepuntozero" panose="02040603050506020204" pitchFamily="18" charset="0"/>
                </a:rPr>
                <a:t> </a:t>
              </a:r>
              <a:endParaRPr lang="vi-VN" sz="3200" b="0" i="0" dirty="0">
                <a:solidFill>
                  <a:srgbClr val="000000"/>
                </a:solidFill>
                <a:effectLst/>
              </a:endParaRPr>
            </a:p>
          </p:txBody>
        </p:sp>
        <p:sp>
          <p:nvSpPr>
            <p:cNvPr id="33" name="Rectangle: Rounded Corners 32">
              <a:extLst>
                <a:ext uri="{FF2B5EF4-FFF2-40B4-BE49-F238E27FC236}">
                  <a16:creationId xmlns:a16="http://schemas.microsoft.com/office/drawing/2014/main" xmlns="" id="{BE7A1474-DD66-462A-9785-E8C1453207C1}"/>
                </a:ext>
              </a:extLst>
            </p:cNvPr>
            <p:cNvSpPr/>
            <p:nvPr/>
          </p:nvSpPr>
          <p:spPr>
            <a:xfrm>
              <a:off x="5282331" y="1253586"/>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4" name="Picture 33">
              <a:extLst>
                <a:ext uri="{FF2B5EF4-FFF2-40B4-BE49-F238E27FC236}">
                  <a16:creationId xmlns:a16="http://schemas.microsoft.com/office/drawing/2014/main" xmlns="" id="{903C381E-5181-4974-8773-ED1BAA4D7DDF}"/>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xmlns="" id="{EBE8C7E4-E4A2-4935-8B27-556E1A8E41BD}"/>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6" name="Picture 35">
              <a:extLst>
                <a:ext uri="{FF2B5EF4-FFF2-40B4-BE49-F238E27FC236}">
                  <a16:creationId xmlns:a16="http://schemas.microsoft.com/office/drawing/2014/main" xmlns="" id="{17E98E22-4864-4EC6-8553-B3256636C807}"/>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37" name="Group 36">
            <a:extLst>
              <a:ext uri="{FF2B5EF4-FFF2-40B4-BE49-F238E27FC236}">
                <a16:creationId xmlns:a16="http://schemas.microsoft.com/office/drawing/2014/main" xmlns="" id="{E2047C36-E358-474E-92EE-C54BC75CCD89}"/>
              </a:ext>
            </a:extLst>
          </p:cNvPr>
          <p:cNvGrpSpPr/>
          <p:nvPr/>
        </p:nvGrpSpPr>
        <p:grpSpPr>
          <a:xfrm>
            <a:off x="5531151" y="3828749"/>
            <a:ext cx="6201066" cy="2437071"/>
            <a:chOff x="5189219" y="3812803"/>
            <a:chExt cx="6201066" cy="2437071"/>
          </a:xfrm>
        </p:grpSpPr>
        <p:grpSp>
          <p:nvGrpSpPr>
            <p:cNvPr id="38" name="Group 37">
              <a:extLst>
                <a:ext uri="{FF2B5EF4-FFF2-40B4-BE49-F238E27FC236}">
                  <a16:creationId xmlns:a16="http://schemas.microsoft.com/office/drawing/2014/main" xmlns="" id="{C7649197-4995-43E2-AE21-E94CF3FE3E42}"/>
                </a:ext>
              </a:extLst>
            </p:cNvPr>
            <p:cNvGrpSpPr/>
            <p:nvPr/>
          </p:nvGrpSpPr>
          <p:grpSpPr>
            <a:xfrm>
              <a:off x="5189219" y="3812803"/>
              <a:ext cx="6201066" cy="2437071"/>
              <a:chOff x="3323319" y="1250854"/>
              <a:chExt cx="6201066" cy="2437071"/>
            </a:xfrm>
          </p:grpSpPr>
          <p:sp>
            <p:nvSpPr>
              <p:cNvPr id="48" name="Rectangle: Rounded Corners 12">
                <a:extLst>
                  <a:ext uri="{FF2B5EF4-FFF2-40B4-BE49-F238E27FC236}">
                    <a16:creationId xmlns:a16="http://schemas.microsoft.com/office/drawing/2014/main" xmlns="" id="{ABA88C62-6FB5-43B2-8E60-EC4A7B411297}"/>
                  </a:ext>
                </a:extLst>
              </p:cNvPr>
              <p:cNvSpPr/>
              <p:nvPr/>
            </p:nvSpPr>
            <p:spPr>
              <a:xfrm>
                <a:off x="3323319" y="1724299"/>
                <a:ext cx="6201066" cy="1963626"/>
              </a:xfrm>
              <a:custGeom>
                <a:avLst/>
                <a:gdLst>
                  <a:gd name="connsiteX0" fmla="*/ 0 w 6201066"/>
                  <a:gd name="connsiteY0" fmla="*/ 396103 h 1963626"/>
                  <a:gd name="connsiteX1" fmla="*/ 396103 w 6201066"/>
                  <a:gd name="connsiteY1" fmla="*/ 0 h 1963626"/>
                  <a:gd name="connsiteX2" fmla="*/ 1072211 w 6201066"/>
                  <a:gd name="connsiteY2" fmla="*/ 0 h 1963626"/>
                  <a:gd name="connsiteX3" fmla="*/ 1640141 w 6201066"/>
                  <a:gd name="connsiteY3" fmla="*/ 0 h 1963626"/>
                  <a:gd name="connsiteX4" fmla="*/ 2208071 w 6201066"/>
                  <a:gd name="connsiteY4" fmla="*/ 0 h 1963626"/>
                  <a:gd name="connsiteX5" fmla="*/ 2938267 w 6201066"/>
                  <a:gd name="connsiteY5" fmla="*/ 0 h 1963626"/>
                  <a:gd name="connsiteX6" fmla="*/ 3452109 w 6201066"/>
                  <a:gd name="connsiteY6" fmla="*/ 0 h 1963626"/>
                  <a:gd name="connsiteX7" fmla="*/ 4020039 w 6201066"/>
                  <a:gd name="connsiteY7" fmla="*/ 0 h 1963626"/>
                  <a:gd name="connsiteX8" fmla="*/ 4804324 w 6201066"/>
                  <a:gd name="connsiteY8" fmla="*/ 0 h 1963626"/>
                  <a:gd name="connsiteX9" fmla="*/ 5804963 w 6201066"/>
                  <a:gd name="connsiteY9" fmla="*/ 0 h 1963626"/>
                  <a:gd name="connsiteX10" fmla="*/ 6201066 w 6201066"/>
                  <a:gd name="connsiteY10" fmla="*/ 396103 h 1963626"/>
                  <a:gd name="connsiteX11" fmla="*/ 6201066 w 6201066"/>
                  <a:gd name="connsiteY11" fmla="*/ 981813 h 1963626"/>
                  <a:gd name="connsiteX12" fmla="*/ 6201066 w 6201066"/>
                  <a:gd name="connsiteY12" fmla="*/ 1567523 h 1963626"/>
                  <a:gd name="connsiteX13" fmla="*/ 5804963 w 6201066"/>
                  <a:gd name="connsiteY13" fmla="*/ 1963626 h 1963626"/>
                  <a:gd name="connsiteX14" fmla="*/ 5128856 w 6201066"/>
                  <a:gd name="connsiteY14" fmla="*/ 1963626 h 1963626"/>
                  <a:gd name="connsiteX15" fmla="*/ 4452748 w 6201066"/>
                  <a:gd name="connsiteY15" fmla="*/ 1963626 h 1963626"/>
                  <a:gd name="connsiteX16" fmla="*/ 3722552 w 6201066"/>
                  <a:gd name="connsiteY16" fmla="*/ 1963626 h 1963626"/>
                  <a:gd name="connsiteX17" fmla="*/ 3046444 w 6201066"/>
                  <a:gd name="connsiteY17" fmla="*/ 1963626 h 1963626"/>
                  <a:gd name="connsiteX18" fmla="*/ 2424426 w 6201066"/>
                  <a:gd name="connsiteY18" fmla="*/ 1963626 h 1963626"/>
                  <a:gd name="connsiteX19" fmla="*/ 1802407 w 6201066"/>
                  <a:gd name="connsiteY19" fmla="*/ 1963626 h 1963626"/>
                  <a:gd name="connsiteX20" fmla="*/ 1288565 w 6201066"/>
                  <a:gd name="connsiteY20" fmla="*/ 1963626 h 1963626"/>
                  <a:gd name="connsiteX21" fmla="*/ 396103 w 6201066"/>
                  <a:gd name="connsiteY21" fmla="*/ 1963626 h 1963626"/>
                  <a:gd name="connsiteX22" fmla="*/ 0 w 6201066"/>
                  <a:gd name="connsiteY22" fmla="*/ 1567523 h 1963626"/>
                  <a:gd name="connsiteX23" fmla="*/ 0 w 6201066"/>
                  <a:gd name="connsiteY23" fmla="*/ 993527 h 1963626"/>
                  <a:gd name="connsiteX24" fmla="*/ 0 w 6201066"/>
                  <a:gd name="connsiteY24"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1066" h="1963626" fill="none" extrusionOk="0">
                    <a:moveTo>
                      <a:pt x="0" y="396103"/>
                    </a:moveTo>
                    <a:cubicBezTo>
                      <a:pt x="-11854" y="141987"/>
                      <a:pt x="187023" y="14175"/>
                      <a:pt x="396103" y="0"/>
                    </a:cubicBezTo>
                    <a:cubicBezTo>
                      <a:pt x="691931" y="26667"/>
                      <a:pt x="923303" y="-18805"/>
                      <a:pt x="1072211" y="0"/>
                    </a:cubicBezTo>
                    <a:cubicBezTo>
                      <a:pt x="1221119" y="18805"/>
                      <a:pt x="1475054" y="26472"/>
                      <a:pt x="1640141" y="0"/>
                    </a:cubicBezTo>
                    <a:cubicBezTo>
                      <a:pt x="1805228" y="-26472"/>
                      <a:pt x="2026758" y="-19596"/>
                      <a:pt x="2208071" y="0"/>
                    </a:cubicBezTo>
                    <a:cubicBezTo>
                      <a:pt x="2389384" y="19596"/>
                      <a:pt x="2712907" y="2"/>
                      <a:pt x="2938267" y="0"/>
                    </a:cubicBezTo>
                    <a:cubicBezTo>
                      <a:pt x="3163627" y="-2"/>
                      <a:pt x="3195799" y="-2131"/>
                      <a:pt x="3452109" y="0"/>
                    </a:cubicBezTo>
                    <a:cubicBezTo>
                      <a:pt x="3708419" y="2131"/>
                      <a:pt x="3791192" y="-11151"/>
                      <a:pt x="4020039" y="0"/>
                    </a:cubicBezTo>
                    <a:cubicBezTo>
                      <a:pt x="4248886" y="11151"/>
                      <a:pt x="4482545" y="16069"/>
                      <a:pt x="4804324" y="0"/>
                    </a:cubicBezTo>
                    <a:cubicBezTo>
                      <a:pt x="5126103" y="-16069"/>
                      <a:pt x="5418703" y="4318"/>
                      <a:pt x="5804963" y="0"/>
                    </a:cubicBezTo>
                    <a:cubicBezTo>
                      <a:pt x="6020249" y="4323"/>
                      <a:pt x="6214759" y="185608"/>
                      <a:pt x="6201066" y="396103"/>
                    </a:cubicBezTo>
                    <a:cubicBezTo>
                      <a:pt x="6226223" y="540454"/>
                      <a:pt x="6183548" y="712678"/>
                      <a:pt x="6201066" y="981813"/>
                    </a:cubicBezTo>
                    <a:cubicBezTo>
                      <a:pt x="6218585" y="1250948"/>
                      <a:pt x="6210531" y="1392858"/>
                      <a:pt x="6201066" y="1567523"/>
                    </a:cubicBezTo>
                    <a:cubicBezTo>
                      <a:pt x="6208436" y="1784978"/>
                      <a:pt x="5990700" y="1928961"/>
                      <a:pt x="5804963" y="1963626"/>
                    </a:cubicBezTo>
                    <a:cubicBezTo>
                      <a:pt x="5496054" y="1944172"/>
                      <a:pt x="5340244" y="1969790"/>
                      <a:pt x="5128856" y="1963626"/>
                    </a:cubicBezTo>
                    <a:cubicBezTo>
                      <a:pt x="4917468" y="1957462"/>
                      <a:pt x="4758573" y="1987612"/>
                      <a:pt x="4452748" y="1963626"/>
                    </a:cubicBezTo>
                    <a:cubicBezTo>
                      <a:pt x="4146923" y="1939640"/>
                      <a:pt x="4018179" y="1935004"/>
                      <a:pt x="3722552" y="1963626"/>
                    </a:cubicBezTo>
                    <a:cubicBezTo>
                      <a:pt x="3426925" y="1992248"/>
                      <a:pt x="3285098" y="1992543"/>
                      <a:pt x="3046444" y="1963626"/>
                    </a:cubicBezTo>
                    <a:cubicBezTo>
                      <a:pt x="2807790" y="1934709"/>
                      <a:pt x="2712387" y="1985697"/>
                      <a:pt x="2424426" y="1963626"/>
                    </a:cubicBezTo>
                    <a:cubicBezTo>
                      <a:pt x="2136465" y="1941555"/>
                      <a:pt x="2090311" y="1934165"/>
                      <a:pt x="1802407" y="1963626"/>
                    </a:cubicBezTo>
                    <a:cubicBezTo>
                      <a:pt x="1514503" y="1993087"/>
                      <a:pt x="1454327" y="1946601"/>
                      <a:pt x="1288565" y="1963626"/>
                    </a:cubicBezTo>
                    <a:cubicBezTo>
                      <a:pt x="1122803" y="1980651"/>
                      <a:pt x="753246" y="1920404"/>
                      <a:pt x="396103" y="1963626"/>
                    </a:cubicBezTo>
                    <a:cubicBezTo>
                      <a:pt x="169543" y="1967158"/>
                      <a:pt x="17778" y="1765006"/>
                      <a:pt x="0" y="1567523"/>
                    </a:cubicBezTo>
                    <a:cubicBezTo>
                      <a:pt x="-26535" y="1407873"/>
                      <a:pt x="-20716" y="1242775"/>
                      <a:pt x="0" y="993527"/>
                    </a:cubicBezTo>
                    <a:cubicBezTo>
                      <a:pt x="20716" y="744279"/>
                      <a:pt x="-15039" y="538802"/>
                      <a:pt x="0" y="396103"/>
                    </a:cubicBezTo>
                    <a:close/>
                  </a:path>
                  <a:path w="6201066" h="1963626" stroke="0" extrusionOk="0">
                    <a:moveTo>
                      <a:pt x="0" y="396103"/>
                    </a:moveTo>
                    <a:cubicBezTo>
                      <a:pt x="393" y="189365"/>
                      <a:pt x="202428" y="44828"/>
                      <a:pt x="396103" y="0"/>
                    </a:cubicBezTo>
                    <a:cubicBezTo>
                      <a:pt x="609182" y="3399"/>
                      <a:pt x="841154" y="19795"/>
                      <a:pt x="1126299" y="0"/>
                    </a:cubicBezTo>
                    <a:cubicBezTo>
                      <a:pt x="1411444" y="-19795"/>
                      <a:pt x="1508815" y="13957"/>
                      <a:pt x="1694229" y="0"/>
                    </a:cubicBezTo>
                    <a:cubicBezTo>
                      <a:pt x="1879643" y="-13957"/>
                      <a:pt x="2131746" y="17584"/>
                      <a:pt x="2262160" y="0"/>
                    </a:cubicBezTo>
                    <a:cubicBezTo>
                      <a:pt x="2392574" y="-17584"/>
                      <a:pt x="2716961" y="6333"/>
                      <a:pt x="2992356" y="0"/>
                    </a:cubicBezTo>
                    <a:cubicBezTo>
                      <a:pt x="3267751" y="-6333"/>
                      <a:pt x="3370620" y="-29434"/>
                      <a:pt x="3614375" y="0"/>
                    </a:cubicBezTo>
                    <a:cubicBezTo>
                      <a:pt x="3858130" y="29434"/>
                      <a:pt x="4219475" y="-35564"/>
                      <a:pt x="4398659" y="0"/>
                    </a:cubicBezTo>
                    <a:cubicBezTo>
                      <a:pt x="4577843" y="35564"/>
                      <a:pt x="5001634" y="22600"/>
                      <a:pt x="5182944" y="0"/>
                    </a:cubicBezTo>
                    <a:cubicBezTo>
                      <a:pt x="5364254" y="-22600"/>
                      <a:pt x="5516100" y="-25206"/>
                      <a:pt x="5804963" y="0"/>
                    </a:cubicBezTo>
                    <a:cubicBezTo>
                      <a:pt x="6014253" y="-4256"/>
                      <a:pt x="6170435" y="177072"/>
                      <a:pt x="6201066" y="396103"/>
                    </a:cubicBezTo>
                    <a:cubicBezTo>
                      <a:pt x="6180851" y="556551"/>
                      <a:pt x="6219611" y="758182"/>
                      <a:pt x="6201066" y="981813"/>
                    </a:cubicBezTo>
                    <a:cubicBezTo>
                      <a:pt x="6182522" y="1205444"/>
                      <a:pt x="6187863" y="1301765"/>
                      <a:pt x="6201066" y="1567523"/>
                    </a:cubicBezTo>
                    <a:cubicBezTo>
                      <a:pt x="6203550" y="1754077"/>
                      <a:pt x="6001993" y="1922376"/>
                      <a:pt x="5804963" y="1963626"/>
                    </a:cubicBezTo>
                    <a:cubicBezTo>
                      <a:pt x="5644380" y="1962212"/>
                      <a:pt x="5492172" y="1946476"/>
                      <a:pt x="5291121" y="1963626"/>
                    </a:cubicBezTo>
                    <a:cubicBezTo>
                      <a:pt x="5090070" y="1980776"/>
                      <a:pt x="4732296" y="1989956"/>
                      <a:pt x="4506837" y="1963626"/>
                    </a:cubicBezTo>
                    <a:cubicBezTo>
                      <a:pt x="4281378" y="1937296"/>
                      <a:pt x="4152758" y="1964454"/>
                      <a:pt x="3884818" y="1963626"/>
                    </a:cubicBezTo>
                    <a:cubicBezTo>
                      <a:pt x="3616878" y="1962798"/>
                      <a:pt x="3528990" y="1934858"/>
                      <a:pt x="3262799" y="1963626"/>
                    </a:cubicBezTo>
                    <a:cubicBezTo>
                      <a:pt x="2996608" y="1992394"/>
                      <a:pt x="2705976" y="1984575"/>
                      <a:pt x="2478514" y="1963626"/>
                    </a:cubicBezTo>
                    <a:cubicBezTo>
                      <a:pt x="2251052" y="1942677"/>
                      <a:pt x="2009530" y="1979243"/>
                      <a:pt x="1748318" y="1963626"/>
                    </a:cubicBezTo>
                    <a:cubicBezTo>
                      <a:pt x="1487106" y="1948009"/>
                      <a:pt x="1345371" y="1986771"/>
                      <a:pt x="1126299" y="1963626"/>
                    </a:cubicBezTo>
                    <a:cubicBezTo>
                      <a:pt x="907227" y="1940481"/>
                      <a:pt x="710713" y="1949093"/>
                      <a:pt x="396103" y="1963626"/>
                    </a:cubicBezTo>
                    <a:cubicBezTo>
                      <a:pt x="187647" y="1986003"/>
                      <a:pt x="-25826" y="1776577"/>
                      <a:pt x="0" y="1567523"/>
                    </a:cubicBezTo>
                    <a:cubicBezTo>
                      <a:pt x="-20020" y="1446482"/>
                      <a:pt x="14237" y="1234337"/>
                      <a:pt x="0" y="970099"/>
                    </a:cubicBezTo>
                    <a:cubicBezTo>
                      <a:pt x="-14237" y="705861"/>
                      <a:pt x="1744" y="592518"/>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UTM Duepuntozero" panose="02040603050506020204" pitchFamily="18" charset="0"/>
                  </a:rPr>
                  <a:t>1.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2.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to, </a:t>
                </a:r>
                <a:r>
                  <a:rPr lang="en-US" sz="3200" dirty="0" err="1">
                    <a:solidFill>
                      <a:srgbClr val="000000"/>
                    </a:solidFill>
                    <a:latin typeface="UTM Duepuntozero" panose="02040603050506020204" pitchFamily="18" charset="0"/>
                  </a:rPr>
                  <a:t>rõ</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3.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ngắt</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nghỉ</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chỗ</a:t>
                </a:r>
                <a:r>
                  <a:rPr lang="en-US" sz="3200" dirty="0">
                    <a:solidFill>
                      <a:srgbClr val="000000"/>
                    </a:solidFill>
                    <a:latin typeface="UTM Duepuntozero" panose="02040603050506020204" pitchFamily="18" charset="0"/>
                  </a:rPr>
                  <a:t>.</a:t>
                </a:r>
                <a:endParaRPr lang="en-US" sz="3200" b="0" i="0" dirty="0">
                  <a:solidFill>
                    <a:srgbClr val="000000"/>
                  </a:solidFill>
                  <a:effectLst/>
                  <a:latin typeface="UTM Duepuntozero" panose="02040603050506020204" pitchFamily="18" charset="0"/>
                </a:endParaRPr>
              </a:p>
            </p:txBody>
          </p:sp>
          <p:sp>
            <p:nvSpPr>
              <p:cNvPr id="49" name="Rectangle: Rounded Corners 48">
                <a:extLst>
                  <a:ext uri="{FF2B5EF4-FFF2-40B4-BE49-F238E27FC236}">
                    <a16:creationId xmlns:a16="http://schemas.microsoft.com/office/drawing/2014/main" xmlns="" id="{1AEA16B0-55F4-4166-98AA-4FDD6B0C8BA9}"/>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9" name="Picture 38">
              <a:extLst>
                <a:ext uri="{FF2B5EF4-FFF2-40B4-BE49-F238E27FC236}">
                  <a16:creationId xmlns:a16="http://schemas.microsoft.com/office/drawing/2014/main" xmlns="" id="{C4296FA1-C81D-44C5-84B0-37736C06181C}"/>
                </a:ext>
              </a:extLst>
            </p:cNvPr>
            <p:cNvPicPr>
              <a:picLocks noChangeAspect="1"/>
            </p:cNvPicPr>
            <p:nvPr/>
          </p:nvPicPr>
          <p:blipFill>
            <a:blip r:embed="rId3"/>
            <a:stretch>
              <a:fillRect/>
            </a:stretch>
          </p:blipFill>
          <p:spPr>
            <a:xfrm>
              <a:off x="7776154" y="4641693"/>
              <a:ext cx="469963" cy="469963"/>
            </a:xfrm>
            <a:prstGeom prst="rect">
              <a:avLst/>
            </a:prstGeom>
          </p:spPr>
        </p:pic>
        <p:pic>
          <p:nvPicPr>
            <p:cNvPr id="40" name="Picture 39">
              <a:extLst>
                <a:ext uri="{FF2B5EF4-FFF2-40B4-BE49-F238E27FC236}">
                  <a16:creationId xmlns:a16="http://schemas.microsoft.com/office/drawing/2014/main" xmlns="" id="{4BCDA833-167D-4704-A7F2-EE2C3B0D3A05}"/>
                </a:ext>
              </a:extLst>
            </p:cNvPr>
            <p:cNvPicPr>
              <a:picLocks noChangeAspect="1"/>
            </p:cNvPicPr>
            <p:nvPr/>
          </p:nvPicPr>
          <p:blipFill>
            <a:blip r:embed="rId4"/>
            <a:stretch>
              <a:fillRect/>
            </a:stretch>
          </p:blipFill>
          <p:spPr>
            <a:xfrm>
              <a:off x="7219480" y="4641693"/>
              <a:ext cx="469963" cy="469963"/>
            </a:xfrm>
            <a:prstGeom prst="rect">
              <a:avLst/>
            </a:prstGeom>
          </p:spPr>
        </p:pic>
        <p:pic>
          <p:nvPicPr>
            <p:cNvPr id="41" name="Picture 40">
              <a:extLst>
                <a:ext uri="{FF2B5EF4-FFF2-40B4-BE49-F238E27FC236}">
                  <a16:creationId xmlns:a16="http://schemas.microsoft.com/office/drawing/2014/main" xmlns="" id="{8D28E6A5-050B-4558-9B8F-E4381DDCE288}"/>
                </a:ext>
              </a:extLst>
            </p:cNvPr>
            <p:cNvPicPr>
              <a:picLocks noChangeAspect="1"/>
            </p:cNvPicPr>
            <p:nvPr/>
          </p:nvPicPr>
          <p:blipFill>
            <a:blip r:embed="rId5"/>
            <a:stretch>
              <a:fillRect/>
            </a:stretch>
          </p:blipFill>
          <p:spPr>
            <a:xfrm>
              <a:off x="8332828" y="4641693"/>
              <a:ext cx="469963" cy="469963"/>
            </a:xfrm>
            <a:prstGeom prst="rect">
              <a:avLst/>
            </a:prstGeom>
          </p:spPr>
        </p:pic>
        <p:pic>
          <p:nvPicPr>
            <p:cNvPr id="42" name="Picture 41">
              <a:extLst>
                <a:ext uri="{FF2B5EF4-FFF2-40B4-BE49-F238E27FC236}">
                  <a16:creationId xmlns:a16="http://schemas.microsoft.com/office/drawing/2014/main" xmlns="" id="{2DFEA8B8-05AE-47FD-9E4C-F8CA5145B966}"/>
                </a:ext>
              </a:extLst>
            </p:cNvPr>
            <p:cNvPicPr>
              <a:picLocks noChangeAspect="1"/>
            </p:cNvPicPr>
            <p:nvPr/>
          </p:nvPicPr>
          <p:blipFill>
            <a:blip r:embed="rId3"/>
            <a:stretch>
              <a:fillRect/>
            </a:stretch>
          </p:blipFill>
          <p:spPr>
            <a:xfrm>
              <a:off x="8011135" y="5260980"/>
              <a:ext cx="469963" cy="469963"/>
            </a:xfrm>
            <a:prstGeom prst="rect">
              <a:avLst/>
            </a:prstGeom>
          </p:spPr>
        </p:pic>
        <p:pic>
          <p:nvPicPr>
            <p:cNvPr id="43" name="Picture 42">
              <a:extLst>
                <a:ext uri="{FF2B5EF4-FFF2-40B4-BE49-F238E27FC236}">
                  <a16:creationId xmlns:a16="http://schemas.microsoft.com/office/drawing/2014/main" xmlns="" id="{F838982D-B4BC-43F6-B466-03C2338CDE80}"/>
                </a:ext>
              </a:extLst>
            </p:cNvPr>
            <p:cNvPicPr>
              <a:picLocks noChangeAspect="1"/>
            </p:cNvPicPr>
            <p:nvPr/>
          </p:nvPicPr>
          <p:blipFill>
            <a:blip r:embed="rId4"/>
            <a:stretch>
              <a:fillRect/>
            </a:stretch>
          </p:blipFill>
          <p:spPr>
            <a:xfrm>
              <a:off x="7454461" y="5260980"/>
              <a:ext cx="469963" cy="469963"/>
            </a:xfrm>
            <a:prstGeom prst="rect">
              <a:avLst/>
            </a:prstGeom>
          </p:spPr>
        </p:pic>
        <p:pic>
          <p:nvPicPr>
            <p:cNvPr id="44" name="Picture 43">
              <a:extLst>
                <a:ext uri="{FF2B5EF4-FFF2-40B4-BE49-F238E27FC236}">
                  <a16:creationId xmlns:a16="http://schemas.microsoft.com/office/drawing/2014/main" xmlns="" id="{CF760FA5-45ED-4838-84BC-2D1DE57E1F1D}"/>
                </a:ext>
              </a:extLst>
            </p:cNvPr>
            <p:cNvPicPr>
              <a:picLocks noChangeAspect="1"/>
            </p:cNvPicPr>
            <p:nvPr/>
          </p:nvPicPr>
          <p:blipFill>
            <a:blip r:embed="rId5"/>
            <a:stretch>
              <a:fillRect/>
            </a:stretch>
          </p:blipFill>
          <p:spPr>
            <a:xfrm>
              <a:off x="8567809" y="5260980"/>
              <a:ext cx="469963" cy="469963"/>
            </a:xfrm>
            <a:prstGeom prst="rect">
              <a:avLst/>
            </a:prstGeom>
          </p:spPr>
        </p:pic>
        <p:pic>
          <p:nvPicPr>
            <p:cNvPr id="45" name="Picture 44">
              <a:extLst>
                <a:ext uri="{FF2B5EF4-FFF2-40B4-BE49-F238E27FC236}">
                  <a16:creationId xmlns:a16="http://schemas.microsoft.com/office/drawing/2014/main" xmlns="" id="{F3E54CD2-48F3-4E6C-BBBA-556E4602A12F}"/>
                </a:ext>
              </a:extLst>
            </p:cNvPr>
            <p:cNvPicPr>
              <a:picLocks noChangeAspect="1"/>
            </p:cNvPicPr>
            <p:nvPr/>
          </p:nvPicPr>
          <p:blipFill>
            <a:blip r:embed="rId3"/>
            <a:stretch>
              <a:fillRect/>
            </a:stretch>
          </p:blipFill>
          <p:spPr>
            <a:xfrm>
              <a:off x="9717584" y="5679404"/>
              <a:ext cx="469963" cy="469963"/>
            </a:xfrm>
            <a:prstGeom prst="rect">
              <a:avLst/>
            </a:prstGeom>
          </p:spPr>
        </p:pic>
        <p:pic>
          <p:nvPicPr>
            <p:cNvPr id="46" name="Picture 45">
              <a:extLst>
                <a:ext uri="{FF2B5EF4-FFF2-40B4-BE49-F238E27FC236}">
                  <a16:creationId xmlns:a16="http://schemas.microsoft.com/office/drawing/2014/main" xmlns="" id="{B2C1420C-25D7-4834-AEF3-A0AB7297B4D9}"/>
                </a:ext>
              </a:extLst>
            </p:cNvPr>
            <p:cNvPicPr>
              <a:picLocks noChangeAspect="1"/>
            </p:cNvPicPr>
            <p:nvPr/>
          </p:nvPicPr>
          <p:blipFill>
            <a:blip r:embed="rId4"/>
            <a:stretch>
              <a:fillRect/>
            </a:stretch>
          </p:blipFill>
          <p:spPr>
            <a:xfrm>
              <a:off x="9160910" y="5679404"/>
              <a:ext cx="469963" cy="469963"/>
            </a:xfrm>
            <a:prstGeom prst="rect">
              <a:avLst/>
            </a:prstGeom>
          </p:spPr>
        </p:pic>
        <p:pic>
          <p:nvPicPr>
            <p:cNvPr id="47" name="Picture 46">
              <a:extLst>
                <a:ext uri="{FF2B5EF4-FFF2-40B4-BE49-F238E27FC236}">
                  <a16:creationId xmlns:a16="http://schemas.microsoft.com/office/drawing/2014/main" xmlns="" id="{5C146642-9CB8-447D-AA36-EBD7F98B2812}"/>
                </a:ext>
              </a:extLst>
            </p:cNvPr>
            <p:cNvPicPr>
              <a:picLocks noChangeAspect="1"/>
            </p:cNvPicPr>
            <p:nvPr/>
          </p:nvPicPr>
          <p:blipFill>
            <a:blip r:embed="rId5"/>
            <a:stretch>
              <a:fillRect/>
            </a:stretch>
          </p:blipFill>
          <p:spPr>
            <a:xfrm>
              <a:off x="10274258" y="5679404"/>
              <a:ext cx="469963" cy="469963"/>
            </a:xfrm>
            <a:prstGeom prst="rect">
              <a:avLst/>
            </a:prstGeom>
          </p:spPr>
        </p:pic>
      </p:grpSp>
      <p:pic>
        <p:nvPicPr>
          <p:cNvPr id="9218" name="Picture 2" descr="22,700+ Girl Reading Illustrations, Royalty-Free Vector Graphics &amp; Clip Art  - iStock | Girl reading book, Black girl reading, Girl reading a book">
            <a:extLst>
              <a:ext uri="{FF2B5EF4-FFF2-40B4-BE49-F238E27FC236}">
                <a16:creationId xmlns:a16="http://schemas.microsoft.com/office/drawing/2014/main" xmlns="" id="{C3DE0502-DC5F-4254-840F-F4DB74A28322}"/>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804" b="90033" l="4412" r="97386">
                        <a14:foregroundMark x1="17647" y1="17320" x2="26634" y2="42810"/>
                        <a14:foregroundMark x1="26634" y1="42810" x2="26634" y2="42974"/>
                        <a14:foregroundMark x1="8987" y1="15686" x2="11275" y2="33987"/>
                        <a14:foregroundMark x1="4575" y1="26307" x2="11275" y2="33333"/>
                        <a14:foregroundMark x1="12908" y1="31699" x2="39542" y2="27288"/>
                        <a14:foregroundMark x1="7353" y1="49183" x2="27941" y2="67810"/>
                        <a14:foregroundMark x1="27941" y1="67810" x2="27941" y2="67810"/>
                        <a14:foregroundMark x1="20915" y1="46569" x2="27941" y2="64216"/>
                        <a14:foregroundMark x1="6046" y1="46242" x2="6046" y2="46242"/>
                        <a14:foregroundMark x1="28595" y1="48203" x2="40196" y2="46569"/>
                        <a14:foregroundMark x1="22222" y1="44608" x2="28922" y2="51307"/>
                        <a14:foregroundMark x1="21569" y1="44608" x2="20915" y2="54248"/>
                        <a14:foregroundMark x1="16340" y1="70261" x2="19608" y2="70588"/>
                        <a14:foregroundMark x1="19608" y1="70588" x2="19608" y2="70588"/>
                        <a14:foregroundMark x1="15359" y1="70588" x2="21242" y2="72876"/>
                        <a14:foregroundMark x1="54248" y1="90196" x2="54248" y2="90196"/>
                        <a14:foregroundMark x1="52614" y1="46895" x2="63562" y2="57190"/>
                        <a14:foregroundMark x1="60948" y1="47222" x2="70588" y2="56209"/>
                        <a14:foregroundMark x1="70588" y1="56209" x2="70588" y2="56536"/>
                        <a14:foregroundMark x1="85784" y1="54902" x2="85784" y2="54902"/>
                        <a14:foregroundMark x1="92484" y1="57843" x2="95425" y2="66503"/>
                        <a14:foregroundMark x1="89216" y1="52941" x2="89216" y2="52941"/>
                        <a14:foregroundMark x1="97386" y1="57190" x2="97386" y2="57190"/>
                      </a14:backgroundRemoval>
                    </a14:imgEffect>
                  </a14:imgLayer>
                </a14:imgProps>
              </a:ext>
              <a:ext uri="{28A0092B-C50C-407E-A947-70E740481C1C}">
                <a14:useLocalDpi xmlns:a14="http://schemas.microsoft.com/office/drawing/2010/main" val="0"/>
              </a:ext>
            </a:extLst>
          </a:blip>
          <a:srcRect/>
          <a:stretch>
            <a:fillRect/>
          </a:stretch>
        </p:blipFill>
        <p:spPr bwMode="auto">
          <a:xfrm>
            <a:off x="243358" y="2154264"/>
            <a:ext cx="2841270" cy="2841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60E8129-7137-0F70-97CD-28600024FC4F}"/>
              </a:ext>
            </a:extLst>
          </p:cNvPr>
          <p:cNvPicPr>
            <a:picLocks noChangeAspect="1"/>
          </p:cNvPicPr>
          <p:nvPr/>
        </p:nvPicPr>
        <p:blipFill>
          <a:blip r:embed="rId8"/>
          <a:stretch>
            <a:fillRect/>
          </a:stretch>
        </p:blipFill>
        <p:spPr>
          <a:xfrm>
            <a:off x="88122" y="193916"/>
            <a:ext cx="12058933" cy="2347163"/>
          </a:xfrm>
          <a:prstGeom prst="rect">
            <a:avLst/>
          </a:prstGeom>
        </p:spPr>
      </p:pic>
    </p:spTree>
    <p:extLst>
      <p:ext uri="{BB962C8B-B14F-4D97-AF65-F5344CB8AC3E}">
        <p14:creationId xmlns:p14="http://schemas.microsoft.com/office/powerpoint/2010/main" val="4168117385"/>
      </p:ext>
    </p:extLst>
  </p:cSld>
  <p:clrMapOvr>
    <a:masterClrMapping/>
  </p:clrMapOvr>
  <p:transition spd="slow" advClick="0">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ppt_x"/>
                                              </p:val>
                                            </p:tav>
                                            <p:tav tm="100000">
                                              <p:val>
                                                <p:strVal val="#ppt_x"/>
                                              </p:val>
                                            </p:tav>
                                          </p:tavLst>
                                        </p:anim>
                                        <p:anim calcmode="lin" valueType="num">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868DF2E-45B8-431E-B590-89889F61D5C9}"/>
              </a:ext>
            </a:extLst>
          </p:cNvPr>
          <p:cNvGrpSpPr/>
          <p:nvPr/>
        </p:nvGrpSpPr>
        <p:grpSpPr>
          <a:xfrm>
            <a:off x="2805548" y="2744899"/>
            <a:ext cx="6834399" cy="3287264"/>
            <a:chOff x="5548616" y="3863568"/>
            <a:chExt cx="5299418" cy="2548957"/>
          </a:xfrm>
        </p:grpSpPr>
        <p:grpSp>
          <p:nvGrpSpPr>
            <p:cNvPr id="9" name="Group 8">
              <a:extLst>
                <a:ext uri="{FF2B5EF4-FFF2-40B4-BE49-F238E27FC236}">
                  <a16:creationId xmlns:a16="http://schemas.microsoft.com/office/drawing/2014/main" xmlns="" id="{CBDFB342-3298-4533-BAA3-C3DCFEC6B994}"/>
                </a:ext>
              </a:extLst>
            </p:cNvPr>
            <p:cNvGrpSpPr/>
            <p:nvPr/>
          </p:nvGrpSpPr>
          <p:grpSpPr>
            <a:xfrm>
              <a:off x="5548616" y="3863568"/>
              <a:ext cx="5299418" cy="2548957"/>
              <a:chOff x="3682716" y="1301619"/>
              <a:chExt cx="5299418" cy="2548957"/>
            </a:xfrm>
          </p:grpSpPr>
          <p:sp>
            <p:nvSpPr>
              <p:cNvPr id="19" name="Rectangle: Rounded Corners 12">
                <a:extLst>
                  <a:ext uri="{FF2B5EF4-FFF2-40B4-BE49-F238E27FC236}">
                    <a16:creationId xmlns:a16="http://schemas.microsoft.com/office/drawing/2014/main" xmlns="" id="{D7FD05D8-E423-4AA8-917F-6D4975AC5959}"/>
                  </a:ext>
                </a:extLst>
              </p:cNvPr>
              <p:cNvSpPr/>
              <p:nvPr/>
            </p:nvSpPr>
            <p:spPr>
              <a:xfrm>
                <a:off x="3682716" y="1724298"/>
                <a:ext cx="5299418" cy="2126278"/>
              </a:xfrm>
              <a:custGeom>
                <a:avLst/>
                <a:gdLst>
                  <a:gd name="connsiteX0" fmla="*/ 0 w 5299418"/>
                  <a:gd name="connsiteY0" fmla="*/ 428913 h 2126278"/>
                  <a:gd name="connsiteX1" fmla="*/ 428913 w 5299418"/>
                  <a:gd name="connsiteY1" fmla="*/ 0 h 2126278"/>
                  <a:gd name="connsiteX2" fmla="*/ 1019010 w 5299418"/>
                  <a:gd name="connsiteY2" fmla="*/ 0 h 2126278"/>
                  <a:gd name="connsiteX3" fmla="*/ 1609107 w 5299418"/>
                  <a:gd name="connsiteY3" fmla="*/ 0 h 2126278"/>
                  <a:gd name="connsiteX4" fmla="*/ 2110373 w 5299418"/>
                  <a:gd name="connsiteY4" fmla="*/ 0 h 2126278"/>
                  <a:gd name="connsiteX5" fmla="*/ 2656054 w 5299418"/>
                  <a:gd name="connsiteY5" fmla="*/ 0 h 2126278"/>
                  <a:gd name="connsiteX6" fmla="*/ 3201735 w 5299418"/>
                  <a:gd name="connsiteY6" fmla="*/ 0 h 2126278"/>
                  <a:gd name="connsiteX7" fmla="*/ 3880664 w 5299418"/>
                  <a:gd name="connsiteY7" fmla="*/ 0 h 2126278"/>
                  <a:gd name="connsiteX8" fmla="*/ 4870505 w 5299418"/>
                  <a:gd name="connsiteY8" fmla="*/ 0 h 2126278"/>
                  <a:gd name="connsiteX9" fmla="*/ 5299418 w 5299418"/>
                  <a:gd name="connsiteY9" fmla="*/ 428913 h 2126278"/>
                  <a:gd name="connsiteX10" fmla="*/ 5299418 w 5299418"/>
                  <a:gd name="connsiteY10" fmla="*/ 1050454 h 2126278"/>
                  <a:gd name="connsiteX11" fmla="*/ 5299418 w 5299418"/>
                  <a:gd name="connsiteY11" fmla="*/ 1697365 h 2126278"/>
                  <a:gd name="connsiteX12" fmla="*/ 4870505 w 5299418"/>
                  <a:gd name="connsiteY12" fmla="*/ 2126278 h 2126278"/>
                  <a:gd name="connsiteX13" fmla="*/ 4191576 w 5299418"/>
                  <a:gd name="connsiteY13" fmla="*/ 2126278 h 2126278"/>
                  <a:gd name="connsiteX14" fmla="*/ 3557063 w 5299418"/>
                  <a:gd name="connsiteY14" fmla="*/ 2126278 h 2126278"/>
                  <a:gd name="connsiteX15" fmla="*/ 2833718 w 5299418"/>
                  <a:gd name="connsiteY15" fmla="*/ 2126278 h 2126278"/>
                  <a:gd name="connsiteX16" fmla="*/ 2199205 w 5299418"/>
                  <a:gd name="connsiteY16" fmla="*/ 2126278 h 2126278"/>
                  <a:gd name="connsiteX17" fmla="*/ 1564692 w 5299418"/>
                  <a:gd name="connsiteY17" fmla="*/ 2126278 h 2126278"/>
                  <a:gd name="connsiteX18" fmla="*/ 428913 w 5299418"/>
                  <a:gd name="connsiteY18" fmla="*/ 2126278 h 2126278"/>
                  <a:gd name="connsiteX19" fmla="*/ 0 w 5299418"/>
                  <a:gd name="connsiteY19" fmla="*/ 1697365 h 2126278"/>
                  <a:gd name="connsiteX20" fmla="*/ 0 w 5299418"/>
                  <a:gd name="connsiteY20" fmla="*/ 1075824 h 2126278"/>
                  <a:gd name="connsiteX21" fmla="*/ 0 w 5299418"/>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418" h="2126278" fill="none" extrusionOk="0">
                    <a:moveTo>
                      <a:pt x="0" y="428913"/>
                    </a:moveTo>
                    <a:cubicBezTo>
                      <a:pt x="14806" y="213002"/>
                      <a:pt x="183174" y="8106"/>
                      <a:pt x="428913" y="0"/>
                    </a:cubicBezTo>
                    <a:cubicBezTo>
                      <a:pt x="639146" y="-13385"/>
                      <a:pt x="830908" y="20342"/>
                      <a:pt x="1019010" y="0"/>
                    </a:cubicBezTo>
                    <a:cubicBezTo>
                      <a:pt x="1207112" y="-20342"/>
                      <a:pt x="1475400" y="20856"/>
                      <a:pt x="1609107" y="0"/>
                    </a:cubicBezTo>
                    <a:cubicBezTo>
                      <a:pt x="1742814" y="-20856"/>
                      <a:pt x="1905025" y="-14372"/>
                      <a:pt x="2110373" y="0"/>
                    </a:cubicBezTo>
                    <a:cubicBezTo>
                      <a:pt x="2315721" y="14372"/>
                      <a:pt x="2501495" y="-7091"/>
                      <a:pt x="2656054" y="0"/>
                    </a:cubicBezTo>
                    <a:cubicBezTo>
                      <a:pt x="2810613" y="7091"/>
                      <a:pt x="3092330" y="8825"/>
                      <a:pt x="3201735" y="0"/>
                    </a:cubicBezTo>
                    <a:cubicBezTo>
                      <a:pt x="3311140" y="-8825"/>
                      <a:pt x="3674187" y="-2646"/>
                      <a:pt x="3880664" y="0"/>
                    </a:cubicBezTo>
                    <a:cubicBezTo>
                      <a:pt x="4087141" y="2646"/>
                      <a:pt x="4442232" y="20234"/>
                      <a:pt x="4870505" y="0"/>
                    </a:cubicBezTo>
                    <a:cubicBezTo>
                      <a:pt x="5155385" y="-3944"/>
                      <a:pt x="5294563" y="182612"/>
                      <a:pt x="5299418" y="428913"/>
                    </a:cubicBezTo>
                    <a:cubicBezTo>
                      <a:pt x="5291969" y="599431"/>
                      <a:pt x="5286666" y="773190"/>
                      <a:pt x="5299418" y="1050454"/>
                    </a:cubicBezTo>
                    <a:cubicBezTo>
                      <a:pt x="5312170" y="1327718"/>
                      <a:pt x="5283363" y="1392184"/>
                      <a:pt x="5299418" y="1697365"/>
                    </a:cubicBezTo>
                    <a:cubicBezTo>
                      <a:pt x="5310931" y="1934345"/>
                      <a:pt x="5122409" y="2152774"/>
                      <a:pt x="4870505" y="2126278"/>
                    </a:cubicBezTo>
                    <a:cubicBezTo>
                      <a:pt x="4656291" y="2128062"/>
                      <a:pt x="4439572" y="2104461"/>
                      <a:pt x="4191576" y="2126278"/>
                    </a:cubicBezTo>
                    <a:cubicBezTo>
                      <a:pt x="3943580" y="2148095"/>
                      <a:pt x="3824400" y="2115249"/>
                      <a:pt x="3557063" y="2126278"/>
                    </a:cubicBezTo>
                    <a:cubicBezTo>
                      <a:pt x="3289726" y="2137307"/>
                      <a:pt x="2996263" y="2090744"/>
                      <a:pt x="2833718" y="2126278"/>
                    </a:cubicBezTo>
                    <a:cubicBezTo>
                      <a:pt x="2671173" y="2161812"/>
                      <a:pt x="2406454" y="2148519"/>
                      <a:pt x="2199205" y="2126278"/>
                    </a:cubicBezTo>
                    <a:cubicBezTo>
                      <a:pt x="1991956" y="2104037"/>
                      <a:pt x="1728806" y="2118452"/>
                      <a:pt x="1564692" y="2126278"/>
                    </a:cubicBezTo>
                    <a:cubicBezTo>
                      <a:pt x="1400578" y="2134104"/>
                      <a:pt x="673191" y="2150056"/>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418" h="2126278" stroke="0" extrusionOk="0">
                    <a:moveTo>
                      <a:pt x="0" y="428913"/>
                    </a:moveTo>
                    <a:cubicBezTo>
                      <a:pt x="470" y="206388"/>
                      <a:pt x="220782" y="51374"/>
                      <a:pt x="428913" y="0"/>
                    </a:cubicBezTo>
                    <a:cubicBezTo>
                      <a:pt x="679607" y="20962"/>
                      <a:pt x="930972" y="22712"/>
                      <a:pt x="1107842" y="0"/>
                    </a:cubicBezTo>
                    <a:cubicBezTo>
                      <a:pt x="1284712" y="-22712"/>
                      <a:pt x="1403815" y="-10210"/>
                      <a:pt x="1653523" y="0"/>
                    </a:cubicBezTo>
                    <a:cubicBezTo>
                      <a:pt x="1903231" y="10210"/>
                      <a:pt x="1942573" y="6078"/>
                      <a:pt x="2199205" y="0"/>
                    </a:cubicBezTo>
                    <a:cubicBezTo>
                      <a:pt x="2455837" y="-6078"/>
                      <a:pt x="2589048" y="-13243"/>
                      <a:pt x="2878134" y="0"/>
                    </a:cubicBezTo>
                    <a:cubicBezTo>
                      <a:pt x="3167220" y="13243"/>
                      <a:pt x="3213566" y="-12446"/>
                      <a:pt x="3468231" y="0"/>
                    </a:cubicBezTo>
                    <a:cubicBezTo>
                      <a:pt x="3722896" y="12446"/>
                      <a:pt x="3893456" y="25723"/>
                      <a:pt x="4191576" y="0"/>
                    </a:cubicBezTo>
                    <a:cubicBezTo>
                      <a:pt x="4489696" y="-25723"/>
                      <a:pt x="4597640" y="-18643"/>
                      <a:pt x="4870505" y="0"/>
                    </a:cubicBezTo>
                    <a:cubicBezTo>
                      <a:pt x="5082093" y="13314"/>
                      <a:pt x="5336182" y="151334"/>
                      <a:pt x="5299418" y="428913"/>
                    </a:cubicBezTo>
                    <a:cubicBezTo>
                      <a:pt x="5276461" y="648506"/>
                      <a:pt x="5320089" y="888537"/>
                      <a:pt x="5299418" y="1037770"/>
                    </a:cubicBezTo>
                    <a:cubicBezTo>
                      <a:pt x="5278747" y="1187003"/>
                      <a:pt x="5268174" y="1463934"/>
                      <a:pt x="5299418" y="1697365"/>
                    </a:cubicBezTo>
                    <a:cubicBezTo>
                      <a:pt x="5310784" y="1939842"/>
                      <a:pt x="5102861" y="2097915"/>
                      <a:pt x="4870505" y="2126278"/>
                    </a:cubicBezTo>
                    <a:cubicBezTo>
                      <a:pt x="4728005" y="2147735"/>
                      <a:pt x="4509164" y="2141475"/>
                      <a:pt x="4324824" y="2126278"/>
                    </a:cubicBezTo>
                    <a:cubicBezTo>
                      <a:pt x="4140484" y="2111081"/>
                      <a:pt x="3925184" y="2147536"/>
                      <a:pt x="3645895" y="2126278"/>
                    </a:cubicBezTo>
                    <a:cubicBezTo>
                      <a:pt x="3366606" y="2105020"/>
                      <a:pt x="3124158" y="2139549"/>
                      <a:pt x="2922550" y="2126278"/>
                    </a:cubicBezTo>
                    <a:cubicBezTo>
                      <a:pt x="2720942" y="2113007"/>
                      <a:pt x="2565684" y="2099299"/>
                      <a:pt x="2332452" y="2126278"/>
                    </a:cubicBezTo>
                    <a:cubicBezTo>
                      <a:pt x="2099220" y="2153257"/>
                      <a:pt x="2008711" y="2120432"/>
                      <a:pt x="1742355" y="2126278"/>
                    </a:cubicBezTo>
                    <a:cubicBezTo>
                      <a:pt x="1475999" y="2132124"/>
                      <a:pt x="1290266" y="2139281"/>
                      <a:pt x="1019010" y="2126278"/>
                    </a:cubicBezTo>
                    <a:cubicBezTo>
                      <a:pt x="747755" y="2113275"/>
                      <a:pt x="586764" y="2133217"/>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20" name="Rectangle: Rounded Corners 19">
                <a:extLst>
                  <a:ext uri="{FF2B5EF4-FFF2-40B4-BE49-F238E27FC236}">
                    <a16:creationId xmlns:a16="http://schemas.microsoft.com/office/drawing/2014/main" xmlns="" id="{013A649A-BB41-4EF3-B7DF-25D19908AC6B}"/>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0" name="Picture 9">
              <a:extLst>
                <a:ext uri="{FF2B5EF4-FFF2-40B4-BE49-F238E27FC236}">
                  <a16:creationId xmlns:a16="http://schemas.microsoft.com/office/drawing/2014/main" xmlns="" id="{C13986A3-778D-4810-B9A2-CE3C2F5244C8}"/>
                </a:ext>
              </a:extLst>
            </p:cNvPr>
            <p:cNvPicPr>
              <a:picLocks noChangeAspect="1"/>
            </p:cNvPicPr>
            <p:nvPr/>
          </p:nvPicPr>
          <p:blipFill>
            <a:blip r:embed="rId2"/>
            <a:stretch>
              <a:fillRect/>
            </a:stretch>
          </p:blipFill>
          <p:spPr>
            <a:xfrm>
              <a:off x="7792636" y="4821443"/>
              <a:ext cx="469963" cy="469963"/>
            </a:xfrm>
            <a:prstGeom prst="rect">
              <a:avLst/>
            </a:prstGeom>
          </p:spPr>
        </p:pic>
        <p:pic>
          <p:nvPicPr>
            <p:cNvPr id="11" name="Picture 10">
              <a:extLst>
                <a:ext uri="{FF2B5EF4-FFF2-40B4-BE49-F238E27FC236}">
                  <a16:creationId xmlns:a16="http://schemas.microsoft.com/office/drawing/2014/main" xmlns="" id="{15D2A950-476E-4128-A157-31D4454F6BCE}"/>
                </a:ext>
              </a:extLst>
            </p:cNvPr>
            <p:cNvPicPr>
              <a:picLocks noChangeAspect="1"/>
            </p:cNvPicPr>
            <p:nvPr/>
          </p:nvPicPr>
          <p:blipFill>
            <a:blip r:embed="rId3"/>
            <a:stretch>
              <a:fillRect/>
            </a:stretch>
          </p:blipFill>
          <p:spPr>
            <a:xfrm>
              <a:off x="7235962" y="4821443"/>
              <a:ext cx="469963" cy="469963"/>
            </a:xfrm>
            <a:prstGeom prst="rect">
              <a:avLst/>
            </a:prstGeom>
          </p:spPr>
        </p:pic>
        <p:pic>
          <p:nvPicPr>
            <p:cNvPr id="12" name="Picture 11">
              <a:extLst>
                <a:ext uri="{FF2B5EF4-FFF2-40B4-BE49-F238E27FC236}">
                  <a16:creationId xmlns:a16="http://schemas.microsoft.com/office/drawing/2014/main" xmlns="" id="{084F15EC-B93C-4F86-8128-DD93DB150BA5}"/>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13" name="Picture 12">
              <a:extLst>
                <a:ext uri="{FF2B5EF4-FFF2-40B4-BE49-F238E27FC236}">
                  <a16:creationId xmlns:a16="http://schemas.microsoft.com/office/drawing/2014/main" xmlns="" id="{C04463C1-83C7-4C58-8DDF-6B202E63984E}"/>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4" name="Picture 13">
              <a:extLst>
                <a:ext uri="{FF2B5EF4-FFF2-40B4-BE49-F238E27FC236}">
                  <a16:creationId xmlns:a16="http://schemas.microsoft.com/office/drawing/2014/main" xmlns="" id="{8C99F4CC-CF35-4BBA-B9ED-01BF02473B54}"/>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5" name="Picture 14">
              <a:extLst>
                <a:ext uri="{FF2B5EF4-FFF2-40B4-BE49-F238E27FC236}">
                  <a16:creationId xmlns:a16="http://schemas.microsoft.com/office/drawing/2014/main" xmlns="" id="{A1298701-DF17-40E7-9E45-E2FA7D35DF5E}"/>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6" name="Picture 15">
              <a:extLst>
                <a:ext uri="{FF2B5EF4-FFF2-40B4-BE49-F238E27FC236}">
                  <a16:creationId xmlns:a16="http://schemas.microsoft.com/office/drawing/2014/main" xmlns="" id="{81D7817A-02D4-4C2F-BA20-51941F2C8D2B}"/>
                </a:ext>
              </a:extLst>
            </p:cNvPr>
            <p:cNvPicPr>
              <a:picLocks noChangeAspect="1"/>
            </p:cNvPicPr>
            <p:nvPr/>
          </p:nvPicPr>
          <p:blipFill>
            <a:blip r:embed="rId2"/>
            <a:stretch>
              <a:fillRect/>
            </a:stretch>
          </p:blipFill>
          <p:spPr>
            <a:xfrm>
              <a:off x="9688276" y="5885485"/>
              <a:ext cx="469963" cy="469963"/>
            </a:xfrm>
            <a:prstGeom prst="rect">
              <a:avLst/>
            </a:prstGeom>
          </p:spPr>
        </p:pic>
        <p:pic>
          <p:nvPicPr>
            <p:cNvPr id="17" name="Picture 16">
              <a:extLst>
                <a:ext uri="{FF2B5EF4-FFF2-40B4-BE49-F238E27FC236}">
                  <a16:creationId xmlns:a16="http://schemas.microsoft.com/office/drawing/2014/main" xmlns="" id="{D7C597BE-148D-42CA-A16E-60234F04E2B4}"/>
                </a:ext>
              </a:extLst>
            </p:cNvPr>
            <p:cNvPicPr>
              <a:picLocks noChangeAspect="1"/>
            </p:cNvPicPr>
            <p:nvPr/>
          </p:nvPicPr>
          <p:blipFill>
            <a:blip r:embed="rId3"/>
            <a:stretch>
              <a:fillRect/>
            </a:stretch>
          </p:blipFill>
          <p:spPr>
            <a:xfrm>
              <a:off x="9131602" y="5885485"/>
              <a:ext cx="469963" cy="469963"/>
            </a:xfrm>
            <a:prstGeom prst="rect">
              <a:avLst/>
            </a:prstGeom>
          </p:spPr>
        </p:pic>
        <p:pic>
          <p:nvPicPr>
            <p:cNvPr id="18" name="Picture 17">
              <a:extLst>
                <a:ext uri="{FF2B5EF4-FFF2-40B4-BE49-F238E27FC236}">
                  <a16:creationId xmlns:a16="http://schemas.microsoft.com/office/drawing/2014/main" xmlns="" id="{C132427A-F37B-4DA4-8AA9-BA1234B43BB9}"/>
                </a:ext>
              </a:extLst>
            </p:cNvPr>
            <p:cNvPicPr>
              <a:picLocks noChangeAspect="1"/>
            </p:cNvPicPr>
            <p:nvPr/>
          </p:nvPicPr>
          <p:blipFill>
            <a:blip r:embed="rId4"/>
            <a:stretch>
              <a:fillRect/>
            </a:stretch>
          </p:blipFill>
          <p:spPr>
            <a:xfrm>
              <a:off x="10244950" y="5885485"/>
              <a:ext cx="469963" cy="469963"/>
            </a:xfrm>
            <a:prstGeom prst="rect">
              <a:avLst/>
            </a:prstGeom>
          </p:spPr>
        </p:pic>
      </p:grpSp>
      <p:pic>
        <p:nvPicPr>
          <p:cNvPr id="21" name="Picture 14" descr="Vector cute student cartoon character kid children school education hand draw art illustration">
            <a:extLst>
              <a:ext uri="{FF2B5EF4-FFF2-40B4-BE49-F238E27FC236}">
                <a16:creationId xmlns:a16="http://schemas.microsoft.com/office/drawing/2014/main" xmlns="" id="{C6C778BD-5276-48C9-9172-851885C9C2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3747488" y="1985492"/>
            <a:ext cx="3624754" cy="4973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Vector cute student cartoon character kid children school education hand draw art illustration">
            <a:extLst>
              <a:ext uri="{FF2B5EF4-FFF2-40B4-BE49-F238E27FC236}">
                <a16:creationId xmlns:a16="http://schemas.microsoft.com/office/drawing/2014/main" xmlns="" id="{432D4875-029C-420E-8A4B-F1BBA6915586}"/>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foregroundMark x1="69169" y1="16779" x2="69169" y2="16779"/>
                        <a14:backgroundMark x1="49521" y1="40045" x2="50958" y2="47427"/>
                        <a14:backgroundMark x1="50000" y1="38479" x2="50958" y2="56376"/>
                        <a14:backgroundMark x1="49840" y1="30649" x2="50000" y2="58389"/>
                        <a14:backgroundMark x1="50479" y1="45414" x2="48882" y2="29306"/>
                        <a14:backgroundMark x1="48882" y1="29306" x2="50479" y2="55481"/>
                        <a14:backgroundMark x1="50319" y1="41834" x2="50000" y2="25280"/>
                      </a14:backgroundRemoval>
                    </a14:imgEffect>
                  </a14:imgLayer>
                </a14:imgProps>
              </a:ext>
              <a:ext uri="{28A0092B-C50C-407E-A947-70E740481C1C}">
                <a14:useLocalDpi xmlns:a14="http://schemas.microsoft.com/office/drawing/2010/main" val="0"/>
              </a:ext>
            </a:extLst>
          </a:blip>
          <a:srcRect l="49839"/>
          <a:stretch/>
        </p:blipFill>
        <p:spPr bwMode="auto">
          <a:xfrm>
            <a:off x="12384640" y="1601284"/>
            <a:ext cx="3779520" cy="53803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C6B02A73-86A8-62F7-0BD1-C63F8814F7BF}"/>
              </a:ext>
            </a:extLst>
          </p:cNvPr>
          <p:cNvPicPr>
            <a:picLocks noChangeAspect="1"/>
          </p:cNvPicPr>
          <p:nvPr/>
        </p:nvPicPr>
        <p:blipFill>
          <a:blip r:embed="rId8"/>
          <a:stretch>
            <a:fillRect/>
          </a:stretch>
        </p:blipFill>
        <p:spPr>
          <a:xfrm>
            <a:off x="133067" y="505935"/>
            <a:ext cx="12058933" cy="1383912"/>
          </a:xfrm>
          <a:prstGeom prst="rect">
            <a:avLst/>
          </a:prstGeom>
        </p:spPr>
      </p:pic>
    </p:spTree>
    <p:extLst>
      <p:ext uri="{BB962C8B-B14F-4D97-AF65-F5344CB8AC3E}">
        <p14:creationId xmlns:p14="http://schemas.microsoft.com/office/powerpoint/2010/main" val="3152082519"/>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3.95833E-6 -3.33333E-6 L 0.24518 0.01922 " pathEditMode="relative" rAng="0" ptsTypes="AA">
                                          <p:cBhvr>
                                            <p:cTn id="10" dur="2000" fill="hold"/>
                                            <p:tgtEl>
                                              <p:spTgt spid="21"/>
                                            </p:tgtEl>
                                            <p:attrNameLst>
                                              <p:attrName>ppt_x</p:attrName>
                                              <p:attrName>ppt_y</p:attrName>
                                            </p:attrNameLst>
                                          </p:cBhvr>
                                          <p:rCtr x="12266" y="949"/>
                                        </p:animMotion>
                                      </p:childTnLst>
                                    </p:cTn>
                                  </p:par>
                                  <p:par>
                                    <p:cTn id="11" presetID="35" presetClass="path" presetSubtype="0" accel="50000" decel="50000" fill="hold" nodeType="withEffect">
                                      <p:stCondLst>
                                        <p:cond delay="0"/>
                                      </p:stCondLst>
                                      <p:childTnLst>
                                        <p:animMotion origin="layout" path="M -3.125E-6 -4.44444E-6 L -0.24401 0.02524 " pathEditMode="relative" rAng="0" ptsTypes="AA">
                                          <p:cBhvr>
                                            <p:cTn id="12"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424E75B-2CE7-4E5D-BD2A-E2FF0DBF0BAF}"/>
              </a:ext>
            </a:extLst>
          </p:cNvPr>
          <p:cNvSpPr/>
          <p:nvPr/>
        </p:nvSpPr>
        <p:spPr>
          <a:xfrm>
            <a:off x="2712203" y="212485"/>
            <a:ext cx="9233518" cy="6517499"/>
          </a:xfrm>
          <a:prstGeom prst="roundRect">
            <a:avLst>
              <a:gd name="adj" fmla="val 11589"/>
            </a:avLst>
          </a:prstGeom>
          <a:solidFill>
            <a:schemeClr val="bg1">
              <a:alpha val="91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2" descr="Cute girl holding envelope cartoon illustration">
            <a:extLst>
              <a:ext uri="{FF2B5EF4-FFF2-40B4-BE49-F238E27FC236}">
                <a16:creationId xmlns:a16="http://schemas.microsoft.com/office/drawing/2014/main" xmlns="" id="{F9067D88-206D-4ED3-A4B4-66162EDB040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1218" t="7078" r="22774" b="11391"/>
          <a:stretch/>
        </p:blipFill>
        <p:spPr bwMode="auto">
          <a:xfrm>
            <a:off x="-137214" y="2847097"/>
            <a:ext cx="3339548" cy="388288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188C245D-BD48-44C5-A51F-C3E724B855BD}"/>
              </a:ext>
            </a:extLst>
          </p:cNvPr>
          <p:cNvSpPr txBox="1"/>
          <p:nvPr/>
        </p:nvSpPr>
        <p:spPr>
          <a:xfrm>
            <a:off x="3409950" y="1214701"/>
            <a:ext cx="8166435" cy="501675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Chia sẻ được với bạn về một chương trình truyền hình mà em thích.</a:t>
            </a:r>
          </a:p>
          <a:p>
            <a:pPr algn="just"/>
            <a:r>
              <a:rPr lang="vi-VN" sz="3200">
                <a:latin typeface="Calibri" panose="020F0502020204030204" pitchFamily="34" charset="0"/>
                <a:cs typeface="Calibri" panose="020F0502020204030204" pitchFamily="34" charset="0"/>
              </a:rPr>
              <a:t>- Nêu được phỏng đoán về nội dung bài đọc qua tên bài và hoạt động khởi động.</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Ý nghĩa và thông điệp mà chiến dịch Giờ Trái Đất mang lại. Cần có ý thức bảo vệ Trái Đất – Hành tinh của chúng ta ngay từ hôm nay</a:t>
            </a:r>
            <a:endParaRPr lang="vi-VN" sz="3200" i="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43738257-3B89-EB89-C2CC-A2263F116105}"/>
              </a:ext>
            </a:extLst>
          </p:cNvPr>
          <p:cNvPicPr>
            <a:picLocks noChangeAspect="1"/>
          </p:cNvPicPr>
          <p:nvPr/>
        </p:nvPicPr>
        <p:blipFill>
          <a:blip r:embed="rId4"/>
          <a:stretch>
            <a:fillRect/>
          </a:stretch>
        </p:blipFill>
        <p:spPr>
          <a:xfrm>
            <a:off x="1582582" y="212485"/>
            <a:ext cx="11821169" cy="1261981"/>
          </a:xfrm>
          <a:prstGeom prst="rect">
            <a:avLst/>
          </a:prstGeom>
        </p:spPr>
      </p:pic>
    </p:spTree>
    <p:extLst>
      <p:ext uri="{BB962C8B-B14F-4D97-AF65-F5344CB8AC3E}">
        <p14:creationId xmlns:p14="http://schemas.microsoft.com/office/powerpoint/2010/main" val="1217194295"/>
      </p:ext>
    </p:extLst>
  </p:cSld>
  <p:clrMapOvr>
    <a:masterClrMapping/>
  </p:clrMapOvr>
  <p:transition spd="slow"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8" descr="Premium Vector | Happy cute little kids boy and girl read book">
            <a:extLst>
              <a:ext uri="{FF2B5EF4-FFF2-40B4-BE49-F238E27FC236}">
                <a16:creationId xmlns:a16="http://schemas.microsoft.com/office/drawing/2014/main" xmlns="" id="{9738B785-EFF4-4B11-8143-58A1AA0E54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4" b="89936" l="9904" r="90256">
                        <a14:foregroundMark x1="22204" y1="36262" x2="31470" y2="40575"/>
                        <a14:foregroundMark x1="40256" y1="34026" x2="37540" y2="39297"/>
                        <a14:foregroundMark x1="28754" y1="41693" x2="35783" y2="44569"/>
                        <a14:foregroundMark x1="59585" y1="35304" x2="64537" y2="41853"/>
                        <a14:foregroundMark x1="64537" y1="41853" x2="65176" y2="42332"/>
                        <a14:foregroundMark x1="73642" y1="34185" x2="74760" y2="38019"/>
                        <a14:foregroundMark x1="90256" y1="49521" x2="90256" y2="49521"/>
                      </a14:backgroundRemoval>
                    </a14:imgEffect>
                  </a14:imgLayer>
                </a14:imgProps>
              </a:ext>
              <a:ext uri="{28A0092B-C50C-407E-A947-70E740481C1C}">
                <a14:useLocalDpi xmlns:a14="http://schemas.microsoft.com/office/drawing/2010/main" val="0"/>
              </a:ext>
            </a:extLst>
          </a:blip>
          <a:srcRect/>
          <a:stretch>
            <a:fillRect/>
          </a:stretch>
        </p:blipFill>
        <p:spPr bwMode="auto">
          <a:xfrm>
            <a:off x="-63414" y="2510590"/>
            <a:ext cx="4767438" cy="4767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6204DB2-0B67-83BB-5039-33BF1FDBADB2}"/>
              </a:ext>
            </a:extLst>
          </p:cNvPr>
          <p:cNvPicPr>
            <a:picLocks noChangeAspect="1"/>
          </p:cNvPicPr>
          <p:nvPr/>
        </p:nvPicPr>
        <p:blipFill>
          <a:blip r:embed="rId6"/>
          <a:stretch>
            <a:fillRect/>
          </a:stretch>
        </p:blipFill>
        <p:spPr>
          <a:xfrm>
            <a:off x="232221" y="384245"/>
            <a:ext cx="8943607" cy="2036240"/>
          </a:xfrm>
          <a:prstGeom prst="rect">
            <a:avLst/>
          </a:prstGeom>
        </p:spPr>
      </p:pic>
    </p:spTree>
    <p:controls>
      <mc:AlternateContent xmlns:mc="http://schemas.openxmlformats.org/markup-compatibility/2006">
        <mc:Choice xmlns:v="urn:schemas-microsoft-com:vml" Requires="v">
          <p:control spid="3074" r:id="rId2" imgW="2781360" imgH="1390680"/>
        </mc:Choice>
        <mc:Fallback>
          <p:control r:id="rId2" imgW="2781360" imgH="13906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699500" y="293688"/>
                  <a:ext cx="2784475"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42619049"/>
      </p:ext>
    </p:extLst>
  </p:cSld>
  <p:clrMapOvr>
    <a:masterClrMapping/>
  </p:clrMapOvr>
  <p:transition spd="slow" advClick="0">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A103879-0DA1-FED6-58DD-FD3A6EA93F52}"/>
              </a:ext>
            </a:extLst>
          </p:cNvPr>
          <p:cNvPicPr>
            <a:picLocks noChangeAspect="1"/>
          </p:cNvPicPr>
          <p:nvPr/>
        </p:nvPicPr>
        <p:blipFill>
          <a:blip r:embed="rId2"/>
          <a:stretch>
            <a:fillRect/>
          </a:stretch>
        </p:blipFill>
        <p:spPr>
          <a:xfrm>
            <a:off x="-114300" y="405903"/>
            <a:ext cx="12192000" cy="1550393"/>
          </a:xfrm>
          <a:prstGeom prst="rect">
            <a:avLst/>
          </a:prstGeom>
        </p:spPr>
      </p:pic>
    </p:spTree>
    <p:extLst>
      <p:ext uri="{BB962C8B-B14F-4D97-AF65-F5344CB8AC3E}">
        <p14:creationId xmlns:p14="http://schemas.microsoft.com/office/powerpoint/2010/main" val="4021133602"/>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2057400"/>
            <a:ext cx="11402008" cy="457378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4229100" y="2605355"/>
            <a:ext cx="6989090" cy="3477875"/>
          </a:xfrm>
          <a:prstGeom prst="rect">
            <a:avLst/>
          </a:prstGeom>
          <a:noFill/>
        </p:spPr>
        <p:txBody>
          <a:bodyPr wrap="square">
            <a:spAutoFit/>
          </a:bodyPr>
          <a:lstStyle/>
          <a:p>
            <a:pPr algn="just"/>
            <a:r>
              <a:rPr lang="vi-VN" sz="4400" b="1">
                <a:latin typeface="Calibri" panose="020F0502020204030204" pitchFamily="34" charset="0"/>
                <a:cs typeface="Calibri" panose="020F0502020204030204" pitchFamily="34" charset="0"/>
              </a:rPr>
              <a:t>khí thải nhà kính </a:t>
            </a:r>
            <a:r>
              <a:rPr lang="vi-VN" sz="4400" i="1">
                <a:latin typeface="Calibri" panose="020F0502020204030204" pitchFamily="34" charset="0"/>
                <a:cs typeface="Calibri" panose="020F0502020204030204" pitchFamily="34" charset="0"/>
              </a:rPr>
              <a:t>(khí nhà kính, loại khí trong khí quyển gây hiệu ứng nhà kính, ảnh hưởng mạnh mẽ đến mức nhiệt độ của </a:t>
            </a:r>
            <a:r>
              <a:rPr lang="en-US" sz="4400" i="1">
                <a:latin typeface="Calibri" panose="020F0502020204030204" pitchFamily="34" charset="0"/>
                <a:cs typeface="Calibri" panose="020F0502020204030204" pitchFamily="34" charset="0"/>
              </a:rPr>
              <a:t> </a:t>
            </a:r>
            <a:r>
              <a:rPr lang="vi-VN" sz="4400" i="1">
                <a:latin typeface="Calibri" panose="020F0502020204030204" pitchFamily="34" charset="0"/>
                <a:cs typeface="Calibri" panose="020F0502020204030204" pitchFamily="34" charset="0"/>
              </a:rPr>
              <a:t>Trái Đất</a:t>
            </a:r>
            <a:r>
              <a:rPr lang="en-US" sz="4400" i="1">
                <a:latin typeface="Calibri" panose="020F0502020204030204" pitchFamily="34" charset="0"/>
                <a:cs typeface="Calibri" panose="020F0502020204030204" pitchFamily="34" charset="0"/>
              </a:rPr>
              <a:t>)</a:t>
            </a:r>
            <a:endParaRPr lang="vi-VN" sz="4400" i="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1094539" y="58300"/>
            <a:ext cx="10498222" cy="1457070"/>
          </a:xfrm>
          <a:prstGeom prst="rect">
            <a:avLst/>
          </a:prstGeom>
        </p:spPr>
      </p:pic>
      <p:pic>
        <p:nvPicPr>
          <p:cNvPr id="10244" name="Picture 4" descr="Phát thải khí nhà kính là gì? Thực trạng phát thải khí nhà kính tại Việt Nam">
            <a:extLst>
              <a:ext uri="{FF2B5EF4-FFF2-40B4-BE49-F238E27FC236}">
                <a16:creationId xmlns:a16="http://schemas.microsoft.com/office/drawing/2014/main" xmlns="" id="{8EDBB68E-2E7C-47C2-DBE8-DA94EA2D189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666" y="3455327"/>
            <a:ext cx="3160764" cy="177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586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2057400"/>
            <a:ext cx="11402008" cy="457378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4229100" y="2605355"/>
            <a:ext cx="6989090" cy="2800767"/>
          </a:xfrm>
          <a:prstGeom prst="rect">
            <a:avLst/>
          </a:prstGeom>
          <a:noFill/>
        </p:spPr>
        <p:txBody>
          <a:bodyPr wrap="square">
            <a:spAutoFit/>
          </a:bodyPr>
          <a:lstStyle/>
          <a:p>
            <a:pPr lvl="0" algn="just"/>
            <a:r>
              <a:rPr lang="vi-VN" sz="4400" b="1">
                <a:solidFill>
                  <a:srgbClr val="000000"/>
                </a:solidFill>
                <a:latin typeface="Calibri" panose="020F0502020204030204" pitchFamily="34" charset="0"/>
                <a:cs typeface="Calibri" panose="020F0502020204030204" pitchFamily="34" charset="0"/>
              </a:rPr>
              <a:t>giảm phát thải khí nhà kính </a:t>
            </a:r>
            <a:r>
              <a:rPr lang="vi-VN" sz="4400" i="1">
                <a:solidFill>
                  <a:srgbClr val="000000"/>
                </a:solidFill>
                <a:latin typeface="Calibri" panose="020F0502020204030204" pitchFamily="34" charset="0"/>
                <a:cs typeface="Calibri" panose="020F0502020204030204" pitchFamily="34" charset="0"/>
              </a:rPr>
              <a:t>(giảm phát thải khí nhà kính là giảm lượng khí nhà kính được thải ra môi trường)</a:t>
            </a:r>
            <a:endParaRPr kumimoji="0" lang="vi-VN" sz="440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1094539" y="58300"/>
            <a:ext cx="10498222" cy="1457070"/>
          </a:xfrm>
          <a:prstGeom prst="rect">
            <a:avLst/>
          </a:prstGeom>
        </p:spPr>
      </p:pic>
      <p:pic>
        <p:nvPicPr>
          <p:cNvPr id="7170" name="Picture 2" descr="Năm 2030, giảm cường độ phát thải khí nhà kính trên GDP ít nhất 15%">
            <a:extLst>
              <a:ext uri="{FF2B5EF4-FFF2-40B4-BE49-F238E27FC236}">
                <a16:creationId xmlns:a16="http://schemas.microsoft.com/office/drawing/2014/main" xmlns="" id="{AE4BD083-CEC7-ED8F-6866-3027ADF30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539" y="3134200"/>
            <a:ext cx="2848811" cy="189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8850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2057400"/>
            <a:ext cx="11402008" cy="457378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3574086" y="2451467"/>
            <a:ext cx="7796504" cy="3785652"/>
          </a:xfrm>
          <a:prstGeom prst="rect">
            <a:avLst/>
          </a:prstGeom>
          <a:noFill/>
        </p:spPr>
        <p:txBody>
          <a:bodyPr wrap="square">
            <a:spAutoFit/>
          </a:bodyPr>
          <a:lstStyle/>
          <a:p>
            <a:pPr lvl="0" algn="just"/>
            <a:r>
              <a:rPr lang="vi-VN" sz="4000" b="1">
                <a:solidFill>
                  <a:srgbClr val="000000"/>
                </a:solidFill>
                <a:latin typeface="Calibri" panose="020F0502020204030204" pitchFamily="34" charset="0"/>
                <a:cs typeface="Calibri" panose="020F0502020204030204" pitchFamily="34" charset="0"/>
              </a:rPr>
              <a:t>Quỹ Quốc tế về Bảo tồn Thiên nhiên </a:t>
            </a:r>
            <a:r>
              <a:rPr lang="vi-VN" sz="4000" i="1">
                <a:solidFill>
                  <a:srgbClr val="000000"/>
                </a:solidFill>
                <a:latin typeface="Calibri" panose="020F0502020204030204" pitchFamily="34" charset="0"/>
                <a:cs typeface="Calibri" panose="020F0502020204030204" pitchFamily="34" charset="0"/>
              </a:rPr>
              <a:t>(một trong những tổ chức phi chính phủ lớn nhất thế giới về bảo vệ thiên nhiên, tên cũ là Quỹ Động vật hoang dã thế giới hoặc Quỹ Bảo vệ đời sống thiên nhiên thế giới)</a:t>
            </a:r>
            <a:endParaRPr kumimoji="0" lang="vi-VN" sz="400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1094539" y="58300"/>
            <a:ext cx="10498222" cy="1457070"/>
          </a:xfrm>
          <a:prstGeom prst="rect">
            <a:avLst/>
          </a:prstGeom>
        </p:spPr>
      </p:pic>
      <p:pic>
        <p:nvPicPr>
          <p:cNvPr id="6146" name="Picture 2" descr="WWF Là Gì? Mục Đích Hoạt Động Quỹ Quốc Tế Bảo Vệ Thiên Nhiên">
            <a:extLst>
              <a:ext uri="{FF2B5EF4-FFF2-40B4-BE49-F238E27FC236}">
                <a16:creationId xmlns:a16="http://schemas.microsoft.com/office/drawing/2014/main" xmlns="" id="{99BA41D6-BBF4-54AC-D175-C4FE6AE9D00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686" y="3056164"/>
            <a:ext cx="2819400" cy="161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120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2057400"/>
            <a:ext cx="11402008" cy="457378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6629400" y="2451467"/>
            <a:ext cx="4741190" cy="3785652"/>
          </a:xfrm>
          <a:prstGeom prst="rect">
            <a:avLst/>
          </a:prstGeom>
          <a:noFill/>
        </p:spPr>
        <p:txBody>
          <a:bodyPr wrap="square">
            <a:spAutoFit/>
          </a:bodyPr>
          <a:lstStyle/>
          <a:p>
            <a:pPr lvl="0" algn="just"/>
            <a:r>
              <a:rPr lang="vi-VN" sz="4800" b="1">
                <a:solidFill>
                  <a:srgbClr val="000000"/>
                </a:solidFill>
                <a:latin typeface="Calibri" panose="020F0502020204030204" pitchFamily="34" charset="0"/>
                <a:cs typeface="Calibri" panose="020F0502020204030204" pitchFamily="34" charset="0"/>
              </a:rPr>
              <a:t>Biến đổi khí hậu: </a:t>
            </a:r>
            <a:r>
              <a:rPr lang="vi-VN" sz="4800" i="1">
                <a:solidFill>
                  <a:srgbClr val="000000"/>
                </a:solidFill>
                <a:latin typeface="Calibri" panose="020F0502020204030204" pitchFamily="34" charset="0"/>
                <a:cs typeface="Calibri" panose="020F0502020204030204" pitchFamily="34" charset="0"/>
              </a:rPr>
              <a:t>sự thay đổi của khí hậu, chủ yếu do tác động của con người.</a:t>
            </a:r>
            <a:endParaRPr kumimoji="0" lang="vi-VN" sz="480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1094539" y="58300"/>
            <a:ext cx="10498222" cy="1457070"/>
          </a:xfrm>
          <a:prstGeom prst="rect">
            <a:avLst/>
          </a:prstGeom>
        </p:spPr>
      </p:pic>
      <p:pic>
        <p:nvPicPr>
          <p:cNvPr id="15362" name="Picture 2" descr="Biến đổi khí hậu và tác động của biến đổi khí hậu">
            <a:extLst>
              <a:ext uri="{FF2B5EF4-FFF2-40B4-BE49-F238E27FC236}">
                <a16:creationId xmlns:a16="http://schemas.microsoft.com/office/drawing/2014/main" xmlns="" id="{04582A10-FA63-396F-687A-06A67AC12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10" y="2844105"/>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5746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cstate="screen">
            <a:extLst>
              <a:ext uri="{BEBA8EAE-BF5A-486C-A8C5-ECC9F3942E4B}">
                <a14:imgProps xmlns:a14="http://schemas.microsoft.com/office/drawing/2010/main">
                  <a14:imgLayer r:embed="rId7">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5" name="Picture 4"/>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998" y="1951175"/>
            <a:ext cx="1018120" cy="2956816"/>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7325" y="2550514"/>
            <a:ext cx="2097206" cy="3560373"/>
          </a:xfrm>
          <a:prstGeom prst="rect">
            <a:avLst/>
          </a:prstGeom>
        </p:spPr>
      </p:pic>
      <p:pic>
        <p:nvPicPr>
          <p:cNvPr id="9" name="Picture 2" descr="Káº¿t quáº£ hÃ¬nh áº£nh cho frame cartoon light bulb"/>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889" y1="9231" x2="4222" y2="89038"/>
                        <a14:foregroundMark x1="7333" y1="7885" x2="93778" y2="7500"/>
                        <a14:foregroundMark x1="94778" y1="10000" x2="94667" y2="83077"/>
                        <a14:foregroundMark x1="92222" y1="89615" x2="6111" y2="90192"/>
                        <a14:foregroundMark x1="6333" y1="33077" x2="76778" y2="93462"/>
                        <a14:foregroundMark x1="95889" y1="80000" x2="90556" y2="94615"/>
                        <a14:foregroundMark x1="93889" y1="27500" x2="88778" y2="48462"/>
                        <a14:foregroundMark x1="92556" y1="15769" x2="92222" y2="86538"/>
                        <a14:foregroundMark x1="8889" y1="85769" x2="89667" y2="84615"/>
                        <a14:foregroundMark x1="7333" y1="17308" x2="7667" y2="80577"/>
                        <a14:foregroundMark x1="96111" y1="9423" x2="96889" y2="22500"/>
                        <a14:foregroundMark x1="96778" y1="85192" x2="93444" y2="92885"/>
                        <a14:foregroundMark x1="15333" y1="14423" x2="85778" y2="14615"/>
                      </a14:backgroundRemoval>
                    </a14:imgEffect>
                  </a14:imgLayer>
                </a14:imgProps>
              </a:ext>
              <a:ext uri="{28A0092B-C50C-407E-A947-70E740481C1C}">
                <a14:useLocalDpi xmlns:a14="http://schemas.microsoft.com/office/drawing/2010/main" val="0"/>
              </a:ext>
            </a:extLst>
          </a:blip>
          <a:srcRect/>
          <a:stretch>
            <a:fillRect/>
          </a:stretch>
        </p:blipFill>
        <p:spPr bwMode="auto">
          <a:xfrm>
            <a:off x="2835276" y="0"/>
            <a:ext cx="6744154" cy="31641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331886" y="604114"/>
            <a:ext cx="5750934" cy="1754326"/>
          </a:xfrm>
          <a:prstGeom prst="rect">
            <a:avLst/>
          </a:prstGeom>
          <a:noFill/>
        </p:spPr>
        <p:txBody>
          <a:bodyPr wrap="none" rtlCol="0">
            <a:spAutoFit/>
          </a:bodyPr>
          <a:lstStyle/>
          <a:p>
            <a:pPr algn="ctr"/>
            <a:r>
              <a:rPr lang="en-US" sz="5400" b="1">
                <a:solidFill>
                  <a:srgbClr val="0000FF"/>
                </a:solidFill>
                <a:latin typeface="Times New Roman" panose="02020603050405020304" pitchFamily="18" charset="0"/>
                <a:cs typeface="Times New Roman" panose="02020603050405020304" pitchFamily="18" charset="0"/>
              </a:rPr>
              <a:t>TẮT ĐỒ ĐIỆN </a:t>
            </a:r>
          </a:p>
          <a:p>
            <a:pPr algn="ctr"/>
            <a:r>
              <a:rPr lang="en-US" sz="5400" b="1">
                <a:solidFill>
                  <a:srgbClr val="0000FF"/>
                </a:solidFill>
                <a:latin typeface="Times New Roman" panose="02020603050405020304" pitchFamily="18" charset="0"/>
                <a:cs typeface="Times New Roman" panose="02020603050405020304" pitchFamily="18" charset="0"/>
              </a:rPr>
              <a:t>BẬT TƯƠNG LAI</a:t>
            </a:r>
            <a:endParaRPr lang="en-US" sz="5400" b="1" dirty="0">
              <a:solidFill>
                <a:srgbClr val="0000FF"/>
              </a:solidFill>
              <a:latin typeface="Times New Roman" panose="02020603050405020304" pitchFamily="18" charset="0"/>
              <a:cs typeface="Times New Roman" panose="02020603050405020304" pitchFamily="18" charset="0"/>
            </a:endParaRPr>
          </a:p>
        </p:txBody>
      </p:sp>
      <p:pic>
        <p:nvPicPr>
          <p:cNvPr id="34" name="Picture 11" descr="C:\Users\ADMIN\Desktop\Tai nguyen thiet ke tro choi\Angry birds epic birds\1505573783630 (2).png">
            <a:hlinkClick r:id="rId16" action="ppaction://hlinksldjump"/>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5578972" y="3136184"/>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Tiet kiem di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05386" y="5210578"/>
            <a:ext cx="609600" cy="609600"/>
          </a:xfrm>
          <a:prstGeom prst="rect">
            <a:avLst/>
          </a:prstGeom>
        </p:spPr>
      </p:pic>
    </p:spTree>
    <p:extLst>
      <p:ext uri="{BB962C8B-B14F-4D97-AF65-F5344CB8AC3E}">
        <p14:creationId xmlns:p14="http://schemas.microsoft.com/office/powerpoint/2010/main" val="105700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1212" numSld="8">
                <p:cTn id="21" repeatCount="indefinite" fill="hold" display="0">
                  <p:stCondLst>
                    <p:cond delay="indefinite"/>
                  </p:stCondLst>
                  <p:endCondLst>
                    <p:cond evt="onStopAudio" delay="0">
                      <p:tgtEl>
                        <p:sldTgt/>
                      </p:tgtEl>
                    </p:cond>
                  </p:endCondLst>
                </p:cTn>
                <p:tgtEl>
                  <p:spTgt spid="2"/>
                </p:tgtEl>
              </p:cMediaNode>
            </p:audio>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descr="Káº¿t quáº£ hÃ¬nh áº£nh cho frame cartoon light bulb"/>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889" y1="9231" x2="4222" y2="89038"/>
                        <a14:foregroundMark x1="7333" y1="7885" x2="93778" y2="7500"/>
                        <a14:foregroundMark x1="94778" y1="10000" x2="94667" y2="83077"/>
                        <a14:foregroundMark x1="92222" y1="89615" x2="6111" y2="90192"/>
                        <a14:foregroundMark x1="6333" y1="33077" x2="76778" y2="93462"/>
                        <a14:foregroundMark x1="95889" y1="80000" x2="90556" y2="94615"/>
                        <a14:foregroundMark x1="93889" y1="27500" x2="88778" y2="48462"/>
                        <a14:foregroundMark x1="92556" y1="15769" x2="92222" y2="86538"/>
                        <a14:foregroundMark x1="8889" y1="85769" x2="89667" y2="84615"/>
                        <a14:foregroundMark x1="7333" y1="17308" x2="7667" y2="80577"/>
                        <a14:foregroundMark x1="96111" y1="9423" x2="96889" y2="22500"/>
                        <a14:foregroundMark x1="96778" y1="85192" x2="93444" y2="92885"/>
                        <a14:foregroundMark x1="15333" y1="14423" x2="85778" y2="14615"/>
                      </a14:backgroundRemoval>
                    </a14:imgEffect>
                  </a14:imgLayer>
                </a14:imgProps>
              </a:ext>
              <a:ext uri="{28A0092B-C50C-407E-A947-70E740481C1C}">
                <a14:useLocalDpi xmlns:a14="http://schemas.microsoft.com/office/drawing/2010/main" val="0"/>
              </a:ext>
            </a:extLst>
          </a:blip>
          <a:srcRect/>
          <a:stretch>
            <a:fillRect/>
          </a:stretch>
        </p:blipFill>
        <p:spPr bwMode="auto">
          <a:xfrm>
            <a:off x="1911123" y="1034530"/>
            <a:ext cx="8369754" cy="4788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41601" y="1712466"/>
            <a:ext cx="6923313" cy="3416320"/>
          </a:xfrm>
          <a:prstGeom prst="rect">
            <a:avLst/>
          </a:prstGeom>
          <a:noFill/>
        </p:spPr>
        <p:txBody>
          <a:bodyPr wrap="square" rtlCol="0">
            <a:spAutoFit/>
          </a:bodyPr>
          <a:lstStyle/>
          <a:p>
            <a:pPr algn="ctr"/>
            <a:r>
              <a:rPr lang="en-US" sz="3600">
                <a:solidFill>
                  <a:srgbClr val="0000FF"/>
                </a:solidFill>
                <a:latin typeface="Calibri" panose="020F0502020204030204"/>
              </a:rPr>
              <a:t>Ai đó đã ra khỏi phòng nhưng lại quên tắt các đồ điện.</a:t>
            </a:r>
          </a:p>
          <a:p>
            <a:pPr algn="ctr"/>
            <a:endParaRPr lang="en-US" sz="3600">
              <a:solidFill>
                <a:srgbClr val="0000FF"/>
              </a:solidFill>
              <a:latin typeface="Calibri" panose="020F0502020204030204"/>
            </a:endParaRPr>
          </a:p>
          <a:p>
            <a:pPr algn="ctr"/>
            <a:r>
              <a:rPr lang="en-US" sz="3600">
                <a:solidFill>
                  <a:srgbClr val="0000FF"/>
                </a:solidFill>
                <a:latin typeface="Calibri" panose="020F0502020204030204"/>
              </a:rPr>
              <a:t>Em hãy giúp </a:t>
            </a:r>
            <a:r>
              <a:rPr lang="en-US" sz="3600">
                <a:solidFill>
                  <a:srgbClr val="FF0000"/>
                </a:solidFill>
                <a:latin typeface="Calibri" panose="020F0502020204030204"/>
              </a:rPr>
              <a:t>tắt các đồ điện </a:t>
            </a:r>
          </a:p>
          <a:p>
            <a:pPr algn="ctr"/>
            <a:r>
              <a:rPr lang="en-US" sz="3600">
                <a:solidFill>
                  <a:srgbClr val="0000FF"/>
                </a:solidFill>
                <a:latin typeface="Calibri" panose="020F0502020204030204"/>
              </a:rPr>
              <a:t>bằng cách trả lời nhanh và chính xác </a:t>
            </a:r>
          </a:p>
          <a:p>
            <a:pPr algn="ctr"/>
            <a:r>
              <a:rPr lang="en-US" sz="3600">
                <a:solidFill>
                  <a:srgbClr val="0000FF"/>
                </a:solidFill>
                <a:latin typeface="Calibri" panose="020F0502020204030204"/>
              </a:rPr>
              <a:t>các câu hỏi.</a:t>
            </a:r>
            <a:endParaRPr lang="en-US" sz="3600" dirty="0">
              <a:solidFill>
                <a:srgbClr val="0000FF"/>
              </a:solidFill>
              <a:latin typeface="Calibri" panose="020F0502020204030204"/>
            </a:endParaRPr>
          </a:p>
        </p:txBody>
      </p:sp>
    </p:spTree>
    <p:extLst>
      <p:ext uri="{BB962C8B-B14F-4D97-AF65-F5344CB8AC3E}">
        <p14:creationId xmlns:p14="http://schemas.microsoft.com/office/powerpoint/2010/main" val="3782804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1026" name="Picture 2" descr="Káº¿t quáº£ hÃ¬nh áº£nh cho gif cartoon"/>
          <p:cNvPicPr>
            <a:picLocks noChangeAspect="1" noChangeArrowheads="1" noCrop="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493396" y="2906602"/>
            <a:ext cx="869181" cy="1512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450" y="2533651"/>
            <a:ext cx="2097912" cy="356235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782199" y="3413761"/>
            <a:ext cx="1123739" cy="112373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998" y="1951175"/>
            <a:ext cx="1018120" cy="2956816"/>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TextBox 25"/>
          <p:cNvSpPr txBox="1"/>
          <p:nvPr/>
        </p:nvSpPr>
        <p:spPr>
          <a:xfrm rot="698401">
            <a:off x="6960417" y="246649"/>
            <a:ext cx="1070806" cy="830997"/>
          </a:xfrm>
          <a:prstGeom prst="rect">
            <a:avLst/>
          </a:prstGeom>
          <a:noFill/>
        </p:spPr>
        <p:txBody>
          <a:bodyPr wrap="none" rtlCol="0">
            <a:spAutoFit/>
          </a:bodyPr>
          <a:lstStyle/>
          <a:p>
            <a:r>
              <a:rPr lang="en-US" sz="4800" b="1">
                <a:solidFill>
                  <a:srgbClr val="FF0000"/>
                </a:solidFill>
                <a:latin typeface="Calibri" panose="020F0502020204030204"/>
              </a:rPr>
              <a:t>TẮT</a:t>
            </a:r>
          </a:p>
        </p:txBody>
      </p:sp>
      <p:sp>
        <p:nvSpPr>
          <p:cNvPr id="18" name="Oval 17">
            <a:hlinkClick r:id="rId13" action="ppaction://hlinksldjump"/>
          </p:cNvPr>
          <p:cNvSpPr/>
          <p:nvPr/>
        </p:nvSpPr>
        <p:spPr>
          <a:xfrm>
            <a:off x="1608171" y="8157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Calibri" panose="020F0502020204030204"/>
              </a:rPr>
              <a:t>1</a:t>
            </a:r>
          </a:p>
        </p:txBody>
      </p:sp>
      <p:sp>
        <p:nvSpPr>
          <p:cNvPr id="20" name="Oval 19">
            <a:hlinkClick r:id="rId14" action="ppaction://hlinksldjump"/>
          </p:cNvPr>
          <p:cNvSpPr/>
          <p:nvPr/>
        </p:nvSpPr>
        <p:spPr>
          <a:xfrm>
            <a:off x="2432038" y="8157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Calibri" panose="020F0502020204030204"/>
              </a:rPr>
              <a:t>2</a:t>
            </a:r>
          </a:p>
        </p:txBody>
      </p:sp>
      <p:sp>
        <p:nvSpPr>
          <p:cNvPr id="21" name="Oval 20">
            <a:hlinkClick r:id="rId15" action="ppaction://hlinksldjump"/>
          </p:cNvPr>
          <p:cNvSpPr/>
          <p:nvPr/>
        </p:nvSpPr>
        <p:spPr>
          <a:xfrm>
            <a:off x="3255905" y="6869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Calibri" panose="020F0502020204030204"/>
              </a:rPr>
              <a:t>3</a:t>
            </a:r>
          </a:p>
        </p:txBody>
      </p:sp>
      <p:sp>
        <p:nvSpPr>
          <p:cNvPr id="22" name="Oval 21">
            <a:hlinkClick r:id="rId16" action="ppaction://hlinksldjump"/>
          </p:cNvPr>
          <p:cNvSpPr/>
          <p:nvPr/>
        </p:nvSpPr>
        <p:spPr>
          <a:xfrm>
            <a:off x="4013612" y="6654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Calibri" panose="020F0502020204030204"/>
              </a:rPr>
              <a:t>4</a:t>
            </a:r>
          </a:p>
        </p:txBody>
      </p:sp>
    </p:spTree>
    <p:extLst>
      <p:ext uri="{BB962C8B-B14F-4D97-AF65-F5344CB8AC3E}">
        <p14:creationId xmlns:p14="http://schemas.microsoft.com/office/powerpoint/2010/main" val="394086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2"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par>
                                <p:cTn id="15" presetID="22" presetClass="emph" presetSubtype="0" fill="hold" grpId="0" nodeType="withEffect">
                                  <p:stCondLst>
                                    <p:cond delay="0"/>
                                  </p:stCondLst>
                                  <p:childTnLst>
                                    <p:animClr clrSpc="hsl" dir="cw">
                                      <p:cBhvr override="childStyle">
                                        <p:cTn id="16" dur="500" fill="hold"/>
                                        <p:tgtEl>
                                          <p:spTgt spid="27"/>
                                        </p:tgtEl>
                                        <p:attrNameLst>
                                          <p:attrName>style.color</p:attrName>
                                        </p:attrNameLst>
                                      </p:cBhvr>
                                      <p:by>
                                        <p:hsl h="-7200000" s="0" l="0"/>
                                      </p:by>
                                    </p:animClr>
                                    <p:animClr clrSpc="hsl" dir="cw">
                                      <p:cBhvr>
                                        <p:cTn id="17" dur="500" fill="hold"/>
                                        <p:tgtEl>
                                          <p:spTgt spid="27"/>
                                        </p:tgtEl>
                                        <p:attrNameLst>
                                          <p:attrName>fillcolor</p:attrName>
                                        </p:attrNameLst>
                                      </p:cBhvr>
                                      <p:by>
                                        <p:hsl h="-7200000" s="0" l="0"/>
                                      </p:by>
                                    </p:animClr>
                                    <p:animClr clrSpc="hsl" dir="cw">
                                      <p:cBhvr>
                                        <p:cTn id="18" dur="500" fill="hold"/>
                                        <p:tgtEl>
                                          <p:spTgt spid="27"/>
                                        </p:tgtEl>
                                        <p:attrNameLst>
                                          <p:attrName>stroke.color</p:attrName>
                                        </p:attrNameLst>
                                      </p:cBhvr>
                                      <p:by>
                                        <p:hsl h="-7200000" s="0" l="0"/>
                                      </p:by>
                                    </p:animClr>
                                    <p:set>
                                      <p:cBhvr>
                                        <p:cTn id="19" dur="500" fill="hold"/>
                                        <p:tgtEl>
                                          <p:spTgt spid="27"/>
                                        </p:tgtEl>
                                        <p:attrNameLst>
                                          <p:attrName>fill.type</p:attrName>
                                        </p:attrNameLst>
                                      </p:cBhvr>
                                      <p:to>
                                        <p:strVal val="solid"/>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xit" presetSubtype="0" fill="hold" grpId="1" nodeType="withEffect">
                                  <p:stCondLst>
                                    <p:cond delay="3000"/>
                                  </p:stCondLst>
                                  <p:childTnLst>
                                    <p:set>
                                      <p:cBhvr>
                                        <p:cTn id="2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9" grpId="0" animBg="1"/>
      <p:bldP spid="27" grpId="0" animBg="1"/>
      <p:bldP spid="26" grpId="0"/>
      <p:bldP spid="2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2A22D1-A345-442C-BC2F-E37993ECC9BE}"/>
              </a:ext>
            </a:extLst>
          </p:cNvPr>
          <p:cNvGrpSpPr/>
          <p:nvPr/>
        </p:nvGrpSpPr>
        <p:grpSpPr>
          <a:xfrm>
            <a:off x="1001152" y="698172"/>
            <a:ext cx="9950480" cy="1341249"/>
            <a:chOff x="1432549" y="870514"/>
            <a:chExt cx="7469573" cy="1341249"/>
          </a:xfrm>
        </p:grpSpPr>
        <p:sp>
          <p:nvSpPr>
            <p:cNvPr id="4" name="TextBox 3">
              <a:extLst>
                <a:ext uri="{FF2B5EF4-FFF2-40B4-BE49-F238E27FC236}">
                  <a16:creationId xmlns:a16="http://schemas.microsoft.com/office/drawing/2014/main" xmlns="" id="{2C3D5BCA-6630-4431-86EB-7B7CD7A06767}"/>
                </a:ext>
              </a:extLst>
            </p:cNvPr>
            <p:cNvSpPr txBox="1"/>
            <p:nvPr/>
          </p:nvSpPr>
          <p:spPr>
            <a:xfrm>
              <a:off x="1687278" y="883740"/>
              <a:ext cx="7214844" cy="1328023"/>
            </a:xfrm>
            <a:prstGeom prst="roundRect">
              <a:avLst/>
            </a:prstGeom>
            <a:solidFill>
              <a:srgbClr val="E0FFC1"/>
            </a:solidFill>
            <a:ln w="38100">
              <a:solidFill>
                <a:srgbClr val="00B050"/>
              </a:solidFill>
            </a:ln>
          </p:spPr>
          <p:txBody>
            <a:bodyPr wrap="square" rtlCol="0">
              <a:spAutoFit/>
            </a:bodyPr>
            <a:lstStyle/>
            <a:p>
              <a:pPr algn="ctr"/>
              <a:r>
                <a:rPr lang="en-US" sz="3600" b="1">
                  <a:latin typeface="Calibri" panose="020F0502020204030204" pitchFamily="34" charset="0"/>
                  <a:ea typeface="Roboto" panose="02000000000000000000" pitchFamily="2" charset="0"/>
                  <a:cs typeface="Calibri" panose="020F0502020204030204" pitchFamily="34" charset="0"/>
                </a:rPr>
                <a:t>1. Sáng kiến “Giờ Trái Đất” của Quỹ Quốc tế về Bảo tồn Thiên nhiên nhằm mục đích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xmlns="" id="{01C8497E-220E-43C7-A7EB-523666275956}"/>
                </a:ext>
              </a:extLst>
            </p:cNvPr>
            <p:cNvPicPr>
              <a:picLocks noChangeAspect="1"/>
            </p:cNvPicPr>
            <p:nvPr/>
          </p:nvPicPr>
          <p:blipFill>
            <a:blip r:embed="rId4"/>
            <a:stretch>
              <a:fillRect/>
            </a:stretch>
          </p:blipFill>
          <p:spPr>
            <a:xfrm>
              <a:off x="1432549" y="870514"/>
              <a:ext cx="666270" cy="802640"/>
            </a:xfrm>
            <a:prstGeom prst="rect">
              <a:avLst/>
            </a:prstGeom>
          </p:spPr>
        </p:pic>
      </p:grpSp>
      <p:grpSp>
        <p:nvGrpSpPr>
          <p:cNvPr id="6" name="Group 5">
            <a:extLst>
              <a:ext uri="{FF2B5EF4-FFF2-40B4-BE49-F238E27FC236}">
                <a16:creationId xmlns:a16="http://schemas.microsoft.com/office/drawing/2014/main" xmlns="" id="{7E9A52E6-9AB7-487F-862F-7EEC2D66D00C}"/>
              </a:ext>
            </a:extLst>
          </p:cNvPr>
          <p:cNvGrpSpPr/>
          <p:nvPr/>
        </p:nvGrpSpPr>
        <p:grpSpPr>
          <a:xfrm>
            <a:off x="865400" y="2383664"/>
            <a:ext cx="7749720" cy="2090671"/>
            <a:chOff x="-264083" y="1045100"/>
            <a:chExt cx="6713772" cy="1885285"/>
          </a:xfrm>
        </p:grpSpPr>
        <p:sp>
          <p:nvSpPr>
            <p:cNvPr id="7" name="TextBox 6">
              <a:extLst>
                <a:ext uri="{FF2B5EF4-FFF2-40B4-BE49-F238E27FC236}">
                  <a16:creationId xmlns:a16="http://schemas.microsoft.com/office/drawing/2014/main" xmlns="" id="{82BE1063-44B4-4009-AE04-E36C9C44E3A4}"/>
                </a:ext>
              </a:extLst>
            </p:cNvPr>
            <p:cNvSpPr txBox="1"/>
            <p:nvPr/>
          </p:nvSpPr>
          <p:spPr>
            <a:xfrm>
              <a:off x="179698" y="1180106"/>
              <a:ext cx="6269991" cy="1750279"/>
            </a:xfrm>
            <a:prstGeom prst="roundRect">
              <a:avLst/>
            </a:prstGeom>
            <a:solidFill>
              <a:srgbClr val="FFEBFF"/>
            </a:solidFill>
            <a:ln w="38100">
              <a:solidFill>
                <a:srgbClr val="FF5050"/>
              </a:solid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Nhằm mục đích nâng cao nhận thức cộng đồng về biến đổi khí hậu và tiết kiệm năng lượng trên toàn thế giới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xmlns="" id="{C67497B2-7134-47E6-BE8F-377E5A5CACA3}"/>
                </a:ext>
              </a:extLst>
            </p:cNvPr>
            <p:cNvPicPr>
              <a:picLocks noChangeAspect="1"/>
            </p:cNvPicPr>
            <p:nvPr/>
          </p:nvPicPr>
          <p:blipFill>
            <a:blip r:embed="rId5"/>
            <a:stretch>
              <a:fillRect/>
            </a:stretch>
          </p:blipFill>
          <p:spPr>
            <a:xfrm>
              <a:off x="-264083" y="1045100"/>
              <a:ext cx="887562" cy="802640"/>
            </a:xfrm>
            <a:prstGeom prst="rect">
              <a:avLst/>
            </a:prstGeom>
          </p:spPr>
        </p:pic>
      </p:grpSp>
      <p:pic>
        <p:nvPicPr>
          <p:cNvPr id="9" name="Picture 14" descr="Vector cute student cartoon character kid children school education hand draw art illustration">
            <a:extLst>
              <a:ext uri="{FF2B5EF4-FFF2-40B4-BE49-F238E27FC236}">
                <a16:creationId xmlns:a16="http://schemas.microsoft.com/office/drawing/2014/main" xmlns="" id="{4FB859E0-E892-CCDE-7B76-918730EBF59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270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A01D1B-423B-8DB2-48CC-4CF8A8F01489}"/>
              </a:ext>
            </a:extLst>
          </p:cNvPr>
          <p:cNvGrpSpPr/>
          <p:nvPr/>
        </p:nvGrpSpPr>
        <p:grpSpPr>
          <a:xfrm>
            <a:off x="12895107" y="4164912"/>
            <a:ext cx="7993423" cy="1764972"/>
            <a:chOff x="5226702" y="6569062"/>
            <a:chExt cx="13231391" cy="3086020"/>
          </a:xfrm>
        </p:grpSpPr>
        <p:sp>
          <p:nvSpPr>
            <p:cNvPr id="3" name="TextBox 2">
              <a:extLst>
                <a:ext uri="{FF2B5EF4-FFF2-40B4-BE49-F238E27FC236}">
                  <a16:creationId xmlns:a16="http://schemas.microsoft.com/office/drawing/2014/main" xmlns="" id="{C2856169-E8A3-B85C-3623-F1F534DA7B58}"/>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Khởi động</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4" name="TextBox 3">
              <a:extLst>
                <a:ext uri="{FF2B5EF4-FFF2-40B4-BE49-F238E27FC236}">
                  <a16:creationId xmlns:a16="http://schemas.microsoft.com/office/drawing/2014/main" xmlns="" id="{FA50C3BF-78CA-B599-B92A-84051CC411A4}"/>
                </a:ext>
              </a:extLst>
            </p:cNvPr>
            <p:cNvSpPr txBox="1"/>
            <p:nvPr/>
          </p:nvSpPr>
          <p:spPr>
            <a:xfrm>
              <a:off x="5226702" y="6569062"/>
              <a:ext cx="13208091" cy="3070021"/>
            </a:xfrm>
            <a:prstGeom prst="rect">
              <a:avLst/>
            </a:prstGeom>
            <a:noFill/>
          </p:spPr>
          <p:txBody>
            <a:bodyPr wrap="square" rtlCol="0">
              <a:prstTxWarp prst="textArchUp">
                <a:avLst/>
              </a:prstTxWarp>
              <a:spAutoFit/>
            </a:bodyPr>
            <a:lstStyle/>
            <a:p>
              <a:pPr algn="ctr">
                <a:lnSpc>
                  <a:spcPct val="130000"/>
                </a:lnSpc>
              </a:pPr>
              <a:r>
                <a:rPr lang="en-US" sz="9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K</a:t>
              </a:r>
              <a:r>
                <a:rPr lang="en-US" sz="9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9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ở</a:t>
              </a:r>
              <a:r>
                <a:rPr lang="en-US" sz="9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i</a:t>
              </a:r>
              <a:r>
                <a:rPr lang="en-US" sz="9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96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9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ộ</a:t>
              </a:r>
              <a:r>
                <a:rPr lang="en-US" sz="9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9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g</a:t>
              </a:r>
              <a:endPar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pic>
        <p:nvPicPr>
          <p:cNvPr id="5" name="Picture 4">
            <a:extLst>
              <a:ext uri="{FF2B5EF4-FFF2-40B4-BE49-F238E27FC236}">
                <a16:creationId xmlns:a16="http://schemas.microsoft.com/office/drawing/2014/main" xmlns="" id="{550256F1-4A4D-F35D-FDD8-F36134467F96}"/>
              </a:ext>
            </a:extLst>
          </p:cNvPr>
          <p:cNvPicPr>
            <a:picLocks noChangeAspect="1"/>
          </p:cNvPicPr>
          <p:nvPr/>
        </p:nvPicPr>
        <p:blipFill>
          <a:blip r:embed="rId4"/>
          <a:stretch>
            <a:fillRect/>
          </a:stretch>
        </p:blipFill>
        <p:spPr>
          <a:xfrm>
            <a:off x="1860703" y="146358"/>
            <a:ext cx="7998645" cy="2591025"/>
          </a:xfrm>
          <a:prstGeom prst="rect">
            <a:avLst/>
          </a:prstGeom>
        </p:spPr>
      </p:pic>
    </p:spTree>
    <p:extLst>
      <p:ext uri="{BB962C8B-B14F-4D97-AF65-F5344CB8AC3E}">
        <p14:creationId xmlns:p14="http://schemas.microsoft.com/office/powerpoint/2010/main" val="220754215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782199" y="3413761"/>
            <a:ext cx="1123739" cy="112373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998" y="1951175"/>
            <a:ext cx="1018120" cy="2956816"/>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rot="698401">
            <a:off x="6960417" y="246649"/>
            <a:ext cx="10708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TẮT</a:t>
            </a:r>
          </a:p>
        </p:txBody>
      </p:sp>
      <p:sp>
        <p:nvSpPr>
          <p:cNvPr id="20" name="Oval 19">
            <a:hlinkClick r:id="rId13" action="ppaction://hlinksldjump"/>
          </p:cNvPr>
          <p:cNvSpPr/>
          <p:nvPr/>
        </p:nvSpPr>
        <p:spPr>
          <a:xfrm>
            <a:off x="2432038" y="8157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1" name="Oval 20">
            <a:hlinkClick r:id="rId14" action="ppaction://hlinksldjump"/>
          </p:cNvPr>
          <p:cNvSpPr/>
          <p:nvPr/>
        </p:nvSpPr>
        <p:spPr>
          <a:xfrm>
            <a:off x="3255905" y="6869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21">
            <a:hlinkClick r:id="rId15" action="ppaction://hlinksldjump"/>
          </p:cNvPr>
          <p:cNvSpPr/>
          <p:nvPr/>
        </p:nvSpPr>
        <p:spPr>
          <a:xfrm>
            <a:off x="4013612" y="6654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384" y="2101638"/>
            <a:ext cx="2490681" cy="4229291"/>
          </a:xfrm>
          <a:prstGeom prst="rect">
            <a:avLst/>
          </a:prstGeom>
        </p:spPr>
      </p:pic>
      <p:pic>
        <p:nvPicPr>
          <p:cNvPr id="1026" name="Picture 2" descr="Káº¿t quáº£ hÃ¬nh áº£nh cho gif cartoon"/>
          <p:cNvPicPr>
            <a:picLocks noChangeAspect="1" noChangeArrowheads="1" noCrop="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952123" y="3038168"/>
            <a:ext cx="681368" cy="1186069"/>
          </a:xfrm>
          <a:prstGeom prst="rect">
            <a:avLst/>
          </a:prstGeom>
          <a:noFill/>
          <a:extLst>
            <a:ext uri="{909E8E84-426E-40DD-AFC4-6F175D3DCCD1}">
              <a14:hiddenFill xmlns:a14="http://schemas.microsoft.com/office/drawing/2010/main">
                <a:solidFill>
                  <a:srgbClr val="FFFFFF"/>
                </a:solidFill>
              </a14:hiddenFill>
            </a:ext>
          </a:extLst>
        </p:spPr>
      </p:pic>
      <p:pic>
        <p:nvPicPr>
          <p:cNvPr id="3" name="Dung-ok">
            <a:hlinkClick r:id="" action="ppaction://media"/>
            <a:extLst>
              <a:ext uri="{FF2B5EF4-FFF2-40B4-BE49-F238E27FC236}">
                <a16:creationId xmlns:a16="http://schemas.microsoft.com/office/drawing/2014/main" xmlns="" id="{FF48BBC3-1798-D14E-9BBB-15DF3A3C747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006766" y="937470"/>
            <a:ext cx="609600" cy="609600"/>
          </a:xfrm>
          <a:prstGeom prst="rect">
            <a:avLst/>
          </a:prstGeom>
        </p:spPr>
      </p:pic>
    </p:spTree>
    <p:extLst>
      <p:ext uri="{BB962C8B-B14F-4D97-AF65-F5344CB8AC3E}">
        <p14:creationId xmlns:p14="http://schemas.microsoft.com/office/powerpoint/2010/main" val="2251716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par>
                                <p:cTn id="7" presetID="10" presetClass="exit" presetSubtype="0" fill="hold" nodeType="withEffect">
                                  <p:stCondLst>
                                    <p:cond delay="0"/>
                                  </p:stCondLst>
                                  <p:childTnLst>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1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2" presetClass="emph" presetSubtype="0" fill="hold" grpId="0" nodeType="clickEffect">
                                  <p:stCondLst>
                                    <p:cond delay="0"/>
                                  </p:stCondLst>
                                  <p:childTnLst>
                                    <p:animClr clrSpc="hsl" dir="cw">
                                      <p:cBhvr override="childStyle">
                                        <p:cTn id="19" dur="500" fill="hold"/>
                                        <p:tgtEl>
                                          <p:spTgt spid="19"/>
                                        </p:tgtEl>
                                        <p:attrNameLst>
                                          <p:attrName>style.color</p:attrName>
                                        </p:attrNameLst>
                                      </p:cBhvr>
                                      <p:by>
                                        <p:hsl h="-7200000" s="0" l="0"/>
                                      </p:by>
                                    </p:animClr>
                                    <p:animClr clrSpc="hsl" dir="cw">
                                      <p:cBhvr>
                                        <p:cTn id="20" dur="500" fill="hold"/>
                                        <p:tgtEl>
                                          <p:spTgt spid="19"/>
                                        </p:tgtEl>
                                        <p:attrNameLst>
                                          <p:attrName>fillcolor</p:attrName>
                                        </p:attrNameLst>
                                      </p:cBhvr>
                                      <p:by>
                                        <p:hsl h="-7200000" s="0" l="0"/>
                                      </p:by>
                                    </p:animClr>
                                    <p:animClr clrSpc="hsl" dir="cw">
                                      <p:cBhvr>
                                        <p:cTn id="21" dur="500" fill="hold"/>
                                        <p:tgtEl>
                                          <p:spTgt spid="19"/>
                                        </p:tgtEl>
                                        <p:attrNameLst>
                                          <p:attrName>stroke.color</p:attrName>
                                        </p:attrNameLst>
                                      </p:cBhvr>
                                      <p:by>
                                        <p:hsl h="-7200000" s="0" l="0"/>
                                      </p:by>
                                    </p:animClr>
                                    <p:set>
                                      <p:cBhvr>
                                        <p:cTn id="22" dur="500" fill="hold"/>
                                        <p:tgtEl>
                                          <p:spTgt spid="19"/>
                                        </p:tgtEl>
                                        <p:attrNameLst>
                                          <p:attrName>fill.type</p:attrName>
                                        </p:attrNameLst>
                                      </p:cBhvr>
                                      <p:to>
                                        <p:strVal val="solid"/>
                                      </p:to>
                                    </p:set>
                                  </p:childTnLst>
                                </p:cTn>
                              </p:par>
                              <p:par>
                                <p:cTn id="23" presetID="22" presetClass="emph" presetSubtype="0" fill="hold" grpId="0" nodeType="withEffect">
                                  <p:stCondLst>
                                    <p:cond delay="0"/>
                                  </p:stCondLst>
                                  <p:childTnLst>
                                    <p:animClr clrSpc="hsl" dir="cw">
                                      <p:cBhvr override="childStyle">
                                        <p:cTn id="24" dur="500" fill="hold"/>
                                        <p:tgtEl>
                                          <p:spTgt spid="27"/>
                                        </p:tgtEl>
                                        <p:attrNameLst>
                                          <p:attrName>style.color</p:attrName>
                                        </p:attrNameLst>
                                      </p:cBhvr>
                                      <p:by>
                                        <p:hsl h="-7200000" s="0" l="0"/>
                                      </p:by>
                                    </p:animClr>
                                    <p:animClr clrSpc="hsl" dir="cw">
                                      <p:cBhvr>
                                        <p:cTn id="25" dur="500" fill="hold"/>
                                        <p:tgtEl>
                                          <p:spTgt spid="27"/>
                                        </p:tgtEl>
                                        <p:attrNameLst>
                                          <p:attrName>fillcolor</p:attrName>
                                        </p:attrNameLst>
                                      </p:cBhvr>
                                      <p:by>
                                        <p:hsl h="-7200000" s="0" l="0"/>
                                      </p:by>
                                    </p:animClr>
                                    <p:animClr clrSpc="hsl" dir="cw">
                                      <p:cBhvr>
                                        <p:cTn id="26" dur="500" fill="hold"/>
                                        <p:tgtEl>
                                          <p:spTgt spid="27"/>
                                        </p:tgtEl>
                                        <p:attrNameLst>
                                          <p:attrName>stroke.color</p:attrName>
                                        </p:attrNameLst>
                                      </p:cBhvr>
                                      <p:by>
                                        <p:hsl h="-7200000" s="0" l="0"/>
                                      </p:by>
                                    </p:animClr>
                                    <p:set>
                                      <p:cBhvr>
                                        <p:cTn id="27" dur="500" fill="hold"/>
                                        <p:tgtEl>
                                          <p:spTgt spid="27"/>
                                        </p:tgtEl>
                                        <p:attrNameLst>
                                          <p:attrName>fill.type</p:attrName>
                                        </p:attrNameLst>
                                      </p:cBhvr>
                                      <p:to>
                                        <p:strVal val="solid"/>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xit" presetSubtype="0" fill="hold" grpId="1" nodeType="withEffect">
                                  <p:stCondLst>
                                    <p:cond delay="300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19" grpId="0" animBg="1"/>
      <p:bldP spid="27" grpId="0" animBg="1"/>
      <p:bldP spid="26" grpId="0"/>
      <p:bldP spid="2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2A22D1-A345-442C-BC2F-E37993ECC9BE}"/>
              </a:ext>
            </a:extLst>
          </p:cNvPr>
          <p:cNvGrpSpPr/>
          <p:nvPr/>
        </p:nvGrpSpPr>
        <p:grpSpPr>
          <a:xfrm>
            <a:off x="0" y="377290"/>
            <a:ext cx="12192001" cy="1517729"/>
            <a:chOff x="1365245" y="883740"/>
            <a:chExt cx="9152226" cy="1517729"/>
          </a:xfrm>
        </p:grpSpPr>
        <p:sp>
          <p:nvSpPr>
            <p:cNvPr id="4" name="TextBox 3">
              <a:extLst>
                <a:ext uri="{FF2B5EF4-FFF2-40B4-BE49-F238E27FC236}">
                  <a16:creationId xmlns:a16="http://schemas.microsoft.com/office/drawing/2014/main" xmlns="" id="{2C3D5BCA-6630-4431-86EB-7B7CD7A06767}"/>
                </a:ext>
              </a:extLst>
            </p:cNvPr>
            <p:cNvSpPr txBox="1"/>
            <p:nvPr/>
          </p:nvSpPr>
          <p:spPr>
            <a:xfrm>
              <a:off x="1465348" y="883740"/>
              <a:ext cx="9052123" cy="715089"/>
            </a:xfrm>
            <a:prstGeom prst="roundRect">
              <a:avLst/>
            </a:prstGeom>
            <a:solidFill>
              <a:srgbClr val="E0FFC1"/>
            </a:solidFill>
            <a:ln w="38100">
              <a:solidFill>
                <a:srgbClr val="00B050"/>
              </a:solidFill>
            </a:ln>
          </p:spPr>
          <p:txBody>
            <a:bodyPr wrap="square" rtlCol="0">
              <a:spAutoFit/>
            </a:bodyPr>
            <a:lstStyle/>
            <a:p>
              <a:pPr algn="ctr"/>
              <a:r>
                <a:rPr lang="vi-VN" sz="3600" b="1">
                  <a:latin typeface="Calibri" panose="020F0502020204030204" pitchFamily="34" charset="0"/>
                  <a:ea typeface="Roboto" panose="02000000000000000000" pitchFamily="2" charset="0"/>
                  <a:cs typeface="Calibri" panose="020F0502020204030204" pitchFamily="34" charset="0"/>
                </a:rPr>
                <a:t>2. Mọi người cùng làm gì khi tham gia sự kiện “Giờ Trái Đất”?</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xmlns="" id="{01C8497E-220E-43C7-A7EB-523666275956}"/>
                </a:ext>
              </a:extLst>
            </p:cNvPr>
            <p:cNvPicPr>
              <a:picLocks noChangeAspect="1"/>
            </p:cNvPicPr>
            <p:nvPr/>
          </p:nvPicPr>
          <p:blipFill>
            <a:blip r:embed="rId5"/>
            <a:stretch>
              <a:fillRect/>
            </a:stretch>
          </p:blipFill>
          <p:spPr>
            <a:xfrm>
              <a:off x="1365245" y="1598829"/>
              <a:ext cx="666270" cy="802640"/>
            </a:xfrm>
            <a:prstGeom prst="rect">
              <a:avLst/>
            </a:prstGeom>
          </p:spPr>
        </p:pic>
      </p:grpSp>
      <p:grpSp>
        <p:nvGrpSpPr>
          <p:cNvPr id="6" name="Group 5">
            <a:extLst>
              <a:ext uri="{FF2B5EF4-FFF2-40B4-BE49-F238E27FC236}">
                <a16:creationId xmlns:a16="http://schemas.microsoft.com/office/drawing/2014/main" xmlns="" id="{7E9A52E6-9AB7-487F-862F-7EEC2D66D00C}"/>
              </a:ext>
            </a:extLst>
          </p:cNvPr>
          <p:cNvGrpSpPr/>
          <p:nvPr/>
        </p:nvGrpSpPr>
        <p:grpSpPr>
          <a:xfrm>
            <a:off x="133351" y="1895019"/>
            <a:ext cx="7749721" cy="4117334"/>
            <a:chOff x="-264084" y="875693"/>
            <a:chExt cx="6713773" cy="3712851"/>
          </a:xfrm>
        </p:grpSpPr>
        <p:sp>
          <p:nvSpPr>
            <p:cNvPr id="7" name="TextBox 6">
              <a:extLst>
                <a:ext uri="{FF2B5EF4-FFF2-40B4-BE49-F238E27FC236}">
                  <a16:creationId xmlns:a16="http://schemas.microsoft.com/office/drawing/2014/main" xmlns="" id="{82BE1063-44B4-4009-AE04-E36C9C44E3A4}"/>
                </a:ext>
              </a:extLst>
            </p:cNvPr>
            <p:cNvSpPr txBox="1"/>
            <p:nvPr/>
          </p:nvSpPr>
          <p:spPr>
            <a:xfrm>
              <a:off x="179698" y="1180106"/>
              <a:ext cx="6269991" cy="3408438"/>
            </a:xfrm>
            <a:prstGeom prst="roundRect">
              <a:avLst/>
            </a:prstGeom>
            <a:solidFill>
              <a:srgbClr val="FFEBFF"/>
            </a:solidFill>
            <a:ln w="38100">
              <a:solidFill>
                <a:srgbClr val="FF5050"/>
              </a:solid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Vào ngày thứ Bảy cuối cùng của tháng Ba hằng năm, các cá nhân và tổ chức tham gia sự kiện cùng tắt đèn điện và các thiết bị điện không ảnh hưởng lớn đến sinh hoạt trong vòng 60 phút.)</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xmlns="" id="{C67497B2-7134-47E6-BE8F-377E5A5CACA3}"/>
                </a:ext>
              </a:extLst>
            </p:cNvPr>
            <p:cNvPicPr>
              <a:picLocks noChangeAspect="1"/>
            </p:cNvPicPr>
            <p:nvPr/>
          </p:nvPicPr>
          <p:blipFill>
            <a:blip r:embed="rId6"/>
            <a:stretch>
              <a:fillRect/>
            </a:stretch>
          </p:blipFill>
          <p:spPr>
            <a:xfrm>
              <a:off x="-264084" y="875693"/>
              <a:ext cx="887562" cy="802640"/>
            </a:xfrm>
            <a:prstGeom prst="rect">
              <a:avLst/>
            </a:prstGeom>
          </p:spPr>
        </p:pic>
      </p:grpSp>
      <p:pic>
        <p:nvPicPr>
          <p:cNvPr id="2" name="Picture 14" descr="Vector cute student cartoon character kid children school education hand draw art illustration">
            <a:extLst>
              <a:ext uri="{FF2B5EF4-FFF2-40B4-BE49-F238E27FC236}">
                <a16:creationId xmlns:a16="http://schemas.microsoft.com/office/drawing/2014/main" xmlns="" id="{CA39BCC9-D499-1FE3-A283-6E11FA815C9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384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CCD96F1-0285-4BBF-D3C7-DBC62A127F85}"/>
              </a:ext>
            </a:extLst>
          </p:cNvPr>
          <p:cNvSpPr/>
          <p:nvPr/>
        </p:nvSpPr>
        <p:spPr>
          <a:xfrm>
            <a:off x="394996" y="2477578"/>
            <a:ext cx="4577054" cy="3427922"/>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5400">
                <a:solidFill>
                  <a:srgbClr val="000000"/>
                </a:solidFill>
                <a:latin typeface="Calibri" panose="020F0502020204030204" pitchFamily="34" charset="0"/>
                <a:cs typeface="Calibri" panose="020F0502020204030204" pitchFamily="34" charset="0"/>
              </a:rPr>
              <a:t>Giới thiệu về chiến dịch “Giờ Trái Đất”.</a:t>
            </a:r>
            <a:endParaRPr lang="vi-VN" sz="5400" dirty="0">
              <a:solidFill>
                <a:srgbClr val="00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117D2279-F19E-41F2-8E54-82A34A280176}"/>
              </a:ext>
            </a:extLst>
          </p:cNvPr>
          <p:cNvGrpSpPr/>
          <p:nvPr/>
        </p:nvGrpSpPr>
        <p:grpSpPr>
          <a:xfrm>
            <a:off x="1213407" y="640312"/>
            <a:ext cx="9807345" cy="957987"/>
            <a:chOff x="730330" y="1669820"/>
            <a:chExt cx="16918690" cy="957987"/>
          </a:xfrm>
        </p:grpSpPr>
        <p:sp>
          <p:nvSpPr>
            <p:cNvPr id="4" name="TextBox 3">
              <a:extLst>
                <a:ext uri="{FF2B5EF4-FFF2-40B4-BE49-F238E27FC236}">
                  <a16:creationId xmlns:a16="http://schemas.microsoft.com/office/drawing/2014/main" xmlns="" id="{AED35408-27F4-4EC0-917F-826996D01B0A}"/>
                </a:ext>
              </a:extLst>
            </p:cNvPr>
            <p:cNvSpPr txBox="1"/>
            <p:nvPr/>
          </p:nvSpPr>
          <p:spPr>
            <a:xfrm>
              <a:off x="730330" y="1669820"/>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200025">
                    <a:solidFill>
                      <a:srgbClr val="FFFFFF"/>
                    </a:solidFill>
                    <a:prstDash val="solid"/>
                  </a:ln>
                  <a:solidFill>
                    <a:srgbClr val="FFFFFF"/>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RÚT Ý ĐOẠN 1</a:t>
              </a:r>
            </a:p>
          </p:txBody>
        </p:sp>
        <p:sp>
          <p:nvSpPr>
            <p:cNvPr id="5" name="TextBox 4">
              <a:extLst>
                <a:ext uri="{FF2B5EF4-FFF2-40B4-BE49-F238E27FC236}">
                  <a16:creationId xmlns:a16="http://schemas.microsoft.com/office/drawing/2014/main" xmlns="" id="{15A3A277-909C-45E4-A5E8-0C5203078A82}"/>
                </a:ext>
              </a:extLst>
            </p:cNvPr>
            <p:cNvSpPr txBox="1"/>
            <p:nvPr/>
          </p:nvSpPr>
          <p:spPr>
            <a:xfrm>
              <a:off x="793107" y="1721662"/>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9525">
                    <a:solidFill>
                      <a:srgbClr val="002060"/>
                    </a:solidFill>
                    <a:prstDash val="solid"/>
                  </a:ln>
                  <a:solidFill>
                    <a:srgbClr val="99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lang="en-US" sz="6600" b="1">
                  <a:ln w="9525">
                    <a:solidFill>
                      <a:srgbClr val="002060"/>
                    </a:solidFill>
                    <a:prstDash val="solid"/>
                  </a:ln>
                  <a:solidFill>
                    <a:srgbClr val="FFFF99"/>
                  </a:solidFill>
                  <a:effectLst>
                    <a:outerShdw blurRad="12700" dist="38100" dir="2700000" algn="tl" rotWithShape="0">
                      <a:srgbClr val="8C9F67">
                        <a:lumMod val="60000"/>
                        <a:lumOff val="40000"/>
                      </a:srgbClr>
                    </a:outerShdw>
                  </a:effectLst>
                  <a:latin typeface="LNTH-LuoLuoNotangYuanTi 1" pitchFamily="2" charset="-128"/>
                  <a:ea typeface="LNTH-LuoLuoNotangYuanTi 1" pitchFamily="2" charset="-128"/>
                  <a:cs typeface="LNTH-LuoLuoNotangYuanTi 1" pitchFamily="2" charset="-128"/>
                </a:rPr>
                <a:t>Ú</a:t>
              </a:r>
              <a:r>
                <a:rPr kumimoji="0" lang="en-US" sz="6600" b="1" i="0" u="none" strike="noStrike" kern="1200" cap="none" spc="0" normalizeH="0" baseline="0" noProof="0">
                  <a:ln w="9525">
                    <a:solidFill>
                      <a:srgbClr val="002060"/>
                    </a:solidFill>
                    <a:prstDash val="solid"/>
                  </a:ln>
                  <a:solidFill>
                    <a:srgbClr val="FF99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lang="en-US" sz="6600" b="1">
                  <a:ln w="9525">
                    <a:solidFill>
                      <a:srgbClr val="002060"/>
                    </a:solidFill>
                    <a:prstDash val="solid"/>
                  </a:ln>
                  <a:solidFill>
                    <a:srgbClr val="CC99FF"/>
                  </a:solidFill>
                  <a:effectLst>
                    <a:outerShdw blurRad="12700" dist="38100" dir="2700000" algn="tl" rotWithShape="0">
                      <a:srgbClr val="8C9F67">
                        <a:lumMod val="60000"/>
                        <a:lumOff val="40000"/>
                      </a:srgbClr>
                    </a:outerShdw>
                  </a:effectLst>
                  <a:latin typeface="LNTH-LuoLuoNotangYuanTi 1" pitchFamily="2" charset="-128"/>
                  <a:ea typeface="LNTH-LuoLuoNotangYuanTi 1" pitchFamily="2" charset="-128"/>
                  <a:cs typeface="LNTH-LuoLuoNotangYuanTi 1" pitchFamily="2" charset="-128"/>
                </a:rPr>
                <a:t>Ý</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lang="en-US" sz="6600" b="1">
                  <a:ln w="9525">
                    <a:solidFill>
                      <a:srgbClr val="002060"/>
                    </a:solidFill>
                    <a:prstDash val="solid"/>
                  </a:ln>
                  <a:solidFill>
                    <a:srgbClr val="66FFFF"/>
                  </a:solidFill>
                  <a:effectLst>
                    <a:outerShdw blurRad="12700" dist="38100" dir="2700000" algn="tl" rotWithShape="0">
                      <a:srgbClr val="8C9F67">
                        <a:lumMod val="60000"/>
                        <a:lumOff val="40000"/>
                      </a:srgbClr>
                    </a:outerShdw>
                  </a:effectLst>
                  <a:latin typeface="LNTH-LuoLuoNotangYuanTi 1" pitchFamily="2" charset="-128"/>
                  <a:ea typeface="LNTH-LuoLuoNotangYuanTi 1" pitchFamily="2" charset="-128"/>
                  <a:cs typeface="LNTH-LuoLuoNotangYuanTi 1" pitchFamily="2" charset="-128"/>
                </a:rPr>
                <a:t>Đ</a:t>
              </a:r>
              <a:r>
                <a:rPr kumimoji="0" lang="en-US" sz="6600" b="1" i="0" u="none" strike="noStrike" kern="1200" cap="none" spc="0" normalizeH="0" baseline="0" noProof="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lang="en-US" sz="6600" b="1">
                  <a:ln w="9525">
                    <a:solidFill>
                      <a:srgbClr val="002060"/>
                    </a:solidFill>
                    <a:prstDash val="solid"/>
                  </a:ln>
                  <a:solidFill>
                    <a:srgbClr val="99FF99"/>
                  </a:solidFill>
                  <a:effectLst>
                    <a:outerShdw blurRad="12700" dist="38100" dir="2700000" algn="tl" rotWithShape="0">
                      <a:srgbClr val="8C9F67">
                        <a:lumMod val="60000"/>
                        <a:lumOff val="40000"/>
                      </a:srgbClr>
                    </a:outerShdw>
                  </a:effectLst>
                  <a:latin typeface="LNTH-LuoLuoNotangYuanTi 1" pitchFamily="2" charset="-128"/>
                  <a:ea typeface="LNTH-LuoLuoNotangYuanTi 1" pitchFamily="2" charset="-128"/>
                  <a:cs typeface="LNTH-LuoLuoNotangYuanTi 1" pitchFamily="2" charset="-128"/>
                </a:rPr>
                <a:t>Ạ</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6600" b="1" i="0" u="none" strike="noStrike" kern="1200" cap="none" spc="0" normalizeH="0" baseline="0" noProof="0">
                  <a:ln w="9525">
                    <a:solidFill>
                      <a:srgbClr val="002060"/>
                    </a:solidFill>
                    <a:prstDash val="solid"/>
                  </a:ln>
                  <a:solidFill>
                    <a:srgbClr val="8C9F67"/>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600" b="1" i="0" u="none" strike="noStrike" kern="1200" cap="none" spc="0" normalizeH="0" baseline="0" noProof="0">
                  <a:ln w="9525">
                    <a:solidFill>
                      <a:srgbClr val="002060"/>
                    </a:solidFill>
                    <a:prstDash val="solid"/>
                  </a:ln>
                  <a:solidFill>
                    <a:srgbClr val="FF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1</a:t>
              </a:r>
              <a:endParaRPr kumimoji="0" lang="en-US" sz="6600" b="1" i="0" u="none" strike="noStrike" kern="1200" cap="none" spc="0" normalizeH="0" baseline="0" noProof="0" dirty="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5147716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782199" y="3413761"/>
            <a:ext cx="1123739" cy="112373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998" y="1951175"/>
            <a:ext cx="1018120" cy="2956816"/>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hlinkClick r:id="rId13" action="ppaction://hlinksldjump"/>
          </p:cNvPr>
          <p:cNvSpPr/>
          <p:nvPr/>
        </p:nvSpPr>
        <p:spPr>
          <a:xfrm>
            <a:off x="2432038" y="8157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1" name="Oval 20">
            <a:hlinkClick r:id="rId14" action="ppaction://hlinksldjump"/>
          </p:cNvPr>
          <p:cNvSpPr/>
          <p:nvPr/>
        </p:nvSpPr>
        <p:spPr>
          <a:xfrm>
            <a:off x="3255905" y="6869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21">
            <a:hlinkClick r:id="rId15" action="ppaction://hlinksldjump"/>
          </p:cNvPr>
          <p:cNvSpPr/>
          <p:nvPr/>
        </p:nvSpPr>
        <p:spPr>
          <a:xfrm>
            <a:off x="4013612" y="6654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2" name="Dung-ok">
            <a:hlinkClick r:id="" action="ppaction://media"/>
            <a:extLst>
              <a:ext uri="{FF2B5EF4-FFF2-40B4-BE49-F238E27FC236}">
                <a16:creationId xmlns:a16="http://schemas.microsoft.com/office/drawing/2014/main" xmlns="" id="{F96455AE-AE7C-EF18-C899-DAD3E7680E5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912441" y="662844"/>
            <a:ext cx="609600" cy="609600"/>
          </a:xfrm>
          <a:prstGeom prst="rect">
            <a:avLst/>
          </a:prstGeom>
        </p:spPr>
      </p:pic>
    </p:spTree>
    <p:extLst>
      <p:ext uri="{BB962C8B-B14F-4D97-AF65-F5344CB8AC3E}">
        <p14:creationId xmlns:p14="http://schemas.microsoft.com/office/powerpoint/2010/main" val="2740351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par>
                                <p:cTn id="7" presetID="10" presetClass="exit" presetSubtype="0" fill="hold" nodeType="withEffect">
                                  <p:stCondLst>
                                    <p:cond delay="0"/>
                                  </p:stCondLst>
                                  <p:childTnLst>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252" fill="hold"/>
                                        <p:tgtEl>
                                          <p:spTgt spid="2"/>
                                        </p:tgtEl>
                                      </p:cBhvr>
                                    </p:cmd>
                                  </p:childTnLst>
                                </p:cTn>
                              </p:par>
                              <p:par>
                                <p:cTn id="12" presetID="10" presetClass="exit" presetSubtype="0" fill="hold" grpId="0"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2A22D1-A345-442C-BC2F-E37993ECC9BE}"/>
              </a:ext>
            </a:extLst>
          </p:cNvPr>
          <p:cNvGrpSpPr/>
          <p:nvPr/>
        </p:nvGrpSpPr>
        <p:grpSpPr>
          <a:xfrm>
            <a:off x="272732" y="415874"/>
            <a:ext cx="11407823" cy="1466652"/>
            <a:chOff x="1269671" y="745111"/>
            <a:chExt cx="8563564" cy="1466652"/>
          </a:xfrm>
        </p:grpSpPr>
        <p:sp>
          <p:nvSpPr>
            <p:cNvPr id="4" name="TextBox 3">
              <a:extLst>
                <a:ext uri="{FF2B5EF4-FFF2-40B4-BE49-F238E27FC236}">
                  <a16:creationId xmlns:a16="http://schemas.microsoft.com/office/drawing/2014/main" xmlns="" id="{2C3D5BCA-6630-4431-86EB-7B7CD7A06767}"/>
                </a:ext>
              </a:extLst>
            </p:cNvPr>
            <p:cNvSpPr txBox="1"/>
            <p:nvPr/>
          </p:nvSpPr>
          <p:spPr>
            <a:xfrm>
              <a:off x="1687278" y="883740"/>
              <a:ext cx="8145957" cy="1328023"/>
            </a:xfrm>
            <a:prstGeom prst="roundRect">
              <a:avLst/>
            </a:prstGeom>
            <a:solidFill>
              <a:srgbClr val="E0FFC1"/>
            </a:solidFill>
            <a:ln w="38100">
              <a:solidFill>
                <a:srgbClr val="00B050"/>
              </a:solidFill>
            </a:ln>
          </p:spPr>
          <p:txBody>
            <a:bodyPr wrap="square" rtlCol="0">
              <a:spAutoFit/>
            </a:bodyPr>
            <a:lstStyle/>
            <a:p>
              <a:pPr algn="ctr"/>
              <a:r>
                <a:rPr lang="vi-VN" sz="3600" b="1">
                  <a:latin typeface="Calibri" panose="020F0502020204030204" pitchFamily="34" charset="0"/>
                  <a:ea typeface="Roboto" panose="02000000000000000000" pitchFamily="2" charset="0"/>
                  <a:cs typeface="Calibri" panose="020F0502020204030204" pitchFamily="34" charset="0"/>
                </a:rPr>
                <a:t>3. Tìm những thông tin cho thấy toàn thế giới tích cực hưởng ứng “Giờ</a:t>
              </a:r>
              <a:r>
                <a:rPr lang="en-US" sz="3600" b="1">
                  <a:latin typeface="Calibri" panose="020F0502020204030204" pitchFamily="34" charset="0"/>
                  <a:ea typeface="Roboto" panose="02000000000000000000" pitchFamily="2" charset="0"/>
                  <a:cs typeface="Calibri" panose="020F0502020204030204" pitchFamily="34" charset="0"/>
                </a:rPr>
                <a:t> </a:t>
              </a:r>
              <a:r>
                <a:rPr lang="vi-VN" sz="3600" b="1">
                  <a:latin typeface="Calibri" panose="020F0502020204030204" pitchFamily="34" charset="0"/>
                  <a:ea typeface="Roboto" panose="02000000000000000000" pitchFamily="2" charset="0"/>
                  <a:cs typeface="Calibri" panose="020F0502020204030204" pitchFamily="34" charset="0"/>
                </a:rPr>
                <a:t>Trái Đất”.</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xmlns="" id="{01C8497E-220E-43C7-A7EB-523666275956}"/>
                </a:ext>
              </a:extLst>
            </p:cNvPr>
            <p:cNvPicPr>
              <a:picLocks noChangeAspect="1"/>
            </p:cNvPicPr>
            <p:nvPr/>
          </p:nvPicPr>
          <p:blipFill>
            <a:blip r:embed="rId4"/>
            <a:stretch>
              <a:fillRect/>
            </a:stretch>
          </p:blipFill>
          <p:spPr>
            <a:xfrm>
              <a:off x="1269671" y="745111"/>
              <a:ext cx="666270" cy="802640"/>
            </a:xfrm>
            <a:prstGeom prst="rect">
              <a:avLst/>
            </a:prstGeom>
          </p:spPr>
        </p:pic>
      </p:grpSp>
      <p:grpSp>
        <p:nvGrpSpPr>
          <p:cNvPr id="6" name="Group 5">
            <a:extLst>
              <a:ext uri="{FF2B5EF4-FFF2-40B4-BE49-F238E27FC236}">
                <a16:creationId xmlns:a16="http://schemas.microsoft.com/office/drawing/2014/main" xmlns="" id="{7E9A52E6-9AB7-487F-862F-7EEC2D66D00C}"/>
              </a:ext>
            </a:extLst>
          </p:cNvPr>
          <p:cNvGrpSpPr/>
          <p:nvPr/>
        </p:nvGrpSpPr>
        <p:grpSpPr>
          <a:xfrm>
            <a:off x="272732" y="2144594"/>
            <a:ext cx="7749721" cy="4117334"/>
            <a:chOff x="-264084" y="875693"/>
            <a:chExt cx="6713773" cy="3712851"/>
          </a:xfrm>
        </p:grpSpPr>
        <p:sp>
          <p:nvSpPr>
            <p:cNvPr id="7" name="TextBox 6">
              <a:extLst>
                <a:ext uri="{FF2B5EF4-FFF2-40B4-BE49-F238E27FC236}">
                  <a16:creationId xmlns:a16="http://schemas.microsoft.com/office/drawing/2014/main" xmlns="" id="{82BE1063-44B4-4009-AE04-E36C9C44E3A4}"/>
                </a:ext>
              </a:extLst>
            </p:cNvPr>
            <p:cNvSpPr txBox="1"/>
            <p:nvPr/>
          </p:nvSpPr>
          <p:spPr>
            <a:xfrm>
              <a:off x="179698" y="1180106"/>
              <a:ext cx="6269991" cy="3408438"/>
            </a:xfrm>
            <a:prstGeom prst="roundRect">
              <a:avLst/>
            </a:prstGeom>
            <a:solidFill>
              <a:srgbClr val="FFEBFF"/>
            </a:solidFill>
            <a:ln w="38100">
              <a:solidFill>
                <a:srgbClr val="FF5050"/>
              </a:solid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Bắt đầu từ năm 2007 ở Xít-ni với hai triệu người tham gia. Năm 2010 có tới </a:t>
              </a:r>
              <a:r>
                <a:rPr lang="en-US" sz="3600">
                  <a:latin typeface="Calibri" panose="020F0502020204030204" pitchFamily="34" charset="0"/>
                  <a:ea typeface="Roboto" panose="02000000000000000000" pitchFamily="2" charset="0"/>
                  <a:cs typeface="Calibri" panose="020F0502020204030204" pitchFamily="34" charset="0"/>
                </a:rPr>
                <a:t> </a:t>
              </a:r>
              <a:r>
                <a:rPr lang="vi-VN" sz="3600">
                  <a:latin typeface="Calibri" panose="020F0502020204030204" pitchFamily="34" charset="0"/>
                  <a:ea typeface="Roboto" panose="02000000000000000000" pitchFamily="2" charset="0"/>
                  <a:cs typeface="Calibri" panose="020F0502020204030204" pitchFamily="34" charset="0"/>
                </a:rPr>
                <a:t>126 quốc gia tham gia. Năm 2020, Giờ Trái Đất đã nhận được sự ủng hộ của hơn 180 quốc gia và vùng lãnh thổ.</a:t>
              </a:r>
              <a:endParaRPr lang="vi-VN"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xmlns=""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pic>
        <p:nvPicPr>
          <p:cNvPr id="2" name="Picture 14" descr="Vector cute student cartoon character kid children school education hand draw art illustration">
            <a:extLst>
              <a:ext uri="{FF2B5EF4-FFF2-40B4-BE49-F238E27FC236}">
                <a16:creationId xmlns:a16="http://schemas.microsoft.com/office/drawing/2014/main" xmlns="" id="{EEBBE7E2-C5A1-D42B-86F4-4562F05F58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4428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1515370"/>
            <a:ext cx="11402008" cy="511581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957974" y="1552873"/>
            <a:ext cx="10276051" cy="5078313"/>
          </a:xfrm>
          <a:prstGeom prst="rect">
            <a:avLst/>
          </a:prstGeom>
          <a:noFill/>
        </p:spPr>
        <p:txBody>
          <a:bodyPr wrap="square">
            <a:spAutoFit/>
          </a:bodyPr>
          <a:lstStyle/>
          <a:p>
            <a:pPr lvl="0" algn="just"/>
            <a:r>
              <a:rPr lang="vi-VN" sz="3600" b="1">
                <a:solidFill>
                  <a:srgbClr val="000000"/>
                </a:solidFill>
                <a:latin typeface="Calibri" panose="020F0502020204030204" pitchFamily="34" charset="0"/>
                <a:cs typeface="Calibri" panose="020F0502020204030204" pitchFamily="34" charset="0"/>
              </a:rPr>
              <a:t>vùng lãnh thổ</a:t>
            </a:r>
            <a:r>
              <a:rPr lang="vi-VN" sz="3600" i="1">
                <a:solidFill>
                  <a:srgbClr val="000000"/>
                </a:solidFill>
                <a:latin typeface="Calibri" panose="020F0502020204030204" pitchFamily="34" charset="0"/>
                <a:cs typeface="Calibri" panose="020F0502020204030204" pitchFamily="34" charset="0"/>
              </a:rPr>
              <a:t> (là một quốc gia mà bị thiếu đi ít nhất một trong bốn yếu tố theo tư pháp quốc tế để cấu thành quốc gia chính thức (dân số thường trực; lãnh thổ xác định; chính phủ; quyền và khả năng tham gia vào quan hệ quốc tế với những quốc gia, tổ chức quốc tế khác), tuỳ thuộc vào yếu tố bị thiếu cũng như đặc điểm của các yếu tố mà vùng lãnh thổ sẽ có hình thức tồn tại khác nhau, về phương diện tự nhiên, lãnh thổ không có ranh giới phân chia vùng, miền.</a:t>
            </a:r>
            <a:endParaRPr kumimoji="0" lang="vi-VN" sz="360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957974" y="0"/>
            <a:ext cx="10498222" cy="1457070"/>
          </a:xfrm>
          <a:prstGeom prst="rect">
            <a:avLst/>
          </a:prstGeom>
        </p:spPr>
      </p:pic>
    </p:spTree>
    <p:extLst>
      <p:ext uri="{BB962C8B-B14F-4D97-AF65-F5344CB8AC3E}">
        <p14:creationId xmlns:p14="http://schemas.microsoft.com/office/powerpoint/2010/main" val="221195894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CCD96F1-0285-4BBF-D3C7-DBC62A127F85}"/>
              </a:ext>
            </a:extLst>
          </p:cNvPr>
          <p:cNvSpPr/>
          <p:nvPr/>
        </p:nvSpPr>
        <p:spPr>
          <a:xfrm>
            <a:off x="394996" y="2477578"/>
            <a:ext cx="5320004" cy="3427922"/>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5400">
                <a:solidFill>
                  <a:srgbClr val="000000"/>
                </a:solidFill>
                <a:latin typeface="Calibri" panose="020F0502020204030204" pitchFamily="34" charset="0"/>
                <a:cs typeface="Calibri" panose="020F0502020204030204" pitchFamily="34" charset="0"/>
              </a:rPr>
              <a:t>Toàn thế giới tích cực hưởng ứng “Giờ Trái Đất”.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3" name="Group 2">
            <a:extLst>
              <a:ext uri="{FF2B5EF4-FFF2-40B4-BE49-F238E27FC236}">
                <a16:creationId xmlns:a16="http://schemas.microsoft.com/office/drawing/2014/main" xmlns="" id="{117D2279-F19E-41F2-8E54-82A34A280176}"/>
              </a:ext>
            </a:extLst>
          </p:cNvPr>
          <p:cNvGrpSpPr/>
          <p:nvPr/>
        </p:nvGrpSpPr>
        <p:grpSpPr>
          <a:xfrm>
            <a:off x="1213407" y="640312"/>
            <a:ext cx="9807345" cy="957987"/>
            <a:chOff x="730330" y="1669820"/>
            <a:chExt cx="16918690" cy="957987"/>
          </a:xfrm>
        </p:grpSpPr>
        <p:sp>
          <p:nvSpPr>
            <p:cNvPr id="4" name="TextBox 3">
              <a:extLst>
                <a:ext uri="{FF2B5EF4-FFF2-40B4-BE49-F238E27FC236}">
                  <a16:creationId xmlns:a16="http://schemas.microsoft.com/office/drawing/2014/main" xmlns="" id="{AED35408-27F4-4EC0-917F-826996D01B0A}"/>
                </a:ext>
              </a:extLst>
            </p:cNvPr>
            <p:cNvSpPr txBox="1"/>
            <p:nvPr/>
          </p:nvSpPr>
          <p:spPr>
            <a:xfrm>
              <a:off x="730330" y="1669820"/>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200025">
                    <a:solidFill>
                      <a:srgbClr val="FFFFFF"/>
                    </a:solidFill>
                    <a:prstDash val="solid"/>
                  </a:ln>
                  <a:solidFill>
                    <a:srgbClr val="FFFFFF"/>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RÚT Ý ĐOẠN 1</a:t>
              </a:r>
            </a:p>
          </p:txBody>
        </p:sp>
        <p:sp>
          <p:nvSpPr>
            <p:cNvPr id="5" name="TextBox 4">
              <a:extLst>
                <a:ext uri="{FF2B5EF4-FFF2-40B4-BE49-F238E27FC236}">
                  <a16:creationId xmlns:a16="http://schemas.microsoft.com/office/drawing/2014/main" xmlns="" id="{15A3A277-909C-45E4-A5E8-0C5203078A82}"/>
                </a:ext>
              </a:extLst>
            </p:cNvPr>
            <p:cNvSpPr txBox="1"/>
            <p:nvPr/>
          </p:nvSpPr>
          <p:spPr>
            <a:xfrm>
              <a:off x="793107" y="1721662"/>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9525">
                    <a:solidFill>
                      <a:srgbClr val="002060"/>
                    </a:solidFill>
                    <a:prstDash val="solid"/>
                  </a:ln>
                  <a:solidFill>
                    <a:srgbClr val="99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6600" b="1" i="0" u="none" strike="noStrike" kern="1200" cap="none" spc="0" normalizeH="0" baseline="0" noProof="0">
                  <a:ln w="9525">
                    <a:solidFill>
                      <a:srgbClr val="002060"/>
                    </a:solidFill>
                    <a:prstDash val="solid"/>
                  </a:ln>
                  <a:solidFill>
                    <a:srgbClr val="FF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Ú</a:t>
              </a:r>
              <a:r>
                <a:rPr kumimoji="0" lang="en-US" sz="6600" b="1" i="0" u="none" strike="noStrike" kern="1200" cap="none" spc="0" normalizeH="0" baseline="0" noProof="0">
                  <a:ln w="9525">
                    <a:solidFill>
                      <a:srgbClr val="002060"/>
                    </a:solidFill>
                    <a:prstDash val="solid"/>
                  </a:ln>
                  <a:solidFill>
                    <a:srgbClr val="FF99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Ý </a:t>
              </a:r>
              <a:r>
                <a:rPr kumimoji="0" lang="en-US" sz="6600" b="1" i="0" u="none" strike="noStrike" kern="1200" cap="none" spc="0" normalizeH="0" baseline="0" noProof="0">
                  <a:ln w="9525">
                    <a:solidFill>
                      <a:srgbClr val="002060"/>
                    </a:solidFill>
                    <a:prstDash val="solid"/>
                  </a:ln>
                  <a:solidFill>
                    <a:srgbClr val="66FF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600" b="1" i="0" u="none" strike="noStrike" kern="1200" cap="none" spc="0" normalizeH="0" baseline="0" noProof="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6600" b="1" i="0" u="none" strike="noStrike" kern="1200" cap="none" spc="0" normalizeH="0" baseline="0" noProof="0">
                  <a:ln w="9525">
                    <a:solidFill>
                      <a:srgbClr val="002060"/>
                    </a:solidFill>
                    <a:prstDash val="solid"/>
                  </a:ln>
                  <a:solidFill>
                    <a:srgbClr val="99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6600" b="1" i="0" u="none" strike="noStrike" kern="1200" cap="none" spc="0" normalizeH="0" baseline="0" noProof="0">
                  <a:ln w="9525">
                    <a:solidFill>
                      <a:srgbClr val="002060"/>
                    </a:solidFill>
                    <a:prstDash val="solid"/>
                  </a:ln>
                  <a:solidFill>
                    <a:srgbClr val="8C9F67"/>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600" b="1" i="0" u="none" strike="noStrike" kern="1200" cap="none" spc="0" normalizeH="0" baseline="0" noProof="0">
                  <a:ln w="9525">
                    <a:solidFill>
                      <a:srgbClr val="002060"/>
                    </a:solidFill>
                    <a:prstDash val="solid"/>
                  </a:ln>
                  <a:solidFill>
                    <a:srgbClr val="FF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2</a:t>
              </a:r>
              <a:endParaRPr kumimoji="0" lang="en-US" sz="6600" b="1" i="0" u="none" strike="noStrike" kern="1200" cap="none" spc="0" normalizeH="0" baseline="0" noProof="0" dirty="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9098225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782199" y="3413761"/>
            <a:ext cx="1123739" cy="1123739"/>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hlinkClick r:id="rId12" action="ppaction://hlinksldjump"/>
          </p:cNvPr>
          <p:cNvSpPr/>
          <p:nvPr/>
        </p:nvSpPr>
        <p:spPr>
          <a:xfrm>
            <a:off x="3255905" y="68694"/>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21">
            <a:hlinkClick r:id="rId13" action="ppaction://hlinksldjump"/>
          </p:cNvPr>
          <p:cNvSpPr/>
          <p:nvPr/>
        </p:nvSpPr>
        <p:spPr>
          <a:xfrm>
            <a:off x="4013612" y="6654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2" name="Dung-ok">
            <a:hlinkClick r:id="" action="ppaction://media"/>
            <a:extLst>
              <a:ext uri="{FF2B5EF4-FFF2-40B4-BE49-F238E27FC236}">
                <a16:creationId xmlns:a16="http://schemas.microsoft.com/office/drawing/2014/main" xmlns="" id="{F96455AE-AE7C-EF18-C899-DAD3E7680E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912441" y="662844"/>
            <a:ext cx="609600" cy="609600"/>
          </a:xfrm>
          <a:prstGeom prst="rect">
            <a:avLst/>
          </a:prstGeom>
        </p:spPr>
      </p:pic>
    </p:spTree>
    <p:extLst>
      <p:ext uri="{BB962C8B-B14F-4D97-AF65-F5344CB8AC3E}">
        <p14:creationId xmlns:p14="http://schemas.microsoft.com/office/powerpoint/2010/main" val="2082096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par>
                                <p:cTn id="7" presetID="1" presetClass="mediacall" presetSubtype="0" fill="hold" nodeType="withEffect">
                                  <p:stCondLst>
                                    <p:cond delay="0"/>
                                  </p:stCondLst>
                                  <p:childTnLst>
                                    <p:cmd type="call" cmd="playFrom(0.0)">
                                      <p:cBhvr>
                                        <p:cTn id="8" dur="1252" fill="hold"/>
                                        <p:tgtEl>
                                          <p:spTgt spid="2"/>
                                        </p:tgtEl>
                                      </p:cBhvr>
                                    </p:cmd>
                                  </p:childTnLst>
                                </p:cTn>
                              </p:par>
                              <p:par>
                                <p:cTn id="9" presetID="10" presetClass="exit" presetSubtype="0" fill="hold" nodeType="with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2A22D1-A345-442C-BC2F-E37993ECC9BE}"/>
              </a:ext>
            </a:extLst>
          </p:cNvPr>
          <p:cNvGrpSpPr/>
          <p:nvPr/>
        </p:nvGrpSpPr>
        <p:grpSpPr>
          <a:xfrm>
            <a:off x="159022" y="322886"/>
            <a:ext cx="11656923" cy="1528644"/>
            <a:chOff x="1354143" y="683119"/>
            <a:chExt cx="8750557" cy="1528644"/>
          </a:xfrm>
        </p:grpSpPr>
        <p:sp>
          <p:nvSpPr>
            <p:cNvPr id="4" name="TextBox 3">
              <a:extLst>
                <a:ext uri="{FF2B5EF4-FFF2-40B4-BE49-F238E27FC236}">
                  <a16:creationId xmlns:a16="http://schemas.microsoft.com/office/drawing/2014/main" xmlns="" id="{2C3D5BCA-6630-4431-86EB-7B7CD7A06767}"/>
                </a:ext>
              </a:extLst>
            </p:cNvPr>
            <p:cNvSpPr txBox="1"/>
            <p:nvPr/>
          </p:nvSpPr>
          <p:spPr>
            <a:xfrm>
              <a:off x="1687278" y="883740"/>
              <a:ext cx="8417422" cy="1328023"/>
            </a:xfrm>
            <a:prstGeom prst="roundRect">
              <a:avLst/>
            </a:prstGeom>
            <a:solidFill>
              <a:srgbClr val="E0FFC1"/>
            </a:solidFill>
            <a:ln w="38100">
              <a:solidFill>
                <a:srgbClr val="00B050"/>
              </a:solidFill>
            </a:ln>
          </p:spPr>
          <p:txBody>
            <a:bodyPr wrap="square" rtlCol="0">
              <a:spAutoFit/>
            </a:bodyPr>
            <a:lstStyle/>
            <a:p>
              <a:pPr algn="ctr"/>
              <a:r>
                <a:rPr lang="vi-VN" sz="3600" b="1">
                  <a:latin typeface="Calibri" panose="020F0502020204030204" pitchFamily="34" charset="0"/>
                  <a:ea typeface="Roboto" panose="02000000000000000000" pitchFamily="2" charset="0"/>
                  <a:cs typeface="Calibri" panose="020F0502020204030204" pitchFamily="34" charset="0"/>
                </a:rPr>
                <a:t>4. Bày tỏ suy nghĩ của em về một trong các thông điệp của “Giờ Trái Đất”.</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xmlns="" id="{01C8497E-220E-43C7-A7EB-523666275956}"/>
                </a:ext>
              </a:extLst>
            </p:cNvPr>
            <p:cNvPicPr>
              <a:picLocks noChangeAspect="1"/>
            </p:cNvPicPr>
            <p:nvPr/>
          </p:nvPicPr>
          <p:blipFill>
            <a:blip r:embed="rId4"/>
            <a:stretch>
              <a:fillRect/>
            </a:stretch>
          </p:blipFill>
          <p:spPr>
            <a:xfrm>
              <a:off x="1354143" y="683119"/>
              <a:ext cx="666270" cy="802640"/>
            </a:xfrm>
            <a:prstGeom prst="rect">
              <a:avLst/>
            </a:prstGeom>
          </p:spPr>
        </p:pic>
      </p:grpSp>
      <p:grpSp>
        <p:nvGrpSpPr>
          <p:cNvPr id="6" name="Group 5">
            <a:extLst>
              <a:ext uri="{FF2B5EF4-FFF2-40B4-BE49-F238E27FC236}">
                <a16:creationId xmlns:a16="http://schemas.microsoft.com/office/drawing/2014/main" xmlns="" id="{7E9A52E6-9AB7-487F-862F-7EEC2D66D00C}"/>
              </a:ext>
            </a:extLst>
          </p:cNvPr>
          <p:cNvGrpSpPr/>
          <p:nvPr/>
        </p:nvGrpSpPr>
        <p:grpSpPr>
          <a:xfrm>
            <a:off x="402386" y="2440693"/>
            <a:ext cx="7749721" cy="3504400"/>
            <a:chOff x="-264084" y="875693"/>
            <a:chExt cx="6713773" cy="3160131"/>
          </a:xfrm>
        </p:grpSpPr>
        <p:sp>
          <p:nvSpPr>
            <p:cNvPr id="7" name="TextBox 6">
              <a:extLst>
                <a:ext uri="{FF2B5EF4-FFF2-40B4-BE49-F238E27FC236}">
                  <a16:creationId xmlns:a16="http://schemas.microsoft.com/office/drawing/2014/main" xmlns="" id="{82BE1063-44B4-4009-AE04-E36C9C44E3A4}"/>
                </a:ext>
              </a:extLst>
            </p:cNvPr>
            <p:cNvSpPr txBox="1"/>
            <p:nvPr/>
          </p:nvSpPr>
          <p:spPr>
            <a:xfrm>
              <a:off x="179698" y="1180106"/>
              <a:ext cx="6269991" cy="2855718"/>
            </a:xfrm>
            <a:prstGeom prst="roundRect">
              <a:avLst/>
            </a:prstGeom>
            <a:solidFill>
              <a:srgbClr val="FFEBFF"/>
            </a:solidFill>
            <a:ln w="38100">
              <a:solidFill>
                <a:srgbClr val="FF5050"/>
              </a:solid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Tắt bớt một bóng đèn là thêm một cơ hội làm mát Trái Đất: </a:t>
              </a:r>
              <a:r>
                <a:rPr lang="vi-VN" sz="3600" b="1">
                  <a:solidFill>
                    <a:srgbClr val="FF0000"/>
                  </a:solidFill>
                  <a:latin typeface="Calibri" panose="020F0502020204030204" pitchFamily="34" charset="0"/>
                  <a:ea typeface="Roboto" panose="02000000000000000000" pitchFamily="2" charset="0"/>
                  <a:cs typeface="Calibri" panose="020F0502020204030204" pitchFamily="34" charset="0"/>
                </a:rPr>
                <a:t>Những thay đổi lớn đôi khi chỉ bắt đầu từ một hành động nhỏ như tắt bớt một bóng đèn.</a:t>
              </a:r>
              <a:endPar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xmlns=""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pic>
        <p:nvPicPr>
          <p:cNvPr id="13" name="Picture 14" descr="Vector cute student cartoon character kid children school education hand draw art illustration">
            <a:extLst>
              <a:ext uri="{FF2B5EF4-FFF2-40B4-BE49-F238E27FC236}">
                <a16:creationId xmlns:a16="http://schemas.microsoft.com/office/drawing/2014/main" xmlns="" id="{E0D1CEDE-3A7F-2CB6-49AE-472545B7572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5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CA9BE24-349B-0E2F-F8A5-BE37396E157D}"/>
              </a:ext>
            </a:extLst>
          </p:cNvPr>
          <p:cNvSpPr/>
          <p:nvPr/>
        </p:nvSpPr>
        <p:spPr>
          <a:xfrm>
            <a:off x="394996" y="2209800"/>
            <a:ext cx="11402008" cy="3829050"/>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8474526F-3BF5-4C25-81C0-36BD50E0F53A}"/>
              </a:ext>
            </a:extLst>
          </p:cNvPr>
          <p:cNvSpPr txBox="1"/>
          <p:nvPr/>
        </p:nvSpPr>
        <p:spPr>
          <a:xfrm>
            <a:off x="957974" y="2365118"/>
            <a:ext cx="10276051" cy="3416320"/>
          </a:xfrm>
          <a:prstGeom prst="rect">
            <a:avLst/>
          </a:prstGeom>
          <a:noFill/>
        </p:spPr>
        <p:txBody>
          <a:bodyPr wrap="square">
            <a:spAutoFit/>
          </a:bodyPr>
          <a:lstStyle/>
          <a:p>
            <a:pPr lvl="0" algn="just"/>
            <a:r>
              <a:rPr lang="vi-VN" sz="5400" b="1">
                <a:solidFill>
                  <a:srgbClr val="000000"/>
                </a:solidFill>
                <a:latin typeface="Calibri" panose="020F0502020204030204" pitchFamily="34" charset="0"/>
                <a:cs typeface="Calibri" panose="020F0502020204030204" pitchFamily="34" charset="0"/>
              </a:rPr>
              <a:t>thông điệp </a:t>
            </a:r>
            <a:r>
              <a:rPr lang="vi-VN" sz="5400" i="1">
                <a:solidFill>
                  <a:srgbClr val="000000"/>
                </a:solidFill>
                <a:latin typeface="Calibri" panose="020F0502020204030204" pitchFamily="34" charset="0"/>
                <a:cs typeface="Calibri" panose="020F0502020204030204" pitchFamily="34" charset="0"/>
              </a:rPr>
              <a:t>(nghĩa trong bài: thông điệp là một suy nghĩ hoặc ý tưởng được truyền tải thông qua các phương tiện truyền thông.)</a:t>
            </a:r>
            <a:endParaRPr kumimoji="0" lang="vi-VN" sz="540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D250D8DF-6CA4-C258-00AE-668672BB7C3F}"/>
              </a:ext>
            </a:extLst>
          </p:cNvPr>
          <p:cNvPicPr>
            <a:picLocks noChangeAspect="1"/>
          </p:cNvPicPr>
          <p:nvPr/>
        </p:nvPicPr>
        <p:blipFill>
          <a:blip r:embed="rId2"/>
          <a:stretch>
            <a:fillRect/>
          </a:stretch>
        </p:blipFill>
        <p:spPr>
          <a:xfrm>
            <a:off x="957974" y="0"/>
            <a:ext cx="10498222" cy="1457070"/>
          </a:xfrm>
          <a:prstGeom prst="rect">
            <a:avLst/>
          </a:prstGeom>
        </p:spPr>
      </p:pic>
    </p:spTree>
    <p:extLst>
      <p:ext uri="{BB962C8B-B14F-4D97-AF65-F5344CB8AC3E}">
        <p14:creationId xmlns:p14="http://schemas.microsoft.com/office/powerpoint/2010/main" val="167768214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83909F39-6ACE-4DB7-9AC8-00AA8102C8CF}"/>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C7AB7C0E-6258-49B4-8925-A8B2BBE85CB6}"/>
              </a:ext>
            </a:extLst>
          </p:cNvPr>
          <p:cNvSpPr txBox="1"/>
          <p:nvPr/>
        </p:nvSpPr>
        <p:spPr>
          <a:xfrm>
            <a:off x="940230" y="1063405"/>
            <a:ext cx="6546420" cy="3170099"/>
          </a:xfrm>
          <a:prstGeom prst="rect">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l"/>
            <a:r>
              <a:rPr lang="vi-VN" sz="4000">
                <a:solidFill>
                  <a:srgbClr val="002060"/>
                </a:solidFill>
                <a:latin typeface="Calibri" panose="020F0502020204030204" pitchFamily="34" charset="0"/>
                <a:cs typeface="Calibri" panose="020F0502020204030204" pitchFamily="34" charset="0"/>
              </a:rPr>
              <a:t>Trao đổi với bạn:</a:t>
            </a:r>
          </a:p>
          <a:p>
            <a:pPr algn="l"/>
            <a:r>
              <a:rPr lang="vi-VN" sz="4000">
                <a:solidFill>
                  <a:srgbClr val="002060"/>
                </a:solidFill>
                <a:latin typeface="Calibri" panose="020F0502020204030204" pitchFamily="34" charset="0"/>
                <a:cs typeface="Calibri" panose="020F0502020204030204" pitchFamily="34" charset="0"/>
              </a:rPr>
              <a:t>– Vì sao cần phải tiết kiệm điện?</a:t>
            </a:r>
          </a:p>
          <a:p>
            <a:pPr algn="l"/>
            <a:r>
              <a:rPr lang="vi-VN" sz="4000">
                <a:solidFill>
                  <a:srgbClr val="002060"/>
                </a:solidFill>
                <a:latin typeface="Calibri" panose="020F0502020204030204" pitchFamily="34" charset="0"/>
                <a:cs typeface="Calibri" panose="020F0502020204030204" pitchFamily="34" charset="0"/>
              </a:rPr>
              <a:t>– Có thể làm những gì để tiết kiệm điện?</a:t>
            </a:r>
            <a:endParaRPr lang="vi-VN" sz="4000"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xmlns="" id="{ABEFD81A-D1D9-4607-BF3B-C45FF4F40B13}"/>
              </a:ext>
            </a:extLst>
          </p:cNvPr>
          <p:cNvGrpSpPr/>
          <p:nvPr/>
        </p:nvGrpSpPr>
        <p:grpSpPr>
          <a:xfrm>
            <a:off x="-1603159" y="5102397"/>
            <a:ext cx="11633197" cy="1212815"/>
            <a:chOff x="1997222" y="3773381"/>
            <a:chExt cx="9502230" cy="1212815"/>
          </a:xfrm>
        </p:grpSpPr>
        <p:sp>
          <p:nvSpPr>
            <p:cNvPr id="13" name="TextBox 67">
              <a:extLst>
                <a:ext uri="{FF2B5EF4-FFF2-40B4-BE49-F238E27FC236}">
                  <a16:creationId xmlns:a16="http://schemas.microsoft.com/office/drawing/2014/main" xmlns="" id="{E1BF42DE-2773-4E4F-933C-1ADBA3F2D424}"/>
                </a:ext>
              </a:extLst>
            </p:cNvPr>
            <p:cNvSpPr txBox="1"/>
            <p:nvPr/>
          </p:nvSpPr>
          <p:spPr>
            <a:xfrm>
              <a:off x="2292148" y="3785867"/>
              <a:ext cx="8912380" cy="1200329"/>
            </a:xfrm>
            <a:prstGeom prst="rect">
              <a:avLst/>
            </a:prstGeom>
            <a:noFill/>
          </p:spPr>
          <p:txBody>
            <a:bodyPr wrap="square" rtlCol="0">
              <a:spAutoFit/>
            </a:bodyPr>
            <a:lstStyle/>
            <a:p>
              <a:pPr algn="ctr"/>
              <a:r>
                <a:rPr lang="en-US" sz="72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NHÓM ĐÔI</a:t>
              </a:r>
            </a:p>
          </p:txBody>
        </p:sp>
        <p:sp>
          <p:nvSpPr>
            <p:cNvPr id="14" name="TextBox 67">
              <a:extLst>
                <a:ext uri="{FF2B5EF4-FFF2-40B4-BE49-F238E27FC236}">
                  <a16:creationId xmlns:a16="http://schemas.microsoft.com/office/drawing/2014/main" xmlns="" id="{11FC2E27-2C5E-481C-A4DF-4EFEFD1CC069}"/>
                </a:ext>
              </a:extLst>
            </p:cNvPr>
            <p:cNvSpPr txBox="1"/>
            <p:nvPr/>
          </p:nvSpPr>
          <p:spPr>
            <a:xfrm>
              <a:off x="1997222" y="3773381"/>
              <a:ext cx="9502230" cy="1200329"/>
            </a:xfrm>
            <a:prstGeom prst="rect">
              <a:avLst/>
            </a:prstGeom>
            <a:noFill/>
          </p:spPr>
          <p:txBody>
            <a:bodyPr wrap="square" rtlCol="0">
              <a:spAutoFit/>
            </a:bodyPr>
            <a:lstStyle/>
            <a:p>
              <a:pPr algn="ctr"/>
              <a:r>
                <a:rPr lang="en-US" sz="72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NHÓM ĐÔI</a:t>
              </a:r>
            </a:p>
          </p:txBody>
        </p:sp>
      </p:grpSp>
      <p:pic>
        <p:nvPicPr>
          <p:cNvPr id="1026" name="Picture 2" descr="Hình ảnh Chàng Trai Và Cô Gái Thảo Luận Về Việc Học PNG Miễn Phí Tải Về -  Lovepik">
            <a:extLst>
              <a:ext uri="{FF2B5EF4-FFF2-40B4-BE49-F238E27FC236}">
                <a16:creationId xmlns:a16="http://schemas.microsoft.com/office/drawing/2014/main" xmlns="" id="{6DA5043C-993C-40D2-924F-AAA1BF0102BF}"/>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4651" b="87425" l="16667" r="94212">
                        <a14:foregroundMark x1="24651" y1="27844" x2="32036" y2="47006"/>
                        <a14:foregroundMark x1="36627" y1="27345" x2="27745" y2="27345"/>
                        <a14:foregroundMark x1="27745" y1="27345" x2="34930" y2="26647"/>
                        <a14:foregroundMark x1="34930" y1="26647" x2="40020" y2="32136"/>
                        <a14:foregroundMark x1="32535" y1="24152" x2="25549" y2="25250"/>
                        <a14:foregroundMark x1="25549" y1="25250" x2="20259" y2="30739"/>
                        <a14:foregroundMark x1="20259" y1="30739" x2="19661" y2="39022"/>
                        <a14:foregroundMark x1="19661" y1="39022" x2="21856" y2="45609"/>
                        <a14:foregroundMark x1="28942" y1="43613" x2="36627" y2="45908"/>
                        <a14:foregroundMark x1="36627" y1="45908" x2="36627" y2="45908"/>
                        <a14:foregroundMark x1="36627" y1="45908" x2="36627" y2="45908"/>
                        <a14:foregroundMark x1="37525" y1="44711" x2="44311" y2="60579"/>
                        <a14:foregroundMark x1="37026" y1="25549" x2="42016" y2="29142"/>
                        <a14:foregroundMark x1="68862" y1="30240" x2="81337" y2="31637"/>
                        <a14:foregroundMark x1="84232" y1="29341" x2="84232" y2="41816"/>
                        <a14:foregroundMark x1="71856" y1="41816" x2="73154" y2="56487"/>
                        <a14:foregroundMark x1="71657" y1="36627" x2="67565" y2="56687"/>
                        <a14:foregroundMark x1="87924" y1="34132" x2="87924" y2="34132"/>
                        <a14:foregroundMark x1="66467" y1="41118" x2="74152" y2="43413"/>
                        <a14:foregroundMark x1="74152" y1="43413" x2="74551" y2="43413"/>
                        <a14:foregroundMark x1="37226" y1="36128" x2="39721" y2="44711"/>
                        <a14:foregroundMark x1="16667" y1="54192" x2="22555" y2="67365"/>
                        <a14:foregroundMark x1="44012" y1="84032" x2="45609" y2="84331"/>
                        <a14:foregroundMark x1="71357" y1="87026" x2="71357" y2="82036"/>
                        <a14:foregroundMark x1="84232" y1="75449" x2="87924" y2="82535"/>
                        <a14:foregroundMark x1="84531" y1="67166" x2="86327" y2="79341"/>
                        <a14:foregroundMark x1="74152" y1="24651" x2="74152" y2="24651"/>
                        <a14:foregroundMark x1="87924" y1="76148" x2="91018" y2="86527"/>
                        <a14:foregroundMark x1="89920" y1="61677" x2="90120" y2="67764"/>
                        <a14:foregroundMark x1="94212" y1="75250" x2="94212" y2="80040"/>
                        <a14:foregroundMark x1="87924" y1="87425" x2="85130" y2="87425"/>
                      </a14:backgroundRemoval>
                    </a14:imgEffect>
                  </a14:imgLayer>
                </a14:imgProps>
              </a:ext>
              <a:ext uri="{28A0092B-C50C-407E-A947-70E740481C1C}">
                <a14:useLocalDpi xmlns:a14="http://schemas.microsoft.com/office/drawing/2010/main" val="0"/>
              </a:ext>
            </a:extLst>
          </a:blip>
          <a:srcRect l="12410" t="21695" r="4201" b="10282"/>
          <a:stretch/>
        </p:blipFill>
        <p:spPr bwMode="auto">
          <a:xfrm>
            <a:off x="7545333" y="5203679"/>
            <a:ext cx="1377949" cy="11240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èn Tiết Kiệm điện Hình ảnh PNG | Vector Và Các Tập Tin PSD | Tải Về Miễn  Phí Trên Pngtree">
            <a:extLst>
              <a:ext uri="{FF2B5EF4-FFF2-40B4-BE49-F238E27FC236}">
                <a16:creationId xmlns:a16="http://schemas.microsoft.com/office/drawing/2014/main" xmlns="" id="{B54B13D3-3A81-B2C0-BD40-CEB28D71BCF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63824" y="0"/>
            <a:ext cx="6210300" cy="621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6473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CCD96F1-0285-4BBF-D3C7-DBC62A127F85}"/>
              </a:ext>
            </a:extLst>
          </p:cNvPr>
          <p:cNvSpPr/>
          <p:nvPr/>
        </p:nvSpPr>
        <p:spPr>
          <a:xfrm>
            <a:off x="394996" y="2477578"/>
            <a:ext cx="5701004" cy="3427922"/>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5400">
                <a:solidFill>
                  <a:srgbClr val="000000"/>
                </a:solidFill>
                <a:latin typeface="Calibri" panose="020F0502020204030204" pitchFamily="34" charset="0"/>
                <a:cs typeface="Calibri" panose="020F0502020204030204" pitchFamily="34" charset="0"/>
              </a:rPr>
              <a:t>Chủ đề và thông điệp của “Giờ Trái Đất” năm 2022.</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3" name="Group 2">
            <a:extLst>
              <a:ext uri="{FF2B5EF4-FFF2-40B4-BE49-F238E27FC236}">
                <a16:creationId xmlns:a16="http://schemas.microsoft.com/office/drawing/2014/main" xmlns="" id="{117D2279-F19E-41F2-8E54-82A34A280176}"/>
              </a:ext>
            </a:extLst>
          </p:cNvPr>
          <p:cNvGrpSpPr/>
          <p:nvPr/>
        </p:nvGrpSpPr>
        <p:grpSpPr>
          <a:xfrm>
            <a:off x="1213407" y="640312"/>
            <a:ext cx="9807345" cy="957987"/>
            <a:chOff x="730330" y="1669820"/>
            <a:chExt cx="16918690" cy="957987"/>
          </a:xfrm>
        </p:grpSpPr>
        <p:sp>
          <p:nvSpPr>
            <p:cNvPr id="4" name="TextBox 3">
              <a:extLst>
                <a:ext uri="{FF2B5EF4-FFF2-40B4-BE49-F238E27FC236}">
                  <a16:creationId xmlns:a16="http://schemas.microsoft.com/office/drawing/2014/main" xmlns="" id="{AED35408-27F4-4EC0-917F-826996D01B0A}"/>
                </a:ext>
              </a:extLst>
            </p:cNvPr>
            <p:cNvSpPr txBox="1"/>
            <p:nvPr/>
          </p:nvSpPr>
          <p:spPr>
            <a:xfrm>
              <a:off x="730330" y="1669820"/>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200025">
                    <a:solidFill>
                      <a:srgbClr val="FFFFFF"/>
                    </a:solidFill>
                    <a:prstDash val="solid"/>
                  </a:ln>
                  <a:solidFill>
                    <a:srgbClr val="FFFFFF"/>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RÚT Ý ĐOẠN 1</a:t>
              </a:r>
            </a:p>
          </p:txBody>
        </p:sp>
        <p:sp>
          <p:nvSpPr>
            <p:cNvPr id="5" name="TextBox 4">
              <a:extLst>
                <a:ext uri="{FF2B5EF4-FFF2-40B4-BE49-F238E27FC236}">
                  <a16:creationId xmlns:a16="http://schemas.microsoft.com/office/drawing/2014/main" xmlns="" id="{15A3A277-909C-45E4-A5E8-0C5203078A82}"/>
                </a:ext>
              </a:extLst>
            </p:cNvPr>
            <p:cNvSpPr txBox="1"/>
            <p:nvPr/>
          </p:nvSpPr>
          <p:spPr>
            <a:xfrm>
              <a:off x="793107" y="1721662"/>
              <a:ext cx="16855913" cy="90614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a:ln w="9525">
                    <a:solidFill>
                      <a:srgbClr val="002060"/>
                    </a:solidFill>
                    <a:prstDash val="solid"/>
                  </a:ln>
                  <a:solidFill>
                    <a:srgbClr val="99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6600" b="1" i="0" u="none" strike="noStrike" kern="1200" cap="none" spc="0" normalizeH="0" baseline="0" noProof="0">
                  <a:ln w="9525">
                    <a:solidFill>
                      <a:srgbClr val="002060"/>
                    </a:solidFill>
                    <a:prstDash val="solid"/>
                  </a:ln>
                  <a:solidFill>
                    <a:srgbClr val="FF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Ú</a:t>
              </a:r>
              <a:r>
                <a:rPr kumimoji="0" lang="en-US" sz="6600" b="1" i="0" u="none" strike="noStrike" kern="1200" cap="none" spc="0" normalizeH="0" baseline="0" noProof="0">
                  <a:ln w="9525">
                    <a:solidFill>
                      <a:srgbClr val="002060"/>
                    </a:solidFill>
                    <a:prstDash val="solid"/>
                  </a:ln>
                  <a:solidFill>
                    <a:srgbClr val="FF99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Ý </a:t>
              </a:r>
              <a:r>
                <a:rPr kumimoji="0" lang="en-US" sz="6600" b="1" i="0" u="none" strike="noStrike" kern="1200" cap="none" spc="0" normalizeH="0" baseline="0" noProof="0">
                  <a:ln w="9525">
                    <a:solidFill>
                      <a:srgbClr val="002060"/>
                    </a:solidFill>
                    <a:prstDash val="solid"/>
                  </a:ln>
                  <a:solidFill>
                    <a:srgbClr val="66FF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600" b="1" i="0" u="none" strike="noStrike" kern="1200" cap="none" spc="0" normalizeH="0" baseline="0" noProof="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6600" b="1" i="0" u="none" strike="noStrike" kern="1200" cap="none" spc="0" normalizeH="0" baseline="0" noProof="0">
                  <a:ln w="9525">
                    <a:solidFill>
                      <a:srgbClr val="002060"/>
                    </a:solidFill>
                    <a:prstDash val="solid"/>
                  </a:ln>
                  <a:solidFill>
                    <a:srgbClr val="99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6600" b="1" i="0" u="none" strike="noStrike" kern="1200" cap="none" spc="0" normalizeH="0" baseline="0" noProof="0">
                  <a:ln w="9525">
                    <a:solidFill>
                      <a:srgbClr val="002060"/>
                    </a:solidFill>
                    <a:prstDash val="solid"/>
                  </a:ln>
                  <a:solidFill>
                    <a:srgbClr val="CC99FF"/>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6600" b="1" i="0" u="none" strike="noStrike" kern="1200" cap="none" spc="0" normalizeH="0" baseline="0" noProof="0">
                  <a:ln w="9525">
                    <a:solidFill>
                      <a:srgbClr val="002060"/>
                    </a:solidFill>
                    <a:prstDash val="solid"/>
                  </a:ln>
                  <a:solidFill>
                    <a:srgbClr val="8C9F67"/>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600" b="1" i="0" u="none" strike="noStrike" kern="1200" cap="none" spc="0" normalizeH="0" baseline="0" noProof="0">
                  <a:ln w="9525">
                    <a:solidFill>
                      <a:srgbClr val="002060"/>
                    </a:solidFill>
                    <a:prstDash val="solid"/>
                  </a:ln>
                  <a:solidFill>
                    <a:srgbClr val="FFFF99"/>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rPr>
                <a:t>3</a:t>
              </a:r>
              <a:endParaRPr kumimoji="0" lang="en-US" sz="6600" b="1" i="0" u="none" strike="noStrike" kern="1200" cap="none" spc="0" normalizeH="0" baseline="0" noProof="0" dirty="0">
                <a:ln w="9525">
                  <a:solidFill>
                    <a:srgbClr val="002060"/>
                  </a:solidFill>
                  <a:prstDash val="solid"/>
                </a:ln>
                <a:solidFill>
                  <a:srgbClr val="FFCC66"/>
                </a:solidFill>
                <a:effectLst>
                  <a:outerShdw blurRad="12700" dist="38100" dir="2700000" algn="tl" rotWithShape="0">
                    <a:srgbClr val="8C9F67">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725367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8302" y="1949238"/>
            <a:ext cx="1020848" cy="2959524"/>
          </a:xfrm>
          <a:prstGeom prst="rect">
            <a:avLst/>
          </a:prstGeom>
        </p:spPr>
      </p:pic>
      <p:pic>
        <p:nvPicPr>
          <p:cNvPr id="10" name="Picture 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4720029" y="110003"/>
            <a:ext cx="2202288" cy="85764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538436" y="3316663"/>
            <a:ext cx="1591329" cy="1591329"/>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551206" y="3316663"/>
            <a:ext cx="1562864" cy="1591329"/>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782199" y="3413761"/>
            <a:ext cx="1123739" cy="1123739"/>
          </a:xfrm>
          <a:prstGeom prst="rect">
            <a:avLst/>
          </a:prstGeom>
        </p:spPr>
      </p:pic>
      <p:sp>
        <p:nvSpPr>
          <p:cNvPr id="19" name="Oval 18"/>
          <p:cNvSpPr/>
          <p:nvPr/>
        </p:nvSpPr>
        <p:spPr>
          <a:xfrm>
            <a:off x="523160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364956" y="742951"/>
            <a:ext cx="95250" cy="4571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hlinkClick r:id="rId12" action="ppaction://hlinksldjump"/>
          </p:cNvPr>
          <p:cNvSpPr/>
          <p:nvPr/>
        </p:nvSpPr>
        <p:spPr>
          <a:xfrm>
            <a:off x="4013612" y="6654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2" name="Dung-ok">
            <a:hlinkClick r:id="" action="ppaction://media"/>
            <a:extLst>
              <a:ext uri="{FF2B5EF4-FFF2-40B4-BE49-F238E27FC236}">
                <a16:creationId xmlns:a16="http://schemas.microsoft.com/office/drawing/2014/main" xmlns="" id="{F96455AE-AE7C-EF18-C899-DAD3E7680E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12441" y="662844"/>
            <a:ext cx="609600" cy="609600"/>
          </a:xfrm>
          <a:prstGeom prst="rect">
            <a:avLst/>
          </a:prstGeom>
        </p:spPr>
      </p:pic>
    </p:spTree>
    <p:extLst>
      <p:ext uri="{BB962C8B-B14F-4D97-AF65-F5344CB8AC3E}">
        <p14:creationId xmlns:p14="http://schemas.microsoft.com/office/powerpoint/2010/main" val="556930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2" fill="hold"/>
                                        <p:tgtEl>
                                          <p:spTgt spid="2"/>
                                        </p:tgtEl>
                                      </p:cBhvr>
                                    </p:cmd>
                                  </p:childTnLst>
                                </p:cTn>
                              </p:par>
                              <p:par>
                                <p:cTn id="7" presetID="14" presetClass="exit" presetSubtype="10" fill="hold" grpId="0" nodeType="withEffect">
                                  <p:stCondLst>
                                    <p:cond delay="0"/>
                                  </p:stCondLst>
                                  <p:childTnLst>
                                    <p:animEffect transition="out" filter="randombar(horizontal)">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7"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2A22D1-A345-442C-BC2F-E37993ECC9BE}"/>
              </a:ext>
            </a:extLst>
          </p:cNvPr>
          <p:cNvGrpSpPr/>
          <p:nvPr/>
        </p:nvGrpSpPr>
        <p:grpSpPr>
          <a:xfrm>
            <a:off x="2468270" y="367732"/>
            <a:ext cx="9108964" cy="1528644"/>
            <a:chOff x="1354143" y="683119"/>
            <a:chExt cx="6837869" cy="1528644"/>
          </a:xfrm>
        </p:grpSpPr>
        <p:sp>
          <p:nvSpPr>
            <p:cNvPr id="4" name="TextBox 3">
              <a:extLst>
                <a:ext uri="{FF2B5EF4-FFF2-40B4-BE49-F238E27FC236}">
                  <a16:creationId xmlns:a16="http://schemas.microsoft.com/office/drawing/2014/main" xmlns="" id="{2C3D5BCA-6630-4431-86EB-7B7CD7A06767}"/>
                </a:ext>
              </a:extLst>
            </p:cNvPr>
            <p:cNvSpPr txBox="1"/>
            <p:nvPr/>
          </p:nvSpPr>
          <p:spPr>
            <a:xfrm>
              <a:off x="1687278" y="883740"/>
              <a:ext cx="6504734" cy="1328023"/>
            </a:xfrm>
            <a:prstGeom prst="roundRect">
              <a:avLst/>
            </a:prstGeom>
            <a:solidFill>
              <a:srgbClr val="E0FFC1"/>
            </a:solidFill>
            <a:ln w="38100">
              <a:solidFill>
                <a:srgbClr val="00B050"/>
              </a:solidFill>
            </a:ln>
          </p:spPr>
          <p:txBody>
            <a:bodyPr wrap="square" rtlCol="0">
              <a:spAutoFit/>
            </a:bodyPr>
            <a:lstStyle/>
            <a:p>
              <a:pPr algn="ctr"/>
              <a:r>
                <a:rPr lang="vi-VN" sz="3600" b="1">
                  <a:latin typeface="Calibri" panose="020F0502020204030204" pitchFamily="34" charset="0"/>
                  <a:ea typeface="Roboto" panose="02000000000000000000" pitchFamily="2" charset="0"/>
                  <a:cs typeface="Calibri" panose="020F0502020204030204" pitchFamily="34" charset="0"/>
                </a:rPr>
                <a:t>5. Kể 2 – 3 việc mà em và bạn bè có thể làm để hưởng ứng “Giờ Trái Đất”.</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xmlns="" id="{01C8497E-220E-43C7-A7EB-523666275956}"/>
                </a:ext>
              </a:extLst>
            </p:cNvPr>
            <p:cNvPicPr>
              <a:picLocks noChangeAspect="1"/>
            </p:cNvPicPr>
            <p:nvPr/>
          </p:nvPicPr>
          <p:blipFill>
            <a:blip r:embed="rId4"/>
            <a:stretch>
              <a:fillRect/>
            </a:stretch>
          </p:blipFill>
          <p:spPr>
            <a:xfrm>
              <a:off x="1354143" y="683119"/>
              <a:ext cx="666270" cy="802640"/>
            </a:xfrm>
            <a:prstGeom prst="rect">
              <a:avLst/>
            </a:prstGeom>
          </p:spPr>
        </p:pic>
      </p:grpSp>
      <p:grpSp>
        <p:nvGrpSpPr>
          <p:cNvPr id="6" name="Group 5">
            <a:extLst>
              <a:ext uri="{FF2B5EF4-FFF2-40B4-BE49-F238E27FC236}">
                <a16:creationId xmlns:a16="http://schemas.microsoft.com/office/drawing/2014/main" xmlns="" id="{7E9A52E6-9AB7-487F-862F-7EEC2D66D00C}"/>
              </a:ext>
            </a:extLst>
          </p:cNvPr>
          <p:cNvGrpSpPr/>
          <p:nvPr/>
        </p:nvGrpSpPr>
        <p:grpSpPr>
          <a:xfrm>
            <a:off x="388654" y="2340522"/>
            <a:ext cx="7631396" cy="3844919"/>
            <a:chOff x="-264084" y="875693"/>
            <a:chExt cx="6611265" cy="3467198"/>
          </a:xfrm>
        </p:grpSpPr>
        <p:sp>
          <p:nvSpPr>
            <p:cNvPr id="7" name="TextBox 6">
              <a:extLst>
                <a:ext uri="{FF2B5EF4-FFF2-40B4-BE49-F238E27FC236}">
                  <a16:creationId xmlns:a16="http://schemas.microsoft.com/office/drawing/2014/main" xmlns="" id="{82BE1063-44B4-4009-AE04-E36C9C44E3A4}"/>
                </a:ext>
              </a:extLst>
            </p:cNvPr>
            <p:cNvSpPr txBox="1"/>
            <p:nvPr/>
          </p:nvSpPr>
          <p:spPr>
            <a:xfrm>
              <a:off x="179698" y="1180106"/>
              <a:ext cx="6167483" cy="3162785"/>
            </a:xfrm>
            <a:prstGeom prst="roundRect">
              <a:avLst/>
            </a:prstGeom>
            <a:solidFill>
              <a:srgbClr val="FFEBFF"/>
            </a:solidFill>
            <a:ln w="38100">
              <a:solidFill>
                <a:srgbClr val="FF5050"/>
              </a:solidFill>
            </a:ln>
          </p:spPr>
          <p:txBody>
            <a:bodyPr wrap="square" rtlCol="0">
              <a:spAutoFit/>
            </a:bodyPr>
            <a:lstStyle/>
            <a:p>
              <a:pPr algn="just"/>
              <a:r>
                <a:rPr lang="vi-VN" sz="4000">
                  <a:latin typeface="Calibri" panose="020F0502020204030204" pitchFamily="34" charset="0"/>
                  <a:ea typeface="Roboto" panose="02000000000000000000" pitchFamily="2" charset="0"/>
                  <a:cs typeface="Calibri" panose="020F0502020204030204" pitchFamily="34" charset="0"/>
                </a:rPr>
                <a:t>Tắt ti vi khi không xem; tắt đèn, tắt quạt,... khi ra khỏi phòng; đề nghị bố mẹ chuyển sang sử dụng các thiết bị tiết kiệm điện năng</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xmlns=""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sp>
        <p:nvSpPr>
          <p:cNvPr id="9" name="Freeform 7">
            <a:extLst>
              <a:ext uri="{FF2B5EF4-FFF2-40B4-BE49-F238E27FC236}">
                <a16:creationId xmlns:a16="http://schemas.microsoft.com/office/drawing/2014/main" xmlns="" id="{EC427EBF-A068-4BFC-B767-8EDA416ACF74}"/>
              </a:ext>
            </a:extLst>
          </p:cNvPr>
          <p:cNvSpPr/>
          <p:nvPr/>
        </p:nvSpPr>
        <p:spPr>
          <a:xfrm>
            <a:off x="771586" y="326683"/>
            <a:ext cx="1627148" cy="2182627"/>
          </a:xfrm>
          <a:custGeom>
            <a:avLst/>
            <a:gdLst/>
            <a:ahLst/>
            <a:cxnLst/>
            <a:rect l="l" t="t" r="r" b="b"/>
            <a:pathLst>
              <a:path w="3214688" h="4114800">
                <a:moveTo>
                  <a:pt x="0" y="0"/>
                </a:moveTo>
                <a:lnTo>
                  <a:pt x="3214688" y="0"/>
                </a:lnTo>
                <a:lnTo>
                  <a:pt x="321468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 name="Picture 14" descr="Vector cute student cartoon character kid children school education hand draw art illustration">
            <a:extLst>
              <a:ext uri="{FF2B5EF4-FFF2-40B4-BE49-F238E27FC236}">
                <a16:creationId xmlns:a16="http://schemas.microsoft.com/office/drawing/2014/main" xmlns="" id="{0E82E91F-849A-EB1C-2702-70A3037669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8131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607DA39-1D27-4FE8-9AE3-3D2938EB1C47}"/>
              </a:ext>
            </a:extLst>
          </p:cNvPr>
          <p:cNvGrpSpPr/>
          <p:nvPr/>
        </p:nvGrpSpPr>
        <p:grpSpPr>
          <a:xfrm>
            <a:off x="785265" y="455220"/>
            <a:ext cx="10265027" cy="1265631"/>
            <a:chOff x="3436753" y="207247"/>
            <a:chExt cx="10265027" cy="1265631"/>
          </a:xfrm>
        </p:grpSpPr>
        <p:grpSp>
          <p:nvGrpSpPr>
            <p:cNvPr id="4" name="Group 3">
              <a:extLst>
                <a:ext uri="{FF2B5EF4-FFF2-40B4-BE49-F238E27FC236}">
                  <a16:creationId xmlns:a16="http://schemas.microsoft.com/office/drawing/2014/main" xmlns="" id="{449D39FB-9B7A-48E3-BCAB-CAD05E2213F2}"/>
                </a:ext>
              </a:extLst>
            </p:cNvPr>
            <p:cNvGrpSpPr/>
            <p:nvPr/>
          </p:nvGrpSpPr>
          <p:grpSpPr>
            <a:xfrm>
              <a:off x="3836772" y="235802"/>
              <a:ext cx="9865008" cy="1202697"/>
              <a:chOff x="3588105" y="113113"/>
              <a:chExt cx="9865008" cy="1202697"/>
            </a:xfrm>
          </p:grpSpPr>
          <p:sp>
            <p:nvSpPr>
              <p:cNvPr id="6" name="TextBox 5">
                <a:extLst>
                  <a:ext uri="{FF2B5EF4-FFF2-40B4-BE49-F238E27FC236}">
                    <a16:creationId xmlns:a16="http://schemas.microsoft.com/office/drawing/2014/main" xmlns="" id="{2BD01D52-678F-4E3A-9E21-12E822029599}"/>
                  </a:ext>
                </a:extLst>
              </p:cNvPr>
              <p:cNvSpPr txBox="1"/>
              <p:nvPr/>
            </p:nvSpPr>
            <p:spPr>
              <a:xfrm>
                <a:off x="3588105" y="532617"/>
                <a:ext cx="9865008" cy="783193"/>
              </a:xfrm>
              <a:prstGeom prst="roundRect">
                <a:avLst/>
              </a:prstGeom>
              <a:solidFill>
                <a:srgbClr val="E1FFFF"/>
              </a:solidFill>
              <a:ln w="57150">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a:t>
                </a:r>
                <a:r>
                  <a:rPr kumimoji="0" lang="vi-VN"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Hãy nêu</a:t>
                </a: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a:t>
                </a:r>
                <a:r>
                  <a:rPr kumimoji="0" lang="en-US" sz="4000" b="1" i="0" u="none" strike="noStrike" kern="1200" cap="none" spc="0" normalizeH="0" baseline="0" noProof="0" dirty="0" err="1">
                    <a:ln>
                      <a:noFill/>
                    </a:ln>
                    <a:solidFill>
                      <a:srgbClr val="000000"/>
                    </a:solidFill>
                    <a:effectLst/>
                    <a:uLnTx/>
                    <a:uFillTx/>
                    <a:latin typeface="Arial"/>
                    <a:ea typeface="Roboto" panose="02000000000000000000" pitchFamily="2" charset="0"/>
                    <a:cs typeface="+mn-cs"/>
                  </a:rPr>
                  <a:t>nội</a:t>
                </a: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dung </a:t>
                </a:r>
                <a:r>
                  <a:rPr kumimoji="0" lang="en-US" sz="4000" b="1" i="0" u="none" strike="noStrike" kern="1200" cap="none" spc="0" normalizeH="0" baseline="0" noProof="0" dirty="0" err="1">
                    <a:ln>
                      <a:noFill/>
                    </a:ln>
                    <a:solidFill>
                      <a:srgbClr val="000000"/>
                    </a:solidFill>
                    <a:effectLst/>
                    <a:uLnTx/>
                    <a:uFillTx/>
                    <a:latin typeface="Arial"/>
                    <a:ea typeface="Roboto" panose="02000000000000000000" pitchFamily="2" charset="0"/>
                    <a:cs typeface="+mn-cs"/>
                  </a:rPr>
                  <a:t>chính</a:t>
                </a: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a:t>
                </a:r>
                <a:r>
                  <a:rPr kumimoji="0" lang="en-US" sz="4000" b="1" i="0" u="none" strike="noStrike" kern="1200" cap="none" spc="0" normalizeH="0" baseline="0" noProof="0" dirty="0" err="1">
                    <a:ln>
                      <a:noFill/>
                    </a:ln>
                    <a:solidFill>
                      <a:srgbClr val="000000"/>
                    </a:solidFill>
                    <a:effectLst/>
                    <a:uLnTx/>
                    <a:uFillTx/>
                    <a:latin typeface="Arial"/>
                    <a:ea typeface="Roboto" panose="02000000000000000000" pitchFamily="2" charset="0"/>
                    <a:cs typeface="+mn-cs"/>
                  </a:rPr>
                  <a:t>của</a:t>
                </a: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a:t>
                </a:r>
                <a:r>
                  <a:rPr kumimoji="0" lang="en-US" sz="4000" b="1" i="0" u="none" strike="noStrike" kern="1200" cap="none" spc="0" normalizeH="0" baseline="0" noProof="0" dirty="0" err="1">
                    <a:ln>
                      <a:noFill/>
                    </a:ln>
                    <a:solidFill>
                      <a:srgbClr val="000000"/>
                    </a:solidFill>
                    <a:effectLst/>
                    <a:uLnTx/>
                    <a:uFillTx/>
                    <a:latin typeface="Arial"/>
                    <a:ea typeface="Roboto" panose="02000000000000000000" pitchFamily="2" charset="0"/>
                    <a:cs typeface="+mn-cs"/>
                  </a:rPr>
                  <a:t>bài</a:t>
                </a:r>
                <a:r>
                  <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 </a:t>
                </a:r>
                <a:r>
                  <a:rPr kumimoji="0" lang="vi-VN"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rPr>
                  <a:t>đọc.</a:t>
                </a:r>
                <a:endParaRPr kumimoji="0" lang="en-US" sz="4000" b="1" i="0" u="none" strike="noStrike" kern="1200" cap="none" spc="0" normalizeH="0" baseline="0" noProof="0" dirty="0">
                  <a:ln>
                    <a:noFill/>
                  </a:ln>
                  <a:solidFill>
                    <a:srgbClr val="000000"/>
                  </a:solidFill>
                  <a:effectLst/>
                  <a:uLnTx/>
                  <a:uFillTx/>
                  <a:latin typeface="Arial"/>
                  <a:ea typeface="Roboto" panose="02000000000000000000" pitchFamily="2" charset="0"/>
                  <a:cs typeface="+mn-cs"/>
                </a:endParaRPr>
              </a:p>
            </p:txBody>
          </p:sp>
          <p:pic>
            <p:nvPicPr>
              <p:cNvPr id="7" name="Picture 2">
                <a:extLst>
                  <a:ext uri="{FF2B5EF4-FFF2-40B4-BE49-F238E27FC236}">
                    <a16:creationId xmlns:a16="http://schemas.microsoft.com/office/drawing/2014/main" xmlns="" id="{365671F6-3AFB-4AAB-9DD7-41FE13DD144D}"/>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50275" y="113113"/>
                <a:ext cx="1859262" cy="604260"/>
              </a:xfrm>
              <a:prstGeom prst="rect">
                <a:avLst/>
              </a:prstGeom>
            </p:spPr>
          </p:pic>
        </p:grpSp>
        <p:pic>
          <p:nvPicPr>
            <p:cNvPr id="5" name="Picture 4">
              <a:extLst>
                <a:ext uri="{FF2B5EF4-FFF2-40B4-BE49-F238E27FC236}">
                  <a16:creationId xmlns:a16="http://schemas.microsoft.com/office/drawing/2014/main" xmlns="" id="{80A0B5BD-A622-450D-ADBD-7C118E2FEAAD}"/>
                </a:ext>
              </a:extLst>
            </p:cNvPr>
            <p:cNvPicPr>
              <a:picLocks noChangeAspect="1"/>
            </p:cNvPicPr>
            <p:nvPr/>
          </p:nvPicPr>
          <p:blipFill>
            <a:blip r:embed="rId6"/>
            <a:srcRect/>
            <a:stretch>
              <a:fillRect/>
            </a:stretch>
          </p:blipFill>
          <p:spPr>
            <a:xfrm>
              <a:off x="3436753" y="207247"/>
              <a:ext cx="800512" cy="1265631"/>
            </a:xfrm>
            <a:prstGeom prst="rect">
              <a:avLst/>
            </a:prstGeom>
          </p:spPr>
        </p:pic>
      </p:grpSp>
      <p:sp>
        <p:nvSpPr>
          <p:cNvPr id="8" name="Rectangle: Rounded Corners 7">
            <a:extLst>
              <a:ext uri="{FF2B5EF4-FFF2-40B4-BE49-F238E27FC236}">
                <a16:creationId xmlns:a16="http://schemas.microsoft.com/office/drawing/2014/main" xmlns="" id="{F4821EF1-78A8-49A8-BE8A-7291B1B199D6}"/>
              </a:ext>
            </a:extLst>
          </p:cNvPr>
          <p:cNvSpPr/>
          <p:nvPr/>
        </p:nvSpPr>
        <p:spPr>
          <a:xfrm>
            <a:off x="1033777" y="2312110"/>
            <a:ext cx="7767324" cy="3642611"/>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i="1">
                <a:solidFill>
                  <a:srgbClr val="0070C0"/>
                </a:solidFill>
                <a:latin typeface="Calibri" panose="020F0502020204030204" pitchFamily="34" charset="0"/>
                <a:cs typeface="Calibri" panose="020F0502020204030204" pitchFamily="34" charset="0"/>
              </a:rPr>
              <a:t> Ý nghĩa và thông điệp mà chiến dịch Giờ Trái Đất mang lại. Cần có ý thức bảo vệ Trái Đất – Hành tinh của chúng ta ngay từ hôm nay</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9" name="Picture 14" descr="Vector cute student cartoon character kid children school education hand draw art illustration">
            <a:extLst>
              <a:ext uri="{FF2B5EF4-FFF2-40B4-BE49-F238E27FC236}">
                <a16:creationId xmlns:a16="http://schemas.microsoft.com/office/drawing/2014/main" xmlns="" id="{DFA93243-2599-C2ED-D04C-AF28346CE7E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8786408" y="2052647"/>
            <a:ext cx="3624754" cy="49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556529"/>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B4FD470-C0EA-83F6-A216-F992FA623677}"/>
              </a:ext>
            </a:extLst>
          </p:cNvPr>
          <p:cNvPicPr>
            <a:picLocks noChangeAspect="1"/>
          </p:cNvPicPr>
          <p:nvPr/>
        </p:nvPicPr>
        <p:blipFill>
          <a:blip r:embed="rId2"/>
          <a:stretch>
            <a:fillRect/>
          </a:stretch>
        </p:blipFill>
        <p:spPr>
          <a:xfrm>
            <a:off x="-190500" y="297090"/>
            <a:ext cx="12192000" cy="1615620"/>
          </a:xfrm>
          <a:prstGeom prst="rect">
            <a:avLst/>
          </a:prstGeom>
        </p:spPr>
      </p:pic>
    </p:spTree>
    <p:extLst>
      <p:ext uri="{BB962C8B-B14F-4D97-AF65-F5344CB8AC3E}">
        <p14:creationId xmlns:p14="http://schemas.microsoft.com/office/powerpoint/2010/main" val="335123531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19ADE86-21A3-47E3-B9AF-D763F0A52649}"/>
              </a:ext>
            </a:extLst>
          </p:cNvPr>
          <p:cNvGrpSpPr/>
          <p:nvPr/>
        </p:nvGrpSpPr>
        <p:grpSpPr>
          <a:xfrm>
            <a:off x="1967114" y="1241290"/>
            <a:ext cx="9773039" cy="5348441"/>
            <a:chOff x="241449" y="997935"/>
            <a:chExt cx="9773039" cy="5348441"/>
          </a:xfrm>
        </p:grpSpPr>
        <p:pic>
          <p:nvPicPr>
            <p:cNvPr id="4098" name="Picture 2" descr="Premium Vector | Cute happy smiling book. cartoon character.">
              <a:extLst>
                <a:ext uri="{FF2B5EF4-FFF2-40B4-BE49-F238E27FC236}">
                  <a16:creationId xmlns:a16="http://schemas.microsoft.com/office/drawing/2014/main" xmlns="" id="{D771CCF8-C3AE-474E-9ACC-665C115598C2}"/>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42356" y1="53383" x2="44862" y2="59649"/>
                          <a14:foregroundMark x1="62155" y1="48872" x2="73684" y2="61654"/>
                          <a14:foregroundMark x1="70927" y1="46867" x2="34085" y2="58396"/>
                          <a14:foregroundMark x1="38596" y1="51378" x2="46115" y2="59649"/>
                        </a14:backgroundRemoval>
                      </a14:imgEffect>
                    </a14:imgLayer>
                  </a14:imgProps>
                </a:ext>
                <a:ext uri="{28A0092B-C50C-407E-A947-70E740481C1C}">
                  <a14:useLocalDpi xmlns:a14="http://schemas.microsoft.com/office/drawing/2010/main" val="0"/>
                </a:ext>
              </a:extLst>
            </a:blip>
            <a:srcRect/>
            <a:stretch>
              <a:fillRect/>
            </a:stretch>
          </p:blipFill>
          <p:spPr bwMode="auto">
            <a:xfrm>
              <a:off x="241449" y="997935"/>
              <a:ext cx="2431065" cy="2431065"/>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xmlns="" id="{976C9198-AC48-4B31-9A88-E6B8DC48B5E0}"/>
                </a:ext>
              </a:extLst>
            </p:cNvPr>
            <p:cNvSpPr/>
            <p:nvPr/>
          </p:nvSpPr>
          <p:spPr>
            <a:xfrm flipH="1">
              <a:off x="2678624" y="2417736"/>
              <a:ext cx="7335864" cy="3928640"/>
            </a:xfrm>
            <a:prstGeom prst="teardrop">
              <a:avLst>
                <a:gd name="adj" fmla="val 1102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TextBox 10">
              <a:extLst>
                <a:ext uri="{FF2B5EF4-FFF2-40B4-BE49-F238E27FC236}">
                  <a16:creationId xmlns:a16="http://schemas.microsoft.com/office/drawing/2014/main" xmlns="" id="{016FBE58-2E05-4CAC-B765-E34B5CF9D2C8}"/>
                </a:ext>
              </a:extLst>
            </p:cNvPr>
            <p:cNvSpPr txBox="1"/>
            <p:nvPr/>
          </p:nvSpPr>
          <p:spPr>
            <a:xfrm>
              <a:off x="3281843" y="2675648"/>
              <a:ext cx="570838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Toàn bài đọc với giọng thong thả, tươi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Nhấn giọng ở những từ ngữ chỉ nội dung, ý nghĩa, thông điệp của chương trình.</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pic>
        <p:nvPicPr>
          <p:cNvPr id="3" name="Picture 2" descr="Hình ảnh đèn Tiết Kiệm Năng Lượng ánh Sáng điện đèn Tiết Kiệm Năng Lượng  Vectơ PNG , Nhẹ, điện Lực, Bóng đèn Tiết Kiệm Năng Lượng PNG và Vector với  nền">
            <a:extLst>
              <a:ext uri="{FF2B5EF4-FFF2-40B4-BE49-F238E27FC236}">
                <a16:creationId xmlns:a16="http://schemas.microsoft.com/office/drawing/2014/main" xmlns="" id="{C0382268-1C1D-E3AF-2A89-408443A4BAA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8" y="2257999"/>
            <a:ext cx="3065302" cy="43317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AEC1D57-550E-1970-0D7E-6EAF014A5D1F}"/>
              </a:ext>
            </a:extLst>
          </p:cNvPr>
          <p:cNvPicPr>
            <a:picLocks noChangeAspect="1"/>
          </p:cNvPicPr>
          <p:nvPr/>
        </p:nvPicPr>
        <p:blipFill>
          <a:blip r:embed="rId5"/>
          <a:stretch>
            <a:fillRect/>
          </a:stretch>
        </p:blipFill>
        <p:spPr>
          <a:xfrm>
            <a:off x="4146647" y="268269"/>
            <a:ext cx="6078239" cy="1390008"/>
          </a:xfrm>
          <a:prstGeom prst="rect">
            <a:avLst/>
          </a:prstGeom>
        </p:spPr>
      </p:pic>
    </p:spTree>
    <p:extLst>
      <p:ext uri="{BB962C8B-B14F-4D97-AF65-F5344CB8AC3E}">
        <p14:creationId xmlns:p14="http://schemas.microsoft.com/office/powerpoint/2010/main" val="209440796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CCD96F1-0285-4BBF-D3C7-DBC62A127F85}"/>
              </a:ext>
            </a:extLst>
          </p:cNvPr>
          <p:cNvSpPr/>
          <p:nvPr/>
        </p:nvSpPr>
        <p:spPr>
          <a:xfrm>
            <a:off x="394996" y="457200"/>
            <a:ext cx="11402008" cy="6173986"/>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 name="Rectangle 17">
            <a:extLst>
              <a:ext uri="{FF2B5EF4-FFF2-40B4-BE49-F238E27FC236}">
                <a16:creationId xmlns:a16="http://schemas.microsoft.com/office/drawing/2014/main" xmlns="" id="{0701F026-AEDE-46D9-BC79-A6657C600B3C}"/>
              </a:ext>
            </a:extLst>
          </p:cNvPr>
          <p:cNvSpPr/>
          <p:nvPr/>
        </p:nvSpPr>
        <p:spPr>
          <a:xfrm>
            <a:off x="730206" y="929394"/>
            <a:ext cx="10731588" cy="5509200"/>
          </a:xfrm>
          <a:prstGeom prst="rect">
            <a:avLst/>
          </a:prstGeom>
        </p:spPr>
        <p:txBody>
          <a:bodyPr wrap="square">
            <a:spAutoFit/>
          </a:bodyPr>
          <a:lstStyle/>
          <a:p>
            <a:pPr indent="90170" algn="just"/>
            <a:r>
              <a:rPr lang="vi-VN" sz="3200" i="1">
                <a:effectLst/>
                <a:latin typeface="Times New Roman" panose="02020603050405020304" pitchFamily="18" charset="0"/>
                <a:ea typeface="Calibri" panose="020F0502020204030204" pitchFamily="34" charset="0"/>
              </a:rPr>
              <a:t>Năm 2022,/ </a:t>
            </a:r>
            <a:r>
              <a:rPr lang="vi-VN" sz="3200" i="1" u="sng">
                <a:effectLst/>
                <a:latin typeface="Times New Roman" panose="02020603050405020304" pitchFamily="18" charset="0"/>
                <a:ea typeface="Calibri" panose="020F0502020204030204" pitchFamily="34" charset="0"/>
              </a:rPr>
              <a:t>chủ đề</a:t>
            </a:r>
            <a:r>
              <a:rPr lang="vi-VN" sz="3200" i="1">
                <a:effectLst/>
                <a:latin typeface="Times New Roman" panose="02020603050405020304" pitchFamily="18" charset="0"/>
                <a:ea typeface="Calibri" panose="020F0502020204030204" pitchFamily="34" charset="0"/>
              </a:rPr>
              <a:t> của Giờ Trái Đất là/ “</a:t>
            </a:r>
            <a:r>
              <a:rPr lang="vi-VN" sz="3200" i="1" u="sng">
                <a:effectLst/>
                <a:latin typeface="Times New Roman" panose="02020603050405020304" pitchFamily="18" charset="0"/>
                <a:ea typeface="Calibri" panose="020F0502020204030204" pitchFamily="34" charset="0"/>
              </a:rPr>
              <a:t>Kiến tạo tương lai</a:t>
            </a:r>
            <a:r>
              <a:rPr lang="vi-VN" sz="3200" i="1">
                <a:effectLst/>
                <a:latin typeface="Times New Roman" panose="02020603050405020304" pitchFamily="18" charset="0"/>
                <a:ea typeface="Calibri" panose="020F0502020204030204" pitchFamily="34" charset="0"/>
              </a:rPr>
              <a:t> – </a:t>
            </a:r>
            <a:r>
              <a:rPr lang="vi-VN" sz="3200" i="1" u="sng">
                <a:effectLst/>
                <a:latin typeface="Times New Roman" panose="02020603050405020304" pitchFamily="18" charset="0"/>
                <a:ea typeface="Calibri" panose="020F0502020204030204" pitchFamily="34" charset="0"/>
              </a:rPr>
              <a:t>Bây giờ</a:t>
            </a:r>
            <a:r>
              <a:rPr lang="vi-VN" sz="3200" i="1">
                <a:effectLst/>
                <a:latin typeface="Times New Roman" panose="02020603050405020304" pitchFamily="18" charset="0"/>
                <a:ea typeface="Calibri" panose="020F0502020204030204" pitchFamily="34" charset="0"/>
              </a:rPr>
              <a:t> hoặc </a:t>
            </a:r>
            <a:r>
              <a:rPr lang="vi-VN" sz="3200" i="1" u="sng">
                <a:effectLst/>
                <a:latin typeface="Times New Roman" panose="02020603050405020304" pitchFamily="18" charset="0"/>
                <a:ea typeface="Calibri" panose="020F0502020204030204" pitchFamily="34" charset="0"/>
              </a:rPr>
              <a:t>không bao giờ</a:t>
            </a:r>
            <a:r>
              <a:rPr lang="vi-VN" sz="3200" i="1">
                <a:effectLst/>
                <a:latin typeface="Times New Roman" panose="02020603050405020304" pitchFamily="18" charset="0"/>
                <a:ea typeface="Calibri" panose="020F0502020204030204" pitchFamily="34" charset="0"/>
              </a:rPr>
              <a:t>”/ với các thông điệp://</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Trái Đất là </a:t>
            </a:r>
            <a:r>
              <a:rPr lang="vi-VN" sz="3200" i="1" u="sng">
                <a:effectLst/>
                <a:latin typeface="Times New Roman" panose="02020603050405020304" pitchFamily="18" charset="0"/>
                <a:ea typeface="Calibri" panose="020F0502020204030204" pitchFamily="34" charset="0"/>
              </a:rPr>
              <a:t>duy nhất</a:t>
            </a:r>
            <a:r>
              <a:rPr lang="vi-VN" sz="3200" i="1">
                <a:effectLst/>
                <a:latin typeface="Times New Roman" panose="02020603050405020304" pitchFamily="18" charset="0"/>
                <a:ea typeface="Calibri" panose="020F0502020204030204" pitchFamily="34" charset="0"/>
              </a:rPr>
              <a:t>,/ cần được </a:t>
            </a:r>
            <a:r>
              <a:rPr lang="vi-VN" sz="3200" i="1" u="sng">
                <a:effectLst/>
                <a:latin typeface="Times New Roman" panose="02020603050405020304" pitchFamily="18" charset="0"/>
                <a:ea typeface="Calibri" panose="020F0502020204030204" pitchFamily="34" charset="0"/>
              </a:rPr>
              <a:t>bảo vệ</a:t>
            </a:r>
            <a:r>
              <a:rPr lang="vi-VN" sz="3200" i="1">
                <a:effectLst/>
                <a:latin typeface="Times New Roman" panose="02020603050405020304" pitchFamily="18" charset="0"/>
                <a:ea typeface="Calibri" panose="020F0502020204030204" pitchFamily="34" charset="0"/>
              </a:rPr>
              <a:t> cho thế hệ hôm nay/ và mãi về sau.//</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Giảm phát thải khí nhà kính/ là </a:t>
            </a:r>
            <a:r>
              <a:rPr lang="vi-VN" sz="3200" i="1" u="sng">
                <a:effectLst/>
                <a:latin typeface="Times New Roman" panose="02020603050405020304" pitchFamily="18" charset="0"/>
                <a:ea typeface="Calibri" panose="020F0502020204030204" pitchFamily="34" charset="0"/>
              </a:rPr>
              <a:t>góp phần</a:t>
            </a:r>
            <a:r>
              <a:rPr lang="vi-VN" sz="3200" i="1">
                <a:effectLst/>
                <a:latin typeface="Times New Roman" panose="02020603050405020304" pitchFamily="18" charset="0"/>
                <a:ea typeface="Calibri" panose="020F0502020204030204" pitchFamily="34" charset="0"/>
              </a:rPr>
              <a:t> chống biến đổi khí hậu.//</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Chống biến đổi khí hậu/ là </a:t>
            </a:r>
            <a:r>
              <a:rPr lang="vi-VN" sz="3200" i="1" u="sng">
                <a:effectLst/>
                <a:latin typeface="Times New Roman" panose="02020603050405020304" pitchFamily="18" charset="0"/>
                <a:ea typeface="Calibri" panose="020F0502020204030204" pitchFamily="34" charset="0"/>
              </a:rPr>
              <a:t>trách nhiệm</a:t>
            </a:r>
            <a:r>
              <a:rPr lang="vi-VN" sz="3200" i="1">
                <a:effectLst/>
                <a:latin typeface="Times New Roman" panose="02020603050405020304" pitchFamily="18" charset="0"/>
                <a:ea typeface="Calibri" panose="020F0502020204030204" pitchFamily="34" charset="0"/>
              </a:rPr>
              <a:t> của tất cả chúng ta.//</a:t>
            </a:r>
            <a:endParaRPr lang="en-US" sz="3200">
              <a:effectLst/>
              <a:latin typeface="Times New Roman" panose="02020603050405020304" pitchFamily="18" charset="0"/>
              <a:ea typeface="Calibri" panose="020F0502020204030204" pitchFamily="34" charset="0"/>
            </a:endParaRPr>
          </a:p>
          <a:p>
            <a:pPr indent="90170"/>
            <a:r>
              <a:rPr lang="vi-VN" sz="3200" i="1">
                <a:effectLst/>
                <a:latin typeface="Times New Roman" panose="02020603050405020304" pitchFamily="18" charset="0"/>
                <a:ea typeface="Calibri" panose="020F0502020204030204" pitchFamily="34" charset="0"/>
              </a:rPr>
              <a:t>– </a:t>
            </a:r>
            <a:r>
              <a:rPr lang="vi-VN" sz="3200" i="1" u="sng">
                <a:effectLst/>
                <a:latin typeface="Times New Roman" panose="02020603050405020304" pitchFamily="18" charset="0"/>
                <a:ea typeface="Calibri" panose="020F0502020204030204" pitchFamily="34" charset="0"/>
              </a:rPr>
              <a:t>Tắt bớt</a:t>
            </a:r>
            <a:r>
              <a:rPr lang="vi-VN" sz="3200" i="1">
                <a:effectLst/>
                <a:latin typeface="Times New Roman" panose="02020603050405020304" pitchFamily="18" charset="0"/>
                <a:ea typeface="Calibri" panose="020F0502020204030204" pitchFamily="34" charset="0"/>
              </a:rPr>
              <a:t> một bóng đèn/ là </a:t>
            </a:r>
            <a:r>
              <a:rPr lang="vi-VN" sz="3200" i="1" u="sng">
                <a:effectLst/>
                <a:latin typeface="Times New Roman" panose="02020603050405020304" pitchFamily="18" charset="0"/>
                <a:ea typeface="Calibri" panose="020F0502020204030204" pitchFamily="34" charset="0"/>
              </a:rPr>
              <a:t>thêm một</a:t>
            </a:r>
            <a:r>
              <a:rPr lang="vi-VN" sz="3200" i="1">
                <a:effectLst/>
                <a:latin typeface="Times New Roman" panose="02020603050405020304" pitchFamily="18" charset="0"/>
                <a:ea typeface="Calibri" panose="020F0502020204030204" pitchFamily="34" charset="0"/>
              </a:rPr>
              <a:t> cơ hội làm mát Trái Đất.//</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a:t>
            </a:r>
            <a:r>
              <a:rPr lang="vi-VN" sz="3200" i="1" u="sng">
                <a:effectLst/>
                <a:latin typeface="Times New Roman" panose="02020603050405020304" pitchFamily="18" charset="0"/>
                <a:ea typeface="Calibri" panose="020F0502020204030204" pitchFamily="34" charset="0"/>
              </a:rPr>
              <a:t>Hãy</a:t>
            </a:r>
            <a:r>
              <a:rPr lang="vi-VN" sz="3200" i="1">
                <a:effectLst/>
                <a:latin typeface="Times New Roman" panose="02020603050405020304" pitchFamily="18" charset="0"/>
                <a:ea typeface="Calibri" panose="020F0502020204030204" pitchFamily="34" charset="0"/>
              </a:rPr>
              <a:t> để màu xanh lá cây/ là </a:t>
            </a:r>
            <a:r>
              <a:rPr lang="vi-VN" sz="3200" i="1" u="sng">
                <a:effectLst/>
                <a:latin typeface="Times New Roman" panose="02020603050405020304" pitchFamily="18" charset="0"/>
                <a:ea typeface="Calibri" panose="020F0502020204030204" pitchFamily="34" charset="0"/>
              </a:rPr>
              <a:t>màu mới</a:t>
            </a:r>
            <a:r>
              <a:rPr lang="vi-VN" sz="3200" i="1">
                <a:effectLst/>
                <a:latin typeface="Times New Roman" panose="02020603050405020304" pitchFamily="18" charset="0"/>
                <a:ea typeface="Calibri" panose="020F0502020204030204" pitchFamily="34" charset="0"/>
              </a:rPr>
              <a:t> của hành tinh.//</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a:t>
            </a:r>
            <a:r>
              <a:rPr lang="vi-VN" sz="3200" i="1" u="sng">
                <a:effectLst/>
                <a:latin typeface="Times New Roman" panose="02020603050405020304" pitchFamily="18" charset="0"/>
                <a:ea typeface="Calibri" panose="020F0502020204030204" pitchFamily="34" charset="0"/>
              </a:rPr>
              <a:t>Hãy</a:t>
            </a:r>
            <a:r>
              <a:rPr lang="vi-VN" sz="3200" i="1">
                <a:effectLst/>
                <a:latin typeface="Times New Roman" panose="02020603050405020304" pitchFamily="18" charset="0"/>
                <a:ea typeface="Calibri" panose="020F0502020204030204" pitchFamily="34" charset="0"/>
              </a:rPr>
              <a:t> bước thêm một bước/ để </a:t>
            </a:r>
            <a:r>
              <a:rPr lang="vi-VN" sz="3200" i="1" u="sng">
                <a:effectLst/>
                <a:latin typeface="Times New Roman" panose="02020603050405020304" pitchFamily="18" charset="0"/>
                <a:ea typeface="Calibri" panose="020F0502020204030204" pitchFamily="34" charset="0"/>
              </a:rPr>
              <a:t>cứu lấy</a:t>
            </a:r>
            <a:r>
              <a:rPr lang="vi-VN" sz="3200" i="1">
                <a:effectLst/>
                <a:latin typeface="Times New Roman" panose="02020603050405020304" pitchFamily="18" charset="0"/>
                <a:ea typeface="Calibri" panose="020F0502020204030204" pitchFamily="34" charset="0"/>
              </a:rPr>
              <a:t> Trái Đất.//</a:t>
            </a:r>
            <a:endParaRPr lang="en-US" sz="3200">
              <a:effectLst/>
              <a:latin typeface="Times New Roman" panose="02020603050405020304" pitchFamily="18" charset="0"/>
              <a:ea typeface="Calibri" panose="020F0502020204030204" pitchFamily="34" charset="0"/>
            </a:endParaRPr>
          </a:p>
          <a:p>
            <a:pPr indent="90170" algn="just"/>
            <a:r>
              <a:rPr lang="vi-VN" sz="3200" i="1">
                <a:effectLst/>
                <a:latin typeface="Times New Roman" panose="02020603050405020304" pitchFamily="18" charset="0"/>
                <a:ea typeface="Calibri" panose="020F0502020204030204" pitchFamily="34" charset="0"/>
              </a:rPr>
              <a:t>– </a:t>
            </a:r>
            <a:r>
              <a:rPr lang="vi-VN" sz="3200" i="1" u="sng">
                <a:effectLst/>
                <a:latin typeface="Times New Roman" panose="02020603050405020304" pitchFamily="18" charset="0"/>
                <a:ea typeface="Calibri" panose="020F0502020204030204" pitchFamily="34" charset="0"/>
              </a:rPr>
              <a:t>Hướng đến</a:t>
            </a:r>
            <a:r>
              <a:rPr lang="vi-VN" sz="3200" i="1">
                <a:effectLst/>
                <a:latin typeface="Times New Roman" panose="02020603050405020304" pitchFamily="18" charset="0"/>
                <a:ea typeface="Calibri" panose="020F0502020204030204" pitchFamily="34" charset="0"/>
              </a:rPr>
              <a:t> tương lai,/ </a:t>
            </a:r>
            <a:r>
              <a:rPr lang="vi-VN" sz="3200" i="1" u="sng">
                <a:effectLst/>
                <a:latin typeface="Times New Roman" panose="02020603050405020304" pitchFamily="18" charset="0"/>
                <a:ea typeface="Calibri" panose="020F0502020204030204" pitchFamily="34" charset="0"/>
              </a:rPr>
              <a:t>hành động ngay</a:t>
            </a:r>
            <a:r>
              <a:rPr lang="vi-VN" sz="3200" i="1">
                <a:effectLst/>
                <a:latin typeface="Times New Roman" panose="02020603050405020304" pitchFamily="18" charset="0"/>
                <a:ea typeface="Calibri" panose="020F0502020204030204" pitchFamily="34" charset="0"/>
              </a:rPr>
              <a:t>.//</a:t>
            </a:r>
            <a:endParaRPr lang="en-US" sz="320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xmlns="" id="{ED5B1F6E-E3CB-9B5D-3D93-1C476AD70937}"/>
              </a:ext>
            </a:extLst>
          </p:cNvPr>
          <p:cNvPicPr>
            <a:picLocks noChangeAspect="1"/>
          </p:cNvPicPr>
          <p:nvPr/>
        </p:nvPicPr>
        <p:blipFill>
          <a:blip r:embed="rId2"/>
          <a:stretch>
            <a:fillRect/>
          </a:stretch>
        </p:blipFill>
        <p:spPr>
          <a:xfrm>
            <a:off x="2622592" y="76200"/>
            <a:ext cx="6946816" cy="853194"/>
          </a:xfrm>
          <a:prstGeom prst="rect">
            <a:avLst/>
          </a:prstGeom>
        </p:spPr>
      </p:pic>
    </p:spTree>
    <p:extLst>
      <p:ext uri="{BB962C8B-B14F-4D97-AF65-F5344CB8AC3E}">
        <p14:creationId xmlns:p14="http://schemas.microsoft.com/office/powerpoint/2010/main" val="16661578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C8DDDDC-47F0-4750-8E3D-067FA4C8A7A5}"/>
              </a:ext>
            </a:extLst>
          </p:cNvPr>
          <p:cNvGrpSpPr/>
          <p:nvPr/>
        </p:nvGrpSpPr>
        <p:grpSpPr>
          <a:xfrm>
            <a:off x="599222" y="3789322"/>
            <a:ext cx="4732195" cy="2532853"/>
            <a:chOff x="3075433" y="1253586"/>
            <a:chExt cx="4732195" cy="2532853"/>
          </a:xfrm>
        </p:grpSpPr>
        <p:sp>
          <p:nvSpPr>
            <p:cNvPr id="32" name="Rectangle: Rounded Corners 6">
              <a:extLst>
                <a:ext uri="{FF2B5EF4-FFF2-40B4-BE49-F238E27FC236}">
                  <a16:creationId xmlns:a16="http://schemas.microsoft.com/office/drawing/2014/main" xmlns="" id="{E65CAEA6-AF54-470B-BFB1-9A04CE1DEA25}"/>
                </a:ext>
              </a:extLst>
            </p:cNvPr>
            <p:cNvSpPr/>
            <p:nvPr/>
          </p:nvSpPr>
          <p:spPr>
            <a:xfrm>
              <a:off x="3075433" y="1724298"/>
              <a:ext cx="4732195" cy="2062141"/>
            </a:xfrm>
            <a:custGeom>
              <a:avLst/>
              <a:gdLst>
                <a:gd name="connsiteX0" fmla="*/ 0 w 4732195"/>
                <a:gd name="connsiteY0" fmla="*/ 415975 h 2062141"/>
                <a:gd name="connsiteX1" fmla="*/ 415975 w 4732195"/>
                <a:gd name="connsiteY1" fmla="*/ 0 h 2062141"/>
                <a:gd name="connsiteX2" fmla="*/ 1105018 w 4732195"/>
                <a:gd name="connsiteY2" fmla="*/ 0 h 2062141"/>
                <a:gd name="connsiteX3" fmla="*/ 1833064 w 4732195"/>
                <a:gd name="connsiteY3" fmla="*/ 0 h 2062141"/>
                <a:gd name="connsiteX4" fmla="*/ 2561110 w 4732195"/>
                <a:gd name="connsiteY4" fmla="*/ 0 h 2062141"/>
                <a:gd name="connsiteX5" fmla="*/ 3172148 w 4732195"/>
                <a:gd name="connsiteY5" fmla="*/ 0 h 2062141"/>
                <a:gd name="connsiteX6" fmla="*/ 3705182 w 4732195"/>
                <a:gd name="connsiteY6" fmla="*/ 0 h 2062141"/>
                <a:gd name="connsiteX7" fmla="*/ 4316220 w 4732195"/>
                <a:gd name="connsiteY7" fmla="*/ 0 h 2062141"/>
                <a:gd name="connsiteX8" fmla="*/ 4732195 w 4732195"/>
                <a:gd name="connsiteY8" fmla="*/ 415975 h 2062141"/>
                <a:gd name="connsiteX9" fmla="*/ 4732195 w 4732195"/>
                <a:gd name="connsiteY9" fmla="*/ 994165 h 2062141"/>
                <a:gd name="connsiteX10" fmla="*/ 4732195 w 4732195"/>
                <a:gd name="connsiteY10" fmla="*/ 1646166 h 2062141"/>
                <a:gd name="connsiteX11" fmla="*/ 4316220 w 4732195"/>
                <a:gd name="connsiteY11" fmla="*/ 2062141 h 2062141"/>
                <a:gd name="connsiteX12" fmla="*/ 3627177 w 4732195"/>
                <a:gd name="connsiteY12" fmla="*/ 2062141 h 2062141"/>
                <a:gd name="connsiteX13" fmla="*/ 3094143 w 4732195"/>
                <a:gd name="connsiteY13" fmla="*/ 2062141 h 2062141"/>
                <a:gd name="connsiteX14" fmla="*/ 2444102 w 4732195"/>
                <a:gd name="connsiteY14" fmla="*/ 2062141 h 2062141"/>
                <a:gd name="connsiteX15" fmla="*/ 1794062 w 4732195"/>
                <a:gd name="connsiteY15" fmla="*/ 2062141 h 2062141"/>
                <a:gd name="connsiteX16" fmla="*/ 1144021 w 4732195"/>
                <a:gd name="connsiteY16" fmla="*/ 2062141 h 2062141"/>
                <a:gd name="connsiteX17" fmla="*/ 415975 w 4732195"/>
                <a:gd name="connsiteY17" fmla="*/ 2062141 h 2062141"/>
                <a:gd name="connsiteX18" fmla="*/ 0 w 4732195"/>
                <a:gd name="connsiteY18" fmla="*/ 1646166 h 2062141"/>
                <a:gd name="connsiteX19" fmla="*/ 0 w 4732195"/>
                <a:gd name="connsiteY19" fmla="*/ 1031071 h 2062141"/>
                <a:gd name="connsiteX20" fmla="*/ 0 w 4732195"/>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2195" h="2062141" fill="none" extrusionOk="0">
                  <a:moveTo>
                    <a:pt x="0" y="415975"/>
                  </a:moveTo>
                  <a:cubicBezTo>
                    <a:pt x="18688" y="226813"/>
                    <a:pt x="134079" y="-19607"/>
                    <a:pt x="415975" y="0"/>
                  </a:cubicBezTo>
                  <a:cubicBezTo>
                    <a:pt x="738052" y="15251"/>
                    <a:pt x="827562" y="-8241"/>
                    <a:pt x="1105018" y="0"/>
                  </a:cubicBezTo>
                  <a:cubicBezTo>
                    <a:pt x="1382474" y="8241"/>
                    <a:pt x="1510158" y="-1112"/>
                    <a:pt x="1833064" y="0"/>
                  </a:cubicBezTo>
                  <a:cubicBezTo>
                    <a:pt x="2155970" y="1112"/>
                    <a:pt x="2205637" y="-15743"/>
                    <a:pt x="2561110" y="0"/>
                  </a:cubicBezTo>
                  <a:cubicBezTo>
                    <a:pt x="2916583" y="15743"/>
                    <a:pt x="2955522" y="-6800"/>
                    <a:pt x="3172148" y="0"/>
                  </a:cubicBezTo>
                  <a:cubicBezTo>
                    <a:pt x="3388774" y="6800"/>
                    <a:pt x="3530532" y="-7267"/>
                    <a:pt x="3705182" y="0"/>
                  </a:cubicBezTo>
                  <a:cubicBezTo>
                    <a:pt x="3879832" y="7267"/>
                    <a:pt x="4029685" y="-27772"/>
                    <a:pt x="4316220" y="0"/>
                  </a:cubicBezTo>
                  <a:cubicBezTo>
                    <a:pt x="4541065" y="39853"/>
                    <a:pt x="4726909" y="180386"/>
                    <a:pt x="4732195" y="415975"/>
                  </a:cubicBezTo>
                  <a:cubicBezTo>
                    <a:pt x="4743660" y="627764"/>
                    <a:pt x="4734904" y="790027"/>
                    <a:pt x="4732195" y="994165"/>
                  </a:cubicBezTo>
                  <a:cubicBezTo>
                    <a:pt x="4729487" y="1198303"/>
                    <a:pt x="4749424" y="1415720"/>
                    <a:pt x="4732195" y="1646166"/>
                  </a:cubicBezTo>
                  <a:cubicBezTo>
                    <a:pt x="4707608" y="1863061"/>
                    <a:pt x="4548821" y="2084154"/>
                    <a:pt x="4316220" y="2062141"/>
                  </a:cubicBezTo>
                  <a:cubicBezTo>
                    <a:pt x="3976995" y="2076768"/>
                    <a:pt x="3795873" y="2040769"/>
                    <a:pt x="3627177" y="2062141"/>
                  </a:cubicBezTo>
                  <a:cubicBezTo>
                    <a:pt x="3458481" y="2083513"/>
                    <a:pt x="3225211" y="2053755"/>
                    <a:pt x="3094143" y="2062141"/>
                  </a:cubicBezTo>
                  <a:cubicBezTo>
                    <a:pt x="2963075" y="2070527"/>
                    <a:pt x="2677899" y="2038975"/>
                    <a:pt x="2444102" y="2062141"/>
                  </a:cubicBezTo>
                  <a:cubicBezTo>
                    <a:pt x="2210305" y="2085307"/>
                    <a:pt x="1960614" y="2089986"/>
                    <a:pt x="1794062" y="2062141"/>
                  </a:cubicBezTo>
                  <a:cubicBezTo>
                    <a:pt x="1627510" y="2034296"/>
                    <a:pt x="1406830" y="2083079"/>
                    <a:pt x="1144021" y="2062141"/>
                  </a:cubicBezTo>
                  <a:cubicBezTo>
                    <a:pt x="881212" y="2041203"/>
                    <a:pt x="755169" y="2044875"/>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732195" h="2062141" stroke="0" extrusionOk="0">
                  <a:moveTo>
                    <a:pt x="0" y="415975"/>
                  </a:moveTo>
                  <a:cubicBezTo>
                    <a:pt x="184" y="191865"/>
                    <a:pt x="203938" y="31629"/>
                    <a:pt x="415975" y="0"/>
                  </a:cubicBezTo>
                  <a:cubicBezTo>
                    <a:pt x="577440" y="28105"/>
                    <a:pt x="803871" y="25839"/>
                    <a:pt x="1105018" y="0"/>
                  </a:cubicBezTo>
                  <a:cubicBezTo>
                    <a:pt x="1406165" y="-25839"/>
                    <a:pt x="1519641" y="-4632"/>
                    <a:pt x="1677054" y="0"/>
                  </a:cubicBezTo>
                  <a:cubicBezTo>
                    <a:pt x="1834467" y="4632"/>
                    <a:pt x="1986792" y="-16542"/>
                    <a:pt x="2249090" y="0"/>
                  </a:cubicBezTo>
                  <a:cubicBezTo>
                    <a:pt x="2511388" y="16542"/>
                    <a:pt x="2715455" y="-16342"/>
                    <a:pt x="2938133" y="0"/>
                  </a:cubicBezTo>
                  <a:cubicBezTo>
                    <a:pt x="3160811" y="16342"/>
                    <a:pt x="3305694" y="1360"/>
                    <a:pt x="3549172" y="0"/>
                  </a:cubicBezTo>
                  <a:cubicBezTo>
                    <a:pt x="3792650" y="-1360"/>
                    <a:pt x="4160511" y="-15342"/>
                    <a:pt x="4316220" y="0"/>
                  </a:cubicBezTo>
                  <a:cubicBezTo>
                    <a:pt x="4550020" y="-12332"/>
                    <a:pt x="4759891" y="213568"/>
                    <a:pt x="4732195" y="415975"/>
                  </a:cubicBezTo>
                  <a:cubicBezTo>
                    <a:pt x="4722675" y="613914"/>
                    <a:pt x="4707466" y="755025"/>
                    <a:pt x="4732195" y="1006467"/>
                  </a:cubicBezTo>
                  <a:cubicBezTo>
                    <a:pt x="4756924" y="1257909"/>
                    <a:pt x="4707876" y="1399852"/>
                    <a:pt x="4732195" y="1646166"/>
                  </a:cubicBezTo>
                  <a:cubicBezTo>
                    <a:pt x="4740177" y="1823691"/>
                    <a:pt x="4553960" y="2063814"/>
                    <a:pt x="4316220" y="2062141"/>
                  </a:cubicBezTo>
                  <a:cubicBezTo>
                    <a:pt x="4096313" y="2075720"/>
                    <a:pt x="3944398" y="2071272"/>
                    <a:pt x="3744184" y="2062141"/>
                  </a:cubicBezTo>
                  <a:cubicBezTo>
                    <a:pt x="3543970" y="2053010"/>
                    <a:pt x="3327574" y="2078830"/>
                    <a:pt x="3172148" y="2062141"/>
                  </a:cubicBezTo>
                  <a:cubicBezTo>
                    <a:pt x="3016722" y="2045452"/>
                    <a:pt x="2679262" y="2032508"/>
                    <a:pt x="2483105" y="2062141"/>
                  </a:cubicBezTo>
                  <a:cubicBezTo>
                    <a:pt x="2286948" y="2091774"/>
                    <a:pt x="2034075" y="2028845"/>
                    <a:pt x="1755059" y="2062141"/>
                  </a:cubicBezTo>
                  <a:cubicBezTo>
                    <a:pt x="1476043" y="2095437"/>
                    <a:pt x="1351915" y="2066338"/>
                    <a:pt x="1144021" y="2062141"/>
                  </a:cubicBezTo>
                  <a:cubicBezTo>
                    <a:pt x="936127" y="2057944"/>
                    <a:pt x="610271" y="2082650"/>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Phân</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công</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theo</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đoạn</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Tất</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cả</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thành</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viên</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đều</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Giải</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nghĩa</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từ</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cùng</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nhau</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endParaRPr kumimoji="0" lang="vi-VN" sz="3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3" name="Rectangle: Rounded Corners 32">
              <a:extLst>
                <a:ext uri="{FF2B5EF4-FFF2-40B4-BE49-F238E27FC236}">
                  <a16:creationId xmlns:a16="http://schemas.microsoft.com/office/drawing/2014/main" xmlns="" id="{BE7A1474-DD66-462A-9785-E8C1453207C1}"/>
                </a:ext>
              </a:extLst>
            </p:cNvPr>
            <p:cNvSpPr/>
            <p:nvPr/>
          </p:nvSpPr>
          <p:spPr>
            <a:xfrm>
              <a:off x="5282331" y="1253586"/>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Yêu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Cầu</a:t>
              </a:r>
              <a:endPar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endParaRPr>
            </a:p>
          </p:txBody>
        </p:sp>
        <p:pic>
          <p:nvPicPr>
            <p:cNvPr id="34" name="Picture 33">
              <a:extLst>
                <a:ext uri="{FF2B5EF4-FFF2-40B4-BE49-F238E27FC236}">
                  <a16:creationId xmlns:a16="http://schemas.microsoft.com/office/drawing/2014/main" xmlns="" id="{903C381E-5181-4974-8773-ED1BAA4D7DDF}"/>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xmlns="" id="{EBE8C7E4-E4A2-4935-8B27-556E1A8E41BD}"/>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6" name="Picture 35">
              <a:extLst>
                <a:ext uri="{FF2B5EF4-FFF2-40B4-BE49-F238E27FC236}">
                  <a16:creationId xmlns:a16="http://schemas.microsoft.com/office/drawing/2014/main" xmlns="" id="{17E98E22-4864-4EC6-8553-B3256636C807}"/>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37" name="Group 36">
            <a:extLst>
              <a:ext uri="{FF2B5EF4-FFF2-40B4-BE49-F238E27FC236}">
                <a16:creationId xmlns:a16="http://schemas.microsoft.com/office/drawing/2014/main" xmlns="" id="{E2047C36-E358-474E-92EE-C54BC75CCD89}"/>
              </a:ext>
            </a:extLst>
          </p:cNvPr>
          <p:cNvGrpSpPr/>
          <p:nvPr/>
        </p:nvGrpSpPr>
        <p:grpSpPr>
          <a:xfrm>
            <a:off x="5531151" y="3828749"/>
            <a:ext cx="6201066" cy="2437071"/>
            <a:chOff x="5189219" y="3812803"/>
            <a:chExt cx="6201066" cy="2437071"/>
          </a:xfrm>
        </p:grpSpPr>
        <p:grpSp>
          <p:nvGrpSpPr>
            <p:cNvPr id="38" name="Group 37">
              <a:extLst>
                <a:ext uri="{FF2B5EF4-FFF2-40B4-BE49-F238E27FC236}">
                  <a16:creationId xmlns:a16="http://schemas.microsoft.com/office/drawing/2014/main" xmlns="" id="{C7649197-4995-43E2-AE21-E94CF3FE3E42}"/>
                </a:ext>
              </a:extLst>
            </p:cNvPr>
            <p:cNvGrpSpPr/>
            <p:nvPr/>
          </p:nvGrpSpPr>
          <p:grpSpPr>
            <a:xfrm>
              <a:off x="5189219" y="3812803"/>
              <a:ext cx="6201066" cy="2437071"/>
              <a:chOff x="3323319" y="1250854"/>
              <a:chExt cx="6201066" cy="2437071"/>
            </a:xfrm>
          </p:grpSpPr>
          <p:sp>
            <p:nvSpPr>
              <p:cNvPr id="48" name="Rectangle: Rounded Corners 12">
                <a:extLst>
                  <a:ext uri="{FF2B5EF4-FFF2-40B4-BE49-F238E27FC236}">
                    <a16:creationId xmlns:a16="http://schemas.microsoft.com/office/drawing/2014/main" xmlns="" id="{ABA88C62-6FB5-43B2-8E60-EC4A7B411297}"/>
                  </a:ext>
                </a:extLst>
              </p:cNvPr>
              <p:cNvSpPr/>
              <p:nvPr/>
            </p:nvSpPr>
            <p:spPr>
              <a:xfrm>
                <a:off x="3323319" y="1724299"/>
                <a:ext cx="6201066" cy="1963626"/>
              </a:xfrm>
              <a:custGeom>
                <a:avLst/>
                <a:gdLst>
                  <a:gd name="connsiteX0" fmla="*/ 0 w 6201066"/>
                  <a:gd name="connsiteY0" fmla="*/ 396103 h 1963626"/>
                  <a:gd name="connsiteX1" fmla="*/ 396103 w 6201066"/>
                  <a:gd name="connsiteY1" fmla="*/ 0 h 1963626"/>
                  <a:gd name="connsiteX2" fmla="*/ 1072211 w 6201066"/>
                  <a:gd name="connsiteY2" fmla="*/ 0 h 1963626"/>
                  <a:gd name="connsiteX3" fmla="*/ 1640141 w 6201066"/>
                  <a:gd name="connsiteY3" fmla="*/ 0 h 1963626"/>
                  <a:gd name="connsiteX4" fmla="*/ 2208071 w 6201066"/>
                  <a:gd name="connsiteY4" fmla="*/ 0 h 1963626"/>
                  <a:gd name="connsiteX5" fmla="*/ 2938267 w 6201066"/>
                  <a:gd name="connsiteY5" fmla="*/ 0 h 1963626"/>
                  <a:gd name="connsiteX6" fmla="*/ 3452109 w 6201066"/>
                  <a:gd name="connsiteY6" fmla="*/ 0 h 1963626"/>
                  <a:gd name="connsiteX7" fmla="*/ 4020039 w 6201066"/>
                  <a:gd name="connsiteY7" fmla="*/ 0 h 1963626"/>
                  <a:gd name="connsiteX8" fmla="*/ 4804324 w 6201066"/>
                  <a:gd name="connsiteY8" fmla="*/ 0 h 1963626"/>
                  <a:gd name="connsiteX9" fmla="*/ 5804963 w 6201066"/>
                  <a:gd name="connsiteY9" fmla="*/ 0 h 1963626"/>
                  <a:gd name="connsiteX10" fmla="*/ 6201066 w 6201066"/>
                  <a:gd name="connsiteY10" fmla="*/ 396103 h 1963626"/>
                  <a:gd name="connsiteX11" fmla="*/ 6201066 w 6201066"/>
                  <a:gd name="connsiteY11" fmla="*/ 981813 h 1963626"/>
                  <a:gd name="connsiteX12" fmla="*/ 6201066 w 6201066"/>
                  <a:gd name="connsiteY12" fmla="*/ 1567523 h 1963626"/>
                  <a:gd name="connsiteX13" fmla="*/ 5804963 w 6201066"/>
                  <a:gd name="connsiteY13" fmla="*/ 1963626 h 1963626"/>
                  <a:gd name="connsiteX14" fmla="*/ 5128856 w 6201066"/>
                  <a:gd name="connsiteY14" fmla="*/ 1963626 h 1963626"/>
                  <a:gd name="connsiteX15" fmla="*/ 4452748 w 6201066"/>
                  <a:gd name="connsiteY15" fmla="*/ 1963626 h 1963626"/>
                  <a:gd name="connsiteX16" fmla="*/ 3722552 w 6201066"/>
                  <a:gd name="connsiteY16" fmla="*/ 1963626 h 1963626"/>
                  <a:gd name="connsiteX17" fmla="*/ 3046444 w 6201066"/>
                  <a:gd name="connsiteY17" fmla="*/ 1963626 h 1963626"/>
                  <a:gd name="connsiteX18" fmla="*/ 2424426 w 6201066"/>
                  <a:gd name="connsiteY18" fmla="*/ 1963626 h 1963626"/>
                  <a:gd name="connsiteX19" fmla="*/ 1802407 w 6201066"/>
                  <a:gd name="connsiteY19" fmla="*/ 1963626 h 1963626"/>
                  <a:gd name="connsiteX20" fmla="*/ 1288565 w 6201066"/>
                  <a:gd name="connsiteY20" fmla="*/ 1963626 h 1963626"/>
                  <a:gd name="connsiteX21" fmla="*/ 396103 w 6201066"/>
                  <a:gd name="connsiteY21" fmla="*/ 1963626 h 1963626"/>
                  <a:gd name="connsiteX22" fmla="*/ 0 w 6201066"/>
                  <a:gd name="connsiteY22" fmla="*/ 1567523 h 1963626"/>
                  <a:gd name="connsiteX23" fmla="*/ 0 w 6201066"/>
                  <a:gd name="connsiteY23" fmla="*/ 993527 h 1963626"/>
                  <a:gd name="connsiteX24" fmla="*/ 0 w 6201066"/>
                  <a:gd name="connsiteY24"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1066" h="1963626" fill="none" extrusionOk="0">
                    <a:moveTo>
                      <a:pt x="0" y="396103"/>
                    </a:moveTo>
                    <a:cubicBezTo>
                      <a:pt x="-11854" y="141987"/>
                      <a:pt x="187023" y="14175"/>
                      <a:pt x="396103" y="0"/>
                    </a:cubicBezTo>
                    <a:cubicBezTo>
                      <a:pt x="691931" y="26667"/>
                      <a:pt x="923303" y="-18805"/>
                      <a:pt x="1072211" y="0"/>
                    </a:cubicBezTo>
                    <a:cubicBezTo>
                      <a:pt x="1221119" y="18805"/>
                      <a:pt x="1475054" y="26472"/>
                      <a:pt x="1640141" y="0"/>
                    </a:cubicBezTo>
                    <a:cubicBezTo>
                      <a:pt x="1805228" y="-26472"/>
                      <a:pt x="2026758" y="-19596"/>
                      <a:pt x="2208071" y="0"/>
                    </a:cubicBezTo>
                    <a:cubicBezTo>
                      <a:pt x="2389384" y="19596"/>
                      <a:pt x="2712907" y="2"/>
                      <a:pt x="2938267" y="0"/>
                    </a:cubicBezTo>
                    <a:cubicBezTo>
                      <a:pt x="3163627" y="-2"/>
                      <a:pt x="3195799" y="-2131"/>
                      <a:pt x="3452109" y="0"/>
                    </a:cubicBezTo>
                    <a:cubicBezTo>
                      <a:pt x="3708419" y="2131"/>
                      <a:pt x="3791192" y="-11151"/>
                      <a:pt x="4020039" y="0"/>
                    </a:cubicBezTo>
                    <a:cubicBezTo>
                      <a:pt x="4248886" y="11151"/>
                      <a:pt x="4482545" y="16069"/>
                      <a:pt x="4804324" y="0"/>
                    </a:cubicBezTo>
                    <a:cubicBezTo>
                      <a:pt x="5126103" y="-16069"/>
                      <a:pt x="5418703" y="4318"/>
                      <a:pt x="5804963" y="0"/>
                    </a:cubicBezTo>
                    <a:cubicBezTo>
                      <a:pt x="6020249" y="4323"/>
                      <a:pt x="6214759" y="185608"/>
                      <a:pt x="6201066" y="396103"/>
                    </a:cubicBezTo>
                    <a:cubicBezTo>
                      <a:pt x="6226223" y="540454"/>
                      <a:pt x="6183548" y="712678"/>
                      <a:pt x="6201066" y="981813"/>
                    </a:cubicBezTo>
                    <a:cubicBezTo>
                      <a:pt x="6218585" y="1250948"/>
                      <a:pt x="6210531" y="1392858"/>
                      <a:pt x="6201066" y="1567523"/>
                    </a:cubicBezTo>
                    <a:cubicBezTo>
                      <a:pt x="6208436" y="1784978"/>
                      <a:pt x="5990700" y="1928961"/>
                      <a:pt x="5804963" y="1963626"/>
                    </a:cubicBezTo>
                    <a:cubicBezTo>
                      <a:pt x="5496054" y="1944172"/>
                      <a:pt x="5340244" y="1969790"/>
                      <a:pt x="5128856" y="1963626"/>
                    </a:cubicBezTo>
                    <a:cubicBezTo>
                      <a:pt x="4917468" y="1957462"/>
                      <a:pt x="4758573" y="1987612"/>
                      <a:pt x="4452748" y="1963626"/>
                    </a:cubicBezTo>
                    <a:cubicBezTo>
                      <a:pt x="4146923" y="1939640"/>
                      <a:pt x="4018179" y="1935004"/>
                      <a:pt x="3722552" y="1963626"/>
                    </a:cubicBezTo>
                    <a:cubicBezTo>
                      <a:pt x="3426925" y="1992248"/>
                      <a:pt x="3285098" y="1992543"/>
                      <a:pt x="3046444" y="1963626"/>
                    </a:cubicBezTo>
                    <a:cubicBezTo>
                      <a:pt x="2807790" y="1934709"/>
                      <a:pt x="2712387" y="1985697"/>
                      <a:pt x="2424426" y="1963626"/>
                    </a:cubicBezTo>
                    <a:cubicBezTo>
                      <a:pt x="2136465" y="1941555"/>
                      <a:pt x="2090311" y="1934165"/>
                      <a:pt x="1802407" y="1963626"/>
                    </a:cubicBezTo>
                    <a:cubicBezTo>
                      <a:pt x="1514503" y="1993087"/>
                      <a:pt x="1454327" y="1946601"/>
                      <a:pt x="1288565" y="1963626"/>
                    </a:cubicBezTo>
                    <a:cubicBezTo>
                      <a:pt x="1122803" y="1980651"/>
                      <a:pt x="753246" y="1920404"/>
                      <a:pt x="396103" y="1963626"/>
                    </a:cubicBezTo>
                    <a:cubicBezTo>
                      <a:pt x="169543" y="1967158"/>
                      <a:pt x="17778" y="1765006"/>
                      <a:pt x="0" y="1567523"/>
                    </a:cubicBezTo>
                    <a:cubicBezTo>
                      <a:pt x="-26535" y="1407873"/>
                      <a:pt x="-20716" y="1242775"/>
                      <a:pt x="0" y="993527"/>
                    </a:cubicBezTo>
                    <a:cubicBezTo>
                      <a:pt x="20716" y="744279"/>
                      <a:pt x="-15039" y="538802"/>
                      <a:pt x="0" y="396103"/>
                    </a:cubicBezTo>
                    <a:close/>
                  </a:path>
                  <a:path w="6201066" h="1963626" stroke="0" extrusionOk="0">
                    <a:moveTo>
                      <a:pt x="0" y="396103"/>
                    </a:moveTo>
                    <a:cubicBezTo>
                      <a:pt x="393" y="189365"/>
                      <a:pt x="202428" y="44828"/>
                      <a:pt x="396103" y="0"/>
                    </a:cubicBezTo>
                    <a:cubicBezTo>
                      <a:pt x="609182" y="3399"/>
                      <a:pt x="841154" y="19795"/>
                      <a:pt x="1126299" y="0"/>
                    </a:cubicBezTo>
                    <a:cubicBezTo>
                      <a:pt x="1411444" y="-19795"/>
                      <a:pt x="1508815" y="13957"/>
                      <a:pt x="1694229" y="0"/>
                    </a:cubicBezTo>
                    <a:cubicBezTo>
                      <a:pt x="1879643" y="-13957"/>
                      <a:pt x="2131746" y="17584"/>
                      <a:pt x="2262160" y="0"/>
                    </a:cubicBezTo>
                    <a:cubicBezTo>
                      <a:pt x="2392574" y="-17584"/>
                      <a:pt x="2716961" y="6333"/>
                      <a:pt x="2992356" y="0"/>
                    </a:cubicBezTo>
                    <a:cubicBezTo>
                      <a:pt x="3267751" y="-6333"/>
                      <a:pt x="3370620" y="-29434"/>
                      <a:pt x="3614375" y="0"/>
                    </a:cubicBezTo>
                    <a:cubicBezTo>
                      <a:pt x="3858130" y="29434"/>
                      <a:pt x="4219475" y="-35564"/>
                      <a:pt x="4398659" y="0"/>
                    </a:cubicBezTo>
                    <a:cubicBezTo>
                      <a:pt x="4577843" y="35564"/>
                      <a:pt x="5001634" y="22600"/>
                      <a:pt x="5182944" y="0"/>
                    </a:cubicBezTo>
                    <a:cubicBezTo>
                      <a:pt x="5364254" y="-22600"/>
                      <a:pt x="5516100" y="-25206"/>
                      <a:pt x="5804963" y="0"/>
                    </a:cubicBezTo>
                    <a:cubicBezTo>
                      <a:pt x="6014253" y="-4256"/>
                      <a:pt x="6170435" y="177072"/>
                      <a:pt x="6201066" y="396103"/>
                    </a:cubicBezTo>
                    <a:cubicBezTo>
                      <a:pt x="6180851" y="556551"/>
                      <a:pt x="6219611" y="758182"/>
                      <a:pt x="6201066" y="981813"/>
                    </a:cubicBezTo>
                    <a:cubicBezTo>
                      <a:pt x="6182522" y="1205444"/>
                      <a:pt x="6187863" y="1301765"/>
                      <a:pt x="6201066" y="1567523"/>
                    </a:cubicBezTo>
                    <a:cubicBezTo>
                      <a:pt x="6203550" y="1754077"/>
                      <a:pt x="6001993" y="1922376"/>
                      <a:pt x="5804963" y="1963626"/>
                    </a:cubicBezTo>
                    <a:cubicBezTo>
                      <a:pt x="5644380" y="1962212"/>
                      <a:pt x="5492172" y="1946476"/>
                      <a:pt x="5291121" y="1963626"/>
                    </a:cubicBezTo>
                    <a:cubicBezTo>
                      <a:pt x="5090070" y="1980776"/>
                      <a:pt x="4732296" y="1989956"/>
                      <a:pt x="4506837" y="1963626"/>
                    </a:cubicBezTo>
                    <a:cubicBezTo>
                      <a:pt x="4281378" y="1937296"/>
                      <a:pt x="4152758" y="1964454"/>
                      <a:pt x="3884818" y="1963626"/>
                    </a:cubicBezTo>
                    <a:cubicBezTo>
                      <a:pt x="3616878" y="1962798"/>
                      <a:pt x="3528990" y="1934858"/>
                      <a:pt x="3262799" y="1963626"/>
                    </a:cubicBezTo>
                    <a:cubicBezTo>
                      <a:pt x="2996608" y="1992394"/>
                      <a:pt x="2705976" y="1984575"/>
                      <a:pt x="2478514" y="1963626"/>
                    </a:cubicBezTo>
                    <a:cubicBezTo>
                      <a:pt x="2251052" y="1942677"/>
                      <a:pt x="2009530" y="1979243"/>
                      <a:pt x="1748318" y="1963626"/>
                    </a:cubicBezTo>
                    <a:cubicBezTo>
                      <a:pt x="1487106" y="1948009"/>
                      <a:pt x="1345371" y="1986771"/>
                      <a:pt x="1126299" y="1963626"/>
                    </a:cubicBezTo>
                    <a:cubicBezTo>
                      <a:pt x="907227" y="1940481"/>
                      <a:pt x="710713" y="1949093"/>
                      <a:pt x="396103" y="1963626"/>
                    </a:cubicBezTo>
                    <a:cubicBezTo>
                      <a:pt x="187647" y="1986003"/>
                      <a:pt x="-25826" y="1776577"/>
                      <a:pt x="0" y="1567523"/>
                    </a:cubicBezTo>
                    <a:cubicBezTo>
                      <a:pt x="-20020" y="1446482"/>
                      <a:pt x="14237" y="1234337"/>
                      <a:pt x="0" y="970099"/>
                    </a:cubicBezTo>
                    <a:cubicBezTo>
                      <a:pt x="-14237" y="705861"/>
                      <a:pt x="1744" y="592518"/>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1.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đúng</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2.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to,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rõ</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3.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ngắt</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nghỉ</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đúng</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chỗ</a:t>
                </a:r>
                <a:r>
                  <a:rPr kumimoji="0" lang="en-US" sz="32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p:txBody>
          </p:sp>
          <p:sp>
            <p:nvSpPr>
              <p:cNvPr id="49" name="Rectangle: Rounded Corners 48">
                <a:extLst>
                  <a:ext uri="{FF2B5EF4-FFF2-40B4-BE49-F238E27FC236}">
                    <a16:creationId xmlns:a16="http://schemas.microsoft.com/office/drawing/2014/main" xmlns="" id="{1AEA16B0-55F4-4166-98AA-4FDD6B0C8BA9}"/>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Tiêu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chí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đánh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giá</a:t>
                </a:r>
                <a:endPar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endParaRPr>
              </a:p>
            </p:txBody>
          </p:sp>
        </p:grpSp>
        <p:pic>
          <p:nvPicPr>
            <p:cNvPr id="39" name="Picture 38">
              <a:extLst>
                <a:ext uri="{FF2B5EF4-FFF2-40B4-BE49-F238E27FC236}">
                  <a16:creationId xmlns:a16="http://schemas.microsoft.com/office/drawing/2014/main" xmlns="" id="{C4296FA1-C81D-44C5-84B0-37736C06181C}"/>
                </a:ext>
              </a:extLst>
            </p:cNvPr>
            <p:cNvPicPr>
              <a:picLocks noChangeAspect="1"/>
            </p:cNvPicPr>
            <p:nvPr/>
          </p:nvPicPr>
          <p:blipFill>
            <a:blip r:embed="rId3"/>
            <a:stretch>
              <a:fillRect/>
            </a:stretch>
          </p:blipFill>
          <p:spPr>
            <a:xfrm>
              <a:off x="7776154" y="4641693"/>
              <a:ext cx="469963" cy="469963"/>
            </a:xfrm>
            <a:prstGeom prst="rect">
              <a:avLst/>
            </a:prstGeom>
          </p:spPr>
        </p:pic>
        <p:pic>
          <p:nvPicPr>
            <p:cNvPr id="40" name="Picture 39">
              <a:extLst>
                <a:ext uri="{FF2B5EF4-FFF2-40B4-BE49-F238E27FC236}">
                  <a16:creationId xmlns:a16="http://schemas.microsoft.com/office/drawing/2014/main" xmlns="" id="{4BCDA833-167D-4704-A7F2-EE2C3B0D3A05}"/>
                </a:ext>
              </a:extLst>
            </p:cNvPr>
            <p:cNvPicPr>
              <a:picLocks noChangeAspect="1"/>
            </p:cNvPicPr>
            <p:nvPr/>
          </p:nvPicPr>
          <p:blipFill>
            <a:blip r:embed="rId4"/>
            <a:stretch>
              <a:fillRect/>
            </a:stretch>
          </p:blipFill>
          <p:spPr>
            <a:xfrm>
              <a:off x="7219480" y="4641693"/>
              <a:ext cx="469963" cy="469963"/>
            </a:xfrm>
            <a:prstGeom prst="rect">
              <a:avLst/>
            </a:prstGeom>
          </p:spPr>
        </p:pic>
        <p:pic>
          <p:nvPicPr>
            <p:cNvPr id="41" name="Picture 40">
              <a:extLst>
                <a:ext uri="{FF2B5EF4-FFF2-40B4-BE49-F238E27FC236}">
                  <a16:creationId xmlns:a16="http://schemas.microsoft.com/office/drawing/2014/main" xmlns="" id="{8D28E6A5-050B-4558-9B8F-E4381DDCE288}"/>
                </a:ext>
              </a:extLst>
            </p:cNvPr>
            <p:cNvPicPr>
              <a:picLocks noChangeAspect="1"/>
            </p:cNvPicPr>
            <p:nvPr/>
          </p:nvPicPr>
          <p:blipFill>
            <a:blip r:embed="rId5"/>
            <a:stretch>
              <a:fillRect/>
            </a:stretch>
          </p:blipFill>
          <p:spPr>
            <a:xfrm>
              <a:off x="8332828" y="4641693"/>
              <a:ext cx="469963" cy="469963"/>
            </a:xfrm>
            <a:prstGeom prst="rect">
              <a:avLst/>
            </a:prstGeom>
          </p:spPr>
        </p:pic>
        <p:pic>
          <p:nvPicPr>
            <p:cNvPr id="42" name="Picture 41">
              <a:extLst>
                <a:ext uri="{FF2B5EF4-FFF2-40B4-BE49-F238E27FC236}">
                  <a16:creationId xmlns:a16="http://schemas.microsoft.com/office/drawing/2014/main" xmlns="" id="{2DFEA8B8-05AE-47FD-9E4C-F8CA5145B966}"/>
                </a:ext>
              </a:extLst>
            </p:cNvPr>
            <p:cNvPicPr>
              <a:picLocks noChangeAspect="1"/>
            </p:cNvPicPr>
            <p:nvPr/>
          </p:nvPicPr>
          <p:blipFill>
            <a:blip r:embed="rId3"/>
            <a:stretch>
              <a:fillRect/>
            </a:stretch>
          </p:blipFill>
          <p:spPr>
            <a:xfrm>
              <a:off x="8011135" y="5260980"/>
              <a:ext cx="469963" cy="469963"/>
            </a:xfrm>
            <a:prstGeom prst="rect">
              <a:avLst/>
            </a:prstGeom>
          </p:spPr>
        </p:pic>
        <p:pic>
          <p:nvPicPr>
            <p:cNvPr id="43" name="Picture 42">
              <a:extLst>
                <a:ext uri="{FF2B5EF4-FFF2-40B4-BE49-F238E27FC236}">
                  <a16:creationId xmlns:a16="http://schemas.microsoft.com/office/drawing/2014/main" xmlns="" id="{F838982D-B4BC-43F6-B466-03C2338CDE80}"/>
                </a:ext>
              </a:extLst>
            </p:cNvPr>
            <p:cNvPicPr>
              <a:picLocks noChangeAspect="1"/>
            </p:cNvPicPr>
            <p:nvPr/>
          </p:nvPicPr>
          <p:blipFill>
            <a:blip r:embed="rId4"/>
            <a:stretch>
              <a:fillRect/>
            </a:stretch>
          </p:blipFill>
          <p:spPr>
            <a:xfrm>
              <a:off x="7454461" y="5260980"/>
              <a:ext cx="469963" cy="469963"/>
            </a:xfrm>
            <a:prstGeom prst="rect">
              <a:avLst/>
            </a:prstGeom>
          </p:spPr>
        </p:pic>
        <p:pic>
          <p:nvPicPr>
            <p:cNvPr id="44" name="Picture 43">
              <a:extLst>
                <a:ext uri="{FF2B5EF4-FFF2-40B4-BE49-F238E27FC236}">
                  <a16:creationId xmlns:a16="http://schemas.microsoft.com/office/drawing/2014/main" xmlns="" id="{CF760FA5-45ED-4838-84BC-2D1DE57E1F1D}"/>
                </a:ext>
              </a:extLst>
            </p:cNvPr>
            <p:cNvPicPr>
              <a:picLocks noChangeAspect="1"/>
            </p:cNvPicPr>
            <p:nvPr/>
          </p:nvPicPr>
          <p:blipFill>
            <a:blip r:embed="rId5"/>
            <a:stretch>
              <a:fillRect/>
            </a:stretch>
          </p:blipFill>
          <p:spPr>
            <a:xfrm>
              <a:off x="8567809" y="5260980"/>
              <a:ext cx="469963" cy="469963"/>
            </a:xfrm>
            <a:prstGeom prst="rect">
              <a:avLst/>
            </a:prstGeom>
          </p:spPr>
        </p:pic>
        <p:pic>
          <p:nvPicPr>
            <p:cNvPr id="45" name="Picture 44">
              <a:extLst>
                <a:ext uri="{FF2B5EF4-FFF2-40B4-BE49-F238E27FC236}">
                  <a16:creationId xmlns:a16="http://schemas.microsoft.com/office/drawing/2014/main" xmlns="" id="{F3E54CD2-48F3-4E6C-BBBA-556E4602A12F}"/>
                </a:ext>
              </a:extLst>
            </p:cNvPr>
            <p:cNvPicPr>
              <a:picLocks noChangeAspect="1"/>
            </p:cNvPicPr>
            <p:nvPr/>
          </p:nvPicPr>
          <p:blipFill>
            <a:blip r:embed="rId3"/>
            <a:stretch>
              <a:fillRect/>
            </a:stretch>
          </p:blipFill>
          <p:spPr>
            <a:xfrm>
              <a:off x="9717584" y="5679404"/>
              <a:ext cx="469963" cy="469963"/>
            </a:xfrm>
            <a:prstGeom prst="rect">
              <a:avLst/>
            </a:prstGeom>
          </p:spPr>
        </p:pic>
        <p:pic>
          <p:nvPicPr>
            <p:cNvPr id="46" name="Picture 45">
              <a:extLst>
                <a:ext uri="{FF2B5EF4-FFF2-40B4-BE49-F238E27FC236}">
                  <a16:creationId xmlns:a16="http://schemas.microsoft.com/office/drawing/2014/main" xmlns="" id="{B2C1420C-25D7-4834-AEF3-A0AB7297B4D9}"/>
                </a:ext>
              </a:extLst>
            </p:cNvPr>
            <p:cNvPicPr>
              <a:picLocks noChangeAspect="1"/>
            </p:cNvPicPr>
            <p:nvPr/>
          </p:nvPicPr>
          <p:blipFill>
            <a:blip r:embed="rId4"/>
            <a:stretch>
              <a:fillRect/>
            </a:stretch>
          </p:blipFill>
          <p:spPr>
            <a:xfrm>
              <a:off x="9160910" y="5679404"/>
              <a:ext cx="469963" cy="469963"/>
            </a:xfrm>
            <a:prstGeom prst="rect">
              <a:avLst/>
            </a:prstGeom>
          </p:spPr>
        </p:pic>
        <p:pic>
          <p:nvPicPr>
            <p:cNvPr id="47" name="Picture 46">
              <a:extLst>
                <a:ext uri="{FF2B5EF4-FFF2-40B4-BE49-F238E27FC236}">
                  <a16:creationId xmlns:a16="http://schemas.microsoft.com/office/drawing/2014/main" xmlns="" id="{5C146642-9CB8-447D-AA36-EBD7F98B2812}"/>
                </a:ext>
              </a:extLst>
            </p:cNvPr>
            <p:cNvPicPr>
              <a:picLocks noChangeAspect="1"/>
            </p:cNvPicPr>
            <p:nvPr/>
          </p:nvPicPr>
          <p:blipFill>
            <a:blip r:embed="rId5"/>
            <a:stretch>
              <a:fillRect/>
            </a:stretch>
          </p:blipFill>
          <p:spPr>
            <a:xfrm>
              <a:off x="10274258" y="5679404"/>
              <a:ext cx="469963" cy="469963"/>
            </a:xfrm>
            <a:prstGeom prst="rect">
              <a:avLst/>
            </a:prstGeom>
          </p:spPr>
        </p:pic>
      </p:grpSp>
      <p:pic>
        <p:nvPicPr>
          <p:cNvPr id="9218" name="Picture 2" descr="22,700+ Girl Reading Illustrations, Royalty-Free Vector Graphics &amp; Clip Art  - iStock | Girl reading book, Black girl reading, Girl reading a book">
            <a:extLst>
              <a:ext uri="{FF2B5EF4-FFF2-40B4-BE49-F238E27FC236}">
                <a16:creationId xmlns:a16="http://schemas.microsoft.com/office/drawing/2014/main" xmlns="" id="{C3DE0502-DC5F-4254-840F-F4DB74A28322}"/>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804" b="90033" l="4412" r="97386">
                        <a14:foregroundMark x1="17647" y1="17320" x2="26634" y2="42810"/>
                        <a14:foregroundMark x1="26634" y1="42810" x2="26634" y2="42974"/>
                        <a14:foregroundMark x1="8987" y1="15686" x2="11275" y2="33987"/>
                        <a14:foregroundMark x1="4575" y1="26307" x2="11275" y2="33333"/>
                        <a14:foregroundMark x1="12908" y1="31699" x2="39542" y2="27288"/>
                        <a14:foregroundMark x1="7353" y1="49183" x2="27941" y2="67810"/>
                        <a14:foregroundMark x1="27941" y1="67810" x2="27941" y2="67810"/>
                        <a14:foregroundMark x1="20915" y1="46569" x2="27941" y2="64216"/>
                        <a14:foregroundMark x1="6046" y1="46242" x2="6046" y2="46242"/>
                        <a14:foregroundMark x1="28595" y1="48203" x2="40196" y2="46569"/>
                        <a14:foregroundMark x1="22222" y1="44608" x2="28922" y2="51307"/>
                        <a14:foregroundMark x1="21569" y1="44608" x2="20915" y2="54248"/>
                        <a14:foregroundMark x1="16340" y1="70261" x2="19608" y2="70588"/>
                        <a14:foregroundMark x1="19608" y1="70588" x2="19608" y2="70588"/>
                        <a14:foregroundMark x1="15359" y1="70588" x2="21242" y2="72876"/>
                        <a14:foregroundMark x1="54248" y1="90196" x2="54248" y2="90196"/>
                        <a14:foregroundMark x1="52614" y1="46895" x2="63562" y2="57190"/>
                        <a14:foregroundMark x1="60948" y1="47222" x2="70588" y2="56209"/>
                        <a14:foregroundMark x1="70588" y1="56209" x2="70588" y2="56536"/>
                        <a14:foregroundMark x1="85784" y1="54902" x2="85784" y2="54902"/>
                        <a14:foregroundMark x1="92484" y1="57843" x2="95425" y2="66503"/>
                        <a14:foregroundMark x1="89216" y1="52941" x2="89216" y2="52941"/>
                        <a14:foregroundMark x1="97386" y1="57190" x2="97386" y2="57190"/>
                      </a14:backgroundRemoval>
                    </a14:imgEffect>
                  </a14:imgLayer>
                </a14:imgProps>
              </a:ext>
              <a:ext uri="{28A0092B-C50C-407E-A947-70E740481C1C}">
                <a14:useLocalDpi xmlns:a14="http://schemas.microsoft.com/office/drawing/2010/main" val="0"/>
              </a:ext>
            </a:extLst>
          </a:blip>
          <a:srcRect/>
          <a:stretch>
            <a:fillRect/>
          </a:stretch>
        </p:blipFill>
        <p:spPr bwMode="auto">
          <a:xfrm>
            <a:off x="243358" y="2154264"/>
            <a:ext cx="2841270" cy="2841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60E8129-7137-0F70-97CD-28600024FC4F}"/>
              </a:ext>
            </a:extLst>
          </p:cNvPr>
          <p:cNvPicPr>
            <a:picLocks noChangeAspect="1"/>
          </p:cNvPicPr>
          <p:nvPr/>
        </p:nvPicPr>
        <p:blipFill>
          <a:blip r:embed="rId8"/>
          <a:stretch>
            <a:fillRect/>
          </a:stretch>
        </p:blipFill>
        <p:spPr>
          <a:xfrm>
            <a:off x="88122" y="193916"/>
            <a:ext cx="12058933" cy="2347163"/>
          </a:xfrm>
          <a:prstGeom prst="rect">
            <a:avLst/>
          </a:prstGeom>
        </p:spPr>
      </p:pic>
    </p:spTree>
    <p:extLst>
      <p:ext uri="{BB962C8B-B14F-4D97-AF65-F5344CB8AC3E}">
        <p14:creationId xmlns:p14="http://schemas.microsoft.com/office/powerpoint/2010/main" val="3837745145"/>
      </p:ext>
    </p:extLst>
  </p:cSld>
  <p:clrMapOvr>
    <a:masterClrMapping/>
  </p:clrMapOvr>
  <p:transition spd="slow" advClick="0">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ppt_x"/>
                                              </p:val>
                                            </p:tav>
                                            <p:tav tm="100000">
                                              <p:val>
                                                <p:strVal val="#ppt_x"/>
                                              </p:val>
                                            </p:tav>
                                          </p:tavLst>
                                        </p:anim>
                                        <p:anim calcmode="lin" valueType="num">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868DF2E-45B8-431E-B590-89889F61D5C9}"/>
              </a:ext>
            </a:extLst>
          </p:cNvPr>
          <p:cNvGrpSpPr/>
          <p:nvPr/>
        </p:nvGrpSpPr>
        <p:grpSpPr>
          <a:xfrm>
            <a:off x="2805548" y="2744899"/>
            <a:ext cx="6834399" cy="3287264"/>
            <a:chOff x="5548616" y="3863568"/>
            <a:chExt cx="5299418" cy="2548957"/>
          </a:xfrm>
        </p:grpSpPr>
        <p:grpSp>
          <p:nvGrpSpPr>
            <p:cNvPr id="9" name="Group 8">
              <a:extLst>
                <a:ext uri="{FF2B5EF4-FFF2-40B4-BE49-F238E27FC236}">
                  <a16:creationId xmlns:a16="http://schemas.microsoft.com/office/drawing/2014/main" xmlns="" id="{CBDFB342-3298-4533-BAA3-C3DCFEC6B994}"/>
                </a:ext>
              </a:extLst>
            </p:cNvPr>
            <p:cNvGrpSpPr/>
            <p:nvPr/>
          </p:nvGrpSpPr>
          <p:grpSpPr>
            <a:xfrm>
              <a:off x="5548616" y="3863568"/>
              <a:ext cx="5299418" cy="2548957"/>
              <a:chOff x="3682716" y="1301619"/>
              <a:chExt cx="5299418" cy="2548957"/>
            </a:xfrm>
          </p:grpSpPr>
          <p:sp>
            <p:nvSpPr>
              <p:cNvPr id="19" name="Rectangle: Rounded Corners 12">
                <a:extLst>
                  <a:ext uri="{FF2B5EF4-FFF2-40B4-BE49-F238E27FC236}">
                    <a16:creationId xmlns:a16="http://schemas.microsoft.com/office/drawing/2014/main" xmlns="" id="{D7FD05D8-E423-4AA8-917F-6D4975AC5959}"/>
                  </a:ext>
                </a:extLst>
              </p:cNvPr>
              <p:cNvSpPr/>
              <p:nvPr/>
            </p:nvSpPr>
            <p:spPr>
              <a:xfrm>
                <a:off x="3682716" y="1724298"/>
                <a:ext cx="5299418" cy="2126278"/>
              </a:xfrm>
              <a:custGeom>
                <a:avLst/>
                <a:gdLst>
                  <a:gd name="connsiteX0" fmla="*/ 0 w 5299418"/>
                  <a:gd name="connsiteY0" fmla="*/ 428913 h 2126278"/>
                  <a:gd name="connsiteX1" fmla="*/ 428913 w 5299418"/>
                  <a:gd name="connsiteY1" fmla="*/ 0 h 2126278"/>
                  <a:gd name="connsiteX2" fmla="*/ 1019010 w 5299418"/>
                  <a:gd name="connsiteY2" fmla="*/ 0 h 2126278"/>
                  <a:gd name="connsiteX3" fmla="*/ 1609107 w 5299418"/>
                  <a:gd name="connsiteY3" fmla="*/ 0 h 2126278"/>
                  <a:gd name="connsiteX4" fmla="*/ 2110373 w 5299418"/>
                  <a:gd name="connsiteY4" fmla="*/ 0 h 2126278"/>
                  <a:gd name="connsiteX5" fmla="*/ 2656054 w 5299418"/>
                  <a:gd name="connsiteY5" fmla="*/ 0 h 2126278"/>
                  <a:gd name="connsiteX6" fmla="*/ 3201735 w 5299418"/>
                  <a:gd name="connsiteY6" fmla="*/ 0 h 2126278"/>
                  <a:gd name="connsiteX7" fmla="*/ 3880664 w 5299418"/>
                  <a:gd name="connsiteY7" fmla="*/ 0 h 2126278"/>
                  <a:gd name="connsiteX8" fmla="*/ 4870505 w 5299418"/>
                  <a:gd name="connsiteY8" fmla="*/ 0 h 2126278"/>
                  <a:gd name="connsiteX9" fmla="*/ 5299418 w 5299418"/>
                  <a:gd name="connsiteY9" fmla="*/ 428913 h 2126278"/>
                  <a:gd name="connsiteX10" fmla="*/ 5299418 w 5299418"/>
                  <a:gd name="connsiteY10" fmla="*/ 1050454 h 2126278"/>
                  <a:gd name="connsiteX11" fmla="*/ 5299418 w 5299418"/>
                  <a:gd name="connsiteY11" fmla="*/ 1697365 h 2126278"/>
                  <a:gd name="connsiteX12" fmla="*/ 4870505 w 5299418"/>
                  <a:gd name="connsiteY12" fmla="*/ 2126278 h 2126278"/>
                  <a:gd name="connsiteX13" fmla="*/ 4191576 w 5299418"/>
                  <a:gd name="connsiteY13" fmla="*/ 2126278 h 2126278"/>
                  <a:gd name="connsiteX14" fmla="*/ 3557063 w 5299418"/>
                  <a:gd name="connsiteY14" fmla="*/ 2126278 h 2126278"/>
                  <a:gd name="connsiteX15" fmla="*/ 2833718 w 5299418"/>
                  <a:gd name="connsiteY15" fmla="*/ 2126278 h 2126278"/>
                  <a:gd name="connsiteX16" fmla="*/ 2199205 w 5299418"/>
                  <a:gd name="connsiteY16" fmla="*/ 2126278 h 2126278"/>
                  <a:gd name="connsiteX17" fmla="*/ 1564692 w 5299418"/>
                  <a:gd name="connsiteY17" fmla="*/ 2126278 h 2126278"/>
                  <a:gd name="connsiteX18" fmla="*/ 428913 w 5299418"/>
                  <a:gd name="connsiteY18" fmla="*/ 2126278 h 2126278"/>
                  <a:gd name="connsiteX19" fmla="*/ 0 w 5299418"/>
                  <a:gd name="connsiteY19" fmla="*/ 1697365 h 2126278"/>
                  <a:gd name="connsiteX20" fmla="*/ 0 w 5299418"/>
                  <a:gd name="connsiteY20" fmla="*/ 1075824 h 2126278"/>
                  <a:gd name="connsiteX21" fmla="*/ 0 w 5299418"/>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418" h="2126278" fill="none" extrusionOk="0">
                    <a:moveTo>
                      <a:pt x="0" y="428913"/>
                    </a:moveTo>
                    <a:cubicBezTo>
                      <a:pt x="14806" y="213002"/>
                      <a:pt x="183174" y="8106"/>
                      <a:pt x="428913" y="0"/>
                    </a:cubicBezTo>
                    <a:cubicBezTo>
                      <a:pt x="639146" y="-13385"/>
                      <a:pt x="830908" y="20342"/>
                      <a:pt x="1019010" y="0"/>
                    </a:cubicBezTo>
                    <a:cubicBezTo>
                      <a:pt x="1207112" y="-20342"/>
                      <a:pt x="1475400" y="20856"/>
                      <a:pt x="1609107" y="0"/>
                    </a:cubicBezTo>
                    <a:cubicBezTo>
                      <a:pt x="1742814" y="-20856"/>
                      <a:pt x="1905025" y="-14372"/>
                      <a:pt x="2110373" y="0"/>
                    </a:cubicBezTo>
                    <a:cubicBezTo>
                      <a:pt x="2315721" y="14372"/>
                      <a:pt x="2501495" y="-7091"/>
                      <a:pt x="2656054" y="0"/>
                    </a:cubicBezTo>
                    <a:cubicBezTo>
                      <a:pt x="2810613" y="7091"/>
                      <a:pt x="3092330" y="8825"/>
                      <a:pt x="3201735" y="0"/>
                    </a:cubicBezTo>
                    <a:cubicBezTo>
                      <a:pt x="3311140" y="-8825"/>
                      <a:pt x="3674187" y="-2646"/>
                      <a:pt x="3880664" y="0"/>
                    </a:cubicBezTo>
                    <a:cubicBezTo>
                      <a:pt x="4087141" y="2646"/>
                      <a:pt x="4442232" y="20234"/>
                      <a:pt x="4870505" y="0"/>
                    </a:cubicBezTo>
                    <a:cubicBezTo>
                      <a:pt x="5155385" y="-3944"/>
                      <a:pt x="5294563" y="182612"/>
                      <a:pt x="5299418" y="428913"/>
                    </a:cubicBezTo>
                    <a:cubicBezTo>
                      <a:pt x="5291969" y="599431"/>
                      <a:pt x="5286666" y="773190"/>
                      <a:pt x="5299418" y="1050454"/>
                    </a:cubicBezTo>
                    <a:cubicBezTo>
                      <a:pt x="5312170" y="1327718"/>
                      <a:pt x="5283363" y="1392184"/>
                      <a:pt x="5299418" y="1697365"/>
                    </a:cubicBezTo>
                    <a:cubicBezTo>
                      <a:pt x="5310931" y="1934345"/>
                      <a:pt x="5122409" y="2152774"/>
                      <a:pt x="4870505" y="2126278"/>
                    </a:cubicBezTo>
                    <a:cubicBezTo>
                      <a:pt x="4656291" y="2128062"/>
                      <a:pt x="4439572" y="2104461"/>
                      <a:pt x="4191576" y="2126278"/>
                    </a:cubicBezTo>
                    <a:cubicBezTo>
                      <a:pt x="3943580" y="2148095"/>
                      <a:pt x="3824400" y="2115249"/>
                      <a:pt x="3557063" y="2126278"/>
                    </a:cubicBezTo>
                    <a:cubicBezTo>
                      <a:pt x="3289726" y="2137307"/>
                      <a:pt x="2996263" y="2090744"/>
                      <a:pt x="2833718" y="2126278"/>
                    </a:cubicBezTo>
                    <a:cubicBezTo>
                      <a:pt x="2671173" y="2161812"/>
                      <a:pt x="2406454" y="2148519"/>
                      <a:pt x="2199205" y="2126278"/>
                    </a:cubicBezTo>
                    <a:cubicBezTo>
                      <a:pt x="1991956" y="2104037"/>
                      <a:pt x="1728806" y="2118452"/>
                      <a:pt x="1564692" y="2126278"/>
                    </a:cubicBezTo>
                    <a:cubicBezTo>
                      <a:pt x="1400578" y="2134104"/>
                      <a:pt x="673191" y="2150056"/>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418" h="2126278" stroke="0" extrusionOk="0">
                    <a:moveTo>
                      <a:pt x="0" y="428913"/>
                    </a:moveTo>
                    <a:cubicBezTo>
                      <a:pt x="470" y="206388"/>
                      <a:pt x="220782" y="51374"/>
                      <a:pt x="428913" y="0"/>
                    </a:cubicBezTo>
                    <a:cubicBezTo>
                      <a:pt x="679607" y="20962"/>
                      <a:pt x="930972" y="22712"/>
                      <a:pt x="1107842" y="0"/>
                    </a:cubicBezTo>
                    <a:cubicBezTo>
                      <a:pt x="1284712" y="-22712"/>
                      <a:pt x="1403815" y="-10210"/>
                      <a:pt x="1653523" y="0"/>
                    </a:cubicBezTo>
                    <a:cubicBezTo>
                      <a:pt x="1903231" y="10210"/>
                      <a:pt x="1942573" y="6078"/>
                      <a:pt x="2199205" y="0"/>
                    </a:cubicBezTo>
                    <a:cubicBezTo>
                      <a:pt x="2455837" y="-6078"/>
                      <a:pt x="2589048" y="-13243"/>
                      <a:pt x="2878134" y="0"/>
                    </a:cubicBezTo>
                    <a:cubicBezTo>
                      <a:pt x="3167220" y="13243"/>
                      <a:pt x="3213566" y="-12446"/>
                      <a:pt x="3468231" y="0"/>
                    </a:cubicBezTo>
                    <a:cubicBezTo>
                      <a:pt x="3722896" y="12446"/>
                      <a:pt x="3893456" y="25723"/>
                      <a:pt x="4191576" y="0"/>
                    </a:cubicBezTo>
                    <a:cubicBezTo>
                      <a:pt x="4489696" y="-25723"/>
                      <a:pt x="4597640" y="-18643"/>
                      <a:pt x="4870505" y="0"/>
                    </a:cubicBezTo>
                    <a:cubicBezTo>
                      <a:pt x="5082093" y="13314"/>
                      <a:pt x="5336182" y="151334"/>
                      <a:pt x="5299418" y="428913"/>
                    </a:cubicBezTo>
                    <a:cubicBezTo>
                      <a:pt x="5276461" y="648506"/>
                      <a:pt x="5320089" y="888537"/>
                      <a:pt x="5299418" y="1037770"/>
                    </a:cubicBezTo>
                    <a:cubicBezTo>
                      <a:pt x="5278747" y="1187003"/>
                      <a:pt x="5268174" y="1463934"/>
                      <a:pt x="5299418" y="1697365"/>
                    </a:cubicBezTo>
                    <a:cubicBezTo>
                      <a:pt x="5310784" y="1939842"/>
                      <a:pt x="5102861" y="2097915"/>
                      <a:pt x="4870505" y="2126278"/>
                    </a:cubicBezTo>
                    <a:cubicBezTo>
                      <a:pt x="4728005" y="2147735"/>
                      <a:pt x="4509164" y="2141475"/>
                      <a:pt x="4324824" y="2126278"/>
                    </a:cubicBezTo>
                    <a:cubicBezTo>
                      <a:pt x="4140484" y="2111081"/>
                      <a:pt x="3925184" y="2147536"/>
                      <a:pt x="3645895" y="2126278"/>
                    </a:cubicBezTo>
                    <a:cubicBezTo>
                      <a:pt x="3366606" y="2105020"/>
                      <a:pt x="3124158" y="2139549"/>
                      <a:pt x="2922550" y="2126278"/>
                    </a:cubicBezTo>
                    <a:cubicBezTo>
                      <a:pt x="2720942" y="2113007"/>
                      <a:pt x="2565684" y="2099299"/>
                      <a:pt x="2332452" y="2126278"/>
                    </a:cubicBezTo>
                    <a:cubicBezTo>
                      <a:pt x="2099220" y="2153257"/>
                      <a:pt x="2008711" y="2120432"/>
                      <a:pt x="1742355" y="2126278"/>
                    </a:cubicBezTo>
                    <a:cubicBezTo>
                      <a:pt x="1475999" y="2132124"/>
                      <a:pt x="1290266" y="2139281"/>
                      <a:pt x="1019010" y="2126278"/>
                    </a:cubicBezTo>
                    <a:cubicBezTo>
                      <a:pt x="747755" y="2113275"/>
                      <a:pt x="586764" y="2133217"/>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1.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đúng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2.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to,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rõ</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3.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ngắt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nghỉ</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đúng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微软雅黑"/>
                    <a:cs typeface="+mn-cs"/>
                  </a:rPr>
                  <a:t>chỗ</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微软雅黑"/>
                    <a:cs typeface="+mn-cs"/>
                  </a:rPr>
                  <a:t>.</a:t>
                </a:r>
              </a:p>
            </p:txBody>
          </p:sp>
          <p:sp>
            <p:nvSpPr>
              <p:cNvPr id="20" name="Rectangle: Rounded Corners 19">
                <a:extLst>
                  <a:ext uri="{FF2B5EF4-FFF2-40B4-BE49-F238E27FC236}">
                    <a16:creationId xmlns:a16="http://schemas.microsoft.com/office/drawing/2014/main" xmlns="" id="{013A649A-BB41-4EF3-B7DF-25D19908AC6B}"/>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Tiêu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chí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đánh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rPr>
                  <a:t>giá</a:t>
                </a:r>
                <a:endPar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8C9F67">
                        <a:lumMod val="60000"/>
                        <a:lumOff val="40000"/>
                      </a:srgbClr>
                    </a:outerShdw>
                  </a:effectLst>
                  <a:uLnTx/>
                  <a:uFillTx/>
                  <a:latin typeface="UVN Banh Mi" pitchFamily="2" charset="0"/>
                  <a:ea typeface="微软雅黑"/>
                  <a:cs typeface="+mn-cs"/>
                </a:endParaRPr>
              </a:p>
            </p:txBody>
          </p:sp>
        </p:grpSp>
        <p:pic>
          <p:nvPicPr>
            <p:cNvPr id="10" name="Picture 9">
              <a:extLst>
                <a:ext uri="{FF2B5EF4-FFF2-40B4-BE49-F238E27FC236}">
                  <a16:creationId xmlns:a16="http://schemas.microsoft.com/office/drawing/2014/main" xmlns="" id="{C13986A3-778D-4810-B9A2-CE3C2F5244C8}"/>
                </a:ext>
              </a:extLst>
            </p:cNvPr>
            <p:cNvPicPr>
              <a:picLocks noChangeAspect="1"/>
            </p:cNvPicPr>
            <p:nvPr/>
          </p:nvPicPr>
          <p:blipFill>
            <a:blip r:embed="rId2"/>
            <a:stretch>
              <a:fillRect/>
            </a:stretch>
          </p:blipFill>
          <p:spPr>
            <a:xfrm>
              <a:off x="7792636" y="4821443"/>
              <a:ext cx="469963" cy="469963"/>
            </a:xfrm>
            <a:prstGeom prst="rect">
              <a:avLst/>
            </a:prstGeom>
          </p:spPr>
        </p:pic>
        <p:pic>
          <p:nvPicPr>
            <p:cNvPr id="11" name="Picture 10">
              <a:extLst>
                <a:ext uri="{FF2B5EF4-FFF2-40B4-BE49-F238E27FC236}">
                  <a16:creationId xmlns:a16="http://schemas.microsoft.com/office/drawing/2014/main" xmlns="" id="{15D2A950-476E-4128-A157-31D4454F6BCE}"/>
                </a:ext>
              </a:extLst>
            </p:cNvPr>
            <p:cNvPicPr>
              <a:picLocks noChangeAspect="1"/>
            </p:cNvPicPr>
            <p:nvPr/>
          </p:nvPicPr>
          <p:blipFill>
            <a:blip r:embed="rId3"/>
            <a:stretch>
              <a:fillRect/>
            </a:stretch>
          </p:blipFill>
          <p:spPr>
            <a:xfrm>
              <a:off x="7235962" y="4821443"/>
              <a:ext cx="469963" cy="469963"/>
            </a:xfrm>
            <a:prstGeom prst="rect">
              <a:avLst/>
            </a:prstGeom>
          </p:spPr>
        </p:pic>
        <p:pic>
          <p:nvPicPr>
            <p:cNvPr id="12" name="Picture 11">
              <a:extLst>
                <a:ext uri="{FF2B5EF4-FFF2-40B4-BE49-F238E27FC236}">
                  <a16:creationId xmlns:a16="http://schemas.microsoft.com/office/drawing/2014/main" xmlns="" id="{084F15EC-B93C-4F86-8128-DD93DB150BA5}"/>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13" name="Picture 12">
              <a:extLst>
                <a:ext uri="{FF2B5EF4-FFF2-40B4-BE49-F238E27FC236}">
                  <a16:creationId xmlns:a16="http://schemas.microsoft.com/office/drawing/2014/main" xmlns="" id="{C04463C1-83C7-4C58-8DDF-6B202E63984E}"/>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4" name="Picture 13">
              <a:extLst>
                <a:ext uri="{FF2B5EF4-FFF2-40B4-BE49-F238E27FC236}">
                  <a16:creationId xmlns:a16="http://schemas.microsoft.com/office/drawing/2014/main" xmlns="" id="{8C99F4CC-CF35-4BBA-B9ED-01BF02473B54}"/>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5" name="Picture 14">
              <a:extLst>
                <a:ext uri="{FF2B5EF4-FFF2-40B4-BE49-F238E27FC236}">
                  <a16:creationId xmlns:a16="http://schemas.microsoft.com/office/drawing/2014/main" xmlns="" id="{A1298701-DF17-40E7-9E45-E2FA7D35DF5E}"/>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6" name="Picture 15">
              <a:extLst>
                <a:ext uri="{FF2B5EF4-FFF2-40B4-BE49-F238E27FC236}">
                  <a16:creationId xmlns:a16="http://schemas.microsoft.com/office/drawing/2014/main" xmlns="" id="{81D7817A-02D4-4C2F-BA20-51941F2C8D2B}"/>
                </a:ext>
              </a:extLst>
            </p:cNvPr>
            <p:cNvPicPr>
              <a:picLocks noChangeAspect="1"/>
            </p:cNvPicPr>
            <p:nvPr/>
          </p:nvPicPr>
          <p:blipFill>
            <a:blip r:embed="rId2"/>
            <a:stretch>
              <a:fillRect/>
            </a:stretch>
          </p:blipFill>
          <p:spPr>
            <a:xfrm>
              <a:off x="9688276" y="5885485"/>
              <a:ext cx="469963" cy="469963"/>
            </a:xfrm>
            <a:prstGeom prst="rect">
              <a:avLst/>
            </a:prstGeom>
          </p:spPr>
        </p:pic>
        <p:pic>
          <p:nvPicPr>
            <p:cNvPr id="17" name="Picture 16">
              <a:extLst>
                <a:ext uri="{FF2B5EF4-FFF2-40B4-BE49-F238E27FC236}">
                  <a16:creationId xmlns:a16="http://schemas.microsoft.com/office/drawing/2014/main" xmlns="" id="{D7C597BE-148D-42CA-A16E-60234F04E2B4}"/>
                </a:ext>
              </a:extLst>
            </p:cNvPr>
            <p:cNvPicPr>
              <a:picLocks noChangeAspect="1"/>
            </p:cNvPicPr>
            <p:nvPr/>
          </p:nvPicPr>
          <p:blipFill>
            <a:blip r:embed="rId3"/>
            <a:stretch>
              <a:fillRect/>
            </a:stretch>
          </p:blipFill>
          <p:spPr>
            <a:xfrm>
              <a:off x="9131602" y="5885485"/>
              <a:ext cx="469963" cy="469963"/>
            </a:xfrm>
            <a:prstGeom prst="rect">
              <a:avLst/>
            </a:prstGeom>
          </p:spPr>
        </p:pic>
        <p:pic>
          <p:nvPicPr>
            <p:cNvPr id="18" name="Picture 17">
              <a:extLst>
                <a:ext uri="{FF2B5EF4-FFF2-40B4-BE49-F238E27FC236}">
                  <a16:creationId xmlns:a16="http://schemas.microsoft.com/office/drawing/2014/main" xmlns="" id="{C132427A-F37B-4DA4-8AA9-BA1234B43BB9}"/>
                </a:ext>
              </a:extLst>
            </p:cNvPr>
            <p:cNvPicPr>
              <a:picLocks noChangeAspect="1"/>
            </p:cNvPicPr>
            <p:nvPr/>
          </p:nvPicPr>
          <p:blipFill>
            <a:blip r:embed="rId4"/>
            <a:stretch>
              <a:fillRect/>
            </a:stretch>
          </p:blipFill>
          <p:spPr>
            <a:xfrm>
              <a:off x="10244950" y="5885485"/>
              <a:ext cx="469963" cy="469963"/>
            </a:xfrm>
            <a:prstGeom prst="rect">
              <a:avLst/>
            </a:prstGeom>
          </p:spPr>
        </p:pic>
      </p:grpSp>
      <p:pic>
        <p:nvPicPr>
          <p:cNvPr id="21" name="Picture 14" descr="Vector cute student cartoon character kid children school education hand draw art illustration">
            <a:extLst>
              <a:ext uri="{FF2B5EF4-FFF2-40B4-BE49-F238E27FC236}">
                <a16:creationId xmlns:a16="http://schemas.microsoft.com/office/drawing/2014/main" xmlns="" id="{C6C778BD-5276-48C9-9172-851885C9C2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3747488" y="1985492"/>
            <a:ext cx="3624754" cy="4973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Vector cute student cartoon character kid children school education hand draw art illustration">
            <a:extLst>
              <a:ext uri="{FF2B5EF4-FFF2-40B4-BE49-F238E27FC236}">
                <a16:creationId xmlns:a16="http://schemas.microsoft.com/office/drawing/2014/main" xmlns="" id="{432D4875-029C-420E-8A4B-F1BBA6915586}"/>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foregroundMark x1="69169" y1="16779" x2="69169" y2="16779"/>
                        <a14:backgroundMark x1="49521" y1="40045" x2="50958" y2="47427"/>
                        <a14:backgroundMark x1="50000" y1="38479" x2="50958" y2="56376"/>
                        <a14:backgroundMark x1="49840" y1="30649" x2="50000" y2="58389"/>
                        <a14:backgroundMark x1="50479" y1="45414" x2="48882" y2="29306"/>
                        <a14:backgroundMark x1="48882" y1="29306" x2="50479" y2="55481"/>
                        <a14:backgroundMark x1="50319" y1="41834" x2="50000" y2="25280"/>
                      </a14:backgroundRemoval>
                    </a14:imgEffect>
                  </a14:imgLayer>
                </a14:imgProps>
              </a:ext>
              <a:ext uri="{28A0092B-C50C-407E-A947-70E740481C1C}">
                <a14:useLocalDpi xmlns:a14="http://schemas.microsoft.com/office/drawing/2010/main" val="0"/>
              </a:ext>
            </a:extLst>
          </a:blip>
          <a:srcRect l="49839"/>
          <a:stretch/>
        </p:blipFill>
        <p:spPr bwMode="auto">
          <a:xfrm>
            <a:off x="12384640" y="1601284"/>
            <a:ext cx="3779520" cy="53803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C6B02A73-86A8-62F7-0BD1-C63F8814F7BF}"/>
              </a:ext>
            </a:extLst>
          </p:cNvPr>
          <p:cNvPicPr>
            <a:picLocks noChangeAspect="1"/>
          </p:cNvPicPr>
          <p:nvPr/>
        </p:nvPicPr>
        <p:blipFill>
          <a:blip r:embed="rId8"/>
          <a:stretch>
            <a:fillRect/>
          </a:stretch>
        </p:blipFill>
        <p:spPr>
          <a:xfrm>
            <a:off x="133067" y="505935"/>
            <a:ext cx="12058933" cy="1383912"/>
          </a:xfrm>
          <a:prstGeom prst="rect">
            <a:avLst/>
          </a:prstGeom>
        </p:spPr>
      </p:pic>
    </p:spTree>
    <p:extLst>
      <p:ext uri="{BB962C8B-B14F-4D97-AF65-F5344CB8AC3E}">
        <p14:creationId xmlns:p14="http://schemas.microsoft.com/office/powerpoint/2010/main" val="1840319526"/>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3.95833E-6 -3.33333E-6 L 0.24518 0.01922 " pathEditMode="relative" rAng="0" ptsTypes="AA">
                                          <p:cBhvr>
                                            <p:cTn id="10" dur="2000" fill="hold"/>
                                            <p:tgtEl>
                                              <p:spTgt spid="21"/>
                                            </p:tgtEl>
                                            <p:attrNameLst>
                                              <p:attrName>ppt_x</p:attrName>
                                              <p:attrName>ppt_y</p:attrName>
                                            </p:attrNameLst>
                                          </p:cBhvr>
                                          <p:rCtr x="12266" y="949"/>
                                        </p:animMotion>
                                      </p:childTnLst>
                                    </p:cTn>
                                  </p:par>
                                  <p:par>
                                    <p:cTn id="11" presetID="35" presetClass="path" presetSubtype="0" accel="50000" decel="50000" fill="hold" nodeType="withEffect">
                                      <p:stCondLst>
                                        <p:cond delay="0"/>
                                      </p:stCondLst>
                                      <p:childTnLst>
                                        <p:animMotion origin="layout" path="M -3.125E-6 -4.44444E-6 L -0.24401 0.02524 " pathEditMode="relative" rAng="0" ptsTypes="AA">
                                          <p:cBhvr>
                                            <p:cTn id="12"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8" descr="Premium Vector | Happy cute little kids boy and girl read book">
            <a:extLst>
              <a:ext uri="{FF2B5EF4-FFF2-40B4-BE49-F238E27FC236}">
                <a16:creationId xmlns:a16="http://schemas.microsoft.com/office/drawing/2014/main" xmlns="" id="{9738B785-EFF4-4B11-8143-58A1AA0E54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4" b="89936" l="9904" r="90256">
                        <a14:foregroundMark x1="22204" y1="36262" x2="31470" y2="40575"/>
                        <a14:foregroundMark x1="40256" y1="34026" x2="37540" y2="39297"/>
                        <a14:foregroundMark x1="28754" y1="41693" x2="35783" y2="44569"/>
                        <a14:foregroundMark x1="59585" y1="35304" x2="64537" y2="41853"/>
                        <a14:foregroundMark x1="64537" y1="41853" x2="65176" y2="42332"/>
                        <a14:foregroundMark x1="73642" y1="34185" x2="74760" y2="38019"/>
                        <a14:foregroundMark x1="90256" y1="49521" x2="90256" y2="49521"/>
                      </a14:backgroundRemoval>
                    </a14:imgEffect>
                  </a14:imgLayer>
                </a14:imgProps>
              </a:ext>
              <a:ext uri="{28A0092B-C50C-407E-A947-70E740481C1C}">
                <a14:useLocalDpi xmlns:a14="http://schemas.microsoft.com/office/drawing/2010/main" val="0"/>
              </a:ext>
            </a:extLst>
          </a:blip>
          <a:srcRect/>
          <a:stretch>
            <a:fillRect/>
          </a:stretch>
        </p:blipFill>
        <p:spPr bwMode="auto">
          <a:xfrm>
            <a:off x="-63414" y="2510590"/>
            <a:ext cx="4767438" cy="4767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6204DB2-0B67-83BB-5039-33BF1FDBADB2}"/>
              </a:ext>
            </a:extLst>
          </p:cNvPr>
          <p:cNvPicPr>
            <a:picLocks noChangeAspect="1"/>
          </p:cNvPicPr>
          <p:nvPr/>
        </p:nvPicPr>
        <p:blipFill>
          <a:blip r:embed="rId6"/>
          <a:stretch>
            <a:fillRect/>
          </a:stretch>
        </p:blipFill>
        <p:spPr>
          <a:xfrm>
            <a:off x="232221" y="384245"/>
            <a:ext cx="8943607" cy="2036240"/>
          </a:xfrm>
          <a:prstGeom prst="rect">
            <a:avLst/>
          </a:prstGeom>
        </p:spPr>
      </p:pic>
    </p:spTree>
    <p:controls>
      <mc:AlternateContent xmlns:mc="http://schemas.openxmlformats.org/markup-compatibility/2006">
        <mc:Choice xmlns:v="urn:schemas-microsoft-com:vml" Requires="v">
          <p:control spid="4098" r:id="rId2" imgW="2781360" imgH="1390680"/>
        </mc:Choice>
        <mc:Fallback>
          <p:control r:id="rId2" imgW="2781360" imgH="13906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699500" y="293688"/>
                  <a:ext cx="2784475"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68794822"/>
      </p:ext>
    </p:extLst>
  </p:cSld>
  <p:clrMapOvr>
    <a:masterClrMapping/>
  </p:clrMapOvr>
  <p:transition spd="slow" advClick="0">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83909F39-6ACE-4DB7-9AC8-00AA8102C8CF}"/>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xmlns="" id="{C7AB7C0E-6258-49B4-8925-A8B2BBE85CB6}"/>
              </a:ext>
            </a:extLst>
          </p:cNvPr>
          <p:cNvSpPr txBox="1"/>
          <p:nvPr/>
        </p:nvSpPr>
        <p:spPr>
          <a:xfrm>
            <a:off x="1041615" y="612843"/>
            <a:ext cx="10108770" cy="5632311"/>
          </a:xfrm>
          <a:prstGeom prst="rect">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lvl="0"/>
            <a:r>
              <a:rPr lang="en-US" sz="4000">
                <a:solidFill>
                  <a:srgbClr val="002060"/>
                </a:solidFill>
                <a:latin typeface="Calibri" panose="020F0502020204030204" pitchFamily="34" charset="0"/>
                <a:cs typeface="Calibri" panose="020F0502020204030204" pitchFamily="34" charset="0"/>
              </a:rPr>
              <a:t>	- C</a:t>
            </a:r>
            <a:r>
              <a:rPr lang="vi-VN" sz="4000">
                <a:solidFill>
                  <a:srgbClr val="002060"/>
                </a:solidFill>
                <a:latin typeface="Calibri" panose="020F0502020204030204" pitchFamily="34" charset="0"/>
                <a:cs typeface="Calibri" panose="020F0502020204030204" pitchFamily="34" charset="0"/>
              </a:rPr>
              <a:t>ần phải tiết kiệm điện</a:t>
            </a:r>
            <a:r>
              <a:rPr lang="en-US" sz="4000">
                <a:solidFill>
                  <a:srgbClr val="002060"/>
                </a:solidFill>
                <a:latin typeface="Calibri" panose="020F0502020204030204" pitchFamily="34" charset="0"/>
                <a:cs typeface="Calibri" panose="020F0502020204030204" pitchFamily="34" charset="0"/>
              </a:rPr>
              <a:t> vì: </a:t>
            </a:r>
            <a:r>
              <a:rPr lang="vi-VN" sz="4000">
                <a:solidFill>
                  <a:srgbClr val="C00000"/>
                </a:solidFill>
                <a:latin typeface="Calibri" panose="020F0502020204030204" pitchFamily="34" charset="0"/>
                <a:cs typeface="Calibri" panose="020F0502020204030204" pitchFamily="34" charset="0"/>
              </a:rPr>
              <a:t>Nguồn điện có khả năng bị cạn kiệt; tiết kiệm điện giúp bảo vệ rừng, bảo vệ môi trường; tiết kiệm điện giúp tiết kiệm nhiên liệu và chi phí;…</a:t>
            </a:r>
          </a:p>
          <a:p>
            <a:pPr lvl="0"/>
            <a:r>
              <a:rPr lang="en-US" sz="4000">
                <a:solidFill>
                  <a:srgbClr val="002060"/>
                </a:solidFill>
                <a:latin typeface="Calibri" panose="020F0502020204030204" pitchFamily="34" charset="0"/>
                <a:cs typeface="Calibri" panose="020F0502020204030204" pitchFamily="34" charset="0"/>
              </a:rPr>
              <a:t>	</a:t>
            </a:r>
            <a:r>
              <a:rPr lang="en-US" sz="4000">
                <a:solidFill>
                  <a:srgbClr val="0070C0"/>
                </a:solidFill>
                <a:latin typeface="Calibri" panose="020F0502020204030204" pitchFamily="34" charset="0"/>
                <a:cs typeface="Calibri" panose="020F0502020204030204" pitchFamily="34" charset="0"/>
              </a:rPr>
              <a:t>- N</a:t>
            </a:r>
            <a:r>
              <a:rPr lang="vi-VN" sz="4000">
                <a:solidFill>
                  <a:srgbClr val="0070C0"/>
                </a:solidFill>
                <a:latin typeface="Calibri" panose="020F0502020204030204" pitchFamily="34" charset="0"/>
                <a:cs typeface="Calibri" panose="020F0502020204030204" pitchFamily="34" charset="0"/>
              </a:rPr>
              <a:t>hững </a:t>
            </a:r>
            <a:r>
              <a:rPr lang="en-US" sz="4000">
                <a:solidFill>
                  <a:srgbClr val="0070C0"/>
                </a:solidFill>
                <a:latin typeface="Calibri" panose="020F0502020204030204" pitchFamily="34" charset="0"/>
                <a:cs typeface="Calibri" panose="020F0502020204030204" pitchFamily="34" charset="0"/>
              </a:rPr>
              <a:t>việc có thể làm</a:t>
            </a:r>
            <a:r>
              <a:rPr lang="vi-VN" sz="4000">
                <a:solidFill>
                  <a:srgbClr val="0070C0"/>
                </a:solidFill>
                <a:latin typeface="Calibri" panose="020F0502020204030204" pitchFamily="34" charset="0"/>
                <a:cs typeface="Calibri" panose="020F0502020204030204" pitchFamily="34" charset="0"/>
              </a:rPr>
              <a:t> để tiết kiệm điện</a:t>
            </a:r>
            <a:r>
              <a:rPr lang="en-US" sz="4000">
                <a:solidFill>
                  <a:srgbClr val="0070C0"/>
                </a:solidFill>
                <a:latin typeface="Calibri" panose="020F0502020204030204" pitchFamily="34" charset="0"/>
                <a:cs typeface="Calibri" panose="020F0502020204030204" pitchFamily="34" charset="0"/>
              </a:rPr>
              <a:t> là: </a:t>
            </a:r>
            <a:r>
              <a:rPr lang="vi-VN" sz="4000">
                <a:solidFill>
                  <a:srgbClr val="C00000"/>
                </a:solidFill>
                <a:latin typeface="Calibri" panose="020F0502020204030204" pitchFamily="34" charset="0"/>
                <a:cs typeface="Calibri" panose="020F0502020204030204" pitchFamily="34" charset="0"/>
              </a:rPr>
              <a:t>Tắt các thiết bị điện khi không sử dụng; mở các cửa sổ trong nhà để tận dụng nguồn ánh sáng và nguồn gió tự nhiên; sử dụng những loại thiết bị tiết kiệm điện;…</a:t>
            </a:r>
          </a:p>
        </p:txBody>
      </p:sp>
    </p:spTree>
    <p:extLst>
      <p:ext uri="{BB962C8B-B14F-4D97-AF65-F5344CB8AC3E}">
        <p14:creationId xmlns:p14="http://schemas.microsoft.com/office/powerpoint/2010/main" val="13161958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6425D99A-A01A-442C-8F09-92B994073CC8}"/>
              </a:ext>
            </a:extLst>
          </p:cNvPr>
          <p:cNvSpPr/>
          <p:nvPr/>
        </p:nvSpPr>
        <p:spPr>
          <a:xfrm>
            <a:off x="410548" y="1904609"/>
            <a:ext cx="8258370" cy="4421553"/>
          </a:xfrm>
          <a:custGeom>
            <a:avLst/>
            <a:gdLst>
              <a:gd name="connsiteX0" fmla="*/ 0 w 8258370"/>
              <a:gd name="connsiteY0" fmla="*/ 599253 h 4421553"/>
              <a:gd name="connsiteX1" fmla="*/ 599253 w 8258370"/>
              <a:gd name="connsiteY1" fmla="*/ 0 h 4421553"/>
              <a:gd name="connsiteX2" fmla="*/ 7659117 w 8258370"/>
              <a:gd name="connsiteY2" fmla="*/ 0 h 4421553"/>
              <a:gd name="connsiteX3" fmla="*/ 8258370 w 8258370"/>
              <a:gd name="connsiteY3" fmla="*/ 599253 h 4421553"/>
              <a:gd name="connsiteX4" fmla="*/ 8258370 w 8258370"/>
              <a:gd name="connsiteY4" fmla="*/ 3822300 h 4421553"/>
              <a:gd name="connsiteX5" fmla="*/ 7659117 w 8258370"/>
              <a:gd name="connsiteY5" fmla="*/ 4421553 h 4421553"/>
              <a:gd name="connsiteX6" fmla="*/ 599253 w 8258370"/>
              <a:gd name="connsiteY6" fmla="*/ 4421553 h 4421553"/>
              <a:gd name="connsiteX7" fmla="*/ 0 w 8258370"/>
              <a:gd name="connsiteY7" fmla="*/ 3822300 h 4421553"/>
              <a:gd name="connsiteX8" fmla="*/ 0 w 8258370"/>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8370" h="4421553" fill="none" extrusionOk="0">
                <a:moveTo>
                  <a:pt x="0" y="599253"/>
                </a:moveTo>
                <a:cubicBezTo>
                  <a:pt x="1740" y="315385"/>
                  <a:pt x="294714" y="44339"/>
                  <a:pt x="599253" y="0"/>
                </a:cubicBezTo>
                <a:cubicBezTo>
                  <a:pt x="3509742" y="72427"/>
                  <a:pt x="6366780" y="61419"/>
                  <a:pt x="7659117" y="0"/>
                </a:cubicBezTo>
                <a:cubicBezTo>
                  <a:pt x="7983036" y="-48455"/>
                  <a:pt x="8203694" y="251757"/>
                  <a:pt x="8258370" y="599253"/>
                </a:cubicBezTo>
                <a:cubicBezTo>
                  <a:pt x="8359246" y="1011066"/>
                  <a:pt x="8151057" y="2412419"/>
                  <a:pt x="8258370" y="3822300"/>
                </a:cubicBezTo>
                <a:cubicBezTo>
                  <a:pt x="8260334" y="4143292"/>
                  <a:pt x="7972099" y="4401402"/>
                  <a:pt x="7659117" y="4421553"/>
                </a:cubicBezTo>
                <a:cubicBezTo>
                  <a:pt x="6144924" y="4451380"/>
                  <a:pt x="3323223" y="4342247"/>
                  <a:pt x="599253" y="4421553"/>
                </a:cubicBezTo>
                <a:cubicBezTo>
                  <a:pt x="330013" y="4414576"/>
                  <a:pt x="-32520" y="4159688"/>
                  <a:pt x="0" y="3822300"/>
                </a:cubicBezTo>
                <a:cubicBezTo>
                  <a:pt x="50037" y="2320250"/>
                  <a:pt x="770" y="1818915"/>
                  <a:pt x="0" y="599253"/>
                </a:cubicBezTo>
                <a:close/>
              </a:path>
              <a:path w="8258370" h="4421553" stroke="0" extrusionOk="0">
                <a:moveTo>
                  <a:pt x="0" y="599253"/>
                </a:moveTo>
                <a:cubicBezTo>
                  <a:pt x="32638" y="277191"/>
                  <a:pt x="282480" y="29555"/>
                  <a:pt x="599253" y="0"/>
                </a:cubicBezTo>
                <a:cubicBezTo>
                  <a:pt x="3149595" y="123000"/>
                  <a:pt x="4227349" y="-96860"/>
                  <a:pt x="7659117" y="0"/>
                </a:cubicBezTo>
                <a:cubicBezTo>
                  <a:pt x="7961018" y="-22145"/>
                  <a:pt x="8262123" y="260729"/>
                  <a:pt x="8258370" y="599253"/>
                </a:cubicBezTo>
                <a:cubicBezTo>
                  <a:pt x="8261543" y="2163788"/>
                  <a:pt x="8352637" y="2902557"/>
                  <a:pt x="8258370" y="3822300"/>
                </a:cubicBezTo>
                <a:cubicBezTo>
                  <a:pt x="8206795" y="4171943"/>
                  <a:pt x="7981690" y="4420181"/>
                  <a:pt x="7659117" y="4421553"/>
                </a:cubicBezTo>
                <a:cubicBezTo>
                  <a:pt x="6202989" y="4260846"/>
                  <a:pt x="2587384"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xmlns="" id="{785C095F-7EB4-4234-951B-3A82B0D30F10}"/>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9B795FBC-6CD5-4736-B547-AB9F41426D56}"/>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xmlns="" id="{15AB651C-24D9-4119-96E2-C89D574D81E2}"/>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833C52F3-CB3F-4E2B-9B50-233B4543B930}"/>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xmlns="" id="{596E2334-F09B-4D48-B1F2-6B7F9377360C}"/>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B21EF9A9-A715-4CED-B477-959A6B21977E}"/>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xmlns="" id="{DC439DFB-B9F9-4162-BD0D-E4DEE9D2F03E}"/>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DA06165A-8C97-41B8-A734-61CCB0F5458B}"/>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3" name="Picture 14" descr="Vector cute student cartoon character kid children school education hand draw art illustration">
            <a:extLst>
              <a:ext uri="{FF2B5EF4-FFF2-40B4-BE49-F238E27FC236}">
                <a16:creationId xmlns:a16="http://schemas.microsoft.com/office/drawing/2014/main" xmlns="" id="{C8198C4F-90A6-CC67-8BD9-C9720BFB7B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foregroundMark x1="69169" y1="16779" x2="69169" y2="16779"/>
                        <a14:backgroundMark x1="49521" y1="40045" x2="50958" y2="47427"/>
                        <a14:backgroundMark x1="50000" y1="38479" x2="50958" y2="56376"/>
                        <a14:backgroundMark x1="49840" y1="30649" x2="50000" y2="58389"/>
                        <a14:backgroundMark x1="50479" y1="45414" x2="48882" y2="29306"/>
                        <a14:backgroundMark x1="48882" y1="29306" x2="50479" y2="55481"/>
                        <a14:backgroundMark x1="50319" y1="41834" x2="50000" y2="25280"/>
                      </a14:backgroundRemoval>
                    </a14:imgEffect>
                  </a14:imgLayer>
                </a14:imgProps>
              </a:ext>
              <a:ext uri="{28A0092B-C50C-407E-A947-70E740481C1C}">
                <a14:useLocalDpi xmlns:a14="http://schemas.microsoft.com/office/drawing/2010/main" val="0"/>
              </a:ext>
            </a:extLst>
          </a:blip>
          <a:srcRect l="49839"/>
          <a:stretch/>
        </p:blipFill>
        <p:spPr bwMode="auto">
          <a:xfrm>
            <a:off x="8853682" y="1527444"/>
            <a:ext cx="3779520" cy="53803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4FC897E-F070-12B9-4F1F-D5442070BE44}"/>
              </a:ext>
            </a:extLst>
          </p:cNvPr>
          <p:cNvPicPr>
            <a:picLocks noChangeAspect="1"/>
          </p:cNvPicPr>
          <p:nvPr/>
        </p:nvPicPr>
        <p:blipFill>
          <a:blip r:embed="rId5"/>
          <a:stretch>
            <a:fillRect/>
          </a:stretch>
        </p:blipFill>
        <p:spPr>
          <a:xfrm>
            <a:off x="3338319" y="343505"/>
            <a:ext cx="4974767" cy="1469263"/>
          </a:xfrm>
          <a:prstGeom prst="rect">
            <a:avLst/>
          </a:prstGeom>
        </p:spPr>
      </p:pic>
    </p:spTree>
    <p:extLst>
      <p:ext uri="{BB962C8B-B14F-4D97-AF65-F5344CB8AC3E}">
        <p14:creationId xmlns:p14="http://schemas.microsoft.com/office/powerpoint/2010/main" val="16250459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E6033E5-E155-4C37-82EA-CEF334DBC67E}"/>
              </a:ext>
            </a:extLst>
          </p:cNvPr>
          <p:cNvPicPr>
            <a:picLocks noChangeAspect="1"/>
          </p:cNvPicPr>
          <p:nvPr/>
        </p:nvPicPr>
        <p:blipFill>
          <a:blip r:embed="rId3"/>
          <a:stretch>
            <a:fillRect/>
          </a:stretch>
        </p:blipFill>
        <p:spPr>
          <a:xfrm>
            <a:off x="190500" y="216988"/>
            <a:ext cx="5070824" cy="2340820"/>
          </a:xfrm>
          <a:prstGeom prst="rect">
            <a:avLst/>
          </a:prstGeom>
        </p:spPr>
      </p:pic>
    </p:spTree>
    <p:extLst>
      <p:ext uri="{BB962C8B-B14F-4D97-AF65-F5344CB8AC3E}">
        <p14:creationId xmlns:p14="http://schemas.microsoft.com/office/powerpoint/2010/main" val="22805659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17"/>
                                        </p:tgtEl>
                                        <p:attrNameLst>
                                          <p:attrName>r</p:attrName>
                                        </p:attrNameLst>
                                      </p:cBhvr>
                                    </p:animRot>
                                    <p:animRot by="-240000">
                                      <p:cBhvr>
                                        <p:cTn id="12" dur="600" fill="hold">
                                          <p:stCondLst>
                                            <p:cond delay="600"/>
                                          </p:stCondLst>
                                        </p:cTn>
                                        <p:tgtEl>
                                          <p:spTgt spid="17"/>
                                        </p:tgtEl>
                                        <p:attrNameLst>
                                          <p:attrName>r</p:attrName>
                                        </p:attrNameLst>
                                      </p:cBhvr>
                                    </p:animRot>
                                    <p:animRot by="240000">
                                      <p:cBhvr>
                                        <p:cTn id="13" dur="600" fill="hold">
                                          <p:stCondLst>
                                            <p:cond delay="1200"/>
                                          </p:stCondLst>
                                        </p:cTn>
                                        <p:tgtEl>
                                          <p:spTgt spid="17"/>
                                        </p:tgtEl>
                                        <p:attrNameLst>
                                          <p:attrName>r</p:attrName>
                                        </p:attrNameLst>
                                      </p:cBhvr>
                                    </p:animRot>
                                    <p:animRot by="-240000">
                                      <p:cBhvr>
                                        <p:cTn id="14" dur="600" fill="hold">
                                          <p:stCondLst>
                                            <p:cond delay="1800"/>
                                          </p:stCondLst>
                                        </p:cTn>
                                        <p:tgtEl>
                                          <p:spTgt spid="17"/>
                                        </p:tgtEl>
                                        <p:attrNameLst>
                                          <p:attrName>r</p:attrName>
                                        </p:attrNameLst>
                                      </p:cBhvr>
                                    </p:animRot>
                                    <p:animRot by="120000">
                                      <p:cBhvr>
                                        <p:cTn id="15"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79388D-BCD7-8A09-F703-4A3CE098DFAB}"/>
              </a:ext>
            </a:extLst>
          </p:cNvPr>
          <p:cNvPicPr>
            <a:picLocks noChangeAspect="1"/>
          </p:cNvPicPr>
          <p:nvPr/>
        </p:nvPicPr>
        <p:blipFill>
          <a:blip r:embed="rId2"/>
          <a:stretch>
            <a:fillRect/>
          </a:stretch>
        </p:blipFill>
        <p:spPr>
          <a:xfrm>
            <a:off x="196645" y="273672"/>
            <a:ext cx="9925148" cy="3596952"/>
          </a:xfrm>
          <a:prstGeom prst="rect">
            <a:avLst/>
          </a:prstGeom>
        </p:spPr>
      </p:pic>
    </p:spTree>
    <p:extLst>
      <p:ext uri="{BB962C8B-B14F-4D97-AF65-F5344CB8AC3E}">
        <p14:creationId xmlns:p14="http://schemas.microsoft.com/office/powerpoint/2010/main" val="2918697893"/>
      </p:ext>
    </p:extLst>
  </p:cSld>
  <p:clrMapOvr>
    <a:masterClrMapping/>
  </p:clrMapOvr>
  <p:transition spd="slow"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201BE3-ECC1-AD7C-11CA-775E17733A11}"/>
              </a:ext>
            </a:extLst>
          </p:cNvPr>
          <p:cNvPicPr>
            <a:picLocks noChangeAspect="1"/>
          </p:cNvPicPr>
          <p:nvPr/>
        </p:nvPicPr>
        <p:blipFill>
          <a:blip r:embed="rId2"/>
          <a:stretch>
            <a:fillRect/>
          </a:stretch>
        </p:blipFill>
        <p:spPr>
          <a:xfrm>
            <a:off x="2712426" y="210905"/>
            <a:ext cx="6767147" cy="2188654"/>
          </a:xfrm>
          <a:prstGeom prst="rect">
            <a:avLst/>
          </a:prstGeom>
        </p:spPr>
      </p:pic>
    </p:spTree>
    <p:extLst>
      <p:ext uri="{BB962C8B-B14F-4D97-AF65-F5344CB8AC3E}">
        <p14:creationId xmlns:p14="http://schemas.microsoft.com/office/powerpoint/2010/main" val="2614174805"/>
      </p:ext>
    </p:extLst>
  </p:cSld>
  <p:clrMapOvr>
    <a:masterClrMapping/>
  </p:clrMapOvr>
  <p:transition spd="slow"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F061A0D-EA38-4696-B412-CB39A162AFC2}"/>
              </a:ext>
            </a:extLst>
          </p:cNvPr>
          <p:cNvGrpSpPr/>
          <p:nvPr/>
        </p:nvGrpSpPr>
        <p:grpSpPr>
          <a:xfrm>
            <a:off x="330778" y="1579332"/>
            <a:ext cx="3172408" cy="1636095"/>
            <a:chOff x="139959" y="1387023"/>
            <a:chExt cx="3172408" cy="1636095"/>
          </a:xfrm>
        </p:grpSpPr>
        <p:sp>
          <p:nvSpPr>
            <p:cNvPr id="16" name="Rectangle: Rounded Corners 14">
              <a:extLst>
                <a:ext uri="{FF2B5EF4-FFF2-40B4-BE49-F238E27FC236}">
                  <a16:creationId xmlns:a16="http://schemas.microsoft.com/office/drawing/2014/main" xmlns="" id="{B37C2582-DF87-44C6-93FD-A22FD6180C2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xmlns="" id="{2A3A9E1C-A839-46CF-B876-5685B8A921C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xmlns="" id="{834DBA2A-94A9-41F4-9B5E-C9EA44C87C5B}"/>
              </a:ext>
            </a:extLst>
          </p:cNvPr>
          <p:cNvGrpSpPr/>
          <p:nvPr/>
        </p:nvGrpSpPr>
        <p:grpSpPr>
          <a:xfrm>
            <a:off x="7987538" y="1579332"/>
            <a:ext cx="3397434" cy="1559458"/>
            <a:chOff x="4424729" y="3902060"/>
            <a:chExt cx="3397434" cy="1559458"/>
          </a:xfrm>
        </p:grpSpPr>
        <p:sp>
          <p:nvSpPr>
            <p:cNvPr id="19" name="Rectangle: Rounded Corners 20">
              <a:extLst>
                <a:ext uri="{FF2B5EF4-FFF2-40B4-BE49-F238E27FC236}">
                  <a16:creationId xmlns:a16="http://schemas.microsoft.com/office/drawing/2014/main" xmlns="" id="{C9A5FAB1-F580-48B4-BD5F-8F111358DFB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20" name="Picture 19">
              <a:extLst>
                <a:ext uri="{FF2B5EF4-FFF2-40B4-BE49-F238E27FC236}">
                  <a16:creationId xmlns:a16="http://schemas.microsoft.com/office/drawing/2014/main" xmlns="" id="{9F02480A-244B-4595-B95B-038B1643BD2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30" name="Group 29">
            <a:extLst>
              <a:ext uri="{FF2B5EF4-FFF2-40B4-BE49-F238E27FC236}">
                <a16:creationId xmlns:a16="http://schemas.microsoft.com/office/drawing/2014/main" xmlns="" id="{B0B85CBC-CE0E-402E-8B33-CA666BFCDFF4}"/>
              </a:ext>
            </a:extLst>
          </p:cNvPr>
          <p:cNvGrpSpPr/>
          <p:nvPr/>
        </p:nvGrpSpPr>
        <p:grpSpPr>
          <a:xfrm>
            <a:off x="4431418" y="4996917"/>
            <a:ext cx="3329164" cy="1371679"/>
            <a:chOff x="8110962" y="1828720"/>
            <a:chExt cx="3329164" cy="1371679"/>
          </a:xfrm>
        </p:grpSpPr>
        <p:sp>
          <p:nvSpPr>
            <p:cNvPr id="31" name="Rectangle: Rounded Corners 26">
              <a:extLst>
                <a:ext uri="{FF2B5EF4-FFF2-40B4-BE49-F238E27FC236}">
                  <a16:creationId xmlns:a16="http://schemas.microsoft.com/office/drawing/2014/main" xmlns="" id="{0AC5E717-5BC1-47A9-BB7F-6832214E4AC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32" name="Picture 31">
              <a:extLst>
                <a:ext uri="{FF2B5EF4-FFF2-40B4-BE49-F238E27FC236}">
                  <a16:creationId xmlns:a16="http://schemas.microsoft.com/office/drawing/2014/main" xmlns="" id="{E48A0565-5CFF-420E-92A5-9BA5D330643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xmlns="" id="{8540E2C8-9D4E-76CA-0346-DCD767895BBF}"/>
              </a:ext>
            </a:extLst>
          </p:cNvPr>
          <p:cNvPicPr>
            <a:picLocks noChangeAspect="1"/>
          </p:cNvPicPr>
          <p:nvPr/>
        </p:nvPicPr>
        <p:blipFill>
          <a:blip r:embed="rId6"/>
          <a:stretch>
            <a:fillRect/>
          </a:stretch>
        </p:blipFill>
        <p:spPr>
          <a:xfrm>
            <a:off x="2578332" y="297808"/>
            <a:ext cx="6492803" cy="2840982"/>
          </a:xfrm>
          <a:prstGeom prst="rect">
            <a:avLst/>
          </a:prstGeom>
        </p:spPr>
      </p:pic>
    </p:spTree>
    <p:extLst>
      <p:ext uri="{BB962C8B-B14F-4D97-AF65-F5344CB8AC3E}">
        <p14:creationId xmlns:p14="http://schemas.microsoft.com/office/powerpoint/2010/main" val="381258264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fill="hold" nodeType="withEffect" p14:presetBounceEnd="66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6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fill="hold" nodeType="withEffect" p14:presetBounceEnd="66000">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14:bounceEnd="66000">
                                          <p:cBhvr additive="base">
                                            <p:cTn id="15"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3"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ppt_x"/>
                                              </p:val>
                                            </p:tav>
                                            <p:tav tm="100000">
                                              <p:val>
                                                <p:strVal val="#ppt_x"/>
                                              </p:val>
                                            </p:tav>
                                          </p:tavLst>
                                        </p:anim>
                                        <p:anim calcmode="lin" valueType="num">
                                          <p:cBhvr additive="base">
                                            <p:cTn id="21"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22A52AA-70C0-59EC-B61A-DC31F1591538}"/>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 name="Rectangle 1">
            <a:extLst>
              <a:ext uri="{FF2B5EF4-FFF2-40B4-BE49-F238E27FC236}">
                <a16:creationId xmlns:a16="http://schemas.microsoft.com/office/drawing/2014/main" xmlns="" id="{C442F8DE-FF23-4E53-A586-2C7C665B0EA0}"/>
              </a:ext>
            </a:extLst>
          </p:cNvPr>
          <p:cNvSpPr/>
          <p:nvPr/>
        </p:nvSpPr>
        <p:spPr>
          <a:xfrm>
            <a:off x="732914" y="1112981"/>
            <a:ext cx="10858692" cy="5339923"/>
          </a:xfrm>
          <a:prstGeom prst="rect">
            <a:avLst/>
          </a:prstGeom>
        </p:spPr>
        <p:txBody>
          <a:bodyPr wrap="square">
            <a:spAutoFit/>
          </a:bodyPr>
          <a:lstStyle/>
          <a:p>
            <a:pPr algn="just"/>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Giờ Trái Đất là sáng kiến của Quỹ Quốc tế về Bảo tồn Thiên nhiên</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nhằm nâng cao nhận thức cộng đồng về biến đổi khí hậu và tiết kiệm</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năng lượng trên toàn thế giới. Vào ngày thứ Bảy cuối cùng của tháng Ba</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hằng năm, các cá nhân và tổ chức tham gia sự kiện cùng tắt đèn điện và</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các thiết bị điện không ảnh hưởng lớn đến sinh hoạt trong vòng 60 phút</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(từ 20 giờ 30 phút đến 21 giờ 30 phút giờ địa phương).</a:t>
            </a:r>
          </a:p>
          <a:p>
            <a:pPr algn="just"/>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Chiến dịch Giờ Trái Đất bắt đầu từ năm 2007 ở Xít-ni với hai triệu người</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tham gia. Năm 2010 có tới 126 quốc gia tham gia. Năm 2020, Giờ Trái Đất</a:t>
            </a:r>
            <a:r>
              <a:rPr lang="en-US" sz="3100">
                <a:solidFill>
                  <a:srgbClr val="000000"/>
                </a:solidFill>
                <a:latin typeface="Calibri" panose="020F0502020204030204" pitchFamily="34" charset="0"/>
                <a:cs typeface="Calibri" panose="020F0502020204030204" pitchFamily="34" charset="0"/>
              </a:rPr>
              <a:t> </a:t>
            </a:r>
            <a:r>
              <a:rPr lang="vi-VN" sz="3100">
                <a:solidFill>
                  <a:srgbClr val="000000"/>
                </a:solidFill>
                <a:latin typeface="Calibri" panose="020F0502020204030204" pitchFamily="34" charset="0"/>
                <a:cs typeface="Calibri" panose="020F0502020204030204" pitchFamily="34" charset="0"/>
              </a:rPr>
              <a:t>đã nhận được sự ủng hộ của hơn 180 quốc gia và vùng lãnh thổ.</a:t>
            </a:r>
          </a:p>
        </p:txBody>
      </p:sp>
      <p:pic>
        <p:nvPicPr>
          <p:cNvPr id="6" name="Picture 5">
            <a:extLst>
              <a:ext uri="{FF2B5EF4-FFF2-40B4-BE49-F238E27FC236}">
                <a16:creationId xmlns:a16="http://schemas.microsoft.com/office/drawing/2014/main" xmlns="" id="{E8256378-E94C-D4FE-721F-D0BBF6E03ECF}"/>
              </a:ext>
            </a:extLst>
          </p:cNvPr>
          <p:cNvPicPr>
            <a:picLocks noChangeAspect="1"/>
          </p:cNvPicPr>
          <p:nvPr/>
        </p:nvPicPr>
        <p:blipFill>
          <a:blip r:embed="rId2"/>
          <a:stretch>
            <a:fillRect/>
          </a:stretch>
        </p:blipFill>
        <p:spPr>
          <a:xfrm>
            <a:off x="4292178" y="348633"/>
            <a:ext cx="7504826" cy="707197"/>
          </a:xfrm>
          <a:prstGeom prst="rect">
            <a:avLst/>
          </a:prstGeom>
        </p:spPr>
      </p:pic>
    </p:spTree>
    <p:extLst>
      <p:ext uri="{BB962C8B-B14F-4D97-AF65-F5344CB8AC3E}">
        <p14:creationId xmlns:p14="http://schemas.microsoft.com/office/powerpoint/2010/main" val="190802566"/>
      </p:ext>
    </p:extLst>
  </p:cSld>
  <p:clrMapOvr>
    <a:masterClrMapping/>
  </p:clrMapOvr>
  <p:transition spd="slow"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PRESENTATION_TITLE" val="简约卡通多媒体公开课课件PPT模板"/>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1E88C4"/>
      </a:accent1>
      <a:accent2>
        <a:srgbClr val="3C706B"/>
      </a:accent2>
      <a:accent3>
        <a:srgbClr val="EF8034"/>
      </a:accent3>
      <a:accent4>
        <a:srgbClr val="3C706B"/>
      </a:accent4>
      <a:accent5>
        <a:srgbClr val="8C9F67"/>
      </a:accent5>
      <a:accent6>
        <a:srgbClr val="EF8034"/>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千图.potx" id="{A94BCD76-B219-433F-BA5C-5BD7EC5950C5}" vid="{3418832C-F13D-4A66-8456-67D2A382EF15}"/>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494</TotalTime>
  <Words>1508</Words>
  <Application>Microsoft Office PowerPoint</Application>
  <PresentationFormat>Custom</PresentationFormat>
  <Paragraphs>150</Paragraphs>
  <Slides>51</Slides>
  <Notes>5</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Arial</vt:lpstr>
      <vt:lpstr>Roboto</vt:lpstr>
      <vt:lpstr>UTM Duepuntozero</vt:lpstr>
      <vt:lpstr>LNTH-LuoLuoNotangYuanTi 1</vt:lpstr>
      <vt:lpstr>UTM Mother</vt:lpstr>
      <vt:lpstr>Calibri</vt:lpstr>
      <vt:lpstr>UVN Banh Mi</vt:lpstr>
      <vt:lpstr>Calibri Light</vt:lpstr>
      <vt:lpstr>等线</vt:lpstr>
      <vt:lpstr>微软雅黑</vt:lpstr>
      <vt:lpstr>Times New Roman</vt:lpstr>
      <vt:lpstr>PPT定制1801380800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cp:revision>
  <dcterms:created xsi:type="dcterms:W3CDTF">2017-12-03T06:58:44Z</dcterms:created>
  <dcterms:modified xsi:type="dcterms:W3CDTF">2025-01-16T07:57:18Z</dcterms:modified>
  <cp:category>9Slide.vn</cp:category>
</cp:coreProperties>
</file>