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61" r:id="rId5"/>
    <p:sldId id="317" r:id="rId6"/>
    <p:sldId id="280" r:id="rId7"/>
    <p:sldId id="281" r:id="rId8"/>
    <p:sldId id="282" r:id="rId9"/>
    <p:sldId id="318" r:id="rId10"/>
    <p:sldId id="283" r:id="rId11"/>
    <p:sldId id="320" r:id="rId12"/>
    <p:sldId id="321" r:id="rId13"/>
    <p:sldId id="322" r:id="rId14"/>
    <p:sldId id="323" r:id="rId15"/>
    <p:sldId id="324" r:id="rId16"/>
    <p:sldId id="325" r:id="rId17"/>
    <p:sldId id="326" r:id="rId18"/>
    <p:sldId id="327" r:id="rId19"/>
    <p:sldId id="328" r:id="rId20"/>
    <p:sldId id="330" r:id="rId21"/>
    <p:sldId id="329" r:id="rId22"/>
    <p:sldId id="308" r:id="rId23"/>
    <p:sldId id="292" r:id="rId24"/>
    <p:sldId id="293" r:id="rId25"/>
    <p:sldId id="294" r:id="rId26"/>
    <p:sldId id="331" r:id="rId27"/>
    <p:sldId id="309" r:id="rId28"/>
    <p:sldId id="332" r:id="rId29"/>
    <p:sldId id="333" r:id="rId30"/>
    <p:sldId id="334" r:id="rId31"/>
    <p:sldId id="310" r:id="rId32"/>
    <p:sldId id="335" r:id="rId33"/>
    <p:sldId id="336" r:id="rId34"/>
    <p:sldId id="337" r:id="rId35"/>
    <p:sldId id="300" r:id="rId36"/>
    <p:sldId id="264" r:id="rId37"/>
    <p:sldId id="302" r:id="rId38"/>
    <p:sldId id="311" r:id="rId39"/>
    <p:sldId id="312" r:id="rId40"/>
    <p:sldId id="338" r:id="rId41"/>
    <p:sldId id="260" r:id="rId42"/>
    <p:sldId id="305"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3B"/>
    <a:srgbClr val="FAD5E5"/>
    <a:srgbClr val="C7EAFC"/>
    <a:srgbClr val="FDE8CC"/>
    <a:srgbClr val="FBDCE2"/>
    <a:srgbClr val="D9D4E9"/>
    <a:srgbClr val="D9EAD3"/>
    <a:srgbClr val="FDDECD"/>
    <a:srgbClr val="CCFFFF"/>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2B0E7-2A11-4C0A-89C2-9F0F20FED3AE}" v="124" dt="2023-08-25T23:55:44.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3" autoAdjust="0"/>
    <p:restoredTop sz="91824" autoAdjust="0"/>
  </p:normalViewPr>
  <p:slideViewPr>
    <p:cSldViewPr>
      <p:cViewPr varScale="1">
        <p:scale>
          <a:sx n="48" d="100"/>
          <a:sy n="48" d="100"/>
        </p:scale>
        <p:origin x="-816" y="20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y Lê" userId="761b57f88227c35c" providerId="LiveId" clId="{0D82B0E7-2A11-4C0A-89C2-9F0F20FED3AE}"/>
    <pc:docChg chg="undo custSel modSld">
      <pc:chgData name="Phương Vy Lê" userId="761b57f88227c35c" providerId="LiveId" clId="{0D82B0E7-2A11-4C0A-89C2-9F0F20FED3AE}" dt="2023-08-25T23:56:16.731" v="228" actId="20577"/>
      <pc:docMkLst>
        <pc:docMk/>
      </pc:docMkLst>
      <pc:sldChg chg="modSp mod">
        <pc:chgData name="Phương Vy Lê" userId="761b57f88227c35c" providerId="LiveId" clId="{0D82B0E7-2A11-4C0A-89C2-9F0F20FED3AE}" dt="2023-08-25T23:33:42.293" v="13" actId="1035"/>
        <pc:sldMkLst>
          <pc:docMk/>
          <pc:sldMk cId="0" sldId="256"/>
        </pc:sldMkLst>
        <pc:spChg chg="mod">
          <ac:chgData name="Phương Vy Lê" userId="761b57f88227c35c" providerId="LiveId" clId="{0D82B0E7-2A11-4C0A-89C2-9F0F20FED3AE}" dt="2023-08-25T23:33:42.293" v="13" actId="1035"/>
          <ac:spMkLst>
            <pc:docMk/>
            <pc:sldMk cId="0" sldId="256"/>
            <ac:spMk id="33" creationId="{3DDD8E4E-95EB-65B8-A637-4C3C516A780D}"/>
          </ac:spMkLst>
        </pc:spChg>
      </pc:sldChg>
      <pc:sldChg chg="addSp delSp modSp mod modAnim">
        <pc:chgData name="Phương Vy Lê" userId="761b57f88227c35c" providerId="LiveId" clId="{0D82B0E7-2A11-4C0A-89C2-9F0F20FED3AE}" dt="2023-08-25T23:55:44.229" v="226"/>
        <pc:sldMkLst>
          <pc:docMk/>
          <pc:sldMk cId="0" sldId="260"/>
        </pc:sldMkLst>
        <pc:spChg chg="mod">
          <ac:chgData name="Phương Vy Lê" userId="761b57f88227c35c" providerId="LiveId" clId="{0D82B0E7-2A11-4C0A-89C2-9F0F20FED3AE}" dt="2023-08-25T23:46:14.667" v="97" actId="1076"/>
          <ac:spMkLst>
            <pc:docMk/>
            <pc:sldMk cId="0" sldId="260"/>
            <ac:spMk id="2" creationId="{00000000-0000-0000-0000-000000000000}"/>
          </ac:spMkLst>
        </pc:spChg>
        <pc:spChg chg="del mod">
          <ac:chgData name="Phương Vy Lê" userId="761b57f88227c35c" providerId="LiveId" clId="{0D82B0E7-2A11-4C0A-89C2-9F0F20FED3AE}" dt="2023-08-25T23:46:37.034" v="102" actId="478"/>
          <ac:spMkLst>
            <pc:docMk/>
            <pc:sldMk cId="0" sldId="260"/>
            <ac:spMk id="10" creationId="{70849637-FDE6-F732-C70F-235567D822CC}"/>
          </ac:spMkLst>
        </pc:spChg>
        <pc:spChg chg="mod">
          <ac:chgData name="Phương Vy Lê" userId="761b57f88227c35c" providerId="LiveId" clId="{0D82B0E7-2A11-4C0A-89C2-9F0F20FED3AE}" dt="2023-08-25T23:49:13.545" v="171" actId="34135"/>
          <ac:spMkLst>
            <pc:docMk/>
            <pc:sldMk cId="0" sldId="260"/>
            <ac:spMk id="11" creationId="{3B334380-D97A-6518-6212-CB1ADF0EAB06}"/>
          </ac:spMkLst>
        </pc:spChg>
        <pc:spChg chg="mod">
          <ac:chgData name="Phương Vy Lê" userId="761b57f88227c35c" providerId="LiveId" clId="{0D82B0E7-2A11-4C0A-89C2-9F0F20FED3AE}" dt="2023-08-25T23:49:13.545" v="171" actId="34135"/>
          <ac:spMkLst>
            <pc:docMk/>
            <pc:sldMk cId="0" sldId="260"/>
            <ac:spMk id="12" creationId="{F8D40D42-9C8A-A7BA-65CC-0088C6478E3B}"/>
          </ac:spMkLst>
        </pc:spChg>
        <pc:spChg chg="mod">
          <ac:chgData name="Phương Vy Lê" userId="761b57f88227c35c" providerId="LiveId" clId="{0D82B0E7-2A11-4C0A-89C2-9F0F20FED3AE}" dt="2023-08-25T23:49:13.545" v="171" actId="34135"/>
          <ac:spMkLst>
            <pc:docMk/>
            <pc:sldMk cId="0" sldId="260"/>
            <ac:spMk id="13" creationId="{55AB716D-0FA0-AA76-760A-2E9FCAFC35F9}"/>
          </ac:spMkLst>
        </pc:spChg>
        <pc:spChg chg="mod">
          <ac:chgData name="Phương Vy Lê" userId="761b57f88227c35c" providerId="LiveId" clId="{0D82B0E7-2A11-4C0A-89C2-9F0F20FED3AE}" dt="2023-08-25T23:49:13.545" v="171" actId="34135"/>
          <ac:spMkLst>
            <pc:docMk/>
            <pc:sldMk cId="0" sldId="260"/>
            <ac:spMk id="15" creationId="{68412687-69BB-F558-21E5-C87B570F9141}"/>
          </ac:spMkLst>
        </pc:spChg>
        <pc:spChg chg="mod">
          <ac:chgData name="Phương Vy Lê" userId="761b57f88227c35c" providerId="LiveId" clId="{0D82B0E7-2A11-4C0A-89C2-9F0F20FED3AE}" dt="2023-08-25T23:48:55.231" v="165" actId="1076"/>
          <ac:spMkLst>
            <pc:docMk/>
            <pc:sldMk cId="0" sldId="260"/>
            <ac:spMk id="16" creationId="{00000000-0000-0000-0000-000000000000}"/>
          </ac:spMkLst>
        </pc:spChg>
        <pc:spChg chg="mod">
          <ac:chgData name="Phương Vy Lê" userId="761b57f88227c35c" providerId="LiveId" clId="{0D82B0E7-2A11-4C0A-89C2-9F0F20FED3AE}" dt="2023-08-25T23:48:57.509" v="166" actId="1076"/>
          <ac:spMkLst>
            <pc:docMk/>
            <pc:sldMk cId="0" sldId="260"/>
            <ac:spMk id="17" creationId="{00000000-0000-0000-0000-000000000000}"/>
          </ac:spMkLst>
        </pc:spChg>
        <pc:spChg chg="mod">
          <ac:chgData name="Phương Vy Lê" userId="761b57f88227c35c" providerId="LiveId" clId="{0D82B0E7-2A11-4C0A-89C2-9F0F20FED3AE}" dt="2023-08-25T23:49:05.415" v="169" actId="1076"/>
          <ac:spMkLst>
            <pc:docMk/>
            <pc:sldMk cId="0" sldId="260"/>
            <ac:spMk id="18" creationId="{00000000-0000-0000-0000-000000000000}"/>
          </ac:spMkLst>
        </pc:spChg>
        <pc:spChg chg="mod">
          <ac:chgData name="Phương Vy Lê" userId="761b57f88227c35c" providerId="LiveId" clId="{0D82B0E7-2A11-4C0A-89C2-9F0F20FED3AE}" dt="2023-08-25T23:49:00.971" v="167" actId="1076"/>
          <ac:spMkLst>
            <pc:docMk/>
            <pc:sldMk cId="0" sldId="260"/>
            <ac:spMk id="20" creationId="{00000000-0000-0000-0000-000000000000}"/>
          </ac:spMkLst>
        </pc:spChg>
        <pc:spChg chg="mod">
          <ac:chgData name="Phương Vy Lê" userId="761b57f88227c35c" providerId="LiveId" clId="{0D82B0E7-2A11-4C0A-89C2-9F0F20FED3AE}" dt="2023-08-25T23:49:03.056" v="168" actId="1076"/>
          <ac:spMkLst>
            <pc:docMk/>
            <pc:sldMk cId="0" sldId="260"/>
            <ac:spMk id="21" creationId="{00000000-0000-0000-0000-000000000000}"/>
          </ac:spMkLst>
        </pc:spChg>
        <pc:spChg chg="add mod">
          <ac:chgData name="Phương Vy Lê" userId="761b57f88227c35c" providerId="LiveId" clId="{0D82B0E7-2A11-4C0A-89C2-9F0F20FED3AE}" dt="2023-08-25T23:50:05.751" v="179" actId="1076"/>
          <ac:spMkLst>
            <pc:docMk/>
            <pc:sldMk cId="0" sldId="260"/>
            <ac:spMk id="22" creationId="{53B1C8DA-D856-FBCF-3ECB-BE5DF6C5262D}"/>
          </ac:spMkLst>
        </pc:spChg>
        <pc:spChg chg="add mod">
          <ac:chgData name="Phương Vy Lê" userId="761b57f88227c35c" providerId="LiveId" clId="{0D82B0E7-2A11-4C0A-89C2-9F0F20FED3AE}" dt="2023-08-25T23:50:05.751" v="179" actId="1076"/>
          <ac:spMkLst>
            <pc:docMk/>
            <pc:sldMk cId="0" sldId="260"/>
            <ac:spMk id="23" creationId="{5CEAECC5-72C0-7B8A-C09B-48148BDC9B59}"/>
          </ac:spMkLst>
        </pc:spChg>
        <pc:spChg chg="add mod">
          <ac:chgData name="Phương Vy Lê" userId="761b57f88227c35c" providerId="LiveId" clId="{0D82B0E7-2A11-4C0A-89C2-9F0F20FED3AE}" dt="2023-08-25T23:50:05.751" v="179" actId="1076"/>
          <ac:spMkLst>
            <pc:docMk/>
            <pc:sldMk cId="0" sldId="260"/>
            <ac:spMk id="25" creationId="{D99919ED-3787-5009-42A6-F0F7AD2BAD7E}"/>
          </ac:spMkLst>
        </pc:spChg>
        <pc:spChg chg="add mod">
          <ac:chgData name="Phương Vy Lê" userId="761b57f88227c35c" providerId="LiveId" clId="{0D82B0E7-2A11-4C0A-89C2-9F0F20FED3AE}" dt="2023-08-25T23:50:05.751" v="179" actId="1076"/>
          <ac:spMkLst>
            <pc:docMk/>
            <pc:sldMk cId="0" sldId="260"/>
            <ac:spMk id="26" creationId="{4FFED4A7-6A69-A3EE-E5C8-D423D96CE218}"/>
          </ac:spMkLst>
        </pc:spChg>
        <pc:spChg chg="add mod">
          <ac:chgData name="Phương Vy Lê" userId="761b57f88227c35c" providerId="LiveId" clId="{0D82B0E7-2A11-4C0A-89C2-9F0F20FED3AE}" dt="2023-08-25T23:50:13.066" v="180" actId="571"/>
          <ac:spMkLst>
            <pc:docMk/>
            <pc:sldMk cId="0" sldId="260"/>
            <ac:spMk id="27" creationId="{CF22D4BB-4F6C-A875-1DFA-076BA564B220}"/>
          </ac:spMkLst>
        </pc:spChg>
        <pc:spChg chg="add mod">
          <ac:chgData name="Phương Vy Lê" userId="761b57f88227c35c" providerId="LiveId" clId="{0D82B0E7-2A11-4C0A-89C2-9F0F20FED3AE}" dt="2023-08-25T23:50:13.066" v="180" actId="571"/>
          <ac:spMkLst>
            <pc:docMk/>
            <pc:sldMk cId="0" sldId="260"/>
            <ac:spMk id="28" creationId="{B5C2188B-6FC5-B075-8FBB-AB401B09C276}"/>
          </ac:spMkLst>
        </pc:spChg>
        <pc:spChg chg="add mod">
          <ac:chgData name="Phương Vy Lê" userId="761b57f88227c35c" providerId="LiveId" clId="{0D82B0E7-2A11-4C0A-89C2-9F0F20FED3AE}" dt="2023-08-25T23:50:13.066" v="180" actId="571"/>
          <ac:spMkLst>
            <pc:docMk/>
            <pc:sldMk cId="0" sldId="260"/>
            <ac:spMk id="29" creationId="{6478C386-B16F-E56E-A7D0-FDAA01C6E3DD}"/>
          </ac:spMkLst>
        </pc:spChg>
        <pc:spChg chg="add mod">
          <ac:chgData name="Phương Vy Lê" userId="761b57f88227c35c" providerId="LiveId" clId="{0D82B0E7-2A11-4C0A-89C2-9F0F20FED3AE}" dt="2023-08-25T23:50:13.066" v="180" actId="571"/>
          <ac:spMkLst>
            <pc:docMk/>
            <pc:sldMk cId="0" sldId="260"/>
            <ac:spMk id="30" creationId="{2C73AFBE-C36A-AA6B-12E5-728D83D89D4D}"/>
          </ac:spMkLst>
        </pc:spChg>
        <pc:grpChg chg="add mod">
          <ac:chgData name="Phương Vy Lê" userId="761b57f88227c35c" providerId="LiveId" clId="{0D82B0E7-2A11-4C0A-89C2-9F0F20FED3AE}" dt="2023-08-25T23:49:13.545" v="171" actId="34135"/>
          <ac:grpSpMkLst>
            <pc:docMk/>
            <pc:sldMk cId="0" sldId="260"/>
            <ac:grpSpMk id="4" creationId="{8B8B9A11-E3ED-DE81-D692-36CB027B1D7B}"/>
          </ac:grpSpMkLst>
        </pc:grpChg>
        <pc:grpChg chg="mod">
          <ac:chgData name="Phương Vy Lê" userId="761b57f88227c35c" providerId="LiveId" clId="{0D82B0E7-2A11-4C0A-89C2-9F0F20FED3AE}" dt="2023-08-25T23:49:13.545" v="171" actId="34135"/>
          <ac:grpSpMkLst>
            <pc:docMk/>
            <pc:sldMk cId="0" sldId="260"/>
            <ac:grpSpMk id="5" creationId="{14CF90C3-BDB9-B8BA-FD3C-A74DA20C658A}"/>
          </ac:grpSpMkLst>
        </pc:grpChg>
        <pc:grpChg chg="mod">
          <ac:chgData name="Phương Vy Lê" userId="761b57f88227c35c" providerId="LiveId" clId="{0D82B0E7-2A11-4C0A-89C2-9F0F20FED3AE}" dt="2023-08-25T23:49:13.545" v="171" actId="34135"/>
          <ac:grpSpMkLst>
            <pc:docMk/>
            <pc:sldMk cId="0" sldId="260"/>
            <ac:grpSpMk id="6" creationId="{991E2DD9-E18C-E95B-BE2A-6211D5718692}"/>
          </ac:grpSpMkLst>
        </pc:grpChg>
        <pc:grpChg chg="mod">
          <ac:chgData name="Phương Vy Lê" userId="761b57f88227c35c" providerId="LiveId" clId="{0D82B0E7-2A11-4C0A-89C2-9F0F20FED3AE}" dt="2023-08-25T23:48:46.437" v="163" actId="1076"/>
          <ac:grpSpMkLst>
            <pc:docMk/>
            <pc:sldMk cId="0" sldId="260"/>
            <ac:grpSpMk id="33" creationId="{00000000-0000-0000-0000-000000000000}"/>
          </ac:grpSpMkLst>
        </pc:grpChg>
      </pc:sldChg>
      <pc:sldChg chg="modSp mod">
        <pc:chgData name="Phương Vy Lê" userId="761b57f88227c35c" providerId="LiveId" clId="{0D82B0E7-2A11-4C0A-89C2-9F0F20FED3AE}" dt="2023-08-25T23:47:41.144" v="114" actId="1036"/>
        <pc:sldMkLst>
          <pc:docMk/>
          <pc:sldMk cId="0" sldId="264"/>
        </pc:sldMkLst>
        <pc:spChg chg="mod">
          <ac:chgData name="Phương Vy Lê" userId="761b57f88227c35c" providerId="LiveId" clId="{0D82B0E7-2A11-4C0A-89C2-9F0F20FED3AE}" dt="2023-08-25T23:47:41.144" v="114" actId="1036"/>
          <ac:spMkLst>
            <pc:docMk/>
            <pc:sldMk cId="0" sldId="264"/>
            <ac:spMk id="25" creationId="{00000000-0000-0000-0000-000000000000}"/>
          </ac:spMkLst>
        </pc:spChg>
        <pc:grpChg chg="mod">
          <ac:chgData name="Phương Vy Lê" userId="761b57f88227c35c" providerId="LiveId" clId="{0D82B0E7-2A11-4C0A-89C2-9F0F20FED3AE}" dt="2023-08-25T23:47:03.244" v="107" actId="1076"/>
          <ac:grpSpMkLst>
            <pc:docMk/>
            <pc:sldMk cId="0" sldId="264"/>
            <ac:grpSpMk id="26" creationId="{00000000-0000-0000-0000-000000000000}"/>
          </ac:grpSpMkLst>
        </pc:grpChg>
      </pc:sldChg>
      <pc:sldChg chg="modSp mod">
        <pc:chgData name="Phương Vy Lê" userId="761b57f88227c35c" providerId="LiveId" clId="{0D82B0E7-2A11-4C0A-89C2-9F0F20FED3AE}" dt="2023-08-25T23:56:16.731" v="228" actId="20577"/>
        <pc:sldMkLst>
          <pc:docMk/>
          <pc:sldMk cId="2553271015" sldId="279"/>
        </pc:sldMkLst>
        <pc:spChg chg="mod">
          <ac:chgData name="Phương Vy Lê" userId="761b57f88227c35c" providerId="LiveId" clId="{0D82B0E7-2A11-4C0A-89C2-9F0F20FED3AE}" dt="2023-08-25T23:56:16.731" v="228" actId="20577"/>
          <ac:spMkLst>
            <pc:docMk/>
            <pc:sldMk cId="2553271015" sldId="279"/>
            <ac:spMk id="19" creationId="{00000000-0000-0000-0000-000000000000}"/>
          </ac:spMkLst>
        </pc:spChg>
      </pc:sldChg>
      <pc:sldChg chg="modAnim">
        <pc:chgData name="Phương Vy Lê" userId="761b57f88227c35c" providerId="LiveId" clId="{0D82B0E7-2A11-4C0A-89C2-9F0F20FED3AE}" dt="2023-08-25T23:40:10.865" v="28"/>
        <pc:sldMkLst>
          <pc:docMk/>
          <pc:sldMk cId="4227886114" sldId="298"/>
        </pc:sldMkLst>
      </pc:sldChg>
      <pc:sldChg chg="modSp mod modAnim">
        <pc:chgData name="Phương Vy Lê" userId="761b57f88227c35c" providerId="LiveId" clId="{0D82B0E7-2A11-4C0A-89C2-9F0F20FED3AE}" dt="2023-08-25T23:42:37.171" v="78" actId="1036"/>
        <pc:sldMkLst>
          <pc:docMk/>
          <pc:sldMk cId="1771825477" sldId="299"/>
        </pc:sldMkLst>
        <pc:spChg chg="mod">
          <ac:chgData name="Phương Vy Lê" userId="761b57f88227c35c" providerId="LiveId" clId="{0D82B0E7-2A11-4C0A-89C2-9F0F20FED3AE}" dt="2023-08-25T23:42:12.654" v="61" actId="1035"/>
          <ac:spMkLst>
            <pc:docMk/>
            <pc:sldMk cId="1771825477" sldId="299"/>
            <ac:spMk id="33" creationId="{00000000-0000-0000-0000-000000000000}"/>
          </ac:spMkLst>
        </pc:spChg>
        <pc:spChg chg="mod">
          <ac:chgData name="Phương Vy Lê" userId="761b57f88227c35c" providerId="LiveId" clId="{0D82B0E7-2A11-4C0A-89C2-9F0F20FED3AE}" dt="2023-08-25T23:42:21.119" v="64" actId="1038"/>
          <ac:spMkLst>
            <pc:docMk/>
            <pc:sldMk cId="1771825477" sldId="299"/>
            <ac:spMk id="37" creationId="{00000000-0000-0000-0000-000000000000}"/>
          </ac:spMkLst>
        </pc:spChg>
        <pc:spChg chg="mod">
          <ac:chgData name="Phương Vy Lê" userId="761b57f88227c35c" providerId="LiveId" clId="{0D82B0E7-2A11-4C0A-89C2-9F0F20FED3AE}" dt="2023-08-25T23:41:30.539" v="47" actId="1037"/>
          <ac:spMkLst>
            <pc:docMk/>
            <pc:sldMk cId="1771825477" sldId="299"/>
            <ac:spMk id="38" creationId="{53D4367F-19F1-E9E2-9811-2735E5462D15}"/>
          </ac:spMkLst>
        </pc:spChg>
        <pc:grpChg chg="mod">
          <ac:chgData name="Phương Vy Lê" userId="761b57f88227c35c" providerId="LiveId" clId="{0D82B0E7-2A11-4C0A-89C2-9F0F20FED3AE}" dt="2023-08-25T23:42:37.171" v="78" actId="1036"/>
          <ac:grpSpMkLst>
            <pc:docMk/>
            <pc:sldMk cId="1771825477" sldId="299"/>
            <ac:grpSpMk id="3" creationId="{00000000-0000-0000-0000-000000000000}"/>
          </ac:grpSpMkLst>
        </pc:grpChg>
      </pc:sldChg>
      <pc:sldChg chg="modTransition modAnim">
        <pc:chgData name="Phương Vy Lê" userId="761b57f88227c35c" providerId="LiveId" clId="{0D82B0E7-2A11-4C0A-89C2-9F0F20FED3AE}" dt="2023-08-25T23:45:40.131" v="89"/>
        <pc:sldMkLst>
          <pc:docMk/>
          <pc:sldMk cId="4126202268" sldId="305"/>
        </pc:sldMkLst>
      </pc:sldChg>
      <pc:sldChg chg="modAnim">
        <pc:chgData name="Phương Vy Lê" userId="761b57f88227c35c" providerId="LiveId" clId="{0D82B0E7-2A11-4C0A-89C2-9F0F20FED3AE}" dt="2023-08-25T23:37:24.291" v="23"/>
        <pc:sldMkLst>
          <pc:docMk/>
          <pc:sldMk cId="2584270610" sldId="307"/>
        </pc:sldMkLst>
      </pc:sldChg>
      <pc:sldChg chg="modSp mod">
        <pc:chgData name="Phương Vy Lê" userId="761b57f88227c35c" providerId="LiveId" clId="{0D82B0E7-2A11-4C0A-89C2-9F0F20FED3AE}" dt="2023-08-25T23:46:52.806" v="106" actId="1076"/>
        <pc:sldMkLst>
          <pc:docMk/>
          <pc:sldMk cId="2179620597" sldId="312"/>
        </pc:sldMkLst>
        <pc:spChg chg="mod">
          <ac:chgData name="Phương Vy Lê" userId="761b57f88227c35c" providerId="LiveId" clId="{0D82B0E7-2A11-4C0A-89C2-9F0F20FED3AE}" dt="2023-08-25T23:46:52.806" v="106" actId="1076"/>
          <ac:spMkLst>
            <pc:docMk/>
            <pc:sldMk cId="2179620597" sldId="312"/>
            <ac:spMk id="18" creationId="{00000000-0000-0000-0000-000000000000}"/>
          </ac:spMkLst>
        </pc:spChg>
      </pc:sldChg>
      <pc:sldChg chg="modAnim">
        <pc:chgData name="Phương Vy Lê" userId="761b57f88227c35c" providerId="LiveId" clId="{0D82B0E7-2A11-4C0A-89C2-9F0F20FED3AE}" dt="2023-08-25T23:36:35.187" v="16"/>
        <pc:sldMkLst>
          <pc:docMk/>
          <pc:sldMk cId="3380200770"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16/01/2025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1</a:t>
            </a:fld>
            <a:endParaRPr lang="en-US"/>
          </a:p>
        </p:txBody>
      </p:sp>
    </p:spTree>
    <p:extLst>
      <p:ext uri="{BB962C8B-B14F-4D97-AF65-F5344CB8AC3E}">
        <p14:creationId xmlns:p14="http://schemas.microsoft.com/office/powerpoint/2010/main" val="42736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7AA8698-2815-B436-1816-84282C257BE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xmlns=""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118800" y="1898587"/>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50.png"/><Relationship Id="rId12" Type="http://schemas.openxmlformats.org/officeDocument/2006/relationships/image" Target="../media/image6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48.png"/><Relationship Id="rId9" Type="http://schemas.openxmlformats.org/officeDocument/2006/relationships/image" Target="../media/image38.png"/><Relationship Id="rId14"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48.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50.png"/><Relationship Id="rId12" Type="http://schemas.openxmlformats.org/officeDocument/2006/relationships/image" Target="../media/image6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48.png"/><Relationship Id="rId9" Type="http://schemas.openxmlformats.org/officeDocument/2006/relationships/image" Target="../media/image38.png"/><Relationship Id="rId14"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38.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60.svg"/><Relationship Id="rId4" Type="http://schemas.openxmlformats.org/officeDocument/2006/relationships/image" Target="../media/image48.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7.em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pn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sv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5.png"/><Relationship Id="rId4" Type="http://schemas.openxmlformats.org/officeDocument/2006/relationships/image" Target="../media/image24.svg"/><Relationship Id="rId9" Type="http://schemas.openxmlformats.org/officeDocument/2006/relationships/image" Target="../media/image24.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35.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56.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8.png"/><Relationship Id="rId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png"/><Relationship Id="rId3" Type="http://schemas.openxmlformats.org/officeDocument/2006/relationships/image" Target="../media/image56.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60.pn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2.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62.png"/><Relationship Id="rId2" Type="http://schemas.openxmlformats.org/officeDocument/2006/relationships/image" Target="../media/image3.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6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56.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33.png"/><Relationship Id="rId17" Type="http://schemas.openxmlformats.org/officeDocument/2006/relationships/image" Target="../media/image65.png"/><Relationship Id="rId2" Type="http://schemas.openxmlformats.org/officeDocument/2006/relationships/image" Target="../media/image56.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8.svg"/><Relationship Id="rId5" Type="http://schemas.openxmlformats.org/officeDocument/2006/relationships/image" Target="../media/image31.png"/><Relationship Id="rId15" Type="http://schemas.openxmlformats.org/officeDocument/2006/relationships/image" Target="../media/image64.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15.png"/><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png"/><Relationship Id="rId3" Type="http://schemas.openxmlformats.org/officeDocument/2006/relationships/image" Target="../media/image30.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12.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6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56.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74.sv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69.emf"/><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6.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9.png"/><Relationship Id="rId7"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58.sv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9.svg"/><Relationship Id="rId3" Type="http://schemas.openxmlformats.org/officeDocument/2006/relationships/image" Target="../media/image56.png"/><Relationship Id="rId7" Type="http://schemas.openxmlformats.org/officeDocument/2006/relationships/image" Target="../media/image74.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1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33.png"/><Relationship Id="rId17" Type="http://schemas.openxmlformats.org/officeDocument/2006/relationships/image" Target="../media/image65.png"/><Relationship Id="rId2" Type="http://schemas.openxmlformats.org/officeDocument/2006/relationships/image" Target="../media/image56.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8.svg"/><Relationship Id="rId5" Type="http://schemas.openxmlformats.org/officeDocument/2006/relationships/image" Target="../media/image31.png"/><Relationship Id="rId15" Type="http://schemas.openxmlformats.org/officeDocument/2006/relationships/image" Target="../media/image64.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15.png"/><Relationship Id="rId1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6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56.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74.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45.svg"/></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56.png"/><Relationship Id="rId7" Type="http://schemas.openxmlformats.org/officeDocument/2006/relationships/image" Target="../media/image78.png"/><Relationship Id="rId12" Type="http://schemas.openxmlformats.org/officeDocument/2006/relationships/image" Target="../media/image9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5.png"/><Relationship Id="rId10"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image" Target="../media/image80.png"/><Relationship Id="rId14" Type="http://schemas.openxmlformats.org/officeDocument/2006/relationships/image" Target="../media/image98.svg"/></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102.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105.svg"/><Relationship Id="rId5" Type="http://schemas.openxmlformats.org/officeDocument/2006/relationships/image" Target="../media/image100.sv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12.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png"/><Relationship Id="rId3" Type="http://schemas.openxmlformats.org/officeDocument/2006/relationships/image" Target="../media/image30.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38.svg"/><Relationship Id="rId4" Type="http://schemas.openxmlformats.org/officeDocument/2006/relationships/image" Target="../media/image31.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47.em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4"/>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5"/>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6"/>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8"/>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9"/>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10"/>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2"/>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1"/>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3"/>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10"/>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3"/>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4"/>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5"/>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10"/>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6"/>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7"/>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8"/>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9"/>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20"/>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1"/>
            <a:stretch>
              <a:fillRect/>
            </a:stretch>
          </a:blipFill>
        </p:spPr>
        <p:txBody>
          <a:bodyPr/>
          <a:lstStyle/>
          <a:p>
            <a:endParaRPr lang="vi-VN"/>
          </a:p>
        </p:txBody>
      </p:sp>
      <p:grpSp>
        <p:nvGrpSpPr>
          <p:cNvPr id="35" name="Group 34"/>
          <p:cNvGrpSpPr/>
          <p:nvPr/>
        </p:nvGrpSpPr>
        <p:grpSpPr>
          <a:xfrm>
            <a:off x="3327265" y="2102957"/>
            <a:ext cx="11785871" cy="5486750"/>
            <a:chOff x="3327265" y="2102957"/>
            <a:chExt cx="11785871" cy="5486750"/>
          </a:xfrm>
        </p:grpSpPr>
        <p:grpSp>
          <p:nvGrpSpPr>
            <p:cNvPr id="34" name="Group 33"/>
            <p:cNvGrpSpPr/>
            <p:nvPr/>
          </p:nvGrpSpPr>
          <p:grpSpPr>
            <a:xfrm>
              <a:off x="3327265" y="2102957"/>
              <a:ext cx="11785871" cy="548675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itle 1">
              <a:extLst>
                <a:ext uri="{FF2B5EF4-FFF2-40B4-BE49-F238E27FC236}">
                  <a16:creationId xmlns:a16="http://schemas.microsoft.com/office/drawing/2014/main" xmlns="" id="{3DDD8E4E-95EB-65B8-A637-4C3C516A780D}"/>
                </a:ext>
              </a:extLst>
            </p:cNvPr>
            <p:cNvSpPr txBox="1">
              <a:spLocks/>
            </p:cNvSpPr>
            <p:nvPr/>
          </p:nvSpPr>
          <p:spPr>
            <a:xfrm>
              <a:off x="3649834" y="2781300"/>
              <a:ext cx="10980566" cy="43076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000" dirty="0" err="1">
                  <a:solidFill>
                    <a:schemeClr val="accent2"/>
                  </a:solidFill>
                  <a:latin typeface="iCiel Pony" panose="02000000000000000000" pitchFamily="2" charset="-93"/>
                </a:rPr>
                <a:t>Chủ</a:t>
              </a:r>
              <a:r>
                <a:rPr lang="en-US" sz="8000" dirty="0">
                  <a:solidFill>
                    <a:schemeClr val="accent2"/>
                  </a:solidFill>
                  <a:latin typeface="iCiel Pony" panose="02000000000000000000" pitchFamily="2" charset="-93"/>
                </a:rPr>
                <a:t> </a:t>
              </a:r>
              <a:r>
                <a:rPr lang="en-US" sz="8000" dirty="0" err="1">
                  <a:solidFill>
                    <a:schemeClr val="accent2"/>
                  </a:solidFill>
                  <a:latin typeface="iCiel Pony" panose="02000000000000000000" pitchFamily="2" charset="-93"/>
                </a:rPr>
                <a:t>điểm</a:t>
              </a:r>
              <a:r>
                <a:rPr lang="en-US" sz="8000">
                  <a:solidFill>
                    <a:schemeClr val="accent2"/>
                  </a:solidFill>
                  <a:latin typeface="iCiel Pony" panose="02000000000000000000" pitchFamily="2" charset="-93"/>
                </a:rPr>
                <a:t/>
              </a:r>
              <a:br>
                <a:rPr lang="en-US" sz="8000">
                  <a:solidFill>
                    <a:schemeClr val="accent2"/>
                  </a:solidFill>
                  <a:latin typeface="iCiel Pony" panose="02000000000000000000" pitchFamily="2" charset="-93"/>
                </a:rPr>
              </a:br>
              <a:r>
                <a:rPr lang="en-US" sz="8000">
                  <a:solidFill>
                    <a:schemeClr val="accent2"/>
                  </a:solidFill>
                  <a:latin typeface="iCiel Pony" panose="02000000000000000000" pitchFamily="2" charset="-93"/>
                </a:rPr>
                <a:t>GIỮ MÃI MÀU XANH</a:t>
              </a:r>
              <a:endParaRPr lang="vi-VN" sz="8000" dirty="0">
                <a:solidFill>
                  <a:schemeClr val="accent2"/>
                </a:solidFill>
                <a:latin typeface="iCiel Pony" panose="02000000000000000000" pitchFamily="2" charset="-93"/>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xmlns=""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rgbClr val="00B050"/>
                </a:solidFill>
                <a:latin typeface="UVN Banh Mi" pitchFamily="2" charset="0"/>
                <a:ea typeface="LNTH-LuoLuoNotangYuanTi 1" pitchFamily="2" charset="-128"/>
                <a:cs typeface="LNTH-LuoLuoNotangYuanTi 1" pitchFamily="2" charset="-128"/>
              </a:rPr>
              <a:t>Thảo</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luận</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nhóm</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đôi</a:t>
            </a:r>
            <a:endParaRPr lang="vi-VN" sz="8000" b="1" dirty="0">
              <a:solidFill>
                <a:srgbClr val="00B050"/>
              </a:solidFill>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xmlns="" r:embed="rId10"/>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1548459" y="5182316"/>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it-IT" sz="6000" b="1">
                <a:solidFill>
                  <a:srgbClr val="FF0000"/>
                </a:solidFill>
                <a:latin typeface="Calibri" panose="020F0502020204030204" pitchFamily="34" charset="0"/>
                <a:ea typeface="Calibri" panose="020F0502020204030204" pitchFamily="34" charset="0"/>
                <a:cs typeface="Calibri" panose="020F0502020204030204" pitchFamily="34" charset="0"/>
              </a:rPr>
              <a:t>a. Bài văn tả ai?</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8643978" y="3382649"/>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grpSp>
    </p:spTree>
    <p:extLst>
      <p:ext uri="{BB962C8B-B14F-4D97-AF65-F5344CB8AC3E}">
        <p14:creationId xmlns:p14="http://schemas.microsoft.com/office/powerpoint/2010/main" val="1718878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 calcmode="lin" valueType="num">
                                      <p:cBhvr>
                                        <p:cTn id="22" dur="1000" fill="hold"/>
                                        <p:tgtEl>
                                          <p:spTgt spid="25"/>
                                        </p:tgtEl>
                                        <p:attrNameLst>
                                          <p:attrName>style.rotation</p:attrName>
                                        </p:attrNameLst>
                                      </p:cBhvr>
                                      <p:tavLst>
                                        <p:tav tm="0">
                                          <p:val>
                                            <p:fltVal val="90"/>
                                          </p:val>
                                        </p:tav>
                                        <p:tav tm="100000">
                                          <p:val>
                                            <p:fltVal val="0"/>
                                          </p:val>
                                        </p:tav>
                                      </p:tavLst>
                                    </p:anim>
                                    <p:animEffect transition="in" filter="fade">
                                      <p:cBhvr>
                                        <p:cTn id="23" dur="10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574450"/>
            <a:ext cx="17137654" cy="953768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870AC59F-D608-FABD-862D-9A7E772A6F46}"/>
              </a:ext>
            </a:extLst>
          </p:cNvPr>
          <p:cNvSpPr/>
          <p:nvPr/>
        </p:nvSpPr>
        <p:spPr>
          <a:xfrm>
            <a:off x="7696200" y="726850"/>
            <a:ext cx="2687914" cy="91145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55BCC71-A3A0-325D-4BAD-7A9774164E04}"/>
              </a:ext>
            </a:extLst>
          </p:cNvPr>
          <p:cNvSpPr txBox="1"/>
          <p:nvPr/>
        </p:nvSpPr>
        <p:spPr>
          <a:xfrm>
            <a:off x="1364606" y="843204"/>
            <a:ext cx="15489813" cy="8894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nhà, bà nội là người gần gũi với chị em tôi hơn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dịu dàng, chan chứa yêu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343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3" name="Title 1">
            <a:extLst>
              <a:ext uri="{FF2B5EF4-FFF2-40B4-BE49-F238E27FC236}">
                <a16:creationId xmlns:a16="http://schemas.microsoft.com/office/drawing/2014/main" xmlns=""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00B050"/>
                </a:solidFill>
                <a:effectLst/>
                <a:uLnTx/>
                <a:uFillTx/>
                <a:latin typeface="UVN Banh Mi" pitchFamily="2" charset="0"/>
                <a:ea typeface="LNTH-LuoLuoNotangYuanTi 1" pitchFamily="2" charset="-128"/>
                <a:cs typeface="LNTH-LuoLuoNotangYuanTi 1" pitchFamily="2" charset="-128"/>
              </a:rPr>
              <a:t>TRẢ</a:t>
            </a:r>
            <a:r>
              <a:rPr kumimoji="0" lang="en-US" sz="8000" b="1" i="0" u="none" strike="noStrike" kern="1200" cap="none" spc="0" normalizeH="0" noProof="0">
                <a:ln>
                  <a:noFill/>
                </a:ln>
                <a:solidFill>
                  <a:srgbClr val="00B050"/>
                </a:solidFill>
                <a:effectLst/>
                <a:uLnTx/>
                <a:uFillTx/>
                <a:latin typeface="UVN Banh Mi" pitchFamily="2" charset="0"/>
                <a:ea typeface="LNTH-LuoLuoNotangYuanTi 1" pitchFamily="2" charset="-128"/>
                <a:cs typeface="LNTH-LuoLuoNotangYuanTi 1" pitchFamily="2" charset="-128"/>
              </a:rPr>
              <a:t> LỜI</a:t>
            </a:r>
            <a:endParaRPr kumimoji="0" lang="vi-VN" sz="8000" b="1" i="0" u="none" strike="noStrike" kern="1200" cap="none" spc="0" normalizeH="0" baseline="0" noProof="0" dirty="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1270583" y="5178657"/>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9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Bài văn tả</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9600" b="1" i="0" u="none" strike="noStrike" kern="1200" cap="none" spc="0" normalizeH="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bà nội</a:t>
            </a:r>
            <a:endParaRPr kumimoji="0" lang="vi-VN" sz="9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4">
            <a:extLst>
              <a:ext uri="{FF2B5EF4-FFF2-40B4-BE49-F238E27FC236}">
                <a16:creationId xmlns:a16="http://schemas.microsoft.com/office/drawing/2014/main" xmlns="" id="{28FE9498-FCBA-E9CB-3137-73C2E8B38E09}"/>
              </a:ext>
            </a:extLst>
          </p:cNvPr>
          <p:cNvSpPr/>
          <p:nvPr/>
        </p:nvSpPr>
        <p:spPr>
          <a:xfrm>
            <a:off x="12459988" y="1427359"/>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586650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 calcmode="lin" valueType="num">
                                      <p:cBhvr>
                                        <p:cTn id="18" dur="1000" fill="hold"/>
                                        <p:tgtEl>
                                          <p:spTgt spid="25"/>
                                        </p:tgtEl>
                                        <p:attrNameLst>
                                          <p:attrName>style.rotation</p:attrName>
                                        </p:attrNameLst>
                                      </p:cBhvr>
                                      <p:tavLst>
                                        <p:tav tm="0">
                                          <p:val>
                                            <p:fltVal val="90"/>
                                          </p:val>
                                        </p:tav>
                                        <p:tav tm="100000">
                                          <p:val>
                                            <p:fltVal val="0"/>
                                          </p:val>
                                        </p:tav>
                                      </p:tavLst>
                                    </p:anim>
                                    <p:animEffect transition="in" filter="fade">
                                      <p:cBhvr>
                                        <p:cTn id="19" dur="1000"/>
                                        <p:tgtEl>
                                          <p:spTgt spid="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3" name="Title 1">
            <a:extLst>
              <a:ext uri="{FF2B5EF4-FFF2-40B4-BE49-F238E27FC236}">
                <a16:creationId xmlns:a16="http://schemas.microsoft.com/office/drawing/2014/main" xmlns=""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Thảo</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luận</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nhóm</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đôi</a:t>
            </a:r>
            <a:endParaRPr kumimoji="0" lang="vi-VN" sz="8000" b="1" i="0" u="none" strike="noStrike" kern="1200" cap="none" spc="0" normalizeH="0" baseline="0" noProof="0" dirty="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1548459" y="5182316"/>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it-IT" sz="6000" b="1">
                <a:solidFill>
                  <a:srgbClr val="FF0000"/>
                </a:solidFill>
                <a:latin typeface="Calibri" panose="020F0502020204030204" pitchFamily="34" charset="0"/>
                <a:ea typeface="Calibri" panose="020F0502020204030204" pitchFamily="34" charset="0"/>
                <a:cs typeface="Calibri" panose="020F0502020204030204" pitchFamily="34" charset="0"/>
              </a:rPr>
              <a:t>b. Xác định các đoạn văn và nội dung của mỗi đoạn: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8643978" y="3382649"/>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039320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 calcmode="lin" valueType="num">
                                      <p:cBhvr>
                                        <p:cTn id="22" dur="1000" fill="hold"/>
                                        <p:tgtEl>
                                          <p:spTgt spid="25"/>
                                        </p:tgtEl>
                                        <p:attrNameLst>
                                          <p:attrName>style.rotation</p:attrName>
                                        </p:attrNameLst>
                                      </p:cBhvr>
                                      <p:tavLst>
                                        <p:tav tm="0">
                                          <p:val>
                                            <p:fltVal val="90"/>
                                          </p:val>
                                        </p:tav>
                                        <p:tav tm="100000">
                                          <p:val>
                                            <p:fltVal val="0"/>
                                          </p:val>
                                        </p:tav>
                                      </p:tavLst>
                                    </p:anim>
                                    <p:animEffect transition="in" filter="fade">
                                      <p:cBhvr>
                                        <p:cTn id="23" dur="10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574450"/>
            <a:ext cx="17137654" cy="9537689"/>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58535FAD-5BD6-4FD6-3B36-E64D5EF87FB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650" y="1713944"/>
            <a:ext cx="18020851" cy="6427982"/>
          </a:xfrm>
          <a:prstGeom prst="rect">
            <a:avLst/>
          </a:prstGeom>
        </p:spPr>
      </p:pic>
      <p:sp>
        <p:nvSpPr>
          <p:cNvPr id="7" name="Rectangle: Rounded Corners 6">
            <a:extLst>
              <a:ext uri="{FF2B5EF4-FFF2-40B4-BE49-F238E27FC236}">
                <a16:creationId xmlns:a16="http://schemas.microsoft.com/office/drawing/2014/main" xmlns="" id="{4A6C2E96-20E9-5AD2-9D07-AC89F1A21551}"/>
              </a:ext>
            </a:extLst>
          </p:cNvPr>
          <p:cNvSpPr/>
          <p:nvPr/>
        </p:nvSpPr>
        <p:spPr>
          <a:xfrm>
            <a:off x="7543800" y="2920232"/>
            <a:ext cx="3505200" cy="1167165"/>
          </a:xfrm>
          <a:prstGeom prst="roundRect">
            <a:avLst/>
          </a:prstGeom>
          <a:solidFill>
            <a:schemeClr val="bg1"/>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70C0"/>
                </a:solidFill>
              </a:rPr>
              <a:t>Tiếp theo đến “yêu thương” </a:t>
            </a:r>
            <a:endParaRPr lang="en-US" sz="3600">
              <a:solidFill>
                <a:srgbClr val="0070C0"/>
              </a:solidFill>
            </a:endParaRPr>
          </a:p>
        </p:txBody>
      </p:sp>
      <p:sp>
        <p:nvSpPr>
          <p:cNvPr id="8" name="Rectangle: Rounded Corners 7">
            <a:extLst>
              <a:ext uri="{FF2B5EF4-FFF2-40B4-BE49-F238E27FC236}">
                <a16:creationId xmlns:a16="http://schemas.microsoft.com/office/drawing/2014/main" xmlns="" id="{3EA35C6C-FB2F-C391-E208-2F4E39867B8D}"/>
              </a:ext>
            </a:extLst>
          </p:cNvPr>
          <p:cNvSpPr/>
          <p:nvPr/>
        </p:nvSpPr>
        <p:spPr>
          <a:xfrm>
            <a:off x="12000266" y="3067093"/>
            <a:ext cx="4839933" cy="1167165"/>
          </a:xfrm>
          <a:prstGeom prst="roundRect">
            <a:avLst/>
          </a:prstGeom>
          <a:solidFill>
            <a:srgbClr val="FAD5E5"/>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đặc điểm nổi bật về vóc dáng của bà</a:t>
            </a:r>
            <a:endParaRPr lang="en-US" sz="3600">
              <a:solidFill>
                <a:srgbClr val="002060"/>
              </a:solidFill>
            </a:endParaRPr>
          </a:p>
        </p:txBody>
      </p:sp>
      <p:sp>
        <p:nvSpPr>
          <p:cNvPr id="9" name="Rectangle: Rounded Corners 8">
            <a:extLst>
              <a:ext uri="{FF2B5EF4-FFF2-40B4-BE49-F238E27FC236}">
                <a16:creationId xmlns:a16="http://schemas.microsoft.com/office/drawing/2014/main" xmlns="" id="{E1F855C6-DFCD-6FB5-5D68-A9BA23E3437F}"/>
              </a:ext>
            </a:extLst>
          </p:cNvPr>
          <p:cNvSpPr/>
          <p:nvPr/>
        </p:nvSpPr>
        <p:spPr>
          <a:xfrm>
            <a:off x="7543800" y="4405677"/>
            <a:ext cx="3505200" cy="1167165"/>
          </a:xfrm>
          <a:prstGeom prst="roundRect">
            <a:avLst/>
          </a:prstGeom>
          <a:solidFill>
            <a:schemeClr val="bg1"/>
          </a:solid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Tiếp theo đến “cong cong” </a:t>
            </a:r>
          </a:p>
        </p:txBody>
      </p:sp>
      <p:sp>
        <p:nvSpPr>
          <p:cNvPr id="11" name="Rectangle: Rounded Corners 10">
            <a:extLst>
              <a:ext uri="{FF2B5EF4-FFF2-40B4-BE49-F238E27FC236}">
                <a16:creationId xmlns:a16="http://schemas.microsoft.com/office/drawing/2014/main" xmlns="" id="{865ED486-650C-C693-4648-6F1F3031BE69}"/>
              </a:ext>
            </a:extLst>
          </p:cNvPr>
          <p:cNvSpPr/>
          <p:nvPr/>
        </p:nvSpPr>
        <p:spPr>
          <a:xfrm>
            <a:off x="11863840" y="4445487"/>
            <a:ext cx="4258322" cy="1167165"/>
          </a:xfrm>
          <a:prstGeom prst="roundRect">
            <a:avLst/>
          </a:prstGeom>
          <a:solidFill>
            <a:srgbClr val="FDDECD"/>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hoạt động nấu ăn của bà</a:t>
            </a:r>
            <a:endParaRPr lang="en-US" sz="3600">
              <a:solidFill>
                <a:srgbClr val="002060"/>
              </a:solidFill>
            </a:endParaRPr>
          </a:p>
        </p:txBody>
      </p:sp>
      <p:sp>
        <p:nvSpPr>
          <p:cNvPr id="30" name="Rectangle: Rounded Corners 29">
            <a:extLst>
              <a:ext uri="{FF2B5EF4-FFF2-40B4-BE49-F238E27FC236}">
                <a16:creationId xmlns:a16="http://schemas.microsoft.com/office/drawing/2014/main" xmlns="" id="{A4D2F991-2CAF-4B6B-8060-1D11707F442A}"/>
              </a:ext>
            </a:extLst>
          </p:cNvPr>
          <p:cNvSpPr/>
          <p:nvPr/>
        </p:nvSpPr>
        <p:spPr>
          <a:xfrm>
            <a:off x="7680227" y="5762317"/>
            <a:ext cx="3505200" cy="1167165"/>
          </a:xfrm>
          <a:prstGeom prst="roundRect">
            <a:avLst/>
          </a:prstGeom>
          <a:solidFill>
            <a:schemeClr val="bg1"/>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Tiếp theo đến “thật hấp dẫn” </a:t>
            </a:r>
          </a:p>
        </p:txBody>
      </p:sp>
      <p:sp>
        <p:nvSpPr>
          <p:cNvPr id="31" name="Rectangle: Rounded Corners 30">
            <a:extLst>
              <a:ext uri="{FF2B5EF4-FFF2-40B4-BE49-F238E27FC236}">
                <a16:creationId xmlns:a16="http://schemas.microsoft.com/office/drawing/2014/main" xmlns="" id="{CDD36DFD-4857-059F-41A9-870AE8BFFD0E}"/>
              </a:ext>
            </a:extLst>
          </p:cNvPr>
          <p:cNvSpPr/>
          <p:nvPr/>
        </p:nvSpPr>
        <p:spPr>
          <a:xfrm>
            <a:off x="11976637" y="5881335"/>
            <a:ext cx="4258322" cy="1167165"/>
          </a:xfrm>
          <a:prstGeom prst="roundRect">
            <a:avLst/>
          </a:prstGeom>
          <a:solidFill>
            <a:srgbClr val="D9EAD3"/>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sự gắn bó của bà với các cháu</a:t>
            </a:r>
            <a:endParaRPr lang="en-US" sz="3600">
              <a:solidFill>
                <a:srgbClr val="002060"/>
              </a:solidFill>
            </a:endParaRPr>
          </a:p>
        </p:txBody>
      </p:sp>
      <p:sp>
        <p:nvSpPr>
          <p:cNvPr id="33" name="Rectangle: Rounded Corners 32">
            <a:extLst>
              <a:ext uri="{FF2B5EF4-FFF2-40B4-BE49-F238E27FC236}">
                <a16:creationId xmlns:a16="http://schemas.microsoft.com/office/drawing/2014/main" xmlns="" id="{847A20CD-F589-858B-96BA-22936ED272D1}"/>
              </a:ext>
            </a:extLst>
          </p:cNvPr>
          <p:cNvSpPr/>
          <p:nvPr/>
        </p:nvSpPr>
        <p:spPr>
          <a:xfrm>
            <a:off x="7770399" y="7178842"/>
            <a:ext cx="3505200" cy="1167165"/>
          </a:xfrm>
          <a:prstGeom prst="roundRect">
            <a:avLst/>
          </a:prstGeom>
          <a:solidFill>
            <a:schemeClr val="bg1"/>
          </a:solidFill>
          <a:ln>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Còn lại</a:t>
            </a:r>
          </a:p>
        </p:txBody>
      </p:sp>
      <p:sp>
        <p:nvSpPr>
          <p:cNvPr id="34" name="Rectangle: Rounded Corners 33">
            <a:extLst>
              <a:ext uri="{FF2B5EF4-FFF2-40B4-BE49-F238E27FC236}">
                <a16:creationId xmlns:a16="http://schemas.microsoft.com/office/drawing/2014/main" xmlns="" id="{21EAC99A-1C1E-471D-6899-3223B4259796}"/>
              </a:ext>
            </a:extLst>
          </p:cNvPr>
          <p:cNvSpPr/>
          <p:nvPr/>
        </p:nvSpPr>
        <p:spPr>
          <a:xfrm>
            <a:off x="12019904" y="7241704"/>
            <a:ext cx="5495367" cy="1167165"/>
          </a:xfrm>
          <a:prstGeom prst="roundRect">
            <a:avLst/>
          </a:prstGeom>
          <a:solidFill>
            <a:srgbClr val="D9D4E9"/>
          </a:solidFill>
          <a:ln>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Bày tỏ suy nghĩ, tình cảm của các cháu với bà.</a:t>
            </a:r>
            <a:endParaRPr lang="en-US" sz="3600">
              <a:solidFill>
                <a:srgbClr val="002060"/>
              </a:solidFill>
            </a:endParaRPr>
          </a:p>
        </p:txBody>
      </p:sp>
    </p:spTree>
    <p:extLst>
      <p:ext uri="{BB962C8B-B14F-4D97-AF65-F5344CB8AC3E}">
        <p14:creationId xmlns:p14="http://schemas.microsoft.com/office/powerpoint/2010/main" val="73787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30" grpId="0" animBg="1"/>
      <p:bldP spid="31"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157634" y="163896"/>
            <a:ext cx="14557442"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2430690" y="2514921"/>
            <a:ext cx="1042917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vi-VN" sz="6000" b="1">
                <a:solidFill>
                  <a:srgbClr val="002060"/>
                </a:solidFill>
                <a:latin typeface="Calibri" panose="020F0502020204030204" pitchFamily="34" charset="0"/>
                <a:ea typeface="Calibri" panose="020F0502020204030204" pitchFamily="34" charset="0"/>
                <a:cs typeface="Calibri" panose="020F0502020204030204" pitchFamily="34" charset="0"/>
              </a:rPr>
              <a:t>c. Mỗi đoạn văn đã xác định ở bài tập b thuộc phần nào của bài văn tả</a:t>
            </a:r>
            <a:r>
              <a:rPr lang="en-US" sz="60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6000" b="1">
                <a:solidFill>
                  <a:srgbClr val="00206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4953000" y="7651536"/>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0A484E7A-2CC8-66C1-C69D-3272052810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39" y="6110961"/>
            <a:ext cx="18354379" cy="1540575"/>
          </a:xfrm>
          <a:prstGeom prst="rect">
            <a:avLst/>
          </a:prstGeom>
        </p:spPr>
      </p:pic>
    </p:spTree>
    <p:extLst>
      <p:ext uri="{BB962C8B-B14F-4D97-AF65-F5344CB8AC3E}">
        <p14:creationId xmlns:p14="http://schemas.microsoft.com/office/powerpoint/2010/main" val="1941695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solidFill>
            <a:srgbClr val="FDE8CC"/>
          </a:solidFill>
          <a:ln>
            <a:solidFill>
              <a:srgbClr val="FDE8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213573"/>
            <a:ext cx="17137654" cy="1040320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89C18C5A-086F-0FBE-63BE-77D8EE29F543}"/>
              </a:ext>
            </a:extLst>
          </p:cNvPr>
          <p:cNvSpPr/>
          <p:nvPr/>
        </p:nvSpPr>
        <p:spPr>
          <a:xfrm>
            <a:off x="2042781" y="800100"/>
            <a:ext cx="14608554" cy="961586"/>
          </a:xfrm>
          <a:prstGeom prst="rect">
            <a:avLst/>
          </a:prstGeom>
          <a:solidFill>
            <a:srgbClr val="FDE8CC"/>
          </a:solidFill>
          <a:ln>
            <a:solidFill>
              <a:srgbClr val="FDE8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9B93767-7742-76E4-B780-41F907CEB5A8}"/>
              </a:ext>
            </a:extLst>
          </p:cNvPr>
          <p:cNvSpPr/>
          <p:nvPr/>
        </p:nvSpPr>
        <p:spPr>
          <a:xfrm>
            <a:off x="1014169" y="1880798"/>
            <a:ext cx="16501102" cy="8556262"/>
          </a:xfrm>
          <a:prstGeom prst="rect">
            <a:avLst/>
          </a:prstGeom>
          <a:solidFill>
            <a:srgbClr val="C7EAFC"/>
          </a:solidFill>
          <a:ln>
            <a:solidFill>
              <a:srgbClr val="C7E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55BCC71-A3A0-325D-4BAD-7A9774164E04}"/>
              </a:ext>
            </a:extLst>
          </p:cNvPr>
          <p:cNvSpPr txBox="1"/>
          <p:nvPr/>
        </p:nvSpPr>
        <p:spPr>
          <a:xfrm>
            <a:off x="1178096" y="49528"/>
            <a:ext cx="16350084" cy="1059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 nội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nhà, bà nội là người gần gũi với chị em tôi hơn cả.</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dịu dàng, chan chứa yêu thương.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44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FDC8A2BC-45D3-C7E6-3BD6-2175D76E5817}"/>
              </a:ext>
            </a:extLst>
          </p:cNvPr>
          <p:cNvPicPr>
            <a:picLocks noChangeAspect="1"/>
          </p:cNvPicPr>
          <p:nvPr/>
        </p:nvPicPr>
        <p:blipFill>
          <a:blip r:embed="rId18"/>
          <a:stretch>
            <a:fillRect/>
          </a:stretch>
        </p:blipFill>
        <p:spPr>
          <a:xfrm>
            <a:off x="10896106" y="3949618"/>
            <a:ext cx="6730862" cy="3746426"/>
          </a:xfrm>
          <a:prstGeom prst="rect">
            <a:avLst/>
          </a:prstGeom>
        </p:spPr>
      </p:pic>
      <p:sp>
        <p:nvSpPr>
          <p:cNvPr id="3" name="Rectangle 2">
            <a:extLst>
              <a:ext uri="{FF2B5EF4-FFF2-40B4-BE49-F238E27FC236}">
                <a16:creationId xmlns:a16="http://schemas.microsoft.com/office/drawing/2014/main" xmlns="" id="{85A95966-C6AC-FFA3-880F-97B8269D2484}"/>
              </a:ext>
            </a:extLst>
          </p:cNvPr>
          <p:cNvSpPr/>
          <p:nvPr/>
        </p:nvSpPr>
        <p:spPr>
          <a:xfrm>
            <a:off x="1160331" y="1262931"/>
            <a:ext cx="9881937" cy="4652935"/>
          </a:xfrm>
          <a:prstGeom prst="rect">
            <a:avLst/>
          </a:prstGeom>
          <a:solidFill>
            <a:srgbClr val="C7EAFC"/>
          </a:solidFill>
          <a:ln>
            <a:solidFill>
              <a:srgbClr val="C7E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42CFB6B2-7A17-308E-D25F-14A562588A78}"/>
              </a:ext>
            </a:extLst>
          </p:cNvPr>
          <p:cNvSpPr/>
          <p:nvPr/>
        </p:nvSpPr>
        <p:spPr>
          <a:xfrm>
            <a:off x="1160821" y="6057900"/>
            <a:ext cx="9881937" cy="3575667"/>
          </a:xfrm>
          <a:prstGeom prst="rect">
            <a:avLst/>
          </a:prstGeom>
          <a:solidFill>
            <a:srgbClr val="FBDCE2"/>
          </a:solidFill>
          <a:ln>
            <a:solidFill>
              <a:srgbClr val="FBD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55BCC71-A3A0-325D-4BAD-7A9774164E04}"/>
              </a:ext>
            </a:extLst>
          </p:cNvPr>
          <p:cNvSpPr txBox="1"/>
          <p:nvPr/>
        </p:nvSpPr>
        <p:spPr>
          <a:xfrm>
            <a:off x="1324109" y="1567462"/>
            <a:ext cx="9256443" cy="82176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Tối tối, trước khi đi ngủ, bà thường kể chuyện cho hai chị em tôi nghe. Qua giọng kể ấm áp của bà, thế giới của cô Tấm, bà tiên, ông bụt,... trở nên thật hấp dẫn.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Tuổi thơ của chúng tôi thật ngọt ngào và nhiều màu sắc vì luôn có bà ở bên. Có lẽ, những món ăn và câu chuyện của bà sẽ theo chị em tôi mãi đến sau này.</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43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421F1EF6-F1D6-15FB-2C6D-57A5C2C6DFB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9895" y="1682946"/>
            <a:ext cx="15956316" cy="1339294"/>
          </a:xfrm>
          <a:prstGeom prst="rect">
            <a:avLst/>
          </a:prstGeom>
        </p:spPr>
      </p:pic>
      <p:sp>
        <p:nvSpPr>
          <p:cNvPr id="8" name="Rectangle: Rounded Corners 7">
            <a:extLst>
              <a:ext uri="{FF2B5EF4-FFF2-40B4-BE49-F238E27FC236}">
                <a16:creationId xmlns:a16="http://schemas.microsoft.com/office/drawing/2014/main" xmlns="" id="{9FDFF6A5-6639-074D-7028-3210AD2FBFB4}"/>
              </a:ext>
            </a:extLst>
          </p:cNvPr>
          <p:cNvSpPr/>
          <p:nvPr/>
        </p:nvSpPr>
        <p:spPr>
          <a:xfrm>
            <a:off x="1563957" y="3619500"/>
            <a:ext cx="4089167" cy="5566901"/>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a:solidFill>
                  <a:srgbClr val="002060"/>
                </a:solidFill>
              </a:rPr>
              <a:t>Đoạn 1</a:t>
            </a:r>
          </a:p>
        </p:txBody>
      </p:sp>
      <p:sp>
        <p:nvSpPr>
          <p:cNvPr id="10" name="Rectangle: Rounded Corners 9">
            <a:extLst>
              <a:ext uri="{FF2B5EF4-FFF2-40B4-BE49-F238E27FC236}">
                <a16:creationId xmlns:a16="http://schemas.microsoft.com/office/drawing/2014/main" xmlns="" id="{DBD7E1CB-F5FF-63EC-DAFE-C0EE544FA157}"/>
              </a:ext>
            </a:extLst>
          </p:cNvPr>
          <p:cNvSpPr/>
          <p:nvPr/>
        </p:nvSpPr>
        <p:spPr>
          <a:xfrm>
            <a:off x="7309181" y="3640141"/>
            <a:ext cx="4089167" cy="5566901"/>
          </a:xfrm>
          <a:prstGeom prst="roundRect">
            <a:avLst/>
          </a:prstGeom>
          <a:solidFill>
            <a:srgbClr val="C7EA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Đoạn 2,3,4</a:t>
            </a:r>
          </a:p>
        </p:txBody>
      </p:sp>
      <p:sp>
        <p:nvSpPr>
          <p:cNvPr id="11" name="Rectangle: Rounded Corners 10">
            <a:extLst>
              <a:ext uri="{FF2B5EF4-FFF2-40B4-BE49-F238E27FC236}">
                <a16:creationId xmlns:a16="http://schemas.microsoft.com/office/drawing/2014/main" xmlns="" id="{319A4418-664C-BDF8-B54B-E78F271587C1}"/>
              </a:ext>
            </a:extLst>
          </p:cNvPr>
          <p:cNvSpPr/>
          <p:nvPr/>
        </p:nvSpPr>
        <p:spPr>
          <a:xfrm>
            <a:off x="13032051" y="3609470"/>
            <a:ext cx="4089167" cy="5566901"/>
          </a:xfrm>
          <a:prstGeom prst="roundRect">
            <a:avLst/>
          </a:prstGeom>
          <a:solidFill>
            <a:srgbClr val="FAD5E5"/>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Đoạn 5</a:t>
            </a:r>
          </a:p>
        </p:txBody>
      </p:sp>
    </p:spTree>
    <p:extLst>
      <p:ext uri="{BB962C8B-B14F-4D97-AF65-F5344CB8AC3E}">
        <p14:creationId xmlns:p14="http://schemas.microsoft.com/office/powerpoint/2010/main" val="1838503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1" y="456456"/>
            <a:ext cx="17900755" cy="7351371"/>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6">
              <a:duotone>
                <a:prstClr val="black"/>
                <a:schemeClr val="accent6">
                  <a:tint val="45000"/>
                  <a:satMod val="400000"/>
                </a:schemeClr>
              </a:duotone>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xmlns="" id="{925CDE8C-72FF-FD42-828A-70A8CA3E8896}"/>
              </a:ext>
            </a:extLst>
          </p:cNvPr>
          <p:cNvSpPr txBox="1">
            <a:spLocks/>
          </p:cNvSpPr>
          <p:nvPr/>
        </p:nvSpPr>
        <p:spPr>
          <a:xfrm>
            <a:off x="2890495" y="3049962"/>
            <a:ext cx="1316661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it-IT" sz="6000" b="1">
                <a:solidFill>
                  <a:srgbClr val="002060"/>
                </a:solidFill>
                <a:latin typeface="Calibri" panose="020F0502020204030204" pitchFamily="34" charset="0"/>
                <a:ea typeface="Calibri" panose="020F0502020204030204" pitchFamily="34" charset="0"/>
                <a:cs typeface="Calibri" panose="020F0502020204030204" pitchFamily="34" charset="0"/>
              </a:rPr>
              <a:t>d. Ở phần thân bài, tác giả chọn tả những đặc điểm và hoạt động nào</a:t>
            </a:r>
          </a:p>
          <a:p>
            <a:pPr lvl="0" algn="ctr">
              <a:lnSpc>
                <a:spcPct val="100000"/>
              </a:lnSpc>
            </a:pPr>
            <a:r>
              <a:rPr lang="it-IT" sz="6000" b="1">
                <a:solidFill>
                  <a:srgbClr val="002060"/>
                </a:solidFill>
                <a:latin typeface="Calibri" panose="020F0502020204030204" pitchFamily="34" charset="0"/>
                <a:ea typeface="Calibri" panose="020F0502020204030204" pitchFamily="34" charset="0"/>
                <a:cs typeface="Calibri" panose="020F0502020204030204" pitchFamily="34" charset="0"/>
              </a:rPr>
              <a:t>của bà? Theo em, lựa chọn ấy có phù hợp không? Vì sao?</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364599" y="5332304"/>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grpSp>
        <p:nvGrpSpPr>
          <p:cNvPr id="30" name="Group 29"/>
          <p:cNvGrpSpPr/>
          <p:nvPr/>
        </p:nvGrpSpPr>
        <p:grpSpPr>
          <a:xfrm>
            <a:off x="1661763" y="876125"/>
            <a:ext cx="15712295" cy="7310659"/>
            <a:chOff x="1569870" y="779169"/>
            <a:chExt cx="15712295" cy="7310659"/>
          </a:xfrm>
        </p:grpSpPr>
        <p:grpSp>
          <p:nvGrpSpPr>
            <p:cNvPr id="4" name="Group 4"/>
            <p:cNvGrpSpPr/>
            <p:nvPr/>
          </p:nvGrpSpPr>
          <p:grpSpPr>
            <a:xfrm>
              <a:off x="3623389" y="1316792"/>
              <a:ext cx="12405783" cy="6212687"/>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800100"/>
              <a:ext cx="12890501" cy="7289728"/>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4">
                  <a:lumMod val="40000"/>
                  <a:lumOff val="60000"/>
                </a:schemeClr>
              </a:solidFill>
              <a:ln>
                <a:noFill/>
              </a:ln>
            </p:spPr>
            <p:txBody>
              <a:bodyPr/>
              <a:lstStyle/>
              <a:p>
                <a:endParaRPr lang="vi-VN" dirty="0"/>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sp>
          <p:nvSpPr>
            <p:cNvPr id="13" name="Freeform 13"/>
            <p:cNvSpPr/>
            <p:nvPr/>
          </p:nvSpPr>
          <p:spPr>
            <a:xfrm rot="1582108">
              <a:off x="1569870" y="6100744"/>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4" name="Freeform 14"/>
            <p:cNvSpPr/>
            <p:nvPr/>
          </p:nvSpPr>
          <p:spPr>
            <a:xfrm rot="1167597">
              <a:off x="12761704" y="779169"/>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gr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7"/>
            <a:stretch>
              <a:fillRect/>
            </a:stretch>
          </a:blipFill>
        </p:spPr>
        <p:txBody>
          <a:bodyPr/>
          <a:lstStyle/>
          <a:p>
            <a:endParaRPr lang="vi-VN"/>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8"/>
            <a:stretch>
              <a:fillRect/>
            </a:stretch>
          </a:blipFill>
        </p:spPr>
        <p:txBody>
          <a:bodyPr/>
          <a:lstStyle/>
          <a:p>
            <a:endParaRPr lang="vi-VN"/>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9"/>
            <a:stretch>
              <a:fillRect/>
            </a:stretch>
          </a:blipFill>
        </p:spPr>
        <p:txBody>
          <a:bodyPr/>
          <a:lstStyle/>
          <a:p>
            <a:endParaRPr lang="vi-VN"/>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0"/>
            <a:stretch>
              <a:fillRect/>
            </a:stretch>
          </a:blipFill>
        </p:spPr>
        <p:txBody>
          <a:bodyPr/>
          <a:lstStyle/>
          <a:p>
            <a:endParaRPr lang="vi-VN"/>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6695610" y="2790357"/>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3"/>
            <a:stretch>
              <a:fillRect/>
            </a:stretch>
          </a:blipFill>
        </p:spPr>
        <p:txBody>
          <a:bodyPr/>
          <a:lstStyle/>
          <a:p>
            <a:endParaRPr lang="vi-VN"/>
          </a:p>
        </p:txBody>
      </p:sp>
      <p:sp>
        <p:nvSpPr>
          <p:cNvPr id="24" name="Title 1">
            <a:extLst>
              <a:ext uri="{FF2B5EF4-FFF2-40B4-BE49-F238E27FC236}">
                <a16:creationId xmlns:a16="http://schemas.microsoft.com/office/drawing/2014/main" xmlns="" id="{D74A6A34-BCA7-C632-EDC1-6514B9DE43F8}"/>
              </a:ext>
            </a:extLst>
          </p:cNvPr>
          <p:cNvSpPr txBox="1">
            <a:spLocks/>
          </p:cNvSpPr>
          <p:nvPr/>
        </p:nvSpPr>
        <p:spPr>
          <a:xfrm>
            <a:off x="4270204" y="936717"/>
            <a:ext cx="10515600" cy="1325563"/>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latin typeface="UTM Edwardian" panose="02040603050506020204" pitchFamily="18" charset="0"/>
                <a:ea typeface="Calibri" panose="020F0502020204030204" pitchFamily="34" charset="0"/>
                <a:cs typeface="Calibri" panose="020F0502020204030204" pitchFamily="34" charset="0"/>
              </a:rPr>
              <a:t>Thứ</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ngày</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tháng</a:t>
            </a:r>
            <a:r>
              <a:rPr lang="en-US" sz="6000" dirty="0">
                <a:latin typeface="UTM Edwardian" panose="02040603050506020204" pitchFamily="18" charset="0"/>
                <a:ea typeface="Calibri" panose="020F0502020204030204" pitchFamily="34" charset="0"/>
                <a:cs typeface="Calibri" panose="020F0502020204030204" pitchFamily="34" charset="0"/>
              </a:rPr>
              <a:t> ….</a:t>
            </a:r>
            <a:r>
              <a:rPr lang="en-US" sz="6000" err="1">
                <a:latin typeface="UTM Edwardian" panose="02040603050506020204" pitchFamily="18" charset="0"/>
                <a:ea typeface="Calibri" panose="020F0502020204030204" pitchFamily="34" charset="0"/>
                <a:cs typeface="Calibri" panose="020F0502020204030204" pitchFamily="34" charset="0"/>
              </a:rPr>
              <a:t>năm</a:t>
            </a:r>
            <a:r>
              <a:rPr lang="en-US" sz="6000">
                <a:latin typeface="UTM Edwardian" panose="02040603050506020204" pitchFamily="18" charset="0"/>
                <a:ea typeface="Calibri" panose="020F0502020204030204" pitchFamily="34" charset="0"/>
                <a:cs typeface="Calibri" panose="020F0502020204030204" pitchFamily="34" charset="0"/>
              </a:rPr>
              <a:t> 2025</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C1B982D5-75DC-4913-BC05-181C2ACBC319}"/>
              </a:ext>
            </a:extLst>
          </p:cNvPr>
          <p:cNvPicPr>
            <a:picLocks noChangeAspect="1"/>
          </p:cNvPicPr>
          <p:nvPr/>
        </p:nvPicPr>
        <p:blipFill>
          <a:blip r:embed="rId14"/>
          <a:stretch>
            <a:fillRect/>
          </a:stretch>
        </p:blipFill>
        <p:spPr>
          <a:xfrm>
            <a:off x="13562903" y="1876475"/>
            <a:ext cx="4346553" cy="7640426"/>
          </a:xfrm>
          <a:prstGeom prst="rect">
            <a:avLst/>
          </a:prstGeom>
        </p:spPr>
      </p:pic>
      <p:sp>
        <p:nvSpPr>
          <p:cNvPr id="10" name="Title 1">
            <a:extLst>
              <a:ext uri="{FF2B5EF4-FFF2-40B4-BE49-F238E27FC236}">
                <a16:creationId xmlns:a16="http://schemas.microsoft.com/office/drawing/2014/main" xmlns="" id="{C2DC0206-6F56-AE81-889D-2F72FA0E4BB8}"/>
              </a:ext>
            </a:extLst>
          </p:cNvPr>
          <p:cNvSpPr txBox="1">
            <a:spLocks/>
          </p:cNvSpPr>
          <p:nvPr/>
        </p:nvSpPr>
        <p:spPr>
          <a:xfrm>
            <a:off x="22715950" y="4641899"/>
            <a:ext cx="522088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Bài</a:t>
            </a:r>
            <a:r>
              <a:rPr lang="en-US" sz="66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1  - </a:t>
            </a:r>
            <a:r>
              <a:rPr lang="en-US" sz="66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Tiết</a:t>
            </a:r>
            <a:r>
              <a:rPr lang="en-US" sz="66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4</a:t>
            </a:r>
          </a:p>
        </p:txBody>
      </p:sp>
      <p:sp>
        <p:nvSpPr>
          <p:cNvPr id="11" name="Title 1">
            <a:extLst>
              <a:ext uri="{FF2B5EF4-FFF2-40B4-BE49-F238E27FC236}">
                <a16:creationId xmlns:a16="http://schemas.microsoft.com/office/drawing/2014/main" xmlns="" id="{C54D75EA-2063-43D2-8F73-45B0BB252CD5}"/>
              </a:ext>
            </a:extLst>
          </p:cNvPr>
          <p:cNvSpPr txBox="1">
            <a:spLocks/>
          </p:cNvSpPr>
          <p:nvPr/>
        </p:nvSpPr>
        <p:spPr>
          <a:xfrm>
            <a:off x="19541029" y="3240136"/>
            <a:ext cx="10515600" cy="1171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Chủ</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điểm</a:t>
            </a:r>
            <a:r>
              <a:rPr lang="en-US" sz="7000" b="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GIỮ MÃI MÀU XANH</a:t>
            </a:r>
            <a:endPar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xmlns="" id="{8D3A2F39-7A9E-92C5-7728-756A7ADC116A}"/>
              </a:ext>
            </a:extLst>
          </p:cNvPr>
          <p:cNvGrpSpPr/>
          <p:nvPr/>
        </p:nvGrpSpPr>
        <p:grpSpPr>
          <a:xfrm>
            <a:off x="19622296" y="6683137"/>
            <a:ext cx="10515600" cy="904488"/>
            <a:chOff x="3185943" y="6005358"/>
            <a:chExt cx="11977857" cy="904488"/>
          </a:xfrm>
        </p:grpSpPr>
        <p:sp>
          <p:nvSpPr>
            <p:cNvPr id="17" name="Title 1">
              <a:extLst>
                <a:ext uri="{FF2B5EF4-FFF2-40B4-BE49-F238E27FC236}">
                  <a16:creationId xmlns:a16="http://schemas.microsoft.com/office/drawing/2014/main" xmlns="" id="{CBEE8879-E783-6557-9ADD-9A97C34CB250}"/>
                </a:ext>
              </a:extLst>
            </p:cNvPr>
            <p:cNvSpPr txBox="1">
              <a:spLocks/>
            </p:cNvSpPr>
            <p:nvPr/>
          </p:nvSpPr>
          <p:spPr>
            <a:xfrm>
              <a:off x="3185943" y="6005358"/>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8000" b="1">
                  <a:solidFill>
                    <a:schemeClr val="bg1"/>
                  </a:solidFill>
                  <a:latin typeface="Coiny" panose="02000903060500060000" pitchFamily="2" charset="0"/>
                  <a:ea typeface="Calibri" panose="020F0502020204030204" pitchFamily="34" charset="0"/>
                  <a:cs typeface="Calibri" panose="020F0502020204030204" pitchFamily="34" charset="0"/>
                </a:rPr>
                <a:t>BÀI VĂN </a:t>
              </a:r>
            </a:p>
            <a:p>
              <a:pPr algn="ctr">
                <a:lnSpc>
                  <a:spcPct val="100000"/>
                </a:lnSpc>
              </a:pPr>
              <a:r>
                <a:rPr lang="vi-VN" sz="8000" b="1">
                  <a:solidFill>
                    <a:schemeClr val="bg1"/>
                  </a:solidFill>
                  <a:latin typeface="Coiny" panose="02000903060500060000" pitchFamily="2" charset="0"/>
                  <a:ea typeface="Calibri" panose="020F0502020204030204" pitchFamily="34" charset="0"/>
                  <a:cs typeface="Calibri" panose="020F0502020204030204" pitchFamily="34" charset="0"/>
                </a:rPr>
                <a:t>TẢ NGƯỜI</a:t>
              </a:r>
              <a:endParaRPr lang="vi-VN" sz="8000" b="1" dirty="0">
                <a:solidFill>
                  <a:schemeClr val="bg1"/>
                </a:solidFill>
                <a:latin typeface="Coiny" panose="02000903060500060000" pitchFamily="2" charset="0"/>
                <a:ea typeface="Calibri" panose="020F0502020204030204" pitchFamily="34" charset="0"/>
                <a:cs typeface="Calibri" panose="020F0502020204030204" pitchFamily="34" charset="0"/>
              </a:endParaRPr>
            </a:p>
          </p:txBody>
        </p:sp>
        <p:sp>
          <p:nvSpPr>
            <p:cNvPr id="23" name="Title 1">
              <a:extLst>
                <a:ext uri="{FF2B5EF4-FFF2-40B4-BE49-F238E27FC236}">
                  <a16:creationId xmlns:a16="http://schemas.microsoft.com/office/drawing/2014/main" xmlns="" id="{F7C6738C-1784-CCF6-0519-7019AD0B78CA}"/>
                </a:ext>
              </a:extLst>
            </p:cNvPr>
            <p:cNvSpPr txBox="1">
              <a:spLocks/>
            </p:cNvSpPr>
            <p:nvPr/>
          </p:nvSpPr>
          <p:spPr>
            <a:xfrm>
              <a:off x="3257915" y="6057900"/>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a:solidFill>
                    <a:srgbClr val="00B050"/>
                  </a:solidFill>
                  <a:latin typeface="Coiny" panose="02000903060500060000" pitchFamily="2" charset="0"/>
                  <a:ea typeface="Calibri" panose="020F0502020204030204" pitchFamily="34" charset="0"/>
                  <a:cs typeface="Calibri" panose="020F0502020204030204" pitchFamily="34" charset="0"/>
                </a:rPr>
                <a:t>BÀI </a:t>
              </a:r>
              <a:r>
                <a:rPr lang="en-US" sz="8000" b="1">
                  <a:solidFill>
                    <a:srgbClr val="00B050"/>
                  </a:solidFill>
                  <a:latin typeface="Coiny" panose="02000903060500060000" pitchFamily="2" charset="0"/>
                  <a:ea typeface="Calibri" panose="020F0502020204030204" pitchFamily="34" charset="0"/>
                  <a:cs typeface="Calibri" panose="020F0502020204030204" pitchFamily="34" charset="0"/>
                </a:rPr>
                <a:t>VĂN </a:t>
              </a:r>
            </a:p>
            <a:p>
              <a:pPr algn="ctr">
                <a:lnSpc>
                  <a:spcPct val="100000"/>
                </a:lnSpc>
              </a:pPr>
              <a:r>
                <a:rPr lang="en-US" sz="8000" b="1">
                  <a:solidFill>
                    <a:srgbClr val="00B050"/>
                  </a:solidFill>
                  <a:latin typeface="Coiny" panose="02000903060500060000" pitchFamily="2" charset="0"/>
                  <a:ea typeface="Calibri" panose="020F0502020204030204" pitchFamily="34" charset="0"/>
                  <a:cs typeface="Calibri" panose="020F0502020204030204" pitchFamily="34" charset="0"/>
                </a:rPr>
                <a:t>TẢ NGƯỜI</a:t>
              </a:r>
              <a:endParaRPr lang="en-US" sz="8000" b="1" dirty="0">
                <a:solidFill>
                  <a:srgbClr val="00B050"/>
                </a:solidFill>
                <a:latin typeface="Coiny" panose="02000903060500060000" pitchFamily="2" charset="0"/>
                <a:ea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xmlns="" id="{B3029ABC-7B97-8E88-22B2-442BF2152918}"/>
              </a:ext>
            </a:extLst>
          </p:cNvPr>
          <p:cNvPicPr>
            <a:picLocks noChangeAspect="1"/>
          </p:cNvPicPr>
          <p:nvPr/>
        </p:nvPicPr>
        <p:blipFill>
          <a:blip r:embed="rId15"/>
          <a:stretch>
            <a:fillRect/>
          </a:stretch>
        </p:blipFill>
        <p:spPr>
          <a:xfrm>
            <a:off x="4333043" y="1741130"/>
            <a:ext cx="10601863" cy="7108552"/>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213573"/>
            <a:ext cx="17137654" cy="1040320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1016930" y="668026"/>
            <a:ext cx="16350084" cy="957185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dịu dàng, chan chứa yêu thương.</a:t>
            </a:r>
          </a:p>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just"/>
            <a:r>
              <a:rPr lang="en-US" sz="4400">
                <a:solidFill>
                  <a:prstClr val="black"/>
                </a:solidFill>
                <a:latin typeface="Arial" panose="020B0604020202020204" pitchFamily="34" charset="0"/>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Tối tối, trước khi đi ngủ, bà thường kể chuyện cho hai chị em tôi nghe. Qua giọng kể ấm áp của bà, thế giới của cô Tấm, bà tiên, ông bụt,... trở nên thật hấp dẫn. </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4653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2" y="574450"/>
            <a:ext cx="17450431" cy="9537689"/>
          </a:xfrm>
          <a:prstGeom prst="roundRect">
            <a:avLst>
              <a:gd name="adj" fmla="val 141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9FDFF6A5-6639-074D-7028-3210AD2FBFB4}"/>
              </a:ext>
            </a:extLst>
          </p:cNvPr>
          <p:cNvSpPr/>
          <p:nvPr/>
        </p:nvSpPr>
        <p:spPr>
          <a:xfrm>
            <a:off x="1294092" y="1109247"/>
            <a:ext cx="16221179" cy="3956707"/>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6600" b="1" i="1">
                <a:solidFill>
                  <a:srgbClr val="FF0000"/>
                </a:solidFill>
                <a:latin typeface="Calibri"/>
              </a:rPr>
              <a:t>+ Về vóc dáng:</a:t>
            </a:r>
            <a:r>
              <a:rPr lang="vi-VN" sz="6600">
                <a:solidFill>
                  <a:srgbClr val="002060"/>
                </a:solidFill>
                <a:latin typeface="Calibri"/>
              </a:rPr>
              <a:t> dáng người, làn da, mái tóc, đôi mắt </a:t>
            </a:r>
            <a:r>
              <a:rPr lang="vi-VN" sz="6600">
                <a:solidFill>
                  <a:srgbClr val="002060"/>
                </a:solidFill>
                <a:latin typeface="Calibri"/>
                <a:sym typeface="Wingdings" panose="05000000000000000000" pitchFamily="2" charset="2"/>
              </a:rPr>
              <a:t></a:t>
            </a:r>
            <a:r>
              <a:rPr lang="vi-VN" sz="6600">
                <a:solidFill>
                  <a:srgbClr val="002060"/>
                </a:solidFill>
                <a:latin typeface="Calibri"/>
              </a:rPr>
              <a:t> chọn tả những đặc điểm hình dáng tiêu biểu, giúp người đọc hình dung rõ</a:t>
            </a:r>
            <a:r>
              <a:rPr lang="en-US" sz="6600">
                <a:solidFill>
                  <a:srgbClr val="002060"/>
                </a:solidFill>
                <a:latin typeface="Calibri"/>
              </a:rPr>
              <a:t> </a:t>
            </a:r>
            <a:r>
              <a:rPr lang="vi-VN" sz="6600">
                <a:solidFill>
                  <a:srgbClr val="002060"/>
                </a:solidFill>
                <a:latin typeface="Calibri"/>
              </a:rPr>
              <a:t>nét về bà.</a:t>
            </a:r>
          </a:p>
        </p:txBody>
      </p:sp>
      <p:sp>
        <p:nvSpPr>
          <p:cNvPr id="10" name="Rectangle: Rounded Corners 9">
            <a:extLst>
              <a:ext uri="{FF2B5EF4-FFF2-40B4-BE49-F238E27FC236}">
                <a16:creationId xmlns:a16="http://schemas.microsoft.com/office/drawing/2014/main" xmlns="" id="{DBD7E1CB-F5FF-63EC-DAFE-C0EE544FA157}"/>
              </a:ext>
            </a:extLst>
          </p:cNvPr>
          <p:cNvSpPr/>
          <p:nvPr/>
        </p:nvSpPr>
        <p:spPr>
          <a:xfrm>
            <a:off x="1246098" y="5596048"/>
            <a:ext cx="16269173" cy="3956707"/>
          </a:xfrm>
          <a:prstGeom prst="roundRect">
            <a:avLst/>
          </a:prstGeom>
          <a:solidFill>
            <a:srgbClr val="C7EA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6600" b="1" i="1">
                <a:solidFill>
                  <a:srgbClr val="FF0000"/>
                </a:solidFill>
                <a:latin typeface="Calibri"/>
              </a:rPr>
              <a:t>+ Về hoạt động: </a:t>
            </a:r>
            <a:r>
              <a:rPr lang="vi-VN" sz="6600">
                <a:solidFill>
                  <a:srgbClr val="002060"/>
                </a:solidFill>
                <a:latin typeface="Calibri"/>
              </a:rPr>
              <a:t>nấu ăn, kể chuyện cho các cháu </a:t>
            </a:r>
            <a:r>
              <a:rPr lang="vi-VN" sz="6600">
                <a:solidFill>
                  <a:srgbClr val="002060"/>
                </a:solidFill>
                <a:latin typeface="Calibri"/>
                <a:sym typeface="Wingdings" panose="05000000000000000000" pitchFamily="2" charset="2"/>
              </a:rPr>
              <a:t></a:t>
            </a:r>
            <a:r>
              <a:rPr lang="vi-VN" sz="6600">
                <a:solidFill>
                  <a:srgbClr val="002060"/>
                </a:solidFill>
                <a:latin typeface="Calibri"/>
              </a:rPr>
              <a:t> chọn tả những hoạt động quen</a:t>
            </a:r>
            <a:r>
              <a:rPr lang="en-US" sz="6600">
                <a:solidFill>
                  <a:srgbClr val="002060"/>
                </a:solidFill>
                <a:latin typeface="Calibri"/>
              </a:rPr>
              <a:t> </a:t>
            </a:r>
            <a:r>
              <a:rPr lang="vi-VN" sz="6600">
                <a:solidFill>
                  <a:srgbClr val="002060"/>
                </a:solidFill>
                <a:latin typeface="Calibri"/>
              </a:rPr>
              <a:t>thuộc, thể hiện mối quan hệ gắn bó giữa bà và những người trong gia đình.</a:t>
            </a:r>
          </a:p>
        </p:txBody>
      </p:sp>
    </p:spTree>
    <p:extLst>
      <p:ext uri="{BB962C8B-B14F-4D97-AF65-F5344CB8AC3E}">
        <p14:creationId xmlns:p14="http://schemas.microsoft.com/office/powerpoint/2010/main" val="27007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4936382" y="244861"/>
            <a:ext cx="11840018" cy="7064841"/>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128487"/>
              <a:ext cx="11633471" cy="6736357"/>
              <a:chOff x="0" y="-38100"/>
              <a:chExt cx="3063959" cy="1774185"/>
            </a:xfrm>
          </p:grpSpPr>
          <p:sp>
            <p:nvSpPr>
              <p:cNvPr id="9" name="Freeform 9"/>
              <p:cNvSpPr/>
              <p:nvPr/>
            </p:nvSpPr>
            <p:spPr>
              <a:xfrm>
                <a:off x="0" y="120039"/>
                <a:ext cx="3063959" cy="1616046"/>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xmlns="" id="{3DDD8E4E-95EB-65B8-A637-4C3C516A780D}"/>
                </a:ext>
              </a:extLst>
            </p:cNvPr>
            <p:cNvSpPr txBox="1">
              <a:spLocks/>
            </p:cNvSpPr>
            <p:nvPr/>
          </p:nvSpPr>
          <p:spPr>
            <a:xfrm>
              <a:off x="3583639" y="1211477"/>
              <a:ext cx="11295046"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8800" b="1" dirty="0">
                  <a:solidFill>
                    <a:srgbClr val="C00000"/>
                  </a:solidFill>
                  <a:latin typeface="UVN Banh Mi" pitchFamily="2" charset="0"/>
                  <a:ea typeface="LNTH-LuoLuoNotangYuanTi 1" pitchFamily="2" charset="-128"/>
                  <a:cs typeface="LNTH-LuoLuoNotangYuanTi 1" pitchFamily="2" charset="-128"/>
                </a:rPr>
                <a:t>Theo em, bài </a:t>
              </a:r>
              <a:r>
                <a:rPr lang="vi-VN" sz="8800" b="1">
                  <a:solidFill>
                    <a:srgbClr val="C00000"/>
                  </a:solidFill>
                  <a:latin typeface="UVN Banh Mi" pitchFamily="2" charset="0"/>
                  <a:ea typeface="LNTH-LuoLuoNotangYuanTi 1" pitchFamily="2" charset="-128"/>
                  <a:cs typeface="LNTH-LuoLuoNotangYuanTi 1" pitchFamily="2" charset="-128"/>
                </a:rPr>
                <a:t>văn </a:t>
              </a:r>
              <a:r>
                <a:rPr lang="en-US" sz="8800" b="1">
                  <a:solidFill>
                    <a:srgbClr val="C00000"/>
                  </a:solidFill>
                  <a:latin typeface="UVN Banh Mi" pitchFamily="2" charset="0"/>
                  <a:ea typeface="LNTH-LuoLuoNotangYuanTi 1" pitchFamily="2" charset="-128"/>
                  <a:cs typeface="LNTH-LuoLuoNotangYuanTi 1" pitchFamily="2" charset="-128"/>
                </a:rPr>
                <a:t>tả người</a:t>
              </a:r>
              <a:r>
                <a:rPr lang="vi-VN" sz="8800" b="1">
                  <a:solidFill>
                    <a:srgbClr val="C00000"/>
                  </a:solidFill>
                  <a:latin typeface="UVN Banh Mi" pitchFamily="2" charset="0"/>
                  <a:ea typeface="LNTH-LuoLuoNotangYuanTi 1" pitchFamily="2" charset="-128"/>
                  <a:cs typeface="LNTH-LuoLuoNotangYuanTi 1" pitchFamily="2" charset="-128"/>
                </a:rPr>
                <a:t> </a:t>
              </a:r>
              <a:r>
                <a:rPr lang="vi-VN" sz="8800" b="1" dirty="0">
                  <a:solidFill>
                    <a:srgbClr val="C00000"/>
                  </a:solidFill>
                  <a:latin typeface="UVN Banh Mi" pitchFamily="2" charset="0"/>
                  <a:ea typeface="LNTH-LuoLuoNotangYuanTi 1" pitchFamily="2" charset="-128"/>
                  <a:cs typeface="LNTH-LuoLuoNotangYuanTi 1" pitchFamily="2" charset="-128"/>
                </a:rPr>
                <a:t>gồm mấy phần? Mỗi phần có nhiệm vụ gì?</a:t>
              </a:r>
            </a:p>
          </p:txBody>
        </p:sp>
      </p:grpSp>
      <p:sp>
        <p:nvSpPr>
          <p:cNvPr id="31" name="Freeform 6">
            <a:extLst>
              <a:ext uri="{FF2B5EF4-FFF2-40B4-BE49-F238E27FC236}">
                <a16:creationId xmlns:a16="http://schemas.microsoft.com/office/drawing/2014/main" xmlns=""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1"/>
            <a:stretch>
              <a:fillRect/>
            </a:stretch>
          </a:blipFill>
        </p:spPr>
        <p:txBody>
          <a:bodyPr/>
          <a:lstStyle/>
          <a:p>
            <a:endParaRPr lang="en-US"/>
          </a:p>
        </p:txBody>
      </p:sp>
    </p:spTree>
    <p:extLst>
      <p:ext uri="{BB962C8B-B14F-4D97-AF65-F5344CB8AC3E}">
        <p14:creationId xmlns:p14="http://schemas.microsoft.com/office/powerpoint/2010/main" val="215429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162773" flipH="1">
            <a:off x="-2533157" y="8251322"/>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vi-VN"/>
          </a:p>
        </p:txBody>
      </p:sp>
      <p:sp>
        <p:nvSpPr>
          <p:cNvPr id="13" name="Freeform 13"/>
          <p:cNvSpPr/>
          <p:nvPr/>
        </p:nvSpPr>
        <p:spPr>
          <a:xfrm>
            <a:off x="2148187" y="471100"/>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vi-VN"/>
          </a:p>
        </p:txBody>
      </p:sp>
      <p:sp>
        <p:nvSpPr>
          <p:cNvPr id="26"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vi-VN"/>
          </a:p>
        </p:txBody>
      </p:sp>
      <p:sp>
        <p:nvSpPr>
          <p:cNvPr id="27"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vi-VN"/>
          </a:p>
        </p:txBody>
      </p:sp>
      <p:sp>
        <p:nvSpPr>
          <p:cNvPr id="28" name="Freeform 24"/>
          <p:cNvSpPr/>
          <p:nvPr/>
        </p:nvSpPr>
        <p:spPr>
          <a:xfrm rot="189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vi-VN"/>
          </a:p>
        </p:txBody>
      </p:sp>
      <p:sp>
        <p:nvSpPr>
          <p:cNvPr id="29" name="Freeform 26"/>
          <p:cNvSpPr/>
          <p:nvPr/>
        </p:nvSpPr>
        <p:spPr>
          <a:xfrm rot="1082476">
            <a:off x="1824833" y="8224504"/>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sp>
        <p:nvSpPr>
          <p:cNvPr id="30" name="Freeform 27"/>
          <p:cNvSpPr/>
          <p:nvPr/>
        </p:nvSpPr>
        <p:spPr>
          <a:xfrm rot="1923078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endParaRPr lang="vi-VN"/>
          </a:p>
        </p:txBody>
      </p:sp>
      <p:sp>
        <p:nvSpPr>
          <p:cNvPr id="31" name="Freeform 26"/>
          <p:cNvSpPr/>
          <p:nvPr/>
        </p:nvSpPr>
        <p:spPr>
          <a:xfrm rot="20711191">
            <a:off x="194091" y="8221080"/>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grpSp>
        <p:nvGrpSpPr>
          <p:cNvPr id="42" name="Group 41"/>
          <p:cNvGrpSpPr/>
          <p:nvPr/>
        </p:nvGrpSpPr>
        <p:grpSpPr>
          <a:xfrm>
            <a:off x="60657" y="977572"/>
            <a:ext cx="17975296" cy="7754919"/>
            <a:chOff x="60657" y="977572"/>
            <a:chExt cx="17975296" cy="7754919"/>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1"/>
            <p:cNvGrpSpPr/>
            <p:nvPr/>
          </p:nvGrpSpPr>
          <p:grpSpPr>
            <a:xfrm>
              <a:off x="60657" y="977572"/>
              <a:ext cx="17822896" cy="7579887"/>
              <a:chOff x="60657" y="977572"/>
              <a:chExt cx="17822896" cy="7579887"/>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17456" t="12144" r="16944" b="19056"/>
              <a:stretch/>
            </p:blipFill>
            <p:spPr bwMode="auto">
              <a:xfrm rot="20491894">
                <a:off x="60657" y="977572"/>
                <a:ext cx="1962014" cy="20577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xmlns="" id="{966E3720-8B23-639C-C848-57B4BCEFDFE9}"/>
              </a:ext>
            </a:extLst>
          </p:cNvPr>
          <p:cNvSpPr txBox="1">
            <a:spLocks/>
          </p:cNvSpPr>
          <p:nvPr/>
        </p:nvSpPr>
        <p:spPr>
          <a:xfrm>
            <a:off x="1980447" y="1064024"/>
            <a:ext cx="1478446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dirty="0">
                <a:latin typeface="Calibri" panose="020F0502020204030204" pitchFamily="34" charset="0"/>
                <a:ea typeface="Calibri" panose="020F0502020204030204" pitchFamily="34" charset="0"/>
                <a:cs typeface="Calibri" panose="020F0502020204030204" pitchFamily="34" charset="0"/>
              </a:rPr>
              <a:t>Bài </a:t>
            </a:r>
            <a:r>
              <a:rPr lang="vi-VN" sz="5400">
                <a:latin typeface="Calibri" panose="020F0502020204030204" pitchFamily="34" charset="0"/>
                <a:ea typeface="Calibri" panose="020F0502020204030204" pitchFamily="34" charset="0"/>
                <a:cs typeface="Calibri" panose="020F0502020204030204" pitchFamily="34" charset="0"/>
              </a:rPr>
              <a:t>văn </a:t>
            </a:r>
            <a:r>
              <a:rPr lang="en-US" sz="5400" b="1">
                <a:latin typeface="Calibri" panose="020F0502020204030204" pitchFamily="34" charset="0"/>
                <a:ea typeface="Calibri" panose="020F0502020204030204" pitchFamily="34" charset="0"/>
                <a:cs typeface="Calibri" panose="020F0502020204030204" pitchFamily="34" charset="0"/>
              </a:rPr>
              <a:t>tả người </a:t>
            </a:r>
            <a:r>
              <a:rPr lang="en-US" sz="5400">
                <a:latin typeface="Calibri" panose="020F0502020204030204" pitchFamily="34" charset="0"/>
                <a:ea typeface="Calibri" panose="020F0502020204030204" pitchFamily="34" charset="0"/>
                <a:cs typeface="Calibri" panose="020F0502020204030204" pitchFamily="34" charset="0"/>
              </a:rPr>
              <a:t>th</a:t>
            </a:r>
            <a:r>
              <a:rPr lang="vi-VN" sz="5400" dirty="0" err="1">
                <a:latin typeface="Calibri" panose="020F0502020204030204" pitchFamily="34" charset="0"/>
                <a:ea typeface="Calibri" panose="020F0502020204030204" pitchFamily="34" charset="0"/>
                <a:cs typeface="Calibri" panose="020F0502020204030204" pitchFamily="34" charset="0"/>
              </a:rPr>
              <a:t>uờng</a:t>
            </a:r>
            <a:r>
              <a:rPr lang="vi-VN" sz="5400" dirty="0">
                <a:latin typeface="Calibri" panose="020F0502020204030204" pitchFamily="34" charset="0"/>
                <a:ea typeface="Calibri" panose="020F0502020204030204" pitchFamily="34" charset="0"/>
                <a:cs typeface="Calibri" panose="020F0502020204030204" pitchFamily="34" charset="0"/>
              </a:rPr>
              <a:t> gồm 3 phần:</a:t>
            </a:r>
          </a:p>
        </p:txBody>
      </p:sp>
      <p:sp>
        <p:nvSpPr>
          <p:cNvPr id="38" name="Title 1">
            <a:extLst>
              <a:ext uri="{FF2B5EF4-FFF2-40B4-BE49-F238E27FC236}">
                <a16:creationId xmlns:a16="http://schemas.microsoft.com/office/drawing/2014/main" xmlns="" id="{6F7C2F3D-3916-2E1F-7DAE-799DBF21DF5C}"/>
              </a:ext>
            </a:extLst>
          </p:cNvPr>
          <p:cNvSpPr txBox="1">
            <a:spLocks/>
          </p:cNvSpPr>
          <p:nvPr/>
        </p:nvSpPr>
        <p:spPr>
          <a:xfrm>
            <a:off x="1980447" y="4414163"/>
            <a:ext cx="15062839"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2. Thân bài</a:t>
            </a:r>
            <a:r>
              <a:rPr lang="vi-VN" sz="5400" b="1">
                <a:latin typeface="Calibri" panose="020F0502020204030204" pitchFamily="34" charset="0"/>
                <a:ea typeface="Calibri" panose="020F0502020204030204" pitchFamily="34" charset="0"/>
                <a:cs typeface="Calibri" panose="020F0502020204030204" pitchFamily="34" charset="0"/>
              </a:rPr>
              <a:t>: </a:t>
            </a:r>
            <a:r>
              <a:rPr lang="en-US" sz="5400">
                <a:latin typeface="Calibri" panose="020F0502020204030204" pitchFamily="34" charset="0"/>
                <a:ea typeface="Calibri" panose="020F0502020204030204" pitchFamily="34" charset="0"/>
                <a:cs typeface="Calibri" panose="020F0502020204030204" pitchFamily="34" charset="0"/>
              </a:rPr>
              <a:t>– Tả ngoại hình (đặc điểm nổi bật về vóc dáng, trang phục, khuôn mặt, mái tóc, đôi mắt,...).</a:t>
            </a:r>
          </a:p>
          <a:p>
            <a:pPr algn="just">
              <a:lnSpc>
                <a:spcPct val="100000"/>
              </a:lnSpc>
            </a:pPr>
            <a:r>
              <a:rPr lang="en-US" sz="5400">
                <a:latin typeface="Calibri" panose="020F0502020204030204" pitchFamily="34" charset="0"/>
                <a:ea typeface="Calibri" panose="020F0502020204030204" pitchFamily="34" charset="0"/>
                <a:cs typeface="Calibri" panose="020F0502020204030204" pitchFamily="34" charset="0"/>
              </a:rPr>
              <a:t>– Tả hoạt động, tính tình (thông qua lời nói, cử chỉ, thói quen, cách ứng xử,...).</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39" name="Title 1">
            <a:extLst>
              <a:ext uri="{FF2B5EF4-FFF2-40B4-BE49-F238E27FC236}">
                <a16:creationId xmlns:a16="http://schemas.microsoft.com/office/drawing/2014/main" xmlns="" id="{6FC588D8-4A21-1F7A-AF31-9281C8266D02}"/>
              </a:ext>
            </a:extLst>
          </p:cNvPr>
          <p:cNvSpPr txBox="1">
            <a:spLocks/>
          </p:cNvSpPr>
          <p:nvPr/>
        </p:nvSpPr>
        <p:spPr>
          <a:xfrm>
            <a:off x="2016754" y="6772317"/>
            <a:ext cx="1483964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3. Kết bài</a:t>
            </a:r>
            <a:r>
              <a:rPr lang="vi-VN" sz="5400" b="1">
                <a:latin typeface="Calibri" panose="020F0502020204030204" pitchFamily="34" charset="0"/>
                <a:ea typeface="Calibri" panose="020F0502020204030204" pitchFamily="34" charset="0"/>
                <a:cs typeface="Calibri" panose="020F0502020204030204" pitchFamily="34" charset="0"/>
              </a:rPr>
              <a:t>:</a:t>
            </a:r>
            <a:r>
              <a:rPr lang="en-US" sz="5400" b="1">
                <a:latin typeface="Calibri" panose="020F0502020204030204" pitchFamily="34" charset="0"/>
                <a:ea typeface="Calibri" panose="020F0502020204030204" pitchFamily="34" charset="0"/>
                <a:cs typeface="Calibri" panose="020F0502020204030204" pitchFamily="34" charset="0"/>
              </a:rPr>
              <a:t> </a:t>
            </a:r>
            <a:r>
              <a:rPr lang="vi-VN" sz="5400">
                <a:latin typeface="Calibri" panose="020F0502020204030204" pitchFamily="34" charset="0"/>
                <a:ea typeface="Calibri" panose="020F0502020204030204" pitchFamily="34" charset="0"/>
                <a:cs typeface="Calibri" panose="020F0502020204030204" pitchFamily="34" charset="0"/>
              </a:rPr>
              <a:t>Nêu cảm nghĩ về người được tả.</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40" name="Title 1">
            <a:extLst>
              <a:ext uri="{FF2B5EF4-FFF2-40B4-BE49-F238E27FC236}">
                <a16:creationId xmlns:a16="http://schemas.microsoft.com/office/drawing/2014/main" xmlns="" id="{A110C1F0-6A07-A4F0-538B-1AC6588C1DD1}"/>
              </a:ext>
            </a:extLst>
          </p:cNvPr>
          <p:cNvSpPr txBox="1">
            <a:spLocks/>
          </p:cNvSpPr>
          <p:nvPr/>
        </p:nvSpPr>
        <p:spPr>
          <a:xfrm>
            <a:off x="2040323" y="2170988"/>
            <a:ext cx="1498346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1. Mở bài</a:t>
            </a:r>
            <a:r>
              <a:rPr lang="vi-VN" sz="5400" b="1">
                <a:latin typeface="Calibri" panose="020F0502020204030204" pitchFamily="34" charset="0"/>
                <a:ea typeface="Calibri" panose="020F0502020204030204" pitchFamily="34" charset="0"/>
                <a:cs typeface="Calibri" panose="020F0502020204030204" pitchFamily="34" charset="0"/>
              </a:rPr>
              <a:t>: </a:t>
            </a:r>
            <a:r>
              <a:rPr lang="vi-VN" sz="5400">
                <a:latin typeface="Calibri" panose="020F0502020204030204" pitchFamily="34" charset="0"/>
                <a:ea typeface="Calibri" panose="020F0502020204030204" pitchFamily="34" charset="0"/>
                <a:cs typeface="Calibri" panose="020F0502020204030204" pitchFamily="34" charset="0"/>
              </a:rPr>
              <a:t>Giới thiệu người định tả.</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B39197A9-8BE4-B95D-8F60-61866EA9832D}"/>
              </a:ext>
            </a:extLst>
          </p:cNvPr>
          <p:cNvPicPr>
            <a:picLocks noChangeAspect="1"/>
          </p:cNvPicPr>
          <p:nvPr/>
        </p:nvPicPr>
        <p:blipFill>
          <a:blip r:embed="rId11"/>
          <a:stretch>
            <a:fillRect/>
          </a:stretch>
        </p:blipFill>
        <p:spPr>
          <a:xfrm>
            <a:off x="4932601" y="-351471"/>
            <a:ext cx="7901101" cy="3078747"/>
          </a:xfrm>
          <a:prstGeom prst="rect">
            <a:avLst/>
          </a:prstGeom>
        </p:spPr>
      </p:pic>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2" name="Group 21"/>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Freeform 3"/>
          <p:cNvSpPr/>
          <p:nvPr/>
        </p:nvSpPr>
        <p:spPr>
          <a:xfrm>
            <a:off x="46007" y="4117720"/>
            <a:ext cx="3274292" cy="526695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14"/>
            <a:stretch>
              <a:fillRect/>
            </a:stretch>
          </a:blipFill>
        </p:spPr>
        <p:txBody>
          <a:bodyPr/>
          <a:lstStyle/>
          <a:p>
            <a:r>
              <a:rPr lang="vi-VN"/>
              <a:t>z</a:t>
            </a:r>
            <a:endParaRPr lang="en-US" dirty="0"/>
          </a:p>
        </p:txBody>
      </p:sp>
      <p:sp>
        <p:nvSpPr>
          <p:cNvPr id="25" name="Freeform 12"/>
          <p:cNvSpPr/>
          <p:nvPr/>
        </p:nvSpPr>
        <p:spPr>
          <a:xfrm>
            <a:off x="105301" y="7292014"/>
            <a:ext cx="3437871" cy="269872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15"/>
            <a:stretch>
              <a:fillRect/>
            </a:stretch>
          </a:blipFill>
        </p:spPr>
        <p:txBody>
          <a:bodyPr/>
          <a:lstStyle/>
          <a:p>
            <a:endParaRPr lang="vi-VN"/>
          </a:p>
        </p:txBody>
      </p:sp>
      <p:sp>
        <p:nvSpPr>
          <p:cNvPr id="20" name="Rectangle 19"/>
          <p:cNvSpPr/>
          <p:nvPr/>
        </p:nvSpPr>
        <p:spPr>
          <a:xfrm>
            <a:off x="3543172" y="2713255"/>
            <a:ext cx="11582399" cy="4524315"/>
          </a:xfrm>
          <a:prstGeom prst="rect">
            <a:avLst/>
          </a:prstGeom>
        </p:spPr>
        <p:txBody>
          <a:bodyPr wrap="square">
            <a:spAutoFit/>
          </a:bodyPr>
          <a:lstStyle/>
          <a:p>
            <a:pPr algn="ctr"/>
            <a:r>
              <a:rPr lang="vi-VN" sz="9600" b="1">
                <a:solidFill>
                  <a:srgbClr val="00B050"/>
                </a:solidFill>
                <a:latin typeface="UVN Banh Mi" pitchFamily="2" charset="0"/>
                <a:ea typeface="LNTH-LuoLuoNotangYuanTi 1" pitchFamily="2" charset="-128"/>
                <a:cs typeface="LNTH-LuoLuoNotangYuanTi 1" pitchFamily="2" charset="-128"/>
              </a:rPr>
              <a:t>Nhận xét về cách lựa chọn, sử dụng từ ngữ trong bài văn tả người </a:t>
            </a:r>
            <a:endParaRPr lang="vi-VN" sz="9600" b="1" dirty="0">
              <a:solidFill>
                <a:srgbClr val="00B050"/>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697693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80">
                                          <p:stCondLst>
                                            <p:cond delay="0"/>
                                          </p:stCondLst>
                                        </p:cTn>
                                        <p:tgtEl>
                                          <p:spTgt spid="20"/>
                                        </p:tgtEl>
                                      </p:cBhvr>
                                    </p:animEffect>
                                    <p:anim calcmode="lin" valueType="num">
                                      <p:cBhvr>
                                        <p:cTn id="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 dur="26">
                                          <p:stCondLst>
                                            <p:cond delay="650"/>
                                          </p:stCondLst>
                                        </p:cTn>
                                        <p:tgtEl>
                                          <p:spTgt spid="20"/>
                                        </p:tgtEl>
                                      </p:cBhvr>
                                      <p:to x="100000" y="60000"/>
                                    </p:animScale>
                                    <p:animScale>
                                      <p:cBhvr>
                                        <p:cTn id="21" dur="166" decel="50000">
                                          <p:stCondLst>
                                            <p:cond delay="676"/>
                                          </p:stCondLst>
                                        </p:cTn>
                                        <p:tgtEl>
                                          <p:spTgt spid="20"/>
                                        </p:tgtEl>
                                      </p:cBhvr>
                                      <p:to x="100000" y="100000"/>
                                    </p:animScale>
                                    <p:animScale>
                                      <p:cBhvr>
                                        <p:cTn id="22" dur="26">
                                          <p:stCondLst>
                                            <p:cond delay="1312"/>
                                          </p:stCondLst>
                                        </p:cTn>
                                        <p:tgtEl>
                                          <p:spTgt spid="20"/>
                                        </p:tgtEl>
                                      </p:cBhvr>
                                      <p:to x="100000" y="80000"/>
                                    </p:animScale>
                                    <p:animScale>
                                      <p:cBhvr>
                                        <p:cTn id="23" dur="166" decel="50000">
                                          <p:stCondLst>
                                            <p:cond delay="1338"/>
                                          </p:stCondLst>
                                        </p:cTn>
                                        <p:tgtEl>
                                          <p:spTgt spid="20"/>
                                        </p:tgtEl>
                                      </p:cBhvr>
                                      <p:to x="100000" y="100000"/>
                                    </p:animScale>
                                    <p:animScale>
                                      <p:cBhvr>
                                        <p:cTn id="24" dur="26">
                                          <p:stCondLst>
                                            <p:cond delay="1642"/>
                                          </p:stCondLst>
                                        </p:cTn>
                                        <p:tgtEl>
                                          <p:spTgt spid="20"/>
                                        </p:tgtEl>
                                      </p:cBhvr>
                                      <p:to x="100000" y="90000"/>
                                    </p:animScale>
                                    <p:animScale>
                                      <p:cBhvr>
                                        <p:cTn id="25" dur="166" decel="50000">
                                          <p:stCondLst>
                                            <p:cond delay="1668"/>
                                          </p:stCondLst>
                                        </p:cTn>
                                        <p:tgtEl>
                                          <p:spTgt spid="20"/>
                                        </p:tgtEl>
                                      </p:cBhvr>
                                      <p:to x="100000" y="100000"/>
                                    </p:animScale>
                                    <p:animScale>
                                      <p:cBhvr>
                                        <p:cTn id="26" dur="26">
                                          <p:stCondLst>
                                            <p:cond delay="1808"/>
                                          </p:stCondLst>
                                        </p:cTn>
                                        <p:tgtEl>
                                          <p:spTgt spid="20"/>
                                        </p:tgtEl>
                                      </p:cBhvr>
                                      <p:to x="100000" y="95000"/>
                                    </p:animScale>
                                    <p:animScale>
                                      <p:cBhvr>
                                        <p:cTn id="27" dur="166" decel="50000">
                                          <p:stCondLst>
                                            <p:cond delay="1834"/>
                                          </p:stCondLst>
                                        </p:cTn>
                                        <p:tgtEl>
                                          <p:spTgt spid="20"/>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5"/>
            <a:stretch>
              <a:fillRect/>
            </a:stretch>
          </a:blipFill>
        </p:spPr>
        <p:txBody>
          <a:bodyPr/>
          <a:lstStyle/>
          <a:p>
            <a:endParaRPr lang="vi-VN"/>
          </a:p>
        </p:txBody>
      </p:sp>
      <p:grpSp>
        <p:nvGrpSpPr>
          <p:cNvPr id="3" name="Group 2"/>
          <p:cNvGrpSpPr/>
          <p:nvPr/>
        </p:nvGrpSpPr>
        <p:grpSpPr>
          <a:xfrm>
            <a:off x="521273" y="1190962"/>
            <a:ext cx="17484226" cy="7212805"/>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37"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grpSp>
        <p:nvGrpSpPr>
          <p:cNvPr id="34" name="Group 33"/>
          <p:cNvGrpSpPr/>
          <p:nvPr/>
        </p:nvGrpSpPr>
        <p:grpSpPr>
          <a:xfrm>
            <a:off x="560910" y="180302"/>
            <a:ext cx="13806650" cy="1500021"/>
            <a:chOff x="2775383" y="941136"/>
            <a:chExt cx="9629258" cy="1425350"/>
          </a:xfrm>
        </p:grpSpPr>
        <p:sp>
          <p:nvSpPr>
            <p:cNvPr id="39" name="Rounded Rectangle 38"/>
            <p:cNvSpPr/>
            <p:nvPr/>
          </p:nvSpPr>
          <p:spPr>
            <a:xfrm>
              <a:off x="2775383" y="941136"/>
              <a:ext cx="859508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29944" y="991945"/>
              <a:ext cx="9374697" cy="1374541"/>
            </a:xfrm>
            <a:prstGeom prst="rect">
              <a:avLst/>
            </a:prstGeom>
          </p:spPr>
          <p:txBody>
            <a:bodyPr wrap="square">
              <a:spAutoFit/>
            </a:bodyPr>
            <a:lstStyle/>
            <a:p>
              <a:pPr algn="just">
                <a:lnSpc>
                  <a:spcPct val="100000"/>
                </a:lnSpc>
              </a:pPr>
              <a:r>
                <a:rPr lang="vi-VN" sz="4400" b="1">
                  <a:solidFill>
                    <a:srgbClr val="FF0000"/>
                  </a:solidFill>
                  <a:latin typeface="Calibri" panose="020F0502020204030204" pitchFamily="34" charset="0"/>
                  <a:ea typeface="Calibri" panose="020F0502020204030204" pitchFamily="34" charset="0"/>
                  <a:cs typeface="Calibri" panose="020F0502020204030204" pitchFamily="34" charset="0"/>
                </a:rPr>
                <a:t>2. Tìm trong phần thân bài của bài văn “Bà nội”:</a:t>
              </a:r>
              <a:endPar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42C63711-8D98-8F2A-738B-21B40F8EF4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3505" y="1672366"/>
            <a:ext cx="12592371" cy="4033431"/>
          </a:xfrm>
          <a:prstGeom prst="rect">
            <a:avLst/>
          </a:prstGeom>
        </p:spPr>
      </p:pic>
      <p:pic>
        <p:nvPicPr>
          <p:cNvPr id="10" name="Picture 9">
            <a:extLst>
              <a:ext uri="{FF2B5EF4-FFF2-40B4-BE49-F238E27FC236}">
                <a16:creationId xmlns:a16="http://schemas.microsoft.com/office/drawing/2014/main" xmlns="" id="{6D4A3CDB-FE10-58B8-D561-6AEE35FD72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12584" y="4403430"/>
            <a:ext cx="7543296" cy="3119641"/>
          </a:xfrm>
          <a:prstGeom prst="rect">
            <a:avLst/>
          </a:prstGeom>
        </p:spPr>
      </p:pic>
    </p:spTree>
    <p:extLst>
      <p:ext uri="{BB962C8B-B14F-4D97-AF65-F5344CB8AC3E}">
        <p14:creationId xmlns:p14="http://schemas.microsoft.com/office/powerpoint/2010/main" val="2201107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itle 1">
              <a:extLst>
                <a:ext uri="{FF2B5EF4-FFF2-40B4-BE49-F238E27FC236}">
                  <a16:creationId xmlns:a16="http://schemas.microsoft.com/office/drawing/2014/main" xmlns=""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3800" b="1" i="0" u="none" strike="noStrike" kern="1200" cap="none" spc="0" normalizeH="0" baseline="0" noProof="0">
                  <a:ln>
                    <a:noFill/>
                  </a:ln>
                  <a:solidFill>
                    <a:srgbClr val="C00000"/>
                  </a:solidFill>
                  <a:effectLst/>
                  <a:uLnTx/>
                  <a:uFillTx/>
                  <a:latin typeface="UVN Banh Mi" pitchFamily="2" charset="0"/>
                  <a:ea typeface="LNTH-LuoLuoNotangYuanTi 1" pitchFamily="2" charset="-128"/>
                  <a:cs typeface="LNTH-LuoLuoNotangYuanTi 1" pitchFamily="2" charset="-128"/>
                </a:rPr>
                <a:t>Thảo luận nhóm</a:t>
              </a:r>
              <a:endParaRPr kumimoji="0" lang="en-US" sz="13800" b="1" i="0" u="none" strike="noStrike" kern="1200" cap="none" spc="0" normalizeH="0" baseline="0" noProof="0" dirty="0" err="1">
                <a:ln>
                  <a:noFill/>
                </a:ln>
                <a:solidFill>
                  <a:srgbClr val="C00000"/>
                </a:solidFill>
                <a:effectLst/>
                <a:uLnTx/>
                <a:uFillTx/>
                <a:latin typeface="UVN Banh Mi" pitchFamily="2" charset="0"/>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9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xmlns=""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xmlns=""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xmlns=""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xmlns=""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xmlns=""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0906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97377" y="7613752"/>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21994" y="8303235"/>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71852" y="8025690"/>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35708" y="6924489"/>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67241" y="8055065"/>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80823" y="8389854"/>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26398" y="9177854"/>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28534" y="853827"/>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405696" y="393297"/>
            <a:ext cx="17484226" cy="9893703"/>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Picture 5">
            <a:extLst>
              <a:ext uri="{FF2B5EF4-FFF2-40B4-BE49-F238E27FC236}">
                <a16:creationId xmlns:a16="http://schemas.microsoft.com/office/drawing/2014/main" xmlns="" id="{53F2E1DB-4404-3128-DE81-998EADBEE2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0478" y="1317987"/>
            <a:ext cx="19910088" cy="6377351"/>
          </a:xfrm>
          <a:prstGeom prst="rect">
            <a:avLst/>
          </a:prstGeom>
        </p:spPr>
      </p:pic>
      <p:sp>
        <p:nvSpPr>
          <p:cNvPr id="8" name="Rectangle: Rounded Corners 7">
            <a:extLst>
              <a:ext uri="{FF2B5EF4-FFF2-40B4-BE49-F238E27FC236}">
                <a16:creationId xmlns:a16="http://schemas.microsoft.com/office/drawing/2014/main" xmlns="" id="{98EEFA93-1AF7-03A2-1EDE-6F310D441D0E}"/>
              </a:ext>
            </a:extLst>
          </p:cNvPr>
          <p:cNvSpPr/>
          <p:nvPr/>
        </p:nvSpPr>
        <p:spPr>
          <a:xfrm>
            <a:off x="8014263" y="2937224"/>
            <a:ext cx="5352978" cy="1305377"/>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000" i="1">
                <a:solidFill>
                  <a:srgbClr val="FF0000"/>
                </a:solidFill>
                <a:latin typeface="Arial" panose="020B0604020202020204" pitchFamily="34" charset="0"/>
                <a:cs typeface="Arial" panose="020B0604020202020204" pitchFamily="34" charset="0"/>
              </a:rPr>
              <a:t>Làn da:</a:t>
            </a:r>
            <a:r>
              <a:rPr lang="en-US" sz="6000">
                <a:solidFill>
                  <a:srgbClr val="0070C0"/>
                </a:solidFill>
                <a:latin typeface="Arial" panose="020B0604020202020204" pitchFamily="34" charset="0"/>
                <a:cs typeface="Arial" panose="020B0604020202020204" pitchFamily="34" charset="0"/>
              </a:rPr>
              <a:t> trắng</a:t>
            </a:r>
          </a:p>
        </p:txBody>
      </p:sp>
      <p:sp>
        <p:nvSpPr>
          <p:cNvPr id="9" name="Rectangle: Rounded Corners 8">
            <a:extLst>
              <a:ext uri="{FF2B5EF4-FFF2-40B4-BE49-F238E27FC236}">
                <a16:creationId xmlns:a16="http://schemas.microsoft.com/office/drawing/2014/main" xmlns="" id="{1610DBD2-835E-4138-6630-02269159E8FC}"/>
              </a:ext>
            </a:extLst>
          </p:cNvPr>
          <p:cNvSpPr/>
          <p:nvPr/>
        </p:nvSpPr>
        <p:spPr>
          <a:xfrm>
            <a:off x="8014263" y="4432346"/>
            <a:ext cx="7354399" cy="1827526"/>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000" i="1">
                <a:solidFill>
                  <a:srgbClr val="FF0000"/>
                </a:solidFill>
                <a:latin typeface="Arial" panose="020B0604020202020204" pitchFamily="34" charset="0"/>
                <a:cs typeface="Arial" panose="020B0604020202020204" pitchFamily="34" charset="0"/>
              </a:rPr>
              <a:t>Tóc:</a:t>
            </a:r>
            <a:r>
              <a:rPr lang="en-US" sz="6000">
                <a:solidFill>
                  <a:srgbClr val="0070C0"/>
                </a:solidFill>
                <a:latin typeface="Arial" panose="020B0604020202020204" pitchFamily="34" charset="0"/>
                <a:cs typeface="Arial" panose="020B0604020202020204" pitchFamily="34" charset="0"/>
              </a:rPr>
              <a:t> đen, rất dày, búi gọn sau gáy</a:t>
            </a:r>
          </a:p>
        </p:txBody>
      </p:sp>
      <p:sp>
        <p:nvSpPr>
          <p:cNvPr id="10" name="Rectangle: Rounded Corners 9">
            <a:extLst>
              <a:ext uri="{FF2B5EF4-FFF2-40B4-BE49-F238E27FC236}">
                <a16:creationId xmlns:a16="http://schemas.microsoft.com/office/drawing/2014/main" xmlns="" id="{38F50D2F-5E86-8AFF-0393-C1B88E98BBB3}"/>
              </a:ext>
            </a:extLst>
          </p:cNvPr>
          <p:cNvSpPr/>
          <p:nvPr/>
        </p:nvSpPr>
        <p:spPr>
          <a:xfrm>
            <a:off x="7983566" y="6494049"/>
            <a:ext cx="8931067" cy="2880181"/>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6000" i="1">
                <a:solidFill>
                  <a:srgbClr val="FF0000"/>
                </a:solidFill>
              </a:rPr>
              <a:t>Mắt:</a:t>
            </a:r>
            <a:r>
              <a:rPr lang="vi-VN" sz="6000">
                <a:solidFill>
                  <a:srgbClr val="0070C0"/>
                </a:solidFill>
              </a:rPr>
              <a:t> đã có nếp nhăn, ánh nhìn dịu dàng, chan chứa yêu thương.</a:t>
            </a:r>
            <a:endParaRPr lang="en-US" sz="6000">
              <a:solidFill>
                <a:srgbClr val="0070C0"/>
              </a:solidFill>
            </a:endParaRPr>
          </a:p>
        </p:txBody>
      </p:sp>
    </p:spTree>
    <p:extLst>
      <p:ext uri="{BB962C8B-B14F-4D97-AF65-F5344CB8AC3E}">
        <p14:creationId xmlns:p14="http://schemas.microsoft.com/office/powerpoint/2010/main" val="325273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21994" y="8303235"/>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405696" y="393297"/>
            <a:ext cx="17484226" cy="9893703"/>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xmlns="" id="{2603FABF-3D8B-0F3C-7929-E5347312C2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224" y="2211545"/>
            <a:ext cx="13753516" cy="5687969"/>
          </a:xfrm>
          <a:prstGeom prst="rect">
            <a:avLst/>
          </a:prstGeom>
        </p:spPr>
      </p:pic>
      <p:sp>
        <p:nvSpPr>
          <p:cNvPr id="8" name="Rectangle: Rounded Corners 7">
            <a:extLst>
              <a:ext uri="{FF2B5EF4-FFF2-40B4-BE49-F238E27FC236}">
                <a16:creationId xmlns:a16="http://schemas.microsoft.com/office/drawing/2014/main" xmlns="" id="{98EEFA93-1AF7-03A2-1EDE-6F310D441D0E}"/>
              </a:ext>
            </a:extLst>
          </p:cNvPr>
          <p:cNvSpPr/>
          <p:nvPr/>
        </p:nvSpPr>
        <p:spPr>
          <a:xfrm>
            <a:off x="10061117" y="2583202"/>
            <a:ext cx="7676405" cy="2225834"/>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6000" i="1">
                <a:solidFill>
                  <a:srgbClr val="FF0000"/>
                </a:solidFill>
                <a:latin typeface="Arial" panose="020B0604020202020204" pitchFamily="34" charset="0"/>
                <a:cs typeface="Arial" panose="020B0604020202020204" pitchFamily="34" charset="0"/>
              </a:rPr>
              <a:t>Nấu ăn: </a:t>
            </a:r>
            <a:r>
              <a:rPr lang="en-US" sz="6000" i="1">
                <a:solidFill>
                  <a:srgbClr val="0070C0"/>
                </a:solidFill>
                <a:latin typeface="Arial" panose="020B0604020202020204" pitchFamily="34" charset="0"/>
                <a:cs typeface="Arial" panose="020B0604020202020204" pitchFamily="34" charset="0"/>
              </a:rPr>
              <a:t>thoăn thoắt, vừa nấu vừa chỉ</a:t>
            </a:r>
            <a:endParaRPr kumimoji="0" lang="en-US" sz="6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3F953EA3-3023-3A26-5AB1-E8396CF5EB5E}"/>
              </a:ext>
            </a:extLst>
          </p:cNvPr>
          <p:cNvSpPr/>
          <p:nvPr/>
        </p:nvSpPr>
        <p:spPr>
          <a:xfrm>
            <a:off x="10029104" y="5681302"/>
            <a:ext cx="7676405" cy="2225834"/>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6000" i="1">
                <a:solidFill>
                  <a:srgbClr val="FF0000"/>
                </a:solidFill>
                <a:latin typeface="Arial" panose="020B0604020202020204" pitchFamily="34" charset="0"/>
                <a:cs typeface="Arial" panose="020B0604020202020204" pitchFamily="34" charset="0"/>
              </a:rPr>
              <a:t>Giọng kể chuyện: </a:t>
            </a:r>
            <a:r>
              <a:rPr lang="en-US" sz="6000" i="1">
                <a:solidFill>
                  <a:srgbClr val="0070C0"/>
                </a:solidFill>
                <a:latin typeface="Arial" panose="020B0604020202020204" pitchFamily="34" charset="0"/>
                <a:cs typeface="Arial" panose="020B0604020202020204" pitchFamily="34" charset="0"/>
              </a:rPr>
              <a:t>ấm áp</a:t>
            </a:r>
            <a:endParaRPr kumimoji="0" lang="en-US" sz="6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88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9" name="Group 28"/>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Title 1">
            <a:extLst>
              <a:ext uri="{FF2B5EF4-FFF2-40B4-BE49-F238E27FC236}">
                <a16:creationId xmlns:a16="http://schemas.microsoft.com/office/drawing/2014/main" xmlns="" id="{9C9700BE-EFA4-0DA3-8DAA-38521356C162}"/>
              </a:ext>
            </a:extLst>
          </p:cNvPr>
          <p:cNvSpPr txBox="1">
            <a:spLocks/>
          </p:cNvSpPr>
          <p:nvPr/>
        </p:nvSpPr>
        <p:spPr>
          <a:xfrm>
            <a:off x="4888995" y="506725"/>
            <a:ext cx="8510009"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solidFill>
                  <a:srgbClr val="FF0000"/>
                </a:solidFill>
                <a:latin typeface="LNTH-Dinomiko" panose="02000500000000000000" pitchFamily="2" charset="0"/>
              </a:rPr>
              <a:t>YÊU CẦU CẦN ĐẠT</a:t>
            </a:r>
            <a:endParaRPr lang="vi-VN" sz="8800" dirty="0">
              <a:solidFill>
                <a:srgbClr val="FF0000"/>
              </a:solidFill>
            </a:endParaRPr>
          </a:p>
        </p:txBody>
      </p:sp>
      <p:pic>
        <p:nvPicPr>
          <p:cNvPr id="25" name="Picture 24" descr="A red and white target with a arrow in the center&#10;&#10;Description automatically generated">
            <a:extLst>
              <a:ext uri="{FF2B5EF4-FFF2-40B4-BE49-F238E27FC236}">
                <a16:creationId xmlns:a16="http://schemas.microsoft.com/office/drawing/2014/main" xmlns="" id="{B398C274-B194-5590-80F6-993ADCD376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2209253"/>
            <a:ext cx="1046089" cy="1046089"/>
          </a:xfrm>
          <a:prstGeom prst="rect">
            <a:avLst/>
          </a:prstGeom>
        </p:spPr>
      </p:pic>
      <p:pic>
        <p:nvPicPr>
          <p:cNvPr id="26" name="Picture 25" descr="A red and white target with a arrow in the center&#10;&#10;Description automatically generated">
            <a:extLst>
              <a:ext uri="{FF2B5EF4-FFF2-40B4-BE49-F238E27FC236}">
                <a16:creationId xmlns:a16="http://schemas.microsoft.com/office/drawing/2014/main" xmlns="" id="{065B5889-9C55-AF97-DD0A-E402A7FA8A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4994512"/>
            <a:ext cx="1046089" cy="1046089"/>
          </a:xfrm>
          <a:prstGeom prst="rect">
            <a:avLst/>
          </a:prstGeom>
        </p:spPr>
      </p:pic>
      <p:sp>
        <p:nvSpPr>
          <p:cNvPr id="27" name="Title 1">
            <a:extLst>
              <a:ext uri="{FF2B5EF4-FFF2-40B4-BE49-F238E27FC236}">
                <a16:creationId xmlns:a16="http://schemas.microsoft.com/office/drawing/2014/main" xmlns="" id="{6E5A87D8-A4C6-1166-A2E9-07714175939E}"/>
              </a:ext>
            </a:extLst>
          </p:cNvPr>
          <p:cNvSpPr txBox="1">
            <a:spLocks/>
          </p:cNvSpPr>
          <p:nvPr/>
        </p:nvSpPr>
        <p:spPr>
          <a:xfrm>
            <a:off x="3672712" y="2430223"/>
            <a:ext cx="12101086" cy="2308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a:latin typeface="+mn-lt"/>
              </a:rPr>
              <a:t>- Nhận diện được cấu tạo bài văn tả người, biết được trình tự miêu tả người. </a:t>
            </a:r>
            <a:endParaRPr lang="vi-VN" sz="5400" b="1" dirty="0">
              <a:latin typeface="+mn-lt"/>
            </a:endParaRPr>
          </a:p>
        </p:txBody>
      </p:sp>
      <p:sp>
        <p:nvSpPr>
          <p:cNvPr id="28" name="Title 1">
            <a:extLst>
              <a:ext uri="{FF2B5EF4-FFF2-40B4-BE49-F238E27FC236}">
                <a16:creationId xmlns:a16="http://schemas.microsoft.com/office/drawing/2014/main" xmlns="" id="{3D93CB1A-EDD5-AC6F-330A-76B4C541BCA7}"/>
              </a:ext>
            </a:extLst>
          </p:cNvPr>
          <p:cNvSpPr txBox="1">
            <a:spLocks/>
          </p:cNvSpPr>
          <p:nvPr/>
        </p:nvSpPr>
        <p:spPr>
          <a:xfrm>
            <a:off x="3672711" y="5092366"/>
            <a:ext cx="12347965" cy="2538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a:latin typeface="+mn-lt"/>
              </a:rPr>
              <a:t>Tưởng tượng, nói được về sự thay đổi của vùng đất Tây Nguyên trong bài đọc “Điều kì diệu dưới những gốc anh đào” khi những cây anh đào đã lớn.</a:t>
            </a:r>
            <a:endParaRPr lang="vi-VN" sz="5400" b="1" dirty="0">
              <a:latin typeface="+mn-lt"/>
            </a:endParaRPr>
          </a:p>
        </p:txBody>
      </p:sp>
      <p:sp>
        <p:nvSpPr>
          <p:cNvPr id="30" name="Freeform 6">
            <a:extLst>
              <a:ext uri="{FF2B5EF4-FFF2-40B4-BE49-F238E27FC236}">
                <a16:creationId xmlns:a16="http://schemas.microsoft.com/office/drawing/2014/main" xmlns="" id="{8C2B5B66-C80A-4963-91B3-D150A261EC24}"/>
              </a:ext>
            </a:extLst>
          </p:cNvPr>
          <p:cNvSpPr/>
          <p:nvPr/>
        </p:nvSpPr>
        <p:spPr>
          <a:xfrm>
            <a:off x="-494591" y="4816936"/>
            <a:ext cx="4814018" cy="5489363"/>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15"/>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itle 1">
              <a:extLst>
                <a:ext uri="{FF2B5EF4-FFF2-40B4-BE49-F238E27FC236}">
                  <a16:creationId xmlns:a16="http://schemas.microsoft.com/office/drawing/2014/main" xmlns=""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800" b="1" i="0" u="none" strike="noStrike" kern="1200" cap="none" spc="0" normalizeH="0" baseline="0" noProof="0" dirty="0" err="1">
                  <a:ln>
                    <a:noFill/>
                  </a:ln>
                  <a:solidFill>
                    <a:srgbClr val="FF0000"/>
                  </a:solidFill>
                  <a:effectLst/>
                  <a:uLnTx/>
                  <a:uFillTx/>
                  <a:latin typeface="LNTH-Dinomiko" panose="02000500000000000000" pitchFamily="2" charset="0"/>
                  <a:ea typeface="+mj-ea"/>
                  <a:cs typeface="+mj-cs"/>
                </a:rPr>
                <a:t>Khám</a:t>
              </a:r>
              <a:r>
                <a:rPr kumimoji="0" lang="en-US" sz="20800" b="1" i="0" u="none" strike="noStrike" kern="1200" cap="none" spc="0" normalizeH="0" baseline="0" noProof="0" dirty="0">
                  <a:ln>
                    <a:noFill/>
                  </a:ln>
                  <a:solidFill>
                    <a:srgbClr val="FF0000"/>
                  </a:solidFill>
                  <a:effectLst/>
                  <a:uLnTx/>
                  <a:uFillTx/>
                  <a:latin typeface="LNTH-Dinomiko" panose="02000500000000000000" pitchFamily="2" charset="0"/>
                  <a:ea typeface="+mj-ea"/>
                  <a:cs typeface="+mj-cs"/>
                </a:rPr>
                <a:t> </a:t>
              </a:r>
              <a:r>
                <a:rPr kumimoji="0" lang="en-US" sz="20800" b="1" i="0" u="none" strike="noStrike" kern="1200" cap="none" spc="0" normalizeH="0" baseline="0" noProof="0" dirty="0" err="1">
                  <a:ln>
                    <a:noFill/>
                  </a:ln>
                  <a:solidFill>
                    <a:srgbClr val="FF0000"/>
                  </a:solidFill>
                  <a:effectLst/>
                  <a:uLnTx/>
                  <a:uFillTx/>
                  <a:latin typeface="LNTH-Dinomiko" panose="02000500000000000000" pitchFamily="2" charset="0"/>
                  <a:ea typeface="+mj-ea"/>
                  <a:cs typeface="+mj-cs"/>
                </a:rPr>
                <a:t>phá</a:t>
              </a:r>
              <a:endParaRPr kumimoji="0" lang="vi-VN" sz="20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grpSp>
      <p:sp>
        <p:nvSpPr>
          <p:cNvPr id="2" name="Freeform 3">
            <a:extLst>
              <a:ext uri="{FF2B5EF4-FFF2-40B4-BE49-F238E27FC236}">
                <a16:creationId xmlns:a16="http://schemas.microsoft.com/office/drawing/2014/main" xmlns=""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818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sz="1100"/>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100"/>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sz="1100"/>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100"/>
              </a:p>
            </p:txBody>
          </p:sp>
        </p:grpSp>
        <p:sp>
          <p:nvSpPr>
            <p:cNvPr id="33" name="Title 1">
              <a:extLst>
                <a:ext uri="{FF2B5EF4-FFF2-40B4-BE49-F238E27FC236}">
                  <a16:creationId xmlns:a16="http://schemas.microsoft.com/office/drawing/2014/main" xmlns=""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8000" b="1">
                  <a:solidFill>
                    <a:srgbClr val="C00000"/>
                  </a:solidFill>
                  <a:latin typeface="UVN Banh Mi" pitchFamily="2" charset="0"/>
                  <a:ea typeface="LNTH-LuoLuoNotangYuanTi 1" pitchFamily="2" charset="-128"/>
                  <a:cs typeface="LNTH-LuoLuoNotangYuanTi 1" pitchFamily="2" charset="-128"/>
                </a:rPr>
                <a:t>Viết câu tả đặc điểm nổi bật về hình dáng, tính tình hoặc hoạt động của người thân </a:t>
              </a:r>
              <a:endParaRPr lang="vi-VN" sz="80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vi-VN"/>
          </a:p>
        </p:txBody>
      </p:sp>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1016930" y="668026"/>
            <a:ext cx="1635008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Calibri"/>
                <a:ea typeface="+mn-ea"/>
                <a:cs typeface="+mn-cs"/>
              </a:rPr>
              <a:t>3. Viết 1 – 2 câu tả đặc điểm nổi bật về hình dáng, tính tình hoặc</a:t>
            </a:r>
            <a:r>
              <a:rPr kumimoji="0" lang="en-US" sz="6000" b="0" i="0" u="none" strike="noStrike" kern="1200" cap="none" spc="0" normalizeH="0" baseline="0" noProof="0">
                <a:ln>
                  <a:noFill/>
                </a:ln>
                <a:solidFill>
                  <a:prstClr val="black"/>
                </a:solidFill>
                <a:effectLst/>
                <a:uLnTx/>
                <a:uFillTx/>
                <a:latin typeface="Calibri"/>
                <a:ea typeface="+mn-ea"/>
                <a:cs typeface="+mn-cs"/>
              </a:rPr>
              <a:t> </a:t>
            </a:r>
            <a:r>
              <a:rPr kumimoji="0" lang="vi-VN" sz="6000" b="0" i="0" u="none" strike="noStrike" kern="1200" cap="none" spc="0" normalizeH="0" baseline="0" noProof="0">
                <a:ln>
                  <a:noFill/>
                </a:ln>
                <a:solidFill>
                  <a:prstClr val="black"/>
                </a:solidFill>
                <a:effectLst/>
                <a:uLnTx/>
                <a:uFillTx/>
                <a:latin typeface="Calibri"/>
                <a:ea typeface="+mn-ea"/>
                <a:cs typeface="+mn-cs"/>
              </a:rPr>
              <a:t>hoạt động của một người thân.</a:t>
            </a:r>
            <a:endPar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xmlns="" id="{7DD8111E-B38C-7AAB-F374-62E355AF38E9}"/>
              </a:ext>
            </a:extLst>
          </p:cNvPr>
          <p:cNvPicPr>
            <a:picLocks noChangeAspect="1"/>
          </p:cNvPicPr>
          <p:nvPr/>
        </p:nvPicPr>
        <p:blipFill>
          <a:blip r:embed="rId16"/>
          <a:stretch>
            <a:fillRect/>
          </a:stretch>
        </p:blipFill>
        <p:spPr>
          <a:xfrm>
            <a:off x="1256727" y="3578228"/>
            <a:ext cx="15797043" cy="3575753"/>
          </a:xfrm>
          <a:prstGeom prst="rect">
            <a:avLst/>
          </a:prstGeom>
        </p:spPr>
      </p:pic>
    </p:spTree>
    <p:extLst>
      <p:ext uri="{BB962C8B-B14F-4D97-AF65-F5344CB8AC3E}">
        <p14:creationId xmlns:p14="http://schemas.microsoft.com/office/powerpoint/2010/main" val="178087164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8194687" y="2407479"/>
            <a:ext cx="856931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a:noFill/>
                </a:ln>
                <a:solidFill>
                  <a:prstClr val="black"/>
                </a:solidFill>
                <a:effectLst/>
                <a:uLnTx/>
                <a:uFillTx/>
                <a:latin typeface="Calibri"/>
                <a:ea typeface="+mn-ea"/>
                <a:cs typeface="+mn-cs"/>
              </a:rPr>
              <a:t>Mẹ em rất hiền lành. Mẹ có mái tóc dài và làn da trắng.</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Hai Mẹ Con Đi Bộ PNG - KhoThietKe.Net">
            <a:extLst>
              <a:ext uri="{FF2B5EF4-FFF2-40B4-BE49-F238E27FC236}">
                <a16:creationId xmlns:a16="http://schemas.microsoft.com/office/drawing/2014/main" xmlns="" id="{8C0F50EF-737D-B0B0-0B7B-2759F4F802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5596" y="410938"/>
            <a:ext cx="6921741" cy="840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8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1096949" y="1156441"/>
            <a:ext cx="7519544"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Calibri"/>
                <a:ea typeface="+mn-ea"/>
                <a:cs typeface="+mn-cs"/>
              </a:rPr>
              <a:t>Bố</a:t>
            </a:r>
            <a:r>
              <a:rPr kumimoji="0" lang="en-US" sz="8000" b="0" i="0" u="none" strike="noStrike" kern="1200" cap="none" spc="0" normalizeH="0" noProof="0">
                <a:ln>
                  <a:noFill/>
                </a:ln>
                <a:solidFill>
                  <a:prstClr val="black"/>
                </a:solidFill>
                <a:effectLst/>
                <a:uLnTx/>
                <a:uFillTx/>
                <a:latin typeface="Calibri"/>
                <a:ea typeface="+mn-ea"/>
                <a:cs typeface="+mn-cs"/>
              </a:rPr>
              <a:t> em rất nghiêm túc và miệt mài với công việc</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2" name="Picture 4" descr="Hình ảnh Công Nhân Nhìn Vào Bản Vẽ PNG , Công Nhân, Các Bản Vẽ, Văn Phòng  PNG trong suốt và Vector để tải xuống miễn phí">
            <a:extLst>
              <a:ext uri="{FF2B5EF4-FFF2-40B4-BE49-F238E27FC236}">
                <a16:creationId xmlns:a16="http://schemas.microsoft.com/office/drawing/2014/main" xmlns="" id="{CB1DC297-916D-1B85-3893-B97A092DB6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81982" y="795680"/>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5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5"/>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6"/>
            <a:stretch>
              <a:fillRect/>
            </a:stretch>
          </a:blipFill>
        </p:spPr>
        <p:txBody>
          <a:bodyPr/>
          <a:lstStyle/>
          <a:p>
            <a:endParaRPr lang="vi-VN"/>
          </a:p>
        </p:txBody>
      </p:sp>
      <p:grpSp>
        <p:nvGrpSpPr>
          <p:cNvPr id="4" name="Group 3"/>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tx2">
                    <a:tint val="45000"/>
                    <a:satMod val="400000"/>
                  </a:schemeClr>
                </a:duotone>
                <a:extLst>
                  <a:ext uri="{96DAC541-7B7A-43D3-8B79-37D633B846F1}">
                    <asvg:svgBlip xmlns:asvg="http://schemas.microsoft.com/office/drawing/2016/SVG/main" xmlns="" r:embed="rId8"/>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xmlns=""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0800" b="1" dirty="0">
                  <a:solidFill>
                    <a:srgbClr val="FF0000"/>
                  </a:solidFill>
                  <a:latin typeface="LNTH-Dinomiko" panose="02000500000000000000" pitchFamily="2" charset="0"/>
                </a:rPr>
                <a:t>VẬN DỤNG</a:t>
              </a:r>
              <a:endParaRPr lang="vi-VN" sz="20800" dirty="0">
                <a:solidFill>
                  <a:srgbClr val="FF0000"/>
                </a:solidFill>
              </a:endParaRPr>
            </a:p>
          </p:txBody>
        </p:sp>
      </p:grpSp>
      <p:pic>
        <p:nvPicPr>
          <p:cNvPr id="3074" name="Picture 2" descr="Hình ảnh Nam Và Nữ Công Nhân Xây Dựng Trong Minh Họa Véc Tơ Mũ Cứng Minh  Họa PNG , Công Nhân, Nhãn Dán, Hoạt Hình PNG và Vector với nền trong">
            <a:extLst>
              <a:ext uri="{FF2B5EF4-FFF2-40B4-BE49-F238E27FC236}">
                <a16:creationId xmlns:a16="http://schemas.microsoft.com/office/drawing/2014/main" xmlns="" id="{4F8470A5-083D-EF3A-D358-95E43D32C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630" y="353132"/>
            <a:ext cx="10287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32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a:t>z</a:t>
            </a:r>
            <a:endParaRPr lang="en-US" dirty="0"/>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grpSp>
        <p:nvGrpSpPr>
          <p:cNvPr id="26" name="Group 25"/>
          <p:cNvGrpSpPr/>
          <p:nvPr/>
        </p:nvGrpSpPr>
        <p:grpSpPr>
          <a:xfrm>
            <a:off x="990600" y="667881"/>
            <a:ext cx="9979943" cy="8702802"/>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sp>
        <p:nvSpPr>
          <p:cNvPr id="25" name="Rectangle 24"/>
          <p:cNvSpPr/>
          <p:nvPr/>
        </p:nvSpPr>
        <p:spPr>
          <a:xfrm>
            <a:off x="1301444" y="2399709"/>
            <a:ext cx="9595829" cy="5632311"/>
          </a:xfrm>
          <a:prstGeom prst="rect">
            <a:avLst/>
          </a:prstGeom>
        </p:spPr>
        <p:txBody>
          <a:bodyPr wrap="square">
            <a:spAutoFit/>
          </a:bodyPr>
          <a:lstStyle/>
          <a:p>
            <a:pPr lvl="0" algn="ctr">
              <a:spcAft>
                <a:spcPts val="600"/>
              </a:spcAft>
              <a:defRPr/>
            </a:pPr>
            <a:r>
              <a:rPr lang="vi-VN" sz="6000" b="1" kern="0">
                <a:solidFill>
                  <a:prstClr val="black"/>
                </a:solidFill>
              </a:rPr>
              <a:t>Tưởng tượng, nói 2 – 3 câu về vùng đất Tây Nguyên trong bài đọc “Điều kì diệu dưới những gốc anh đào” khi những cây anh đào đã lớn.</a:t>
            </a:r>
            <a:endParaRPr kumimoji="0" lang="en-US" sz="6000" b="1" i="0" u="none" strike="noStrike" kern="0" cap="none" spc="0" normalizeH="0" baseline="0" noProof="0" dirty="0">
              <a:ln>
                <a:noFill/>
              </a:ln>
              <a:solidFill>
                <a:prstClr val="black"/>
              </a:solidFill>
              <a:effectLst/>
              <a:uLnTx/>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5"/>
            <a:stretch>
              <a:fillRect l="-21780"/>
            </a:stretch>
          </a:blipFill>
        </p:spPr>
        <p:txBody>
          <a:bodyPr/>
          <a:lstStyle/>
          <a:p>
            <a:endParaRPr lang="vi-VN"/>
          </a:p>
        </p:txBody>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6"/>
            <a:stretch>
              <a:fillRect/>
            </a:stretch>
          </a:blipFill>
        </p:spPr>
        <p:txBody>
          <a:bodyPr/>
          <a:lstStyle/>
          <a:p>
            <a:endParaRPr lang="vi-VN"/>
          </a:p>
        </p:txBody>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7"/>
            <a:stretch>
              <a:fillRect/>
            </a:stretch>
          </a:blipFill>
        </p:spPr>
        <p:txBody>
          <a:bodyPr/>
          <a:lstStyle/>
          <a:p>
            <a:endParaRPr lang="vi-VN"/>
          </a:p>
        </p:txBody>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8"/>
            <a:stretch>
              <a:fillRect/>
            </a:stretch>
          </a:blipFill>
        </p:spPr>
        <p:txBody>
          <a:bodyPr/>
          <a:lstStyle/>
          <a:p>
            <a:endParaRPr lang="vi-VN"/>
          </a:p>
        </p:txBody>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9"/>
            <a:stretch>
              <a:fillRect/>
            </a:stretch>
          </a:blipFill>
        </p:spPr>
        <p:txBody>
          <a:bodyPr/>
          <a:lstStyle/>
          <a:p>
            <a:endParaRPr lang="vi-VN"/>
          </a:p>
        </p:txBody>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10"/>
            <a:stretch>
              <a:fillRect/>
            </a:stretch>
          </a:blipFill>
        </p:spPr>
        <p:txBody>
          <a:bodyPr/>
          <a:lstStyle/>
          <a:p>
            <a:endParaRPr lang="vi-VN"/>
          </a:p>
        </p:txBody>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10"/>
            <a:stretch>
              <a:fillRect/>
            </a:stretch>
          </a:blipFill>
        </p:spPr>
        <p:txBody>
          <a:bodyPr/>
          <a:lstStyle/>
          <a:p>
            <a:endParaRPr lang="vi-VN"/>
          </a:p>
        </p:txBody>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6"/>
            <a:stretch>
              <a:fillRect/>
            </a:stretch>
          </a:blipFill>
        </p:spPr>
        <p:txBody>
          <a:bodyPr/>
          <a:lstStyle/>
          <a:p>
            <a:endParaRPr lang="vi-VN"/>
          </a:p>
        </p:txBody>
      </p:sp>
      <p:grpSp>
        <p:nvGrpSpPr>
          <p:cNvPr id="23" name="Group 22"/>
          <p:cNvGrpSpPr/>
          <p:nvPr/>
        </p:nvGrpSpPr>
        <p:grpSpPr>
          <a:xfrm>
            <a:off x="8188978" y="999021"/>
            <a:ext cx="9346749" cy="8604830"/>
            <a:chOff x="8188978" y="999021"/>
            <a:chExt cx="9346749" cy="8604830"/>
          </a:xfrm>
        </p:grpSpPr>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grpSp>
      <p:sp>
        <p:nvSpPr>
          <p:cNvPr id="22" name="Rectangle 21"/>
          <p:cNvSpPr/>
          <p:nvPr/>
        </p:nvSpPr>
        <p:spPr>
          <a:xfrm>
            <a:off x="8646427" y="2884606"/>
            <a:ext cx="8101917" cy="3631763"/>
          </a:xfrm>
          <a:prstGeom prst="rect">
            <a:avLst/>
          </a:prstGeom>
        </p:spPr>
        <p:txBody>
          <a:bodyPr wrap="square">
            <a:spAutoFit/>
          </a:bodyPr>
          <a:lstStyle/>
          <a:p>
            <a:pPr lvl="0" algn="ct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Thực</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err="1">
                <a:solidFill>
                  <a:schemeClr val="accent6">
                    <a:lumMod val="75000"/>
                  </a:schemeClr>
                </a:solidFill>
                <a:latin typeface="UVN Banh Mi" pitchFamily="2" charset="0"/>
                <a:ea typeface="LNTH-LuoLuoNotangYuanTi 1" pitchFamily="2" charset="-128"/>
                <a:cs typeface="LNTH-LuoLuoNotangYuanTi 1" pitchFamily="2" charset="-128"/>
              </a:rPr>
              <a:t>hiện</a:t>
            </a:r>
            <a:r>
              <a:rPr lang="en-US" sz="11500" b="1">
                <a:solidFill>
                  <a:schemeClr val="accent6">
                    <a:lumMod val="75000"/>
                  </a:schemeClr>
                </a:solidFill>
                <a:latin typeface="UVN Banh Mi" pitchFamily="2" charset="0"/>
                <a:ea typeface="LNTH-LuoLuoNotangYuanTi 1" pitchFamily="2" charset="-128"/>
                <a:cs typeface="LNTH-LuoLuoNotangYuanTi 1" pitchFamily="2" charset="-128"/>
              </a:rPr>
              <a:t> nói trong </a:t>
            </a:r>
            <a:r>
              <a:rPr lang="en-US" sz="11500" b="1" err="1">
                <a:solidFill>
                  <a:schemeClr val="accent6">
                    <a:lumMod val="75000"/>
                  </a:schemeClr>
                </a:solidFill>
                <a:latin typeface="UVN Banh Mi" pitchFamily="2" charset="0"/>
                <a:ea typeface="LNTH-LuoLuoNotangYuanTi 1" pitchFamily="2" charset="-128"/>
                <a:cs typeface="LNTH-LuoLuoNotangYuanTi 1" pitchFamily="2" charset="-128"/>
              </a:rPr>
              <a:t>nhóm</a:t>
            </a:r>
            <a:r>
              <a:rPr lang="en-US" sz="11500" b="1">
                <a:solidFill>
                  <a:schemeClr val="accent6">
                    <a:lumMod val="75000"/>
                  </a:schemeClr>
                </a:solidFill>
                <a:latin typeface="UVN Banh Mi" pitchFamily="2" charset="0"/>
                <a:ea typeface="LNTH-LuoLuoNotangYuanTi 1" pitchFamily="2" charset="-128"/>
                <a:cs typeface="LNTH-LuoLuoNotangYuanTi 1" pitchFamily="2" charset="-128"/>
              </a:rPr>
              <a:t> 2</a:t>
            </a:r>
            <a:endParaRPr lang="vi-VN" sz="115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1603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1500"/>
                            </p:stCondLst>
                            <p:childTnLst>
                              <p:par>
                                <p:cTn id="18" presetID="32" presetClass="emph" presetSubtype="0" fill="hold" grpId="1"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xmlns=""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xmlns=""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xmlns=""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xmlns=""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xmlns=""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46897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63241"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xmlns=""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vi-VN"/>
          </a:p>
        </p:txBody>
      </p:sp>
    </p:spTree>
    <p:extLst>
      <p:ext uri="{BB962C8B-B14F-4D97-AF65-F5344CB8AC3E}">
        <p14:creationId xmlns:p14="http://schemas.microsoft.com/office/powerpoint/2010/main" val="2179620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1" name="Freeform 11"/>
          <p:cNvSpPr/>
          <p:nvPr/>
        </p:nvSpPr>
        <p:spPr>
          <a:xfrm flipH="1">
            <a:off x="9537829" y="210344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3"/>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6"/>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grpSp>
        <p:nvGrpSpPr>
          <p:cNvPr id="4" name="Group 3">
            <a:extLst>
              <a:ext uri="{FF2B5EF4-FFF2-40B4-BE49-F238E27FC236}">
                <a16:creationId xmlns:a16="http://schemas.microsoft.com/office/drawing/2014/main" xmlns="" id="{8576BDA4-FB1F-A159-AA63-13436F3CA60D}"/>
              </a:ext>
            </a:extLst>
          </p:cNvPr>
          <p:cNvGrpSpPr/>
          <p:nvPr/>
        </p:nvGrpSpPr>
        <p:grpSpPr>
          <a:xfrm>
            <a:off x="-6934200" y="630040"/>
            <a:ext cx="18928328" cy="14080478"/>
            <a:chOff x="-6934200" y="630040"/>
            <a:chExt cx="18928328" cy="14080478"/>
          </a:xfrm>
        </p:grpSpPr>
        <p:sp>
          <p:nvSpPr>
            <p:cNvPr id="2" name="TextBox 1">
              <a:extLst>
                <a:ext uri="{FF2B5EF4-FFF2-40B4-BE49-F238E27FC236}">
                  <a16:creationId xmlns:a16="http://schemas.microsoft.com/office/drawing/2014/main" xmlns="" id="{2EABCDB7-4E27-8607-03AD-05CCEE29198C}"/>
                </a:ext>
              </a:extLst>
            </p:cNvPr>
            <p:cNvSpPr txBox="1"/>
            <p:nvPr/>
          </p:nvSpPr>
          <p:spPr>
            <a:xfrm>
              <a:off x="5025765" y="2751340"/>
              <a:ext cx="3516418" cy="369332"/>
            </a:xfrm>
            <a:prstGeom prst="rect">
              <a:avLst/>
            </a:prstGeom>
            <a:noFill/>
          </p:spPr>
          <p:txBody>
            <a:bodyPr wrap="square">
              <a:spAutoFit/>
            </a:bodyPr>
            <a:lstStyle/>
            <a:p>
              <a:r>
                <a:rPr lang="en-US" dirty="0"/>
                <a:t>NGUYỄN NGÂN TIỂU HỌC KIM BÀI</a:t>
              </a:r>
            </a:p>
          </p:txBody>
        </p:sp>
        <p:grpSp>
          <p:nvGrpSpPr>
            <p:cNvPr id="21" name="Group 20"/>
            <p:cNvGrpSpPr/>
            <p:nvPr/>
          </p:nvGrpSpPr>
          <p:grpSpPr>
            <a:xfrm>
              <a:off x="-6934200" y="630040"/>
              <a:ext cx="18928328" cy="14080478"/>
              <a:chOff x="-6934200" y="630040"/>
              <a:chExt cx="18928328" cy="14080478"/>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rgbClr val="D9C3A5">
                      <a:tint val="50000"/>
                      <a:satMod val="180000"/>
                    </a:srgbClr>
                  </a:duotone>
                  <a:extLst>
                    <a:ext uri="{96DAC541-7B7A-43D3-8B79-37D633B846F1}">
                      <asvg:svgBlip xmlns:asvg="http://schemas.microsoft.com/office/drawing/2016/SVG/main" xmlns="" r:embed="rId9"/>
                    </a:ext>
                  </a:extLst>
                </a:blip>
                <a:stretch>
                  <a:fillRect/>
                </a:stretch>
              </a:blipFill>
            </p:spPr>
            <p:txBody>
              <a:bodyPr/>
              <a:lstStyle/>
              <a:p>
                <a:r>
                  <a:rPr lang="vi-VN" dirty="0"/>
                  <a:t> </a:t>
                </a:r>
                <a:endParaRPr lang="en-US" dirty="0"/>
              </a:p>
            </p:txBody>
          </p:sp>
          <p:sp>
            <p:nvSpPr>
              <p:cNvPr id="5" name="Title 1">
                <a:extLst>
                  <a:ext uri="{FF2B5EF4-FFF2-40B4-BE49-F238E27FC236}">
                    <a16:creationId xmlns:a16="http://schemas.microsoft.com/office/drawing/2014/main" xmlns="" id="{554B0894-3A8D-91A4-6270-014CD550D5AF}"/>
                  </a:ext>
                </a:extLst>
              </p:cNvPr>
              <p:cNvSpPr txBox="1">
                <a:spLocks/>
              </p:cNvSpPr>
              <p:nvPr/>
            </p:nvSpPr>
            <p:spPr>
              <a:xfrm>
                <a:off x="-6934200" y="1338495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Khởi</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động</a:t>
                </a:r>
                <a:endParaRPr lang="vi-VN" sz="20800" b="1" dirty="0">
                  <a:solidFill>
                    <a:srgbClr val="FF0000"/>
                  </a:solidFill>
                  <a:latin typeface="MTD Summer Show"/>
                </a:endParaRPr>
              </a:p>
            </p:txBody>
          </p:sp>
        </p:grpSp>
      </p:grpSp>
      <p:sp>
        <p:nvSpPr>
          <p:cNvPr id="15" name="Freeform 7">
            <a:extLst>
              <a:ext uri="{FF2B5EF4-FFF2-40B4-BE49-F238E27FC236}">
                <a16:creationId xmlns:a16="http://schemas.microsoft.com/office/drawing/2014/main" xmlns="" id="{CF90634A-A56E-4001-B737-A85A7CCEB71A}"/>
              </a:ext>
            </a:extLst>
          </p:cNvPr>
          <p:cNvSpPr/>
          <p:nvPr/>
        </p:nvSpPr>
        <p:spPr>
          <a:xfrm>
            <a:off x="13812714" y="1661490"/>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xmlns="" id="{841150DB-C8D1-05FE-1384-4FA8A2A9A64B}"/>
              </a:ext>
            </a:extLst>
          </p:cNvPr>
          <p:cNvPicPr>
            <a:picLocks noChangeAspect="1"/>
          </p:cNvPicPr>
          <p:nvPr/>
        </p:nvPicPr>
        <p:blipFill>
          <a:blip r:embed="rId11"/>
          <a:stretch>
            <a:fillRect/>
          </a:stretch>
        </p:blipFill>
        <p:spPr>
          <a:xfrm>
            <a:off x="-1018633" y="2778554"/>
            <a:ext cx="13704996" cy="5553937"/>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1364606" y="886752"/>
            <a:ext cx="15956821" cy="6247864"/>
          </a:xfrm>
          <a:prstGeom prst="rect">
            <a:avLst/>
          </a:prstGeom>
          <a:noFill/>
        </p:spPr>
        <p:txBody>
          <a:bodyPr wrap="square" rtlCol="0">
            <a:spAutoFit/>
          </a:bodyPr>
          <a:lstStyle/>
          <a:p>
            <a:pPr lvl="0" algn="just"/>
            <a:r>
              <a:rPr lang="en-US" sz="8000">
                <a:solidFill>
                  <a:prstClr val="black"/>
                </a:solidFill>
                <a:latin typeface="Calibri"/>
              </a:rPr>
              <a:t>	</a:t>
            </a:r>
            <a:r>
              <a:rPr lang="vi-VN" sz="8000">
                <a:solidFill>
                  <a:prstClr val="black"/>
                </a:solidFill>
                <a:latin typeface="Calibri"/>
              </a:rPr>
              <a:t>Vùng đất Tây Nguyên mới đẹp làm sao! Những cây anh đào cao vút, cành lá xum xuê đầy sức sống. Dưới gốc cây là bạt ngàn những bông hoa sao tím hồng lấp lánh.</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4"/>
            <a:stretch>
              <a:fillRect/>
            </a:stretch>
          </a:blipFill>
        </p:spPr>
        <p:txBody>
          <a:bodyPr/>
          <a:lstStyle/>
          <a:p>
            <a:endParaRPr lang="vi-VN"/>
          </a:p>
        </p:txBody>
      </p:sp>
      <p:sp>
        <p:nvSpPr>
          <p:cNvPr id="16" name="Freeform 16"/>
          <p:cNvSpPr/>
          <p:nvPr/>
        </p:nvSpPr>
        <p:spPr>
          <a:xfrm>
            <a:off x="568070" y="-31174"/>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5"/>
            <a:stretch>
              <a:fillRect/>
            </a:stretch>
          </a:blipFill>
        </p:spPr>
        <p:txBody>
          <a:bodyPr/>
          <a:lstStyle/>
          <a:p>
            <a:endParaRPr lang="vi-VN" dirty="0"/>
          </a:p>
        </p:txBody>
      </p:sp>
      <p:sp>
        <p:nvSpPr>
          <p:cNvPr id="17" name="Freeform 17"/>
          <p:cNvSpPr/>
          <p:nvPr/>
        </p:nvSpPr>
        <p:spPr>
          <a:xfrm>
            <a:off x="15665559" y="1150897"/>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18" name="Freeform 18"/>
          <p:cNvSpPr/>
          <p:nvPr/>
        </p:nvSpPr>
        <p:spPr>
          <a:xfrm>
            <a:off x="14173200" y="9078506"/>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19" name="Freeform 19"/>
          <p:cNvSpPr/>
          <p:nvPr/>
        </p:nvSpPr>
        <p:spPr>
          <a:xfrm>
            <a:off x="568070" y="4426983"/>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8"/>
            <a:stretch>
              <a:fillRect/>
            </a:stretch>
          </a:blipFill>
        </p:spPr>
        <p:txBody>
          <a:bodyPr/>
          <a:lstStyle/>
          <a:p>
            <a:endParaRPr lang="vi-VN"/>
          </a:p>
        </p:txBody>
      </p:sp>
      <p:sp>
        <p:nvSpPr>
          <p:cNvPr id="20" name="Freeform 20"/>
          <p:cNvSpPr/>
          <p:nvPr/>
        </p:nvSpPr>
        <p:spPr>
          <a:xfrm>
            <a:off x="2993500" y="909499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9"/>
            <a:stretch>
              <a:fillRect/>
            </a:stretch>
          </a:blipFill>
        </p:spPr>
        <p:txBody>
          <a:bodyPr/>
          <a:lstStyle/>
          <a:p>
            <a:endParaRPr lang="vi-VN"/>
          </a:p>
        </p:txBody>
      </p:sp>
      <p:sp>
        <p:nvSpPr>
          <p:cNvPr id="21" name="Freeform 21"/>
          <p:cNvSpPr/>
          <p:nvPr/>
        </p:nvSpPr>
        <p:spPr>
          <a:xfrm>
            <a:off x="8478598" y="914324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0"/>
            <a:stretch>
              <a:fillRect/>
            </a:stretch>
          </a:blipFill>
        </p:spPr>
        <p:txBody>
          <a:bodyPr/>
          <a:lstStyle/>
          <a:p>
            <a:endParaRPr lang="vi-VN"/>
          </a:p>
        </p:txBody>
      </p:sp>
      <p:grpSp>
        <p:nvGrpSpPr>
          <p:cNvPr id="33" name="Group 32"/>
          <p:cNvGrpSpPr/>
          <p:nvPr/>
        </p:nvGrpSpPr>
        <p:grpSpPr>
          <a:xfrm>
            <a:off x="6159356" y="-66102"/>
            <a:ext cx="7536988" cy="2332709"/>
            <a:chOff x="3728306" y="128853"/>
            <a:chExt cx="10678987" cy="2881047"/>
          </a:xfrm>
        </p:grpSpPr>
        <p:grpSp>
          <p:nvGrpSpPr>
            <p:cNvPr id="7" name="Group 7"/>
            <p:cNvGrpSpPr/>
            <p:nvPr/>
          </p:nvGrpSpPr>
          <p:grpSpPr>
            <a:xfrm>
              <a:off x="5486400" y="450263"/>
              <a:ext cx="7010400" cy="2559637"/>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096000" y="983625"/>
              <a:ext cx="5943600" cy="14929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4" name="Freeform 24"/>
            <p:cNvSpPr/>
            <p:nvPr/>
          </p:nvSpPr>
          <p:spPr>
            <a:xfrm rot="362496">
              <a:off x="8157136" y="128853"/>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32" name="Title 1">
              <a:extLst>
                <a:ext uri="{FF2B5EF4-FFF2-40B4-BE49-F238E27FC236}">
                  <a16:creationId xmlns:a16="http://schemas.microsoft.com/office/drawing/2014/main" xmlns="" id="{B28CE2E5-3FD6-58ED-A487-F36B079CED1F}"/>
                </a:ext>
              </a:extLst>
            </p:cNvPr>
            <p:cNvSpPr txBox="1">
              <a:spLocks/>
            </p:cNvSpPr>
            <p:nvPr/>
          </p:nvSpPr>
          <p:spPr>
            <a:xfrm>
              <a:off x="3728306" y="634617"/>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err="1">
                  <a:latin typeface="Calibri" panose="020F0502020204030204" pitchFamily="34" charset="0"/>
                  <a:ea typeface="Calibri" panose="020F0502020204030204" pitchFamily="34" charset="0"/>
                  <a:cs typeface="Calibri" panose="020F0502020204030204" pitchFamily="34" charset="0"/>
                </a:rPr>
                <a:t>Dặn</a:t>
              </a:r>
              <a:r>
                <a:rPr lang="en-US" sz="8000" b="1" dirty="0">
                  <a:latin typeface="Calibri" panose="020F0502020204030204" pitchFamily="34" charset="0"/>
                  <a:ea typeface="Calibri" panose="020F0502020204030204" pitchFamily="34" charset="0"/>
                  <a:cs typeface="Calibri" panose="020F0502020204030204" pitchFamily="34" charset="0"/>
                </a:rPr>
                <a:t> </a:t>
              </a:r>
              <a:r>
                <a:rPr lang="en-US" sz="8000" b="1" dirty="0" err="1">
                  <a:latin typeface="Calibri" panose="020F0502020204030204" pitchFamily="34" charset="0"/>
                  <a:ea typeface="Calibri" panose="020F0502020204030204" pitchFamily="34" charset="0"/>
                  <a:cs typeface="Calibri" panose="020F0502020204030204" pitchFamily="34" charset="0"/>
                </a:rPr>
                <a:t>dò</a:t>
              </a:r>
              <a:endParaRPr lang="vi-VN" sz="8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xmlns="" id="{8B8B9A11-E3ED-DE81-D692-36CB027B1D7B}"/>
              </a:ext>
            </a:extLst>
          </p:cNvPr>
          <p:cNvGrpSpPr>
            <a:grpSpLocks noGrp="1" noUngrp="1" noRot="1" noMove="1" noResize="1"/>
          </p:cNvGrpSpPr>
          <p:nvPr/>
        </p:nvGrpSpPr>
        <p:grpSpPr>
          <a:xfrm>
            <a:off x="568070" y="2630171"/>
            <a:ext cx="17526000" cy="6448335"/>
            <a:chOff x="3327265" y="273148"/>
            <a:chExt cx="11785871" cy="5486750"/>
          </a:xfrm>
        </p:grpSpPr>
        <p:grpSp>
          <p:nvGrpSpPr>
            <p:cNvPr id="5" name="Group 5">
              <a:extLst>
                <a:ext uri="{FF2B5EF4-FFF2-40B4-BE49-F238E27FC236}">
                  <a16:creationId xmlns:a16="http://schemas.microsoft.com/office/drawing/2014/main" xmlns="" id="{14CF90C3-BDB9-B8BA-FD3C-A74DA20C658A}"/>
                </a:ext>
              </a:extLst>
            </p:cNvPr>
            <p:cNvGrpSpPr>
              <a:grpSpLocks noGrp="1" noUngrp="1" noRot="1" noMove="1" noResize="1"/>
            </p:cNvGrpSpPr>
            <p:nvPr/>
          </p:nvGrpSpPr>
          <p:grpSpPr>
            <a:xfrm>
              <a:off x="3479665" y="425548"/>
              <a:ext cx="11633471" cy="5334350"/>
              <a:chOff x="0" y="0"/>
              <a:chExt cx="3063959" cy="1404932"/>
            </a:xfrm>
          </p:grpSpPr>
          <p:sp>
            <p:nvSpPr>
              <p:cNvPr id="13" name="Freeform 6">
                <a:extLst>
                  <a:ext uri="{FF2B5EF4-FFF2-40B4-BE49-F238E27FC236}">
                    <a16:creationId xmlns:a16="http://schemas.microsoft.com/office/drawing/2014/main" xmlns="" id="{55AB716D-0FA0-AA76-760A-2E9FCAFC35F9}"/>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5" name="TextBox 7">
                <a:extLst>
                  <a:ext uri="{FF2B5EF4-FFF2-40B4-BE49-F238E27FC236}">
                    <a16:creationId xmlns:a16="http://schemas.microsoft.com/office/drawing/2014/main" xmlns="" id="{68412687-69BB-F558-21E5-C87B570F9141}"/>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8">
              <a:extLst>
                <a:ext uri="{FF2B5EF4-FFF2-40B4-BE49-F238E27FC236}">
                  <a16:creationId xmlns:a16="http://schemas.microsoft.com/office/drawing/2014/main" xmlns="" id="{991E2DD9-E18C-E95B-BE2A-6211D5718692}"/>
                </a:ext>
              </a:extLst>
            </p:cNvPr>
            <p:cNvGrpSpPr>
              <a:grpSpLocks noGrp="1" noUngrp="1" noRot="1" noMove="1" noResize="1"/>
            </p:cNvGrpSpPr>
            <p:nvPr/>
          </p:nvGrpSpPr>
          <p:grpSpPr>
            <a:xfrm>
              <a:off x="3327265" y="273148"/>
              <a:ext cx="11633471" cy="5334350"/>
              <a:chOff x="0" y="0"/>
              <a:chExt cx="3063959" cy="1404932"/>
            </a:xfrm>
          </p:grpSpPr>
          <p:sp>
            <p:nvSpPr>
              <p:cNvPr id="11" name="Freeform 9">
                <a:extLst>
                  <a:ext uri="{FF2B5EF4-FFF2-40B4-BE49-F238E27FC236}">
                    <a16:creationId xmlns:a16="http://schemas.microsoft.com/office/drawing/2014/main" xmlns="" id="{3B334380-D97A-6518-6212-CB1ADF0EAB06}"/>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2" name="TextBox 10">
                <a:extLst>
                  <a:ext uri="{FF2B5EF4-FFF2-40B4-BE49-F238E27FC236}">
                    <a16:creationId xmlns:a16="http://schemas.microsoft.com/office/drawing/2014/main" xmlns="" id="{F8D40D42-9C8A-A7BA-65CC-0088C6478E3B}"/>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2" name="Rectangle 21">
            <a:extLst>
              <a:ext uri="{FF2B5EF4-FFF2-40B4-BE49-F238E27FC236}">
                <a16:creationId xmlns:a16="http://schemas.microsoft.com/office/drawing/2014/main" xmlns="" id="{53B1C8DA-D856-FBCF-3ECB-BE5DF6C5262D}"/>
              </a:ext>
            </a:extLst>
          </p:cNvPr>
          <p:cNvSpPr/>
          <p:nvPr/>
        </p:nvSpPr>
        <p:spPr>
          <a:xfrm>
            <a:off x="2262109" y="3368215"/>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3" name="Freeform 17">
            <a:extLst>
              <a:ext uri="{FF2B5EF4-FFF2-40B4-BE49-F238E27FC236}">
                <a16:creationId xmlns:a16="http://schemas.microsoft.com/office/drawing/2014/main" xmlns="" id="{5CEAECC5-72C0-7B8A-C09B-48148BDC9B59}"/>
              </a:ext>
            </a:extLst>
          </p:cNvPr>
          <p:cNvSpPr/>
          <p:nvPr/>
        </p:nvSpPr>
        <p:spPr>
          <a:xfrm>
            <a:off x="917607" y="342477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5" name="Rectangle 24">
            <a:extLst>
              <a:ext uri="{FF2B5EF4-FFF2-40B4-BE49-F238E27FC236}">
                <a16:creationId xmlns:a16="http://schemas.microsoft.com/office/drawing/2014/main" xmlns="" id="{D99919ED-3787-5009-42A6-F0F7AD2BAD7E}"/>
              </a:ext>
            </a:extLst>
          </p:cNvPr>
          <p:cNvSpPr/>
          <p:nvPr/>
        </p:nvSpPr>
        <p:spPr>
          <a:xfrm>
            <a:off x="2243256" y="4678541"/>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6" name="Freeform 17">
            <a:extLst>
              <a:ext uri="{FF2B5EF4-FFF2-40B4-BE49-F238E27FC236}">
                <a16:creationId xmlns:a16="http://schemas.microsoft.com/office/drawing/2014/main" xmlns="" id="{4FFED4A7-6A69-A3EE-E5C8-D423D96CE218}"/>
              </a:ext>
            </a:extLst>
          </p:cNvPr>
          <p:cNvSpPr/>
          <p:nvPr/>
        </p:nvSpPr>
        <p:spPr>
          <a:xfrm>
            <a:off x="898754" y="4735101"/>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7" name="Rectangle 26">
            <a:extLst>
              <a:ext uri="{FF2B5EF4-FFF2-40B4-BE49-F238E27FC236}">
                <a16:creationId xmlns:a16="http://schemas.microsoft.com/office/drawing/2014/main" xmlns="" id="{CF22D4BB-4F6C-A875-1DFA-076BA564B220}"/>
              </a:ext>
            </a:extLst>
          </p:cNvPr>
          <p:cNvSpPr/>
          <p:nvPr/>
        </p:nvSpPr>
        <p:spPr>
          <a:xfrm>
            <a:off x="2262109" y="6101988"/>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8" name="Freeform 17">
            <a:extLst>
              <a:ext uri="{FF2B5EF4-FFF2-40B4-BE49-F238E27FC236}">
                <a16:creationId xmlns:a16="http://schemas.microsoft.com/office/drawing/2014/main" xmlns="" id="{B5C2188B-6FC5-B075-8FBB-AB401B09C276}"/>
              </a:ext>
            </a:extLst>
          </p:cNvPr>
          <p:cNvSpPr/>
          <p:nvPr/>
        </p:nvSpPr>
        <p:spPr>
          <a:xfrm>
            <a:off x="917607" y="615854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9" name="Rectangle 28">
            <a:extLst>
              <a:ext uri="{FF2B5EF4-FFF2-40B4-BE49-F238E27FC236}">
                <a16:creationId xmlns:a16="http://schemas.microsoft.com/office/drawing/2014/main" xmlns="" id="{6478C386-B16F-E56E-A7D0-FDAA01C6E3DD}"/>
              </a:ext>
            </a:extLst>
          </p:cNvPr>
          <p:cNvSpPr/>
          <p:nvPr/>
        </p:nvSpPr>
        <p:spPr>
          <a:xfrm>
            <a:off x="2243256" y="7412314"/>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30" name="Freeform 17">
            <a:extLst>
              <a:ext uri="{FF2B5EF4-FFF2-40B4-BE49-F238E27FC236}">
                <a16:creationId xmlns:a16="http://schemas.microsoft.com/office/drawing/2014/main" xmlns="" id="{2C73AFBE-C36A-AA6B-12E5-728D83D89D4D}"/>
              </a:ext>
            </a:extLst>
          </p:cNvPr>
          <p:cNvSpPr/>
          <p:nvPr/>
        </p:nvSpPr>
        <p:spPr>
          <a:xfrm>
            <a:off x="898754" y="7468874"/>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p:bldP spid="26" grpId="0" animBg="1"/>
      <p:bldP spid="27" grpId="0"/>
      <p:bldP spid="28" grpId="0" animBg="1"/>
      <p:bldP spid="29"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19"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3" name="Group 3"/>
          <p:cNvGrpSpPr/>
          <p:nvPr/>
        </p:nvGrpSpPr>
        <p:grpSpPr>
          <a:xfrm>
            <a:off x="1644766" y="1028700"/>
            <a:ext cx="15098773"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453638"/>
            <a:ext cx="14322160"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25" name="Group 24"/>
          <p:cNvGrpSpPr/>
          <p:nvPr/>
        </p:nvGrpSpPr>
        <p:grpSpPr>
          <a:xfrm>
            <a:off x="2900427" y="1777796"/>
            <a:ext cx="11418620" cy="5584125"/>
            <a:chOff x="2900427" y="1777796"/>
            <a:chExt cx="11418620" cy="5584125"/>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3" name="TextBox 13"/>
            <p:cNvSpPr txBox="1"/>
            <p:nvPr/>
          </p:nvSpPr>
          <p:spPr>
            <a:xfrm>
              <a:off x="3968952" y="2252830"/>
              <a:ext cx="10350095" cy="5109091"/>
            </a:xfrm>
            <a:prstGeom prst="rect">
              <a:avLst/>
            </a:prstGeom>
          </p:spPr>
          <p:txBody>
            <a:bodyPr wrap="square" lIns="0" tIns="0" rIns="0" bIns="0" rtlCol="0" anchor="t">
              <a:spAutoFit/>
            </a:bodyPr>
            <a:lstStyle/>
            <a:p>
              <a:pPr algn="ctr">
                <a:lnSpc>
                  <a:spcPct val="100000"/>
                </a:lnSpc>
              </a:pP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6600"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7"/>
          <p:cNvSpPr/>
          <p:nvPr/>
        </p:nvSpPr>
        <p:spPr>
          <a:xfrm rot="879877">
            <a:off x="12446721" y="710243"/>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20"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1"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2"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3"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4" name="Title 1">
            <a:extLst>
              <a:ext uri="{FF2B5EF4-FFF2-40B4-BE49-F238E27FC236}">
                <a16:creationId xmlns:a16="http://schemas.microsoft.com/office/drawing/2014/main" xmlns="" id="{B28CE2E5-3FD6-58ED-A487-F36B079CED1F}"/>
              </a:ext>
            </a:extLst>
          </p:cNvPr>
          <p:cNvSpPr txBox="1">
            <a:spLocks/>
          </p:cNvSpPr>
          <p:nvPr/>
        </p:nvSpPr>
        <p:spPr>
          <a:xfrm>
            <a:off x="757231" y="3782965"/>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Freeform 8">
            <a:extLst>
              <a:ext uri="{FF2B5EF4-FFF2-40B4-BE49-F238E27FC236}">
                <a16:creationId xmlns:a16="http://schemas.microsoft.com/office/drawing/2014/main" xmlns="" id="{35204811-CA49-376C-E84E-18D6737579E4}"/>
              </a:ext>
            </a:extLst>
          </p:cNvPr>
          <p:cNvSpPr/>
          <p:nvPr/>
        </p:nvSpPr>
        <p:spPr>
          <a:xfrm>
            <a:off x="14255752" y="4357036"/>
            <a:ext cx="3560807" cy="5728465"/>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2323745">
            <a:hlinkClick r:id="" action="ppaction://media"/>
            <a:extLst>
              <a:ext uri="{FF2B5EF4-FFF2-40B4-BE49-F238E27FC236}">
                <a16:creationId xmlns:a16="http://schemas.microsoft.com/office/drawing/2014/main" xmlns="" id="{A7F86187-B928-48CC-BC4F-2CF5400F14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13801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4"/>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5"/>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6"/>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7"/>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8"/>
            <a:stretch>
              <a:fillRect/>
            </a:stretch>
          </a:blipFill>
        </p:spPr>
        <p:txBody>
          <a:bodyPr/>
          <a:lstStyle/>
          <a:p>
            <a:endParaRPr lang="vi-VN"/>
          </a:p>
        </p:txBody>
      </p:sp>
      <p:grpSp>
        <p:nvGrpSpPr>
          <p:cNvPr id="22" name="Group 21"/>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xmlns="" r:embed="rId10"/>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xmlns=""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Khám</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phá</a:t>
              </a:r>
              <a:endParaRPr lang="vi-VN" sz="20800" dirty="0">
                <a:solidFill>
                  <a:srgbClr val="FF0000"/>
                </a:solidFill>
              </a:endParaRPr>
            </a:p>
          </p:txBody>
        </p:sp>
      </p:grpSp>
      <p:sp>
        <p:nvSpPr>
          <p:cNvPr id="2" name="Freeform 3">
            <a:extLst>
              <a:ext uri="{FF2B5EF4-FFF2-40B4-BE49-F238E27FC236}">
                <a16:creationId xmlns:a16="http://schemas.microsoft.com/office/drawing/2014/main" xmlns=""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277145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0" name="Group 19"/>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9" name="Title 1">
            <a:extLst>
              <a:ext uri="{FF2B5EF4-FFF2-40B4-BE49-F238E27FC236}">
                <a16:creationId xmlns:a16="http://schemas.microsoft.com/office/drawing/2014/main" xmlns="" id="{46807B1A-5024-DD8F-CE28-6AE3A7E12E6B}"/>
              </a:ext>
            </a:extLst>
          </p:cNvPr>
          <p:cNvSpPr txBox="1">
            <a:spLocks/>
          </p:cNvSpPr>
          <p:nvPr/>
        </p:nvSpPr>
        <p:spPr>
          <a:xfrm>
            <a:off x="2829330" y="4073965"/>
            <a:ext cx="12634363"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a:solidFill>
                  <a:schemeClr val="accent6">
                    <a:lumMod val="75000"/>
                  </a:schemeClr>
                </a:solidFill>
                <a:latin typeface="UVN Banh Mi" pitchFamily="2" charset="0"/>
                <a:ea typeface="LNTH-LuoLuoNotangYuanTi 1" pitchFamily="2" charset="-128"/>
                <a:cs typeface="LNTH-LuoLuoNotangYuanTi 1" pitchFamily="2" charset="-128"/>
              </a:rPr>
              <a:t>Nhận diện bài văn tả người </a:t>
            </a:r>
            <a:endParaRPr lang="vi-VN" sz="138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56564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anim calcmode="lin" valueType="num">
                                      <p:cBhvr>
                                        <p:cTn id="15" dur="2000" fill="hold"/>
                                        <p:tgtEl>
                                          <p:spTgt spid="29"/>
                                        </p:tgtEl>
                                        <p:attrNameLst>
                                          <p:attrName>ppt_w</p:attrName>
                                        </p:attrNameLst>
                                      </p:cBhvr>
                                      <p:tavLst>
                                        <p:tav tm="0" fmla="#ppt_w*sin(2.5*pi*$)">
                                          <p:val>
                                            <p:fltVal val="0"/>
                                          </p:val>
                                        </p:tav>
                                        <p:tav tm="100000">
                                          <p:val>
                                            <p:fltVal val="1"/>
                                          </p:val>
                                        </p:tav>
                                      </p:tavLst>
                                    </p:anim>
                                    <p:anim calcmode="lin" valueType="num">
                                      <p:cBhvr>
                                        <p:cTn id="16" dur="2000" fill="hold"/>
                                        <p:tgtEl>
                                          <p:spTgt spid="29"/>
                                        </p:tgtEl>
                                        <p:attrNameLst>
                                          <p:attrName>ppt_h</p:attrName>
                                        </p:attrNameLst>
                                      </p:cBhvr>
                                      <p:tavLst>
                                        <p:tav tm="0">
                                          <p:val>
                                            <p:strVal val="#ppt_h"/>
                                          </p:val>
                                        </p:tav>
                                        <p:tav tm="100000">
                                          <p:val>
                                            <p:strVal val="#ppt_h"/>
                                          </p:val>
                                        </p:tav>
                                      </p:tavLst>
                                    </p:anim>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500" tmFilter="0, 0; .2, .5; .8, .5; 1, 0"/>
                                        <p:tgtEl>
                                          <p:spTgt spid="29"/>
                                        </p:tgtEl>
                                      </p:cBhvr>
                                    </p:animEffect>
                                    <p:animScale>
                                      <p:cBhvr>
                                        <p:cTn id="20"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endParaRPr lang="vi-VN"/>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endParaRPr lang="vi-VN"/>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686394" y="330618"/>
            <a:ext cx="9210826" cy="848767"/>
            <a:chOff x="2679647" y="306827"/>
            <a:chExt cx="9210826" cy="848767"/>
          </a:xfrm>
        </p:grpSpPr>
        <p:sp>
          <p:nvSpPr>
            <p:cNvPr id="6" name="Rounded Rectangle 5"/>
            <p:cNvSpPr/>
            <p:nvPr/>
          </p:nvSpPr>
          <p:spPr>
            <a:xfrm>
              <a:off x="2679647" y="306827"/>
              <a:ext cx="921082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9400" y="310517"/>
              <a:ext cx="9071073" cy="769441"/>
            </a:xfrm>
            <a:prstGeom prst="rect">
              <a:avLst/>
            </a:prstGeom>
          </p:spPr>
          <p:txBody>
            <a:bodyPr wrap="none">
              <a:spAutoFit/>
            </a:bodyPr>
            <a:lstStyle/>
            <a:p>
              <a:r>
                <a:rPr lang="en-US" sz="4400" dirty="0">
                  <a:solidFill>
                    <a:srgbClr val="FF0000"/>
                  </a:solidFill>
                  <a:latin typeface="UVN Banh Mi" pitchFamily="2" charset="0"/>
                </a:rPr>
                <a:t>1. </a:t>
              </a:r>
              <a:r>
                <a:rPr lang="en-US" sz="4400" dirty="0" err="1">
                  <a:solidFill>
                    <a:srgbClr val="FF0000"/>
                  </a:solidFill>
                  <a:latin typeface="UVN Banh Mi" pitchFamily="2" charset="0"/>
                </a:rPr>
                <a:t>Đọc</a:t>
              </a:r>
              <a:r>
                <a:rPr lang="en-US" sz="4400" dirty="0">
                  <a:solidFill>
                    <a:srgbClr val="FF0000"/>
                  </a:solidFill>
                  <a:latin typeface="UVN Banh Mi" pitchFamily="2" charset="0"/>
                </a:rPr>
                <a:t> </a:t>
              </a:r>
              <a:r>
                <a:rPr lang="en-US" sz="4400" dirty="0" err="1">
                  <a:solidFill>
                    <a:srgbClr val="FF0000"/>
                  </a:solidFill>
                  <a:latin typeface="UVN Banh Mi" pitchFamily="2" charset="0"/>
                </a:rPr>
                <a:t>bài</a:t>
              </a:r>
              <a:r>
                <a:rPr lang="en-US" sz="4400" dirty="0">
                  <a:solidFill>
                    <a:srgbClr val="FF0000"/>
                  </a:solidFill>
                  <a:latin typeface="UVN Banh Mi" pitchFamily="2" charset="0"/>
                </a:rPr>
                <a:t> </a:t>
              </a:r>
              <a:r>
                <a:rPr lang="en-US" sz="4400" dirty="0" err="1">
                  <a:solidFill>
                    <a:srgbClr val="FF0000"/>
                  </a:solidFill>
                  <a:latin typeface="UVN Banh Mi" pitchFamily="2" charset="0"/>
                </a:rPr>
                <a:t>văn</a:t>
              </a:r>
              <a:r>
                <a:rPr lang="en-US" sz="4400" dirty="0">
                  <a:solidFill>
                    <a:srgbClr val="FF0000"/>
                  </a:solidFill>
                  <a:latin typeface="UVN Banh Mi" pitchFamily="2" charset="0"/>
                </a:rPr>
                <a:t> </a:t>
              </a:r>
              <a:r>
                <a:rPr lang="en-US" sz="4400" dirty="0" err="1">
                  <a:solidFill>
                    <a:srgbClr val="FF0000"/>
                  </a:solidFill>
                  <a:latin typeface="UVN Banh Mi" pitchFamily="2" charset="0"/>
                </a:rPr>
                <a:t>sau</a:t>
              </a:r>
              <a:r>
                <a:rPr lang="en-US" sz="4400" dirty="0">
                  <a:solidFill>
                    <a:srgbClr val="FF0000"/>
                  </a:solidFill>
                  <a:latin typeface="UVN Banh Mi" pitchFamily="2" charset="0"/>
                </a:rPr>
                <a:t> </a:t>
              </a:r>
              <a:r>
                <a:rPr lang="vi-VN" sz="4400" dirty="0">
                  <a:solidFill>
                    <a:srgbClr val="FF0000"/>
                  </a:solidFill>
                  <a:latin typeface="UVN Banh Mi" pitchFamily="2" charset="0"/>
                </a:rPr>
                <a:t>và thực hiện yêu cầu:</a:t>
              </a:r>
              <a:endParaRPr lang="en-US" sz="4400" dirty="0">
                <a:solidFill>
                  <a:srgbClr val="FF0000"/>
                </a:solidFill>
                <a:latin typeface="UVN Banh Mi" pitchFamily="2" charset="0"/>
              </a:endParaRPr>
            </a:p>
          </p:txBody>
        </p:sp>
      </p:grpSp>
      <p:sp>
        <p:nvSpPr>
          <p:cNvPr id="5" name="TextBox 4">
            <a:extLst>
              <a:ext uri="{FF2B5EF4-FFF2-40B4-BE49-F238E27FC236}">
                <a16:creationId xmlns:a16="http://schemas.microsoft.com/office/drawing/2014/main" xmlns="" id="{C55BCC71-A3A0-325D-4BAD-7A9774164E04}"/>
              </a:ext>
            </a:extLst>
          </p:cNvPr>
          <p:cNvSpPr txBox="1"/>
          <p:nvPr/>
        </p:nvSpPr>
        <p:spPr>
          <a:xfrm>
            <a:off x="1421476" y="1196490"/>
            <a:ext cx="15489813" cy="8894743"/>
          </a:xfrm>
          <a:prstGeom prst="rect">
            <a:avLst/>
          </a:prstGeom>
          <a:noFill/>
        </p:spPr>
        <p:txBody>
          <a:bodyPr wrap="square" rtlCol="0">
            <a:spAutoFit/>
          </a:bodyPr>
          <a:lstStyle/>
          <a:p>
            <a:pPr algn="ctr"/>
            <a:r>
              <a:rPr lang="vi-VN" sz="4400" b="1"/>
              <a:t>Bà nội</a:t>
            </a:r>
          </a:p>
          <a:p>
            <a:pPr algn="just"/>
            <a:r>
              <a:rPr lang="en-US" sz="4400"/>
              <a:t>	</a:t>
            </a:r>
            <a:r>
              <a:rPr lang="vi-VN" sz="4400"/>
              <a:t>Trong nhà, bà nội là người gần gũi với chị em tôi hơn cả.</a:t>
            </a:r>
          </a:p>
          <a:p>
            <a:pPr algn="just"/>
            <a:r>
              <a:rPr lang="en-US" sz="4400"/>
              <a:t>	</a:t>
            </a:r>
            <a:r>
              <a:rPr lang="vi-VN" sz="4400"/>
              <a:t>Với chị em tôi, bà đẹp đúng như cái tên cụ nội đặt cho: Tuyết Mai. Dáng</a:t>
            </a:r>
            <a:r>
              <a:rPr lang="en-US" sz="4400"/>
              <a:t> </a:t>
            </a:r>
            <a:r>
              <a:rPr lang="vi-VN" sz="4400"/>
              <a:t>người dong dỏng, làn da trắng nên nhìn bà trẻ hơn so với tuổi bảy mươi.</a:t>
            </a:r>
            <a:r>
              <a:rPr lang="en-US" sz="4400"/>
              <a:t> </a:t>
            </a:r>
            <a:r>
              <a:rPr lang="vi-VN" sz="4400"/>
              <a:t>Mái tóc bà còn đen và rất dày, luôn được búi gọn sau gáy bằng một chiếc</a:t>
            </a:r>
            <a:r>
              <a:rPr lang="en-US" sz="4400"/>
              <a:t> </a:t>
            </a:r>
            <a:r>
              <a:rPr lang="vi-VN" sz="4400"/>
              <a:t>trâm hình bông mai trắng. Mắt bà đã có nếp nhăn nhưng ánh nhìn vẫn</a:t>
            </a:r>
            <a:r>
              <a:rPr lang="en-US" sz="4400"/>
              <a:t> </a:t>
            </a:r>
            <a:r>
              <a:rPr lang="vi-VN" sz="4400"/>
              <a:t>dịu dàng, chan chứa yêu thương.</a:t>
            </a:r>
          </a:p>
          <a:p>
            <a:pPr algn="just"/>
            <a:r>
              <a:rPr lang="en-US" sz="4400"/>
              <a:t>	</a:t>
            </a:r>
            <a:r>
              <a:rPr lang="vi-VN" sz="4400"/>
              <a:t>Những ngày cuối tuần, bà luôn đóng vai “bếp trưởng”. Cả nhà tôi đứng</a:t>
            </a:r>
            <a:r>
              <a:rPr lang="en-US" sz="4400"/>
              <a:t> </a:t>
            </a:r>
            <a:r>
              <a:rPr lang="vi-VN" sz="4400"/>
              <a:t>xung quanh, tíu tít phụ bà rửa rau, sắp bát,... Đôi tay bà thoăn thoắt, vừa</a:t>
            </a:r>
            <a:r>
              <a:rPr lang="en-US" sz="4400"/>
              <a:t> </a:t>
            </a:r>
            <a:r>
              <a:rPr lang="vi-VN" sz="4400"/>
              <a:t>nấu vừa chỉ cho mẹ và tôi cách làm thế nào để có nồi nước dùng trong, làm</a:t>
            </a:r>
            <a:r>
              <a:rPr lang="en-US" sz="4400"/>
              <a:t> </a:t>
            </a:r>
            <a:r>
              <a:rPr lang="vi-VN" sz="4400"/>
              <a:t>sao để tỉa được quả ớt thành bông hoa có năm cánh cong cong.</a:t>
            </a:r>
            <a:endParaRPr lang="en-US" sz="4400"/>
          </a:p>
        </p:txBody>
      </p:sp>
    </p:spTree>
    <p:extLst>
      <p:ext uri="{BB962C8B-B14F-4D97-AF65-F5344CB8AC3E}">
        <p14:creationId xmlns:p14="http://schemas.microsoft.com/office/powerpoint/2010/main" val="29360098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xmlns=""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C55BCC71-A3A0-325D-4BAD-7A9774164E04}"/>
              </a:ext>
            </a:extLst>
          </p:cNvPr>
          <p:cNvSpPr txBox="1"/>
          <p:nvPr/>
        </p:nvSpPr>
        <p:spPr>
          <a:xfrm>
            <a:off x="1324109" y="1567462"/>
            <a:ext cx="9256443" cy="82176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Tối tối, trước khi đi ngủ, bà thường kể chuyện cho hai chị em tôi nghe. Qua giọng kể ấm áp của bà, thế giới của cô Tấm, bà tiên, ông bụt,... trở nên thật hấp dẫn.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Tuổi thơ của chúng tôi thật ngọt ngào và nhiều màu sắc vì luôn có bà ở bên. Có lẽ, những món ăn và câu chuyện của bà sẽ theo chị em tôi mãi đến sau này.</a:t>
            </a:r>
            <a:endParaRPr kumimoji="0" lang="en-US" sz="440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FDC8A2BC-45D3-C7E6-3BD6-2175D76E5817}"/>
              </a:ext>
            </a:extLst>
          </p:cNvPr>
          <p:cNvPicPr>
            <a:picLocks noChangeAspect="1"/>
          </p:cNvPicPr>
          <p:nvPr/>
        </p:nvPicPr>
        <p:blipFill>
          <a:blip r:embed="rId18"/>
          <a:stretch>
            <a:fillRect/>
          </a:stretch>
        </p:blipFill>
        <p:spPr>
          <a:xfrm>
            <a:off x="10896106" y="3949618"/>
            <a:ext cx="6730862" cy="3746426"/>
          </a:xfrm>
          <a:prstGeom prst="rect">
            <a:avLst/>
          </a:prstGeom>
        </p:spPr>
      </p:pic>
    </p:spTree>
    <p:extLst>
      <p:ext uri="{BB962C8B-B14F-4D97-AF65-F5344CB8AC3E}">
        <p14:creationId xmlns:p14="http://schemas.microsoft.com/office/powerpoint/2010/main" val="174473858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679</TotalTime>
  <Words>718</Words>
  <Application>Microsoft Office PowerPoint</Application>
  <PresentationFormat>Custom</PresentationFormat>
  <Paragraphs>106</Paragraphs>
  <Slides>42</Slides>
  <Notes>1</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246</cp:revision>
  <dcterms:created xsi:type="dcterms:W3CDTF">2006-08-16T00:00:00Z</dcterms:created>
  <dcterms:modified xsi:type="dcterms:W3CDTF">2025-01-16T07:53:48Z</dcterms:modified>
  <cp:category>9Slide.vn</cp:category>
  <dc:identifier>DAFsW2zh7hA</dc:identifier>
</cp:coreProperties>
</file>