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88" r:id="rId4"/>
  </p:sldMasterIdLst>
  <p:notesMasterIdLst>
    <p:notesMasterId r:id="rId34"/>
  </p:notesMasterIdLst>
  <p:sldIdLst>
    <p:sldId id="258" r:id="rId5"/>
    <p:sldId id="495" r:id="rId6"/>
    <p:sldId id="497" r:id="rId7"/>
    <p:sldId id="496" r:id="rId8"/>
    <p:sldId id="287" r:id="rId9"/>
    <p:sldId id="501" r:id="rId10"/>
    <p:sldId id="503" r:id="rId11"/>
    <p:sldId id="505" r:id="rId12"/>
    <p:sldId id="499" r:id="rId13"/>
    <p:sldId id="498" r:id="rId14"/>
    <p:sldId id="508" r:id="rId15"/>
    <p:sldId id="507" r:id="rId16"/>
    <p:sldId id="509" r:id="rId17"/>
    <p:sldId id="510" r:id="rId18"/>
    <p:sldId id="511" r:id="rId19"/>
    <p:sldId id="512" r:id="rId20"/>
    <p:sldId id="513" r:id="rId21"/>
    <p:sldId id="514" r:id="rId22"/>
    <p:sldId id="515" r:id="rId23"/>
    <p:sldId id="516" r:id="rId24"/>
    <p:sldId id="522" r:id="rId25"/>
    <p:sldId id="518" r:id="rId26"/>
    <p:sldId id="519" r:id="rId27"/>
    <p:sldId id="520" r:id="rId28"/>
    <p:sldId id="521" r:id="rId29"/>
    <p:sldId id="325" r:id="rId30"/>
    <p:sldId id="276" r:id="rId31"/>
    <p:sldId id="278" r:id="rId32"/>
    <p:sldId id="2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3E74"/>
    <a:srgbClr val="B7F1FF"/>
    <a:srgbClr val="FFE61B"/>
    <a:srgbClr val="45D419"/>
    <a:srgbClr val="E6E6E6"/>
    <a:srgbClr val="B35E57"/>
    <a:srgbClr val="FFC1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3202" autoAdjust="0"/>
  </p:normalViewPr>
  <p:slideViewPr>
    <p:cSldViewPr snapToGrid="0">
      <p:cViewPr>
        <p:scale>
          <a:sx n="10" d="100"/>
          <a:sy n="10" d="100"/>
        </p:scale>
        <p:origin x="2958" y="9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70AA8-158B-4BDB-B0E5-BD020B3057A4}" type="datetimeFigureOut">
              <a:rPr lang="en-US" smtClean="0"/>
              <a:t>03/08/2024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8AFA5-F1EC-4212-9088-E978CFD7B7AE}" type="slidenum">
              <a:rPr lang="en-US" smtClean="0"/>
              <a:t>‹#›</a:t>
            </a:fld>
            <a:endParaRPr lang="en-US"/>
          </a:p>
        </p:txBody>
      </p:sp>
    </p:spTree>
    <p:extLst>
      <p:ext uri="{BB962C8B-B14F-4D97-AF65-F5344CB8AC3E}">
        <p14:creationId xmlns:p14="http://schemas.microsoft.com/office/powerpoint/2010/main" val="249616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476336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4009251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04414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828598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t">
            <a:normAutofit/>
          </a:bodyPr>
          <a:lstStyle>
            <a:lvl1pPr algn="ctr">
              <a:defRPr sz="6000"/>
            </a:lvl1pPr>
          </a:lstStyle>
          <a:p>
            <a:r>
              <a:rPr lang="vi-VN" altLang="vi-VN">
                <a:latin typeface="Noto Sans"/>
                <a:ea typeface="Noto Sans"/>
              </a:rPr>
              <a:t>Bấm vào đây để chỉnh sửa kiểu tiêu đề chính</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ltLang="vi-VN">
                <a:latin typeface="Noto Sans"/>
                <a:ea typeface="Noto Sans"/>
              </a:rPr>
              <a:t>Bấm vào đây để chỉnh sửa kiểu phụ đề chính</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normAutofit/>
          </a:bodyPr>
          <a:lstStyle/>
          <a:p>
            <a:r>
              <a:rPr lang="vi-VN" altLang="vi-VN" sz="1600">
                <a:latin typeface="Noto Sans"/>
                <a:ea typeface="Noto Sans"/>
              </a:rPr>
              <a:t>20XX/7/4 Thứ Năm</a:t>
            </a:r>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8EE746A1-6C2B-4A0A-9B52-5B2A1AF6763A}"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419341808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normAutofit/>
          </a:bodyPr>
          <a:lstStyle/>
          <a:p>
            <a:r>
              <a:rPr lang="vi-VN" altLang="vi-VN">
                <a:latin typeface="Noto Sans"/>
                <a:ea typeface="Noto Sans"/>
              </a:rPr>
              <a:t>Bấm vào đây để chỉnh sửa kiểu tiêu</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normAutofit/>
          </a:bodyPr>
          <a:lstStyle/>
          <a:p>
            <a:pPr lvl="0"/>
            <a:r>
              <a:rPr lang="vi-VN" altLang="vi-VN">
                <a:latin typeface="Noto Sans"/>
                <a:ea typeface="Noto Sans"/>
              </a:rPr>
              <a:t>Chỉnh sửa kiểu văn bản chính</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normAutofit/>
          </a:bodyPr>
          <a:lstStyle/>
          <a:p>
            <a:r>
              <a:rPr lang="vi-VN" altLang="vi-VN" sz="1600">
                <a:latin typeface="Noto Sans"/>
                <a:ea typeface="Noto Sans"/>
              </a:rPr>
              <a:t>20XX/7/4 Thứ Năm</a:t>
            </a:r>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8EE746A1-6C2B-4A0A-9B52-5B2A1AF6763A}"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311135195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t">
            <a:normAutofit/>
          </a:bodyPr>
          <a:lstStyle>
            <a:lvl1pPr>
              <a:defRPr sz="6000"/>
            </a:lvl1pPr>
          </a:lstStyle>
          <a:p>
            <a:r>
              <a:rPr lang="vi-VN" altLang="vi-VN">
                <a:latin typeface="Noto Sans"/>
                <a:ea typeface="Noto Sans"/>
              </a:rPr>
              <a:t>Bấm vào đây để chỉnh</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vi-VN">
                <a:latin typeface="Noto Sans"/>
                <a:ea typeface="Noto Sans"/>
              </a:rPr>
              <a:t>Chỉnh sửa kiểu văn bản chính</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normAutofit/>
          </a:bodyPr>
          <a:lstStyle/>
          <a:p>
            <a:r>
              <a:rPr lang="vi-VN" altLang="vi-VN" sz="1600">
                <a:latin typeface="Noto Sans"/>
                <a:ea typeface="Noto Sans"/>
              </a:rPr>
              <a:t>20XX/7/4 Thứ Năm</a:t>
            </a:r>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8EE746A1-6C2B-4A0A-9B52-5B2A1AF6763A}"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44846414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normAutofit/>
          </a:bodyPr>
          <a:lstStyle/>
          <a:p>
            <a:r>
              <a:rPr lang="vi-VN" altLang="vi-VN">
                <a:latin typeface="Noto Sans"/>
                <a:ea typeface="Noto Sans"/>
              </a:rPr>
              <a:t>Bấm vào đây để chỉnh sửa kiểu tiêu</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normAutofit/>
          </a:bodyPr>
          <a:lstStyle/>
          <a:p>
            <a:pPr lvl="0"/>
            <a:r>
              <a:rPr lang="vi-VN" altLang="vi-VN">
                <a:latin typeface="Noto Sans"/>
                <a:ea typeface="Noto Sans"/>
              </a:rPr>
              <a:t>Chỉnh sửa kiểu</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normAutofit/>
          </a:bodyPr>
          <a:lstStyle/>
          <a:p>
            <a:pPr lvl="0"/>
            <a:r>
              <a:rPr lang="vi-VN" altLang="vi-VN">
                <a:latin typeface="Noto Sans"/>
                <a:ea typeface="Noto Sans"/>
              </a:rPr>
              <a:t>Chỉnh sửa kiểu</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normAutofit/>
          </a:bodyPr>
          <a:lstStyle/>
          <a:p>
            <a:r>
              <a:rPr lang="vi-VN" altLang="vi-VN" sz="1600">
                <a:latin typeface="Noto Sans"/>
                <a:ea typeface="Noto Sans"/>
              </a:rPr>
              <a:t>20XX/7/4 Thứ Năm</a:t>
            </a:r>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8EE746A1-6C2B-4A0A-9B52-5B2A1AF6763A}"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37901766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normAutofit/>
          </a:bodyPr>
          <a:lstStyle/>
          <a:p>
            <a:r>
              <a:rPr lang="vi-VN" altLang="vi-VN">
                <a:latin typeface="Noto Sans"/>
                <a:ea typeface="Noto Sans"/>
              </a:rPr>
              <a:t>Bấm vào đây để chỉnh sửa kiểu tiêu</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a:latin typeface="Noto Sans"/>
                <a:ea typeface="Noto Sans"/>
              </a:rPr>
              <a:t>Chỉnh sửa kiểu văn bản chính</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normAutofit/>
          </a:bodyPr>
          <a:lstStyle/>
          <a:p>
            <a:pPr lvl="0"/>
            <a:r>
              <a:rPr lang="vi-VN" altLang="vi-VN">
                <a:latin typeface="Noto Sans"/>
                <a:ea typeface="Noto Sans"/>
              </a:rPr>
              <a:t>Chỉnh sửa kiểu</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a:latin typeface="Noto Sans"/>
                <a:ea typeface="Noto Sans"/>
              </a:rPr>
              <a:t>Chỉnh sửa kiểu văn bản chính</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normAutofit/>
          </a:bodyPr>
          <a:lstStyle/>
          <a:p>
            <a:pPr lvl="0"/>
            <a:r>
              <a:rPr lang="vi-VN" altLang="vi-VN">
                <a:latin typeface="Noto Sans"/>
                <a:ea typeface="Noto Sans"/>
              </a:rPr>
              <a:t>Chỉnh sửa kiểu</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normAutofit/>
          </a:bodyPr>
          <a:lstStyle/>
          <a:p>
            <a:r>
              <a:rPr lang="vi-VN" altLang="vi-VN" sz="1600">
                <a:latin typeface="Noto Sans"/>
                <a:ea typeface="Noto Sans"/>
              </a:rPr>
              <a:t>20XX/7/4 Thứ Năm</a:t>
            </a:r>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8EE746A1-6C2B-4A0A-9B52-5B2A1AF6763A}"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45792119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normAutofit/>
          </a:bodyPr>
          <a:lstStyle/>
          <a:p>
            <a:r>
              <a:rPr lang="vi-VN" altLang="vi-VN">
                <a:latin typeface="Noto Sans"/>
                <a:ea typeface="Noto Sans"/>
              </a:rPr>
              <a:t>Bấm vào đây để chỉnh sửa kiểu tiêu</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normAutofit/>
          </a:bodyPr>
          <a:lstStyle/>
          <a:p>
            <a:r>
              <a:rPr lang="vi-VN" altLang="vi-VN" sz="1600">
                <a:latin typeface="Noto Sans"/>
                <a:ea typeface="Noto Sans"/>
              </a:rPr>
              <a:t>20XX/7/4 Thứ Năm</a:t>
            </a:r>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8EE746A1-6C2B-4A0A-9B52-5B2A1AF6763A}"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168719259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normAutofit/>
          </a:bodyPr>
          <a:lstStyle/>
          <a:p>
            <a:r>
              <a:rPr lang="vi-VN" altLang="vi-VN" sz="1600">
                <a:latin typeface="Noto Sans"/>
                <a:ea typeface="Noto Sans"/>
              </a:rPr>
              <a:t>20XX/7/4 Thứ Năm</a:t>
            </a:r>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8EE746A1-6C2B-4A0A-9B52-5B2A1AF6763A}"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25712446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t">
            <a:normAutofit/>
          </a:bodyPr>
          <a:lstStyle>
            <a:lvl1pPr>
              <a:defRPr sz="3200"/>
            </a:lvl1pPr>
          </a:lstStyle>
          <a:p>
            <a:r>
              <a:rPr lang="vi-VN" altLang="vi-VN" sz="2700">
                <a:latin typeface="Noto Sans"/>
                <a:ea typeface="Noto Sans"/>
              </a:rPr>
              <a:t>Bấm vào đây để chỉnh sửa kiểu tiêu đề</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ltLang="vi-VN">
                <a:latin typeface="Noto Sans"/>
                <a:ea typeface="Noto Sans"/>
              </a:rPr>
              <a:t>Chỉnh sửa kiểu</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ltLang="vi-VN">
                <a:latin typeface="Noto Sans"/>
                <a:ea typeface="Noto Sans"/>
              </a:rPr>
              <a:t>Chỉnh sửa kiểu</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normAutofit/>
          </a:bodyPr>
          <a:lstStyle/>
          <a:p>
            <a:r>
              <a:rPr lang="vi-VN" altLang="vi-VN" sz="1600">
                <a:latin typeface="Noto Sans"/>
                <a:ea typeface="Noto Sans"/>
              </a:rPr>
              <a:t>20XX/7/4 Thứ Năm</a:t>
            </a:r>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8EE746A1-6C2B-4A0A-9B52-5B2A1AF6763A}"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26897132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88263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t">
            <a:normAutofit/>
          </a:bodyPr>
          <a:lstStyle>
            <a:lvl1pPr>
              <a:defRPr sz="3200"/>
            </a:lvl1pPr>
          </a:lstStyle>
          <a:p>
            <a:r>
              <a:rPr lang="vi-VN" altLang="vi-VN" sz="2700">
                <a:latin typeface="Noto Sans"/>
                <a:ea typeface="Noto Sans"/>
              </a:rPr>
              <a:t>Bấm vào đây để chỉnh sửa kiểu tiêu đề</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ltLang="vi-VN">
                <a:latin typeface="Noto Sans"/>
                <a:ea typeface="Noto Sans"/>
              </a:rPr>
              <a:t>Chỉnh sửa kiểu</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normAutofit/>
          </a:bodyPr>
          <a:lstStyle/>
          <a:p>
            <a:r>
              <a:rPr lang="vi-VN" altLang="vi-VN" sz="1600">
                <a:latin typeface="Noto Sans"/>
                <a:ea typeface="Noto Sans"/>
              </a:rPr>
              <a:t>20XX/7/4 Thứ Năm</a:t>
            </a:r>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8EE746A1-6C2B-4A0A-9B52-5B2A1AF6763A}"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316000510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normAutofit/>
          </a:bodyPr>
          <a:lstStyle/>
          <a:p>
            <a:r>
              <a:rPr lang="vi-VN" altLang="vi-VN">
                <a:latin typeface="Noto Sans"/>
                <a:ea typeface="Noto Sans"/>
              </a:rPr>
              <a:t>Bấm vào đây để chỉnh sửa kiểu tiêu</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vert">
            <a:normAutofit/>
          </a:bodyPr>
          <a:lstStyle/>
          <a:p>
            <a:pPr lvl="0"/>
            <a:r>
              <a:rPr lang="vi-VN" altLang="vi-VN">
                <a:latin typeface="Noto Sans"/>
                <a:ea typeface="Noto Sans"/>
              </a:rPr>
              <a:t>Chỉnh sửa kiểu văn bản</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normAutofit/>
          </a:bodyPr>
          <a:lstStyle/>
          <a:p>
            <a:r>
              <a:rPr lang="vi-VN" altLang="vi-VN" sz="1600">
                <a:latin typeface="Noto Sans"/>
                <a:ea typeface="Noto Sans"/>
              </a:rPr>
              <a:t>20XX/7/4 Thứ Năm</a:t>
            </a:r>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8EE746A1-6C2B-4A0A-9B52-5B2A1AF6763A}"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269602070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vert">
            <a:normAutofit/>
          </a:bodyPr>
          <a:lstStyle/>
          <a:p>
            <a:r>
              <a:rPr lang="vi-VN" altLang="vi-VN" sz="4200">
                <a:latin typeface="Noto Sans"/>
                <a:ea typeface="Noto Sans"/>
              </a:rPr>
              <a:t>Bấm vào đây để chỉnh sửa kiểu tiêu đề</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vert">
            <a:normAutofit/>
          </a:bodyPr>
          <a:lstStyle/>
          <a:p>
            <a:pPr lvl="0"/>
            <a:r>
              <a:rPr lang="vi-VN" altLang="vi-VN">
                <a:latin typeface="Noto Sans"/>
                <a:ea typeface="Noto Sans"/>
              </a:rPr>
              <a:t>Chỉnh sửa kiểu văn bản chính</a:t>
            </a:r>
          </a:p>
          <a:p>
            <a:pPr lvl="1"/>
            <a:r>
              <a:rPr lang="vi-VN" altLang="vi-VN">
                <a:latin typeface="Noto Sans"/>
                <a:ea typeface="Noto Sans"/>
              </a:rPr>
              <a:t>Cấp độ thứ hai</a:t>
            </a:r>
          </a:p>
          <a:p>
            <a:pPr lvl="2"/>
            <a:r>
              <a:rPr lang="vi-VN" altLang="vi-VN">
                <a:latin typeface="Noto Sans"/>
                <a:ea typeface="Noto Sans"/>
              </a:rPr>
              <a:t>Cấp 3</a:t>
            </a:r>
          </a:p>
          <a:p>
            <a:pPr lvl="3"/>
            <a:r>
              <a:rPr lang="vi-VN" altLang="vi-VN">
                <a:latin typeface="Noto Sans"/>
                <a:ea typeface="Noto Sans"/>
              </a:rPr>
              <a:t>Cấp 4</a:t>
            </a:r>
          </a:p>
          <a:p>
            <a:pPr lvl="4"/>
            <a:r>
              <a:rPr lang="vi-VN" altLang="vi-VN">
                <a:latin typeface="Noto Sans"/>
                <a:ea typeface="Noto Sans"/>
              </a:rPr>
              <a:t>Cấp 5</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normAutofit/>
          </a:bodyPr>
          <a:lstStyle/>
          <a:p>
            <a:r>
              <a:rPr lang="vi-VN" altLang="vi-VN" sz="1600">
                <a:latin typeface="Noto Sans"/>
                <a:ea typeface="Noto Sans"/>
              </a:rPr>
              <a:t>20XX/7/4 Thứ Năm</a:t>
            </a:r>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8EE746A1-6C2B-4A0A-9B52-5B2A1AF6763A}"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265575499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991335"/>
      </p:ext>
    </p:extLst>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advTm="300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66996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normAutofit fontScale="22500" lnSpcReduction="20000"/>
          </a:bodyPr>
          <a:lstStyle>
            <a:lvl1pPr>
              <a:defRPr/>
            </a:lvl1pPr>
          </a:lstStyle>
          <a:p>
            <a:pPr>
              <a:defRPr/>
            </a:pPr>
            <a:r>
              <a:rPr lang="vi-VN" altLang="vi-VN" sz="1100">
                <a:latin typeface="Noto Sans"/>
                <a:ea typeface="Noto Sans"/>
              </a:rPr>
              <a:t>20XX/7/4 Thứ Năm</a:t>
            </a:r>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normAutofit fontScale="22500" lnSpcReduction="20000"/>
          </a:bodyPr>
          <a:lstStyle>
            <a:lvl1pPr>
              <a:defRPr/>
            </a:lvl1pPr>
          </a:lstStyle>
          <a:p>
            <a:pPr>
              <a:defRPr/>
            </a:pPr>
            <a:fld id="{C14A6F88-39AC-442E-B372-2FEBDC340D1D}" type="slidenum">
              <a:rPr lang="vi-VN" altLang="vi-VN">
                <a:latin typeface="Noto Sans"/>
                <a:ea typeface="Noto Sans"/>
              </a:rPr>
              <a:t>‹#›</a:t>
            </a:fld>
            <a:endParaRPr lang="zh-CN" altLang="en-US"/>
          </a:p>
        </p:txBody>
      </p:sp>
    </p:spTree>
    <p:extLst>
      <p:ext uri="{BB962C8B-B14F-4D97-AF65-F5344CB8AC3E}">
        <p14:creationId xmlns:p14="http://schemas.microsoft.com/office/powerpoint/2010/main" val="2192359407"/>
      </p:ext>
    </p:extLst>
  </p:cSld>
  <p:clrMapOvr>
    <a:masterClrMapping/>
  </p:clrMapOvr>
  <p:transition spd="med" advClick="0">
    <p:push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normAutofit fontScale="90000"/>
          </a:bodyPr>
          <a:lstStyle/>
          <a:p>
            <a:r>
              <a:rPr lang="vi-VN" altLang="vi-VN" sz="1600">
                <a:latin typeface="Noto Sans"/>
                <a:ea typeface="Noto Sans"/>
              </a:rPr>
              <a:t>tiêu đề văn</a:t>
            </a:r>
          </a:p>
        </p:txBody>
      </p:sp>
      <p:sp>
        <p:nvSpPr>
          <p:cNvPr id="12" name="Shape 12"/>
          <p:cNvSpPr>
            <a:spLocks noGrp="1"/>
          </p:cNvSpPr>
          <p:nvPr>
            <p:ph type="sldNum" sz="quarter" idx="2"/>
          </p:nvPr>
        </p:nvSpPr>
        <p:spPr>
          <a:prstGeom prst="rect">
            <a:avLst/>
          </a:prstGeom>
        </p:spPr>
        <p:txBody>
          <a:bodyPr>
            <a:normAutofit fontScale="22500" lnSpcReduction="20000"/>
          </a:bodyPr>
          <a:lstStyle/>
          <a:p>
            <a:fld id="{86CB4B4D-7CA3-9044-876B-883B54F8677D}" type="slidenum">
              <a:rPr lang="vi-VN" altLang="vi-VN">
                <a:latin typeface="Noto Sans"/>
                <a:ea typeface="Noto Sans"/>
              </a:rPr>
              <a:t>‹#›</a:t>
            </a:fld>
            <a:endParaRPr/>
          </a:p>
        </p:txBody>
      </p:sp>
    </p:spTree>
    <p:extLst>
      <p:ext uri="{BB962C8B-B14F-4D97-AF65-F5344CB8AC3E}">
        <p14:creationId xmlns:p14="http://schemas.microsoft.com/office/powerpoint/2010/main" val="88119676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8391-3F6D-482F-AD4B-A32AE0055F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C0ADFC-E467-4C5D-8A99-4236CC1B14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3C3F90-4658-4D33-9C9D-8596E630D20D}"/>
              </a:ext>
            </a:extLst>
          </p:cNvPr>
          <p:cNvSpPr>
            <a:spLocks noGrp="1"/>
          </p:cNvSpPr>
          <p:nvPr>
            <p:ph type="dt" sz="half" idx="10"/>
          </p:nvPr>
        </p:nvSpPr>
        <p:spPr/>
        <p:txBody>
          <a:bodyPr/>
          <a:lstStyle/>
          <a:p>
            <a:fld id="{F42AFE8E-4DCC-4F6D-870F-8C81ECDBBB1C}" type="datetimeFigureOut">
              <a:rPr lang="en-US" smtClean="0"/>
              <a:t>03/08/2024</a:t>
            </a:fld>
            <a:endParaRPr lang="en-US"/>
          </a:p>
        </p:txBody>
      </p:sp>
      <p:sp>
        <p:nvSpPr>
          <p:cNvPr id="5" name="Footer Placeholder 4">
            <a:extLst>
              <a:ext uri="{FF2B5EF4-FFF2-40B4-BE49-F238E27FC236}">
                <a16:creationId xmlns:a16="http://schemas.microsoft.com/office/drawing/2014/main" id="{16DC7865-859C-4EE5-86D1-24CE674A0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65B01-2B23-406B-BDF8-C1E5ADDC0C71}"/>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342085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E1FE-DFF8-4227-9EE9-F71D721368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992F25-F854-446D-8911-7764367AA7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ACEA4-5046-4B2F-A09F-AB4096B50B33}"/>
              </a:ext>
            </a:extLst>
          </p:cNvPr>
          <p:cNvSpPr>
            <a:spLocks noGrp="1"/>
          </p:cNvSpPr>
          <p:nvPr>
            <p:ph type="dt" sz="half" idx="10"/>
          </p:nvPr>
        </p:nvSpPr>
        <p:spPr/>
        <p:txBody>
          <a:bodyPr/>
          <a:lstStyle/>
          <a:p>
            <a:fld id="{F42AFE8E-4DCC-4F6D-870F-8C81ECDBBB1C}" type="datetimeFigureOut">
              <a:rPr lang="en-US" smtClean="0"/>
              <a:t>03/08/2024</a:t>
            </a:fld>
            <a:endParaRPr lang="en-US"/>
          </a:p>
        </p:txBody>
      </p:sp>
      <p:sp>
        <p:nvSpPr>
          <p:cNvPr id="5" name="Footer Placeholder 4">
            <a:extLst>
              <a:ext uri="{FF2B5EF4-FFF2-40B4-BE49-F238E27FC236}">
                <a16:creationId xmlns:a16="http://schemas.microsoft.com/office/drawing/2014/main" id="{C999E1D7-B105-4152-903A-C1BA5686C4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2E8C7-9A43-49D8-9DC0-7DEBA6793C74}"/>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218861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B572-E4AA-4994-88D8-1C73750289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C4BC5A-AD26-4166-A8F3-F8AD26AE3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BCD8B-D4D8-4B93-A5B7-1C7BBAAFE37D}"/>
              </a:ext>
            </a:extLst>
          </p:cNvPr>
          <p:cNvSpPr>
            <a:spLocks noGrp="1"/>
          </p:cNvSpPr>
          <p:nvPr>
            <p:ph type="dt" sz="half" idx="10"/>
          </p:nvPr>
        </p:nvSpPr>
        <p:spPr/>
        <p:txBody>
          <a:bodyPr/>
          <a:lstStyle/>
          <a:p>
            <a:fld id="{F42AFE8E-4DCC-4F6D-870F-8C81ECDBBB1C}" type="datetimeFigureOut">
              <a:rPr lang="en-US" smtClean="0"/>
              <a:t>03/08/2024</a:t>
            </a:fld>
            <a:endParaRPr lang="en-US"/>
          </a:p>
        </p:txBody>
      </p:sp>
      <p:sp>
        <p:nvSpPr>
          <p:cNvPr id="5" name="Footer Placeholder 4">
            <a:extLst>
              <a:ext uri="{FF2B5EF4-FFF2-40B4-BE49-F238E27FC236}">
                <a16:creationId xmlns:a16="http://schemas.microsoft.com/office/drawing/2014/main" id="{0F5FFB64-0BEB-4D52-8F94-644F43D483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FA94-36E1-492D-90F9-3849907EF1D5}"/>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297298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250481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8502-03A4-4AB8-A7E3-17701050ED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D46FA-0880-41FE-9BF4-0F8E99B54A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CB4466-F36C-4E29-9713-4DECBEC6EF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67802B-938E-414F-A5F5-B026241BBE41}"/>
              </a:ext>
            </a:extLst>
          </p:cNvPr>
          <p:cNvSpPr>
            <a:spLocks noGrp="1"/>
          </p:cNvSpPr>
          <p:nvPr>
            <p:ph type="dt" sz="half" idx="10"/>
          </p:nvPr>
        </p:nvSpPr>
        <p:spPr/>
        <p:txBody>
          <a:bodyPr/>
          <a:lstStyle/>
          <a:p>
            <a:fld id="{F42AFE8E-4DCC-4F6D-870F-8C81ECDBBB1C}" type="datetimeFigureOut">
              <a:rPr lang="en-US" smtClean="0"/>
              <a:t>03/08/2024</a:t>
            </a:fld>
            <a:endParaRPr lang="en-US"/>
          </a:p>
        </p:txBody>
      </p:sp>
      <p:sp>
        <p:nvSpPr>
          <p:cNvPr id="6" name="Footer Placeholder 5">
            <a:extLst>
              <a:ext uri="{FF2B5EF4-FFF2-40B4-BE49-F238E27FC236}">
                <a16:creationId xmlns:a16="http://schemas.microsoft.com/office/drawing/2014/main" id="{C02C3810-2579-43E1-AC57-26341A081C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2333BC-93B6-45CE-A250-605EDADAF715}"/>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829451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9420-09AB-4903-821B-4413F97140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080208-A97E-4A02-8839-901D72206F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14EB4-ED45-4F1F-8077-70B8875A81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7B298-6FEA-4458-B266-39FFAE99C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20BC7A-7D22-470A-872D-6B4E8A7E64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B9714-0E62-49EF-B6DC-6F311ABC9EAB}"/>
              </a:ext>
            </a:extLst>
          </p:cNvPr>
          <p:cNvSpPr>
            <a:spLocks noGrp="1"/>
          </p:cNvSpPr>
          <p:nvPr>
            <p:ph type="dt" sz="half" idx="10"/>
          </p:nvPr>
        </p:nvSpPr>
        <p:spPr/>
        <p:txBody>
          <a:bodyPr/>
          <a:lstStyle/>
          <a:p>
            <a:fld id="{F42AFE8E-4DCC-4F6D-870F-8C81ECDBBB1C}" type="datetimeFigureOut">
              <a:rPr lang="en-US" smtClean="0"/>
              <a:t>03/08/2024</a:t>
            </a:fld>
            <a:endParaRPr lang="en-US"/>
          </a:p>
        </p:txBody>
      </p:sp>
      <p:sp>
        <p:nvSpPr>
          <p:cNvPr id="8" name="Footer Placeholder 7">
            <a:extLst>
              <a:ext uri="{FF2B5EF4-FFF2-40B4-BE49-F238E27FC236}">
                <a16:creationId xmlns:a16="http://schemas.microsoft.com/office/drawing/2014/main" id="{1B21E795-6970-49A9-9F15-91159BDDDA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540606-C054-4D95-AE03-805DE5CEE21C}"/>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868314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CE09-F975-4531-AE43-65E62792CF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9A3629-0273-40D6-91EE-00CDD1E96A78}"/>
              </a:ext>
            </a:extLst>
          </p:cNvPr>
          <p:cNvSpPr>
            <a:spLocks noGrp="1"/>
          </p:cNvSpPr>
          <p:nvPr>
            <p:ph type="dt" sz="half" idx="10"/>
          </p:nvPr>
        </p:nvSpPr>
        <p:spPr/>
        <p:txBody>
          <a:bodyPr/>
          <a:lstStyle/>
          <a:p>
            <a:fld id="{F42AFE8E-4DCC-4F6D-870F-8C81ECDBBB1C}" type="datetimeFigureOut">
              <a:rPr lang="en-US" smtClean="0"/>
              <a:t>03/08/2024</a:t>
            </a:fld>
            <a:endParaRPr lang="en-US"/>
          </a:p>
        </p:txBody>
      </p:sp>
      <p:sp>
        <p:nvSpPr>
          <p:cNvPr id="4" name="Footer Placeholder 3">
            <a:extLst>
              <a:ext uri="{FF2B5EF4-FFF2-40B4-BE49-F238E27FC236}">
                <a16:creationId xmlns:a16="http://schemas.microsoft.com/office/drawing/2014/main" id="{7EE42640-8270-4633-AF8B-9950CBB767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521BAC-264F-41F2-85C9-FBA5CCCAFC43}"/>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672569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8B6D2-91DA-48F4-9972-27C9B7670A96}"/>
              </a:ext>
            </a:extLst>
          </p:cNvPr>
          <p:cNvSpPr>
            <a:spLocks noGrp="1"/>
          </p:cNvSpPr>
          <p:nvPr>
            <p:ph type="dt" sz="half" idx="10"/>
          </p:nvPr>
        </p:nvSpPr>
        <p:spPr/>
        <p:txBody>
          <a:bodyPr/>
          <a:lstStyle/>
          <a:p>
            <a:fld id="{F42AFE8E-4DCC-4F6D-870F-8C81ECDBBB1C}" type="datetimeFigureOut">
              <a:rPr lang="en-US" smtClean="0"/>
              <a:t>03/08/2024</a:t>
            </a:fld>
            <a:endParaRPr lang="en-US"/>
          </a:p>
        </p:txBody>
      </p:sp>
      <p:sp>
        <p:nvSpPr>
          <p:cNvPr id="3" name="Footer Placeholder 2">
            <a:extLst>
              <a:ext uri="{FF2B5EF4-FFF2-40B4-BE49-F238E27FC236}">
                <a16:creationId xmlns:a16="http://schemas.microsoft.com/office/drawing/2014/main" id="{114102A1-397D-4D8D-B285-22DFA04607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F72215-0AC1-4057-8A70-9DF82F576A5F}"/>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1380705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6247-2CA8-496B-9E8A-5094BAD12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206EF7-0D02-439B-9759-582BA54EC3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CD96E-54E4-42DA-9123-F89DFB7087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4CE62-4032-4807-B242-4CCE4C485007}"/>
              </a:ext>
            </a:extLst>
          </p:cNvPr>
          <p:cNvSpPr>
            <a:spLocks noGrp="1"/>
          </p:cNvSpPr>
          <p:nvPr>
            <p:ph type="dt" sz="half" idx="10"/>
          </p:nvPr>
        </p:nvSpPr>
        <p:spPr/>
        <p:txBody>
          <a:bodyPr/>
          <a:lstStyle/>
          <a:p>
            <a:fld id="{F42AFE8E-4DCC-4F6D-870F-8C81ECDBBB1C}" type="datetimeFigureOut">
              <a:rPr lang="en-US" smtClean="0"/>
              <a:t>03/08/2024</a:t>
            </a:fld>
            <a:endParaRPr lang="en-US"/>
          </a:p>
        </p:txBody>
      </p:sp>
      <p:sp>
        <p:nvSpPr>
          <p:cNvPr id="6" name="Footer Placeholder 5">
            <a:extLst>
              <a:ext uri="{FF2B5EF4-FFF2-40B4-BE49-F238E27FC236}">
                <a16:creationId xmlns:a16="http://schemas.microsoft.com/office/drawing/2014/main" id="{AF735212-DBE6-42CC-9A12-97EE1BB82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1EE0D4-FD8B-48E5-9D27-81F9C946AA72}"/>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1246853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FBE7-F3B9-41C8-B564-A070B5816D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00C92-3B52-4FF6-9BCC-CFA6D8C7C1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588B6-E622-4017-8451-C52456483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BF616-FA53-4E1D-B565-5BDD55ED7719}"/>
              </a:ext>
            </a:extLst>
          </p:cNvPr>
          <p:cNvSpPr>
            <a:spLocks noGrp="1"/>
          </p:cNvSpPr>
          <p:nvPr>
            <p:ph type="dt" sz="half" idx="10"/>
          </p:nvPr>
        </p:nvSpPr>
        <p:spPr/>
        <p:txBody>
          <a:bodyPr/>
          <a:lstStyle/>
          <a:p>
            <a:fld id="{F42AFE8E-4DCC-4F6D-870F-8C81ECDBBB1C}" type="datetimeFigureOut">
              <a:rPr lang="en-US" smtClean="0"/>
              <a:t>03/08/2024</a:t>
            </a:fld>
            <a:endParaRPr lang="en-US"/>
          </a:p>
        </p:txBody>
      </p:sp>
      <p:sp>
        <p:nvSpPr>
          <p:cNvPr id="6" name="Footer Placeholder 5">
            <a:extLst>
              <a:ext uri="{FF2B5EF4-FFF2-40B4-BE49-F238E27FC236}">
                <a16:creationId xmlns:a16="http://schemas.microsoft.com/office/drawing/2014/main" id="{2369D04E-AB3B-4B67-93F3-D9DBB2F81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179DB8-FA48-4371-822D-0E5254671784}"/>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093770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685E-5F62-4192-AE7C-D779D2F007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EAB0C9-E7BC-4903-98C0-D170064289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F3E15-2C70-47EA-B7AE-5AAEE52CEE4D}"/>
              </a:ext>
            </a:extLst>
          </p:cNvPr>
          <p:cNvSpPr>
            <a:spLocks noGrp="1"/>
          </p:cNvSpPr>
          <p:nvPr>
            <p:ph type="dt" sz="half" idx="10"/>
          </p:nvPr>
        </p:nvSpPr>
        <p:spPr/>
        <p:txBody>
          <a:bodyPr/>
          <a:lstStyle/>
          <a:p>
            <a:fld id="{F42AFE8E-4DCC-4F6D-870F-8C81ECDBBB1C}" type="datetimeFigureOut">
              <a:rPr lang="en-US" smtClean="0"/>
              <a:t>03/08/2024</a:t>
            </a:fld>
            <a:endParaRPr lang="en-US"/>
          </a:p>
        </p:txBody>
      </p:sp>
      <p:sp>
        <p:nvSpPr>
          <p:cNvPr id="5" name="Footer Placeholder 4">
            <a:extLst>
              <a:ext uri="{FF2B5EF4-FFF2-40B4-BE49-F238E27FC236}">
                <a16:creationId xmlns:a16="http://schemas.microsoft.com/office/drawing/2014/main" id="{A6585D69-1BDA-4185-81FE-A84B517FDC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98B5D-55D6-4AF7-9B94-6E815548AA1E}"/>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64007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8A7983-0483-4D26-A795-4B86061F00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5E988-D22C-4BE6-8613-C209FCEAF3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D61FF-A01C-4855-8FA2-6BF165343CDC}"/>
              </a:ext>
            </a:extLst>
          </p:cNvPr>
          <p:cNvSpPr>
            <a:spLocks noGrp="1"/>
          </p:cNvSpPr>
          <p:nvPr>
            <p:ph type="dt" sz="half" idx="10"/>
          </p:nvPr>
        </p:nvSpPr>
        <p:spPr/>
        <p:txBody>
          <a:bodyPr/>
          <a:lstStyle/>
          <a:p>
            <a:fld id="{F42AFE8E-4DCC-4F6D-870F-8C81ECDBBB1C}" type="datetimeFigureOut">
              <a:rPr lang="en-US" smtClean="0"/>
              <a:t>03/08/2024</a:t>
            </a:fld>
            <a:endParaRPr lang="en-US"/>
          </a:p>
        </p:txBody>
      </p:sp>
      <p:sp>
        <p:nvSpPr>
          <p:cNvPr id="5" name="Footer Placeholder 4">
            <a:extLst>
              <a:ext uri="{FF2B5EF4-FFF2-40B4-BE49-F238E27FC236}">
                <a16:creationId xmlns:a16="http://schemas.microsoft.com/office/drawing/2014/main" id="{DAD4B0AE-811E-474D-A8CC-648E292A0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E3FA1-529B-4D4A-AFD8-BA1CAC5C9CEA}"/>
              </a:ext>
            </a:extLst>
          </p:cNvPr>
          <p:cNvSpPr>
            <a:spLocks noGrp="1"/>
          </p:cNvSpPr>
          <p:nvPr>
            <p:ph type="sldNum" sz="quarter" idx="12"/>
          </p:nvPr>
        </p:nvSpPr>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11483216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p:txBody>
          <a:bodyPr/>
          <a:lstStyle/>
          <a:p>
            <a:fld id="{88EB15ED-88B9-4766-9405-10D61C02FD29}" type="datetimeFigureOut">
              <a:rPr lang="zh-CN" altLang="en-US" smtClean="0"/>
              <a:t>2024/8/3</a:t>
            </a:fld>
            <a:endParaRPr lang="zh-CN" altLang="en-US"/>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96113997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p:txBody>
          <a:bodyPr/>
          <a:lstStyle/>
          <a:p>
            <a:fld id="{88EB15ED-88B9-4766-9405-10D61C02FD29}" type="datetimeFigureOut">
              <a:rPr lang="zh-CN" altLang="en-US" smtClean="0"/>
              <a:t>2024/8/3</a:t>
            </a:fld>
            <a:endParaRPr lang="zh-CN" altLang="en-US"/>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42247705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15955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p:txBody>
          <a:bodyPr/>
          <a:lstStyle/>
          <a:p>
            <a:fld id="{88EB15ED-88B9-4766-9405-10D61C02FD29}" type="datetimeFigureOut">
              <a:rPr lang="zh-CN" altLang="en-US" smtClean="0"/>
              <a:t>2024/8/3</a:t>
            </a:fld>
            <a:endParaRPr lang="zh-CN" altLang="en-US"/>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53304744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p:txBody>
          <a:bodyPr/>
          <a:lstStyle/>
          <a:p>
            <a:fld id="{88EB15ED-88B9-4766-9405-10D61C02FD29}" type="datetimeFigureOut">
              <a:rPr lang="zh-CN" altLang="en-US" smtClean="0"/>
              <a:t>2024/8/3</a:t>
            </a:fld>
            <a:endParaRPr lang="zh-CN" altLang="en-US"/>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2432655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p:txBody>
          <a:bodyPr/>
          <a:lstStyle/>
          <a:p>
            <a:fld id="{88EB15ED-88B9-4766-9405-10D61C02FD29}" type="datetimeFigureOut">
              <a:rPr lang="zh-CN" altLang="en-US" smtClean="0"/>
              <a:t>2024/8/3</a:t>
            </a:fld>
            <a:endParaRPr lang="zh-CN" altLang="en-US"/>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7121380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p:txBody>
          <a:bodyPr/>
          <a:lstStyle/>
          <a:p>
            <a:fld id="{88EB15ED-88B9-4766-9405-10D61C02FD29}" type="datetimeFigureOut">
              <a:rPr lang="zh-CN" altLang="en-US" smtClean="0"/>
              <a:t>2024/8/3</a:t>
            </a:fld>
            <a:endParaRPr lang="zh-CN" altLang="en-US"/>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0414799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54123778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212384822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77410033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22279401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p:txBody>
          <a:bodyPr/>
          <a:lstStyle/>
          <a:p>
            <a:fld id="{88EB15ED-88B9-4766-9405-10D61C02FD29}" type="datetimeFigureOut">
              <a:rPr lang="zh-CN" altLang="en-US" smtClean="0"/>
              <a:t>2024/8/3</a:t>
            </a:fld>
            <a:endParaRPr lang="zh-CN" altLang="en-US"/>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8761227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p:txBody>
          <a:bodyPr/>
          <a:lstStyle/>
          <a:p>
            <a:fld id="{88EB15ED-88B9-4766-9405-10D61C02FD29}" type="datetimeFigureOut">
              <a:rPr lang="zh-CN" altLang="en-US" smtClean="0"/>
              <a:t>2024/8/3</a:t>
            </a:fld>
            <a:endParaRPr lang="zh-CN" altLang="en-US"/>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5476470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934576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p:txBody>
          <a:bodyPr/>
          <a:lstStyle/>
          <a:p>
            <a:fld id="{88EB15ED-88B9-4766-9405-10D61C02FD29}" type="datetimeFigureOut">
              <a:rPr lang="zh-CN" altLang="en-US" smtClean="0"/>
              <a:t>2024/8/3</a:t>
            </a:fld>
            <a:endParaRPr lang="zh-CN" altLang="en-US"/>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6530729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p:txBody>
          <a:bodyPr/>
          <a:lstStyle/>
          <a:p>
            <a:fld id="{88EB15ED-88B9-4766-9405-10D61C02FD29}" type="datetimeFigureOut">
              <a:rPr lang="zh-CN" altLang="en-US" smtClean="0"/>
              <a:t>2024/8/3</a:t>
            </a:fld>
            <a:endParaRPr lang="zh-CN" altLang="en-US"/>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643845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7020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21183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65346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411770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55738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F3BE37AF-1A77-B5AC-CEF8-C10CD7040A6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Freeform 2">
            <a:extLst>
              <a:ext uri="{FF2B5EF4-FFF2-40B4-BE49-F238E27FC236}">
                <a16:creationId xmlns:a16="http://schemas.microsoft.com/office/drawing/2014/main" id="{F96DEF39-BFB1-00DA-1E3D-3DB3392C70A0}"/>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8" name="Freeform 3">
            <a:extLst>
              <a:ext uri="{FF2B5EF4-FFF2-40B4-BE49-F238E27FC236}">
                <a16:creationId xmlns:a16="http://schemas.microsoft.com/office/drawing/2014/main" id="{558B64DC-CE05-A771-F9CB-176723350BA2}"/>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
        <p:nvSpPr>
          <p:cNvPr id="9" name="Freeform 3">
            <a:extLst>
              <a:ext uri="{FF2B5EF4-FFF2-40B4-BE49-F238E27FC236}">
                <a16:creationId xmlns:a16="http://schemas.microsoft.com/office/drawing/2014/main" id="{4B864C26-D8ED-5E97-FD6B-A09D18464AA7}"/>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Tree>
    <p:extLst>
      <p:ext uri="{BB962C8B-B14F-4D97-AF65-F5344CB8AC3E}">
        <p14:creationId xmlns:p14="http://schemas.microsoft.com/office/powerpoint/2010/main" val="484009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CF79FD7E-CE8E-40CE-461F-92852C35287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a:blip r:embed="rId17">
            <a:extLst>
              <a:ext uri="{28A0092B-C50C-407E-A947-70E740481C1C}">
                <a14:useLocalDpi xmlns:a14="http://schemas.microsoft.com/office/drawing/2010/main" val="0"/>
              </a:ext>
            </a:extLst>
          </a:blip>
          <a:srcRect l="21711" t="63877" r="16704" b="373"/>
          <a:stretch>
            <a:fillRect/>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F3C63B5-FDCB-435C-9ECE-C2FB7A6CA2BF}"/>
              </a:ext>
            </a:extLst>
          </p:cNvPr>
          <p:cNvSpPr/>
          <p:nvPr userDrawn="1"/>
        </p:nvSpPr>
        <p:spPr>
          <a:xfrm>
            <a:off x="2167378" y="373323"/>
            <a:ext cx="1464202" cy="246278"/>
          </a:xfrm>
          <a:prstGeom prst="rect">
            <a:avLst/>
          </a:prstGeom>
          <a:effectLst/>
        </p:spPr>
        <p:txBody>
          <a:bodyPr wrap="none">
            <a:normAutofit/>
          </a:bodyPr>
          <a:lstStyle/>
          <a:p>
            <a:pPr>
              <a:spcBef>
                <a:spcPct val="0"/>
              </a:spcBef>
            </a:pPr>
            <a:r>
              <a:rPr lang="vi-VN" altLang="vi-VN" sz="1000">
                <a:solidFill>
                  <a:schemeClr val="tx1">
                    <a:lumMod val="95000"/>
                    <a:lumOff val="5000"/>
                  </a:schemeClr>
                </a:solidFill>
                <a:latin typeface="Noto Sans"/>
                <a:ea typeface="Noto Sans"/>
              </a:rPr>
              <a:t>vui lòng thêm tiêu đề</a:t>
            </a:r>
          </a:p>
        </p:txBody>
      </p:sp>
      <p:sp>
        <p:nvSpPr>
          <p:cNvPr id="13" name="矩形 12">
            <a:extLst>
              <a:ext uri="{FF2B5EF4-FFF2-40B4-BE49-F238E27FC236}">
                <a16:creationId xmlns:a16="http://schemas.microsoft.com/office/drawing/2014/main" id="{B26E4352-0B0B-4B81-9F85-32CAE92D9551}"/>
              </a:ext>
            </a:extLst>
          </p:cNvPr>
          <p:cNvSpPr/>
          <p:nvPr userDrawn="1"/>
        </p:nvSpPr>
        <p:spPr>
          <a:xfrm>
            <a:off x="749155" y="320405"/>
            <a:ext cx="1337535" cy="277063"/>
          </a:xfrm>
          <a:prstGeom prst="rect">
            <a:avLst/>
          </a:prstGeom>
        </p:spPr>
        <p:txBody>
          <a:bodyPr wrap="none">
            <a:normAutofit/>
          </a:bodyPr>
          <a:lstStyle/>
          <a:p>
            <a:r>
              <a:rPr lang="vi-VN" altLang="vi-VN" sz="1200" b="1">
                <a:solidFill>
                  <a:schemeClr val="tx1">
                    <a:lumMod val="95000"/>
                    <a:lumOff val="5000"/>
                  </a:schemeClr>
                </a:solidFill>
                <a:latin typeface="Noto Sans"/>
                <a:ea typeface="Noto Sans"/>
                <a:sym typeface="+mn-ea"/>
              </a:rPr>
              <a:t>Thêm nội dung</a:t>
            </a:r>
          </a:p>
        </p:txBody>
      </p:sp>
      <p:sp>
        <p:nvSpPr>
          <p:cNvPr id="3" name="椭圆 2">
            <a:extLst>
              <a:ext uri="{FF2B5EF4-FFF2-40B4-BE49-F238E27FC236}">
                <a16:creationId xmlns:a16="http://schemas.microsoft.com/office/drawing/2014/main" id="{90AB5FE5-1C6A-4BCF-A553-43C3ACD23421}"/>
              </a:ext>
            </a:extLst>
          </p:cNvPr>
          <p:cNvSpPr/>
          <p:nvPr userDrawn="1"/>
        </p:nvSpPr>
        <p:spPr>
          <a:xfrm>
            <a:off x="353683" y="362309"/>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569861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EFFF"/>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606CD16-E8A4-E061-B321-E03B623B14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AF49063-9B4E-4B5E-99D8-069EE6DFCF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DD1EC7-4F0E-4485-ADAF-D70D860685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E06BB-242B-46D2-99F6-324B610B97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2AFE8E-4DCC-4F6D-870F-8C81ECDBBB1C}" type="datetimeFigureOut">
              <a:rPr lang="en-US" smtClean="0"/>
              <a:t>03/08/2024</a:t>
            </a:fld>
            <a:endParaRPr lang="en-US"/>
          </a:p>
        </p:txBody>
      </p:sp>
      <p:sp>
        <p:nvSpPr>
          <p:cNvPr id="5" name="Footer Placeholder 4">
            <a:extLst>
              <a:ext uri="{FF2B5EF4-FFF2-40B4-BE49-F238E27FC236}">
                <a16:creationId xmlns:a16="http://schemas.microsoft.com/office/drawing/2014/main" id="{778B06ED-0E11-45B1-A646-6FB8FE847E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A35A4F-6D21-4A12-AE33-3E7B898B9E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1E7856-307B-4BC5-AAD3-8539638FDE7E}" type="slidenum">
              <a:rPr lang="en-US" smtClean="0"/>
              <a:t>‹#›</a:t>
            </a:fld>
            <a:endParaRPr lang="en-US"/>
          </a:p>
        </p:txBody>
      </p:sp>
    </p:spTree>
    <p:extLst>
      <p:ext uri="{BB962C8B-B14F-4D97-AF65-F5344CB8AC3E}">
        <p14:creationId xmlns:p14="http://schemas.microsoft.com/office/powerpoint/2010/main" val="10824602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6F366C2-5DBA-C0A1-C66D-F7E69AA0290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78264AA3-EF09-4136-B307-ECB992416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E6073F-BC80-4BD9-B052-AA5FE099C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A33251D-8FD4-4180-ABCD-BFBB3A1F4F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88EB15ED-88B9-4766-9405-10D61C02FD29}" type="datetimeFigureOut">
              <a:rPr lang="zh-CN" altLang="en-US" smtClean="0"/>
              <a:pPr/>
              <a:t>2024/8/3</a:t>
            </a:fld>
            <a:endParaRPr lang="zh-CN" altLang="en-US" dirty="0"/>
          </a:p>
        </p:txBody>
      </p:sp>
      <p:sp>
        <p:nvSpPr>
          <p:cNvPr id="5" name="页脚占位符 4">
            <a:extLst>
              <a:ext uri="{FF2B5EF4-FFF2-40B4-BE49-F238E27FC236}">
                <a16:creationId xmlns:a16="http://schemas.microsoft.com/office/drawing/2014/main" id="{1C0D2D06-3AEC-41B8-A039-37380CF05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BFBC5792-E88B-4FAA-B0A8-6A692BE947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A0B78919-47BD-42F6-9240-8F0689047340}" type="slidenum">
              <a:rPr lang="zh-CN" altLang="en-US" smtClean="0"/>
              <a:pPr/>
              <a:t>‹#›</a:t>
            </a:fld>
            <a:endParaRPr lang="zh-CN" altLang="en-US" dirty="0"/>
          </a:p>
        </p:txBody>
      </p:sp>
    </p:spTree>
    <p:extLst>
      <p:ext uri="{BB962C8B-B14F-4D97-AF65-F5344CB8AC3E}">
        <p14:creationId xmlns:p14="http://schemas.microsoft.com/office/powerpoint/2010/main" val="92249151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8.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7.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8.wdp"/><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7.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5.wdp"/><Relationship Id="rId7"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10.wdp"/><Relationship Id="rId7" Type="http://schemas.microsoft.com/office/2007/relationships/hdphoto" Target="../media/hdphoto8.wdp"/><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45.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8.sv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10.wdp"/><Relationship Id="rId7" Type="http://schemas.microsoft.com/office/2007/relationships/hdphoto" Target="../media/hdphoto7.wdp"/><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10.wdp"/><Relationship Id="rId7" Type="http://schemas.microsoft.com/office/2007/relationships/hdphoto" Target="../media/hdphoto8.wdp"/><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17.jp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8.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hợp 800 Background powerpoint bảo vệ môi trường Chất lượng cao, tải  miễn phí">
            <a:extLst>
              <a:ext uri="{FF2B5EF4-FFF2-40B4-BE49-F238E27FC236}">
                <a16:creationId xmlns:a16="http://schemas.microsoft.com/office/drawing/2014/main" id="{EA3F80ED-E587-42D9-B8AE-1AAE8A1D2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26199" cy="6858001"/>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1">
            <a:extLst>
              <a:ext uri="{FF2B5EF4-FFF2-40B4-BE49-F238E27FC236}">
                <a16:creationId xmlns:a16="http://schemas.microsoft.com/office/drawing/2014/main" id="{66D983CE-8E6B-BBDF-46C8-38A5DE761870}"/>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1">
            <a:extLst>
              <a:ext uri="{FF2B5EF4-FFF2-40B4-BE49-F238E27FC236}">
                <a16:creationId xmlns:a16="http://schemas.microsoft.com/office/drawing/2014/main" id="{19E6061D-3AE6-8AA4-0D8A-8AB827BB4134}"/>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1">
            <a:extLst>
              <a:ext uri="{FF2B5EF4-FFF2-40B4-BE49-F238E27FC236}">
                <a16:creationId xmlns:a16="http://schemas.microsoft.com/office/drawing/2014/main" id="{826DA97B-7131-02B4-5920-5703400C4C07}"/>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1">
            <a:extLst>
              <a:ext uri="{FF2B5EF4-FFF2-40B4-BE49-F238E27FC236}">
                <a16:creationId xmlns:a16="http://schemas.microsoft.com/office/drawing/2014/main" id="{0CFB298C-241E-AB66-4A94-D7412E0CE9C0}"/>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1">
            <a:extLst>
              <a:ext uri="{FF2B5EF4-FFF2-40B4-BE49-F238E27FC236}">
                <a16:creationId xmlns:a16="http://schemas.microsoft.com/office/drawing/2014/main" id="{0724231D-E7FE-F01F-C51A-87BDD6B82DDD}"/>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1">
            <a:extLst>
              <a:ext uri="{FF2B5EF4-FFF2-40B4-BE49-F238E27FC236}">
                <a16:creationId xmlns:a16="http://schemas.microsoft.com/office/drawing/2014/main" id="{BF0CF396-D6FD-393D-64E8-1A4ED911C55D}"/>
              </a:ext>
            </a:extLst>
          </p:cNvPr>
          <p:cNvSpPr/>
          <p:nvPr/>
        </p:nvSpPr>
        <p:spPr>
          <a:xfrm rot="421590">
            <a:off x="110789" y="4540769"/>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9">
            <a:extLst>
              <a:ext uri="{FF2B5EF4-FFF2-40B4-BE49-F238E27FC236}">
                <a16:creationId xmlns:a16="http://schemas.microsoft.com/office/drawing/2014/main" id="{083C6EAF-D4A7-FF41-F1B2-EA855F70A9A5}"/>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E891583A-75F2-62E2-AF56-BA4BDB7A270E}"/>
              </a:ext>
            </a:extLst>
          </p:cNvPr>
          <p:cNvPicPr>
            <a:picLocks noChangeAspect="1"/>
          </p:cNvPicPr>
          <p:nvPr/>
        </p:nvPicPr>
        <p:blipFill>
          <a:blip r:embed="rId6"/>
          <a:stretch>
            <a:fillRect/>
          </a:stretch>
        </p:blipFill>
        <p:spPr>
          <a:xfrm>
            <a:off x="2236229" y="2344048"/>
            <a:ext cx="7651143" cy="2798307"/>
          </a:xfrm>
          <a:prstGeom prst="rect">
            <a:avLst/>
          </a:prstGeom>
        </p:spPr>
      </p:pic>
      <p:pic>
        <p:nvPicPr>
          <p:cNvPr id="4" name="Picture 3">
            <a:extLst>
              <a:ext uri="{FF2B5EF4-FFF2-40B4-BE49-F238E27FC236}">
                <a16:creationId xmlns:a16="http://schemas.microsoft.com/office/drawing/2014/main" id="{C7008607-50A7-17A4-5642-F929DF3BD963}"/>
              </a:ext>
            </a:extLst>
          </p:cNvPr>
          <p:cNvPicPr>
            <a:picLocks noChangeAspect="1"/>
          </p:cNvPicPr>
          <p:nvPr/>
        </p:nvPicPr>
        <p:blipFill>
          <a:blip r:embed="rId7"/>
          <a:stretch>
            <a:fillRect/>
          </a:stretch>
        </p:blipFill>
        <p:spPr>
          <a:xfrm>
            <a:off x="3681817" y="455419"/>
            <a:ext cx="3840813" cy="1164437"/>
          </a:xfrm>
          <a:prstGeom prst="rect">
            <a:avLst/>
          </a:prstGeom>
        </p:spPr>
      </p:pic>
    </p:spTree>
    <p:extLst>
      <p:ext uri="{BB962C8B-B14F-4D97-AF65-F5344CB8AC3E}">
        <p14:creationId xmlns:p14="http://schemas.microsoft.com/office/powerpoint/2010/main" val="1177687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315C92-F1BE-FF33-B0A4-02B3E7871D11}"/>
              </a:ext>
            </a:extLst>
          </p:cNvPr>
          <p:cNvPicPr>
            <a:picLocks noChangeAspect="1"/>
          </p:cNvPicPr>
          <p:nvPr/>
        </p:nvPicPr>
        <p:blipFill rotWithShape="1">
          <a:blip r:embed="rId2"/>
          <a:srcRect t="52964"/>
          <a:stretch/>
        </p:blipFill>
        <p:spPr>
          <a:xfrm flipV="1">
            <a:off x="-148208" y="3237672"/>
            <a:ext cx="12042174" cy="3222980"/>
          </a:xfrm>
          <a:prstGeom prst="rect">
            <a:avLst/>
          </a:prstGeom>
        </p:spPr>
      </p:pic>
      <p:sp>
        <p:nvSpPr>
          <p:cNvPr id="8" name="Rectangle 7">
            <a:extLst>
              <a:ext uri="{FF2B5EF4-FFF2-40B4-BE49-F238E27FC236}">
                <a16:creationId xmlns:a16="http://schemas.microsoft.com/office/drawing/2014/main" id="{B19E60A8-E296-6A6C-454D-74C2395C499F}"/>
              </a:ext>
            </a:extLst>
          </p:cNvPr>
          <p:cNvSpPr/>
          <p:nvPr/>
        </p:nvSpPr>
        <p:spPr>
          <a:xfrm>
            <a:off x="1014605" y="6460652"/>
            <a:ext cx="10201839" cy="175962"/>
          </a:xfrm>
          <a:prstGeom prst="rect">
            <a:avLst/>
          </a:prstGeom>
          <a:solidFill>
            <a:srgbClr val="E298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6AF60B7-B9B0-3C2E-D861-5265D0CFFBE7}"/>
              </a:ext>
            </a:extLst>
          </p:cNvPr>
          <p:cNvSpPr/>
          <p:nvPr/>
        </p:nvSpPr>
        <p:spPr>
          <a:xfrm>
            <a:off x="1252025" y="6368184"/>
            <a:ext cx="9692640" cy="92468"/>
          </a:xfrm>
          <a:prstGeom prst="rect">
            <a:avLst/>
          </a:prstGeom>
          <a:solidFill>
            <a:srgbClr val="144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5BBE38C-7477-373C-1AC1-CF3725D204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268" b="41731" l="9098" r="69675">
                        <a14:foregroundMark x1="15842" y1="12212" x2="18947" y2="27214"/>
                        <a14:foregroundMark x1="34716" y1="18722" x2="36439" y2="34452"/>
                        <a14:foregroundMark x1="63901" y1="17873" x2="62615" y2="35261"/>
                        <a14:foregroundMark x1="30058" y1="18237" x2="29500" y2="30287"/>
                        <a14:foregroundMark x1="67831" y1="22240" x2="67176" y2="29397"/>
                        <a14:foregroundMark x1="67176" y1="29397" x2="66715" y2="30732"/>
                        <a14:foregroundMark x1="59510" y1="39911" x2="59510" y2="39911"/>
                        <a14:foregroundMark x1="59995" y1="39345" x2="64119" y2="39264"/>
                        <a14:foregroundMark x1="64119" y1="39264" x2="64119" y2="39264"/>
                        <a14:foregroundMark x1="19214" y1="10190" x2="19772" y2="22321"/>
                        <a14:foregroundMark x1="19772" y1="22321" x2="19772" y2="22321"/>
                        <a14:foregroundMark x1="10044" y1="19895" x2="12494" y2="18884"/>
                        <a14:foregroundMark x1="12009" y1="21957" x2="12834" y2="24060"/>
                        <a14:foregroundMark x1="15066" y1="38132" x2="16060" y2="40073"/>
                        <a14:foregroundMark x1="24066" y1="26122" x2="24066" y2="26122"/>
                        <a14:foregroundMark x1="24333" y1="26769" x2="24212" y2="27052"/>
                        <a14:foregroundMark x1="9098" y1="32309" x2="13295" y2="29317"/>
                        <a14:foregroundMark x1="13295" y1="29317" x2="14119" y2="27861"/>
                        <a14:foregroundMark x1="17443" y1="7764" x2="18341" y2="9543"/>
                        <a14:foregroundMark x1="47550" y1="6308" x2="48496" y2="6672"/>
                        <a14:foregroundMark x1="32266" y1="39426" x2="35832" y2="38981"/>
                        <a14:foregroundMark x1="36172" y1="38132" x2="35226" y2="37687"/>
                        <a14:foregroundMark x1="32727" y1="37970" x2="33600" y2="37687"/>
                        <a14:foregroundMark x1="35177" y1="37485" x2="36172" y2="38334"/>
                        <a14:foregroundMark x1="24066" y1="26203" x2="24770" y2="27295"/>
                        <a14:foregroundMark x1="24406" y1="26324" x2="24284" y2="26122"/>
                        <a14:foregroundMark x1="16327" y1="33603" x2="18947" y2="39547"/>
                        <a14:foregroundMark x1="66279" y1="41771" x2="63950" y2="38981"/>
                        <a14:foregroundMark x1="57957" y1="41771" x2="58879" y2="41003"/>
                        <a14:foregroundMark x1="58394" y1="41488" x2="58952" y2="40477"/>
                        <a14:foregroundMark x1="36439" y1="15002" x2="36172" y2="21472"/>
                        <a14:foregroundMark x1="37045" y1="14517" x2="35662" y2="22766"/>
                        <a14:foregroundMark x1="35662" y1="22766" x2="35662" y2="22766"/>
                        <a14:foregroundMark x1="36050" y1="15932" x2="36342" y2="20906"/>
                        <a14:foregroundMark x1="13052" y1="14355" x2="15211" y2="12212"/>
                        <a14:foregroundMark x1="20233" y1="11282" x2="21228" y2="15447"/>
                        <a14:foregroundMark x1="21276" y1="10999" x2="22999" y2="18601"/>
                        <a14:foregroundMark x1="22732" y1="17590" x2="23168" y2="21108"/>
                        <a14:foregroundMark x1="23338" y1="18884" x2="22052" y2="19531"/>
                        <a14:foregroundMark x1="44954" y1="40841" x2="44881" y2="39264"/>
                        <a14:foregroundMark x1="44784" y1="41205" x2="44784" y2="41205"/>
                        <a14:foregroundMark x1="44784" y1="41205" x2="44784" y2="41205"/>
                        <a14:foregroundMark x1="52935" y1="36029" x2="52887" y2="38051"/>
                        <a14:foregroundMark x1="52450" y1="41488" x2="52790" y2="39547"/>
                        <a14:foregroundMark x1="53227" y1="40194" x2="53227" y2="40194"/>
                        <a14:foregroundMark x1="53105" y1="40194" x2="53105" y2="40194"/>
                        <a14:foregroundMark x1="52838" y1="39830" x2="52838" y2="39830"/>
                        <a14:foregroundMark x1="24551" y1="29883" x2="24042" y2="31905"/>
                        <a14:foregroundMark x1="35104" y1="37161" x2="36220" y2="37889"/>
                        <a14:foregroundMark x1="32339" y1="37849" x2="32848" y2="37485"/>
                        <a14:foregroundMark x1="33261" y1="38091" x2="33261" y2="38091"/>
                        <a14:foregroundMark x1="32897" y1="37525" x2="33479" y2="37404"/>
                        <a14:foregroundMark x1="33066" y1="37485" x2="33406" y2="37485"/>
                        <a14:foregroundMark x1="23823" y1="28104" x2="23823" y2="28104"/>
                        <a14:foregroundMark x1="69675" y1="24060" x2="69675" y2="24060"/>
                        <a14:foregroundMark x1="69529" y1="23413" x2="69529" y2="23413"/>
                        <a14:foregroundMark x1="30204" y1="40841" x2="30204" y2="40841"/>
                        <a14:foregroundMark x1="38282" y1="41690" x2="38282" y2="41690"/>
                        <a14:foregroundMark x1="24357" y1="25152" x2="24357" y2="25152"/>
                        <a14:foregroundMark x1="25158" y1="26163" x2="25158" y2="26163"/>
                        <a14:foregroundMark x1="23435" y1="26365" x2="23435" y2="26365"/>
                        <a14:foregroundMark x1="23872" y1="25354" x2="23872" y2="25354"/>
                        <a14:backgroundMark x1="45560" y1="37970" x2="45609" y2="38617"/>
                        <a14:backgroundMark x1="51989" y1="36191" x2="52329" y2="37485"/>
                        <a14:backgroundMark x1="23290" y1="24990" x2="23290" y2="24990"/>
                        <a14:backgroundMark x1="24139" y1="30004" x2="24139" y2="30004"/>
                        <a14:backgroundMark x1="23993" y1="29276" x2="23920" y2="30368"/>
                        <a14:backgroundMark x1="23508" y1="30691" x2="23508" y2="31298"/>
                        <a14:backgroundMark x1="24042" y1="28831" x2="23678" y2="30044"/>
                        <a14:backgroundMark x1="23265" y1="31985" x2="23435" y2="31338"/>
                        <a14:backgroundMark x1="23848" y1="28589" x2="23848" y2="28589"/>
                        <a14:backgroundMark x1="23969" y1="28589" x2="23969" y2="28589"/>
                        <a14:backgroundMark x1="23969" y1="28508" x2="23969" y2="28751"/>
                        <a14:backgroundMark x1="24187" y1="28346" x2="23557" y2="28993"/>
                        <a14:backgroundMark x1="23848" y1="29195" x2="23823" y2="29640"/>
                        <a14:backgroundMark x1="23751" y1="28831" x2="23557" y2="30125"/>
                        <a14:backgroundMark x1="24115" y1="28225" x2="23751" y2="28953"/>
                        <a14:backgroundMark x1="23775" y1="28751" x2="24042" y2="28467"/>
                        <a14:backgroundMark x1="23993" y1="28508" x2="24139" y2="29155"/>
                        <a14:backgroundMark x1="23581" y1="25960" x2="23581" y2="25960"/>
                        <a14:backgroundMark x1="24163" y1="25394" x2="24163" y2="25394"/>
                        <a14:backgroundMark x1="23726" y1="25960" x2="23484" y2="25960"/>
                        <a14:backgroundMark x1="17492" y1="41448" x2="17492" y2="41448"/>
                      </a14:backgroundRemoval>
                    </a14:imgEffect>
                  </a14:imgLayer>
                </a14:imgProps>
              </a:ext>
              <a:ext uri="{28A0092B-C50C-407E-A947-70E740481C1C}">
                <a14:useLocalDpi xmlns:a14="http://schemas.microsoft.com/office/drawing/2010/main" val="0"/>
              </a:ext>
            </a:extLst>
          </a:blip>
          <a:srcRect l="7220" t="5161" r="29443" b="54249"/>
          <a:stretch/>
        </p:blipFill>
        <p:spPr>
          <a:xfrm>
            <a:off x="1676399" y="287867"/>
            <a:ext cx="8839201" cy="3398942"/>
          </a:xfrm>
          <a:prstGeom prst="rect">
            <a:avLst/>
          </a:prstGeom>
          <a:effectLst>
            <a:outerShdw blurRad="63500" sx="102000" sy="102000" algn="ctr" rotWithShape="0">
              <a:prstClr val="black">
                <a:alpha val="40000"/>
              </a:prstClr>
            </a:outerShdw>
          </a:effectLst>
        </p:spPr>
      </p:pic>
      <p:sp>
        <p:nvSpPr>
          <p:cNvPr id="13" name="Freeform 11">
            <a:extLst>
              <a:ext uri="{FF2B5EF4-FFF2-40B4-BE49-F238E27FC236}">
                <a16:creationId xmlns:a16="http://schemas.microsoft.com/office/drawing/2014/main" id="{D41E72E2-327F-CBF3-62D8-635D65F25AD2}"/>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40C91DAB-DD2F-DDF0-E63C-889E936EDE68}"/>
              </a:ext>
            </a:extLst>
          </p:cNvPr>
          <p:cNvSpPr/>
          <p:nvPr/>
        </p:nvSpPr>
        <p:spPr>
          <a:xfrm rot="421590">
            <a:off x="11441981" y="577207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00CA894D-C199-BBCE-65F6-DC8A8C585F1A}"/>
              </a:ext>
            </a:extLst>
          </p:cNvPr>
          <p:cNvSpPr/>
          <p:nvPr/>
        </p:nvSpPr>
        <p:spPr>
          <a:xfrm rot="421590">
            <a:off x="11684425" y="4787721"/>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
            <a:extLst>
              <a:ext uri="{FF2B5EF4-FFF2-40B4-BE49-F238E27FC236}">
                <a16:creationId xmlns:a16="http://schemas.microsoft.com/office/drawing/2014/main" id="{EEE8ADC1-2208-13FE-452E-750FEF8BA173}"/>
              </a:ext>
            </a:extLst>
          </p:cNvPr>
          <p:cNvSpPr/>
          <p:nvPr/>
        </p:nvSpPr>
        <p:spPr>
          <a:xfrm rot="421590">
            <a:off x="11203811" y="4136216"/>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463A3693-E466-9603-C2BD-7FC3D189F42B}"/>
              </a:ext>
            </a:extLst>
          </p:cNvPr>
          <p:cNvSpPr/>
          <p:nvPr/>
        </p:nvSpPr>
        <p:spPr>
          <a:xfrm rot="421590">
            <a:off x="296602" y="4167419"/>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F64AFA1A-8FF5-4F96-9368-803D6CDD4204}"/>
              </a:ext>
            </a:extLst>
          </p:cNvPr>
          <p:cNvGrpSpPr/>
          <p:nvPr/>
        </p:nvGrpSpPr>
        <p:grpSpPr>
          <a:xfrm>
            <a:off x="1958826" y="3072845"/>
            <a:ext cx="8041618" cy="1511661"/>
            <a:chOff x="1884652" y="3078659"/>
            <a:chExt cx="8041618" cy="1511661"/>
          </a:xfrm>
        </p:grpSpPr>
        <p:sp>
          <p:nvSpPr>
            <p:cNvPr id="15" name="TextBox 11">
              <a:extLst>
                <a:ext uri="{FF2B5EF4-FFF2-40B4-BE49-F238E27FC236}">
                  <a16:creationId xmlns:a16="http://schemas.microsoft.com/office/drawing/2014/main" id="{41F73983-F165-40E9-BF89-F39605744556}"/>
                </a:ext>
              </a:extLst>
            </p:cNvPr>
            <p:cNvSpPr txBox="1"/>
            <p:nvPr/>
          </p:nvSpPr>
          <p:spPr>
            <a:xfrm>
              <a:off x="1884652" y="3078659"/>
              <a:ext cx="8041618" cy="1431161"/>
            </a:xfrm>
            <a:prstGeom prst="rect">
              <a:avLst/>
            </a:prstGeom>
          </p:spPr>
          <p:txBody>
            <a:bodyPr lIns="0" tIns="0" rIns="0" bIns="0" rtlCol="0" anchor="t">
              <a:spAutoFit/>
            </a:bodyPr>
            <a:lstStyle/>
            <a:p>
              <a:pPr marL="0" marR="0" lvl="0" indent="0" algn="ctr" defTabSz="914400" rtl="0" eaLnBrk="1" fontAlgn="auto" latinLnBrk="0" hangingPunct="1">
                <a:lnSpc>
                  <a:spcPts val="12049"/>
                </a:lnSpc>
                <a:spcBef>
                  <a:spcPts val="0"/>
                </a:spcBef>
                <a:spcAft>
                  <a:spcPts val="0"/>
                </a:spcAft>
                <a:buClrTx/>
                <a:buSzTx/>
                <a:buFontTx/>
                <a:buNone/>
                <a:tabLst/>
                <a:defRPr/>
              </a:pPr>
              <a:r>
                <a:rPr kumimoji="0" lang="en-US" sz="6000" b="1" i="0" u="none" strike="noStrike" kern="1200" cap="none" spc="0" normalizeH="0" baseline="0" noProof="0">
                  <a:ln>
                    <a:noFill/>
                  </a:ln>
                  <a:solidFill>
                    <a:srgbClr val="A5A5A5">
                      <a:lumMod val="20000"/>
                      <a:lumOff val="80000"/>
                    </a:srgbClr>
                  </a:solidFill>
                  <a:effectLst/>
                  <a:uLnTx/>
                  <a:uFillTx/>
                  <a:latin typeface="Baloo" panose="03080902040302020200" pitchFamily="66" charset="77"/>
                  <a:ea typeface="+mn-ea"/>
                  <a:cs typeface="Baloo" panose="03080902040302020200" pitchFamily="66" charset="77"/>
                </a:rPr>
                <a:t>Hoat động 1 :</a:t>
              </a:r>
              <a:endParaRPr kumimoji="0" lang="en-US" sz="6000" b="1" i="0" u="none" strike="noStrike" kern="1200" cap="none" spc="0" normalizeH="0" baseline="0" noProof="0" dirty="0">
                <a:ln>
                  <a:noFill/>
                </a:ln>
                <a:solidFill>
                  <a:srgbClr val="A5A5A5">
                    <a:lumMod val="20000"/>
                    <a:lumOff val="80000"/>
                  </a:srgbClr>
                </a:solidFill>
                <a:effectLst/>
                <a:uLnTx/>
                <a:uFillTx/>
                <a:latin typeface="Baloo" panose="03080902040302020200" pitchFamily="66" charset="77"/>
                <a:ea typeface="+mn-ea"/>
                <a:cs typeface="Baloo" panose="03080902040302020200" pitchFamily="66" charset="77"/>
              </a:endParaRPr>
            </a:p>
          </p:txBody>
        </p:sp>
        <p:sp>
          <p:nvSpPr>
            <p:cNvPr id="19" name="TextBox 11">
              <a:extLst>
                <a:ext uri="{FF2B5EF4-FFF2-40B4-BE49-F238E27FC236}">
                  <a16:creationId xmlns:a16="http://schemas.microsoft.com/office/drawing/2014/main" id="{5420A591-862F-45FD-9974-E317E76E84E5}"/>
                </a:ext>
              </a:extLst>
            </p:cNvPr>
            <p:cNvSpPr txBox="1"/>
            <p:nvPr/>
          </p:nvSpPr>
          <p:spPr>
            <a:xfrm>
              <a:off x="4647676" y="3228409"/>
              <a:ext cx="509934" cy="1361911"/>
            </a:xfrm>
            <a:prstGeom prst="rect">
              <a:avLst/>
            </a:prstGeom>
          </p:spPr>
          <p:txBody>
            <a:bodyPr wrap="square" lIns="0" tIns="0" rIns="0" bIns="0" rtlCol="0" anchor="t">
              <a:spAutoFit/>
            </a:bodyPr>
            <a:lstStyle/>
            <a:p>
              <a:pPr marL="0" marR="0" lvl="0" indent="0" algn="ctr" defTabSz="914400" rtl="0" eaLnBrk="1" fontAlgn="auto" latinLnBrk="0" hangingPunct="1">
                <a:lnSpc>
                  <a:spcPts val="12049"/>
                </a:lnSpc>
                <a:spcBef>
                  <a:spcPts val="0"/>
                </a:spcBef>
                <a:spcAft>
                  <a:spcPts val="0"/>
                </a:spcAft>
                <a:buClrTx/>
                <a:buSzTx/>
                <a:buFontTx/>
                <a:buNone/>
                <a:tabLst/>
                <a:defRPr/>
              </a:pPr>
              <a:r>
                <a:rPr kumimoji="0" lang="en-US" sz="4800" b="1" i="0" u="none" strike="noStrike" kern="1200" cap="none" spc="0" normalizeH="0" baseline="0" noProof="0">
                  <a:ln>
                    <a:noFill/>
                  </a:ln>
                  <a:solidFill>
                    <a:srgbClr val="A5A5A5">
                      <a:lumMod val="20000"/>
                      <a:lumOff val="80000"/>
                    </a:srgbClr>
                  </a:solidFill>
                  <a:effectLst/>
                  <a:uLnTx/>
                  <a:uFillTx/>
                  <a:latin typeface="Baloo" panose="03080902040302020200" pitchFamily="66" charset="77"/>
                  <a:ea typeface="+mn-ea"/>
                  <a:cs typeface="Baloo" panose="03080902040302020200" pitchFamily="66" charset="77"/>
                </a:rPr>
                <a:t>.</a:t>
              </a:r>
              <a:endParaRPr kumimoji="0" lang="en-US" sz="4800" b="1" i="0" u="none" strike="noStrike" kern="1200" cap="none" spc="0" normalizeH="0" baseline="0" noProof="0" dirty="0">
                <a:ln>
                  <a:noFill/>
                </a:ln>
                <a:solidFill>
                  <a:srgbClr val="A5A5A5">
                    <a:lumMod val="20000"/>
                    <a:lumOff val="80000"/>
                  </a:srgbClr>
                </a:solidFill>
                <a:effectLst/>
                <a:uLnTx/>
                <a:uFillTx/>
                <a:latin typeface="Baloo" panose="03080902040302020200" pitchFamily="66" charset="77"/>
                <a:ea typeface="+mn-ea"/>
                <a:cs typeface="Baloo" panose="03080902040302020200" pitchFamily="66" charset="77"/>
              </a:endParaRPr>
            </a:p>
          </p:txBody>
        </p:sp>
      </p:grpSp>
      <p:sp>
        <p:nvSpPr>
          <p:cNvPr id="21" name="TextBox 20">
            <a:extLst>
              <a:ext uri="{FF2B5EF4-FFF2-40B4-BE49-F238E27FC236}">
                <a16:creationId xmlns:a16="http://schemas.microsoft.com/office/drawing/2014/main" id="{EA8FD563-8906-40D4-8050-11AA03D96418}"/>
              </a:ext>
            </a:extLst>
          </p:cNvPr>
          <p:cNvSpPr txBox="1"/>
          <p:nvPr/>
        </p:nvSpPr>
        <p:spPr>
          <a:xfrm>
            <a:off x="1225224" y="4374266"/>
            <a:ext cx="9780599"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noFill/>
                </a:ln>
                <a:solidFill>
                  <a:srgbClr val="FFFF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Đọc thông tin và trả lời câu hỏi</a:t>
            </a:r>
            <a:endParaRPr kumimoji="0" lang="en-US" sz="36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7707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duotone>
              <a:prstClr val="black"/>
              <a:schemeClr val="accent4">
                <a:lumMod val="60000"/>
                <a:lumOff val="40000"/>
                <a:tint val="45000"/>
                <a:satMod val="400000"/>
              </a:schemeClr>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368156"/>
            <a:ext cx="12020256" cy="6374136"/>
          </a:xfrm>
          <a:prstGeom prst="rect">
            <a:avLst/>
          </a:prstGeom>
        </p:spPr>
      </p:pic>
      <p:grpSp>
        <p:nvGrpSpPr>
          <p:cNvPr id="2" name="Group 1">
            <a:extLst>
              <a:ext uri="{FF2B5EF4-FFF2-40B4-BE49-F238E27FC236}">
                <a16:creationId xmlns:a16="http://schemas.microsoft.com/office/drawing/2014/main" id="{B0317E97-0437-4D2E-B878-99A8EC267F27}"/>
              </a:ext>
            </a:extLst>
          </p:cNvPr>
          <p:cNvGrpSpPr/>
          <p:nvPr/>
        </p:nvGrpSpPr>
        <p:grpSpPr>
          <a:xfrm>
            <a:off x="559196" y="589699"/>
            <a:ext cx="11071356" cy="5807460"/>
            <a:chOff x="559196" y="589699"/>
            <a:chExt cx="11071356" cy="5807460"/>
          </a:xfrm>
        </p:grpSpPr>
        <p:sp>
          <p:nvSpPr>
            <p:cNvPr id="8" name="Rectangle 7">
              <a:extLst>
                <a:ext uri="{FF2B5EF4-FFF2-40B4-BE49-F238E27FC236}">
                  <a16:creationId xmlns:a16="http://schemas.microsoft.com/office/drawing/2014/main" id="{C87F29B5-89A1-0763-702D-45097FC552EA}"/>
                </a:ext>
              </a:extLst>
            </p:cNvPr>
            <p:cNvSpPr/>
            <p:nvPr/>
          </p:nvSpPr>
          <p:spPr>
            <a:xfrm>
              <a:off x="559196" y="1103402"/>
              <a:ext cx="11071356" cy="5293757"/>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solidFill>
                      <a:sysClr val="windowText" lastClr="000000"/>
                    </a:solidFill>
                  </a:ln>
                  <a:solidFill>
                    <a:srgbClr val="202124"/>
                  </a:solidFill>
                  <a:effectLst/>
                  <a:uLnTx/>
                  <a:uFillTx/>
                  <a:latin typeface="Arial" panose="020B0604020202020204" pitchFamily="34" charset="0"/>
                  <a:cs typeface="Arial" panose="020B0604020202020204" pitchFamily="34" charset="0"/>
                </a:rPr>
                <a:t>	</a:t>
              </a:r>
              <a:r>
                <a:rPr kumimoji="0" lang="vi-VN" sz="2500" b="0" i="0" u="none" strike="noStrike" kern="1200" cap="none" spc="0" normalizeH="0" baseline="0" noProof="0">
                  <a:ln>
                    <a:solidFill>
                      <a:sysClr val="windowText" lastClr="000000"/>
                    </a:solidFill>
                  </a:ln>
                  <a:solidFill>
                    <a:srgbClr val="202124"/>
                  </a:solidFill>
                  <a:effectLst/>
                  <a:uLnTx/>
                  <a:uFillTx/>
                  <a:latin typeface="Arial" panose="020B0604020202020204" pitchFamily="34" charset="0"/>
                  <a:cs typeface="Arial" panose="020B0604020202020204" pitchFamily="34" charset="0"/>
                </a:rPr>
                <a:t>Giờ Trái Đất là một sáng kiến do Quỹ Quốc tế Bảo vệ Thiên nhiên khởi xướng nhằm nâng cao ý thức của cộng đồng về tiết kiệm năng lượng, bảo vệ môi trường, ứng phó với biến đổi khí hậu trên toàn thế giới. Việt Nam chính thức tham gia Giờ Trái Đất từ năm 2009 với khẩu hiệu Tắt đèn bật tương lai. Chiến dịch Giờ Trái Đất khuyến khích các hộ gia đình và cơ sở kinh doanh tắt các thiết bị điện không ảnh hưởng đến sinh hoạt trong 60 phút, từ 20 giờ 30 đến 21 giờ 30 ngày thứ Bảy cuối cùng của tháng Ba hằng năm. Mỗi năm, Giờ Trái Đất lại đưa ra một thông điệp khác nhau, song cùng chung một ý nghĩa là bảo vệ và gìn giữ Trái Đất xanh hơn. Năm 2023, chiến dịch Giờ Trái Đất tại Việt Nam đánh dấu hành trình 15 năm kết nối và lan toả. Theo thông tin từ Tập đoàn Điện lực Việt Nam, sau 60 phút tắt đèn hưởng ứng Giờ Trái Đất, cả nước đã tiết kiệm được sản lượng điện tương đương số tiền khoảng 555,6 triệu đồng.</a:t>
              </a:r>
              <a:endParaRPr kumimoji="0" lang="en-US" sz="2500" b="0" i="0" u="none" strike="noStrike" kern="1200" cap="none" spc="0" normalizeH="0" baseline="0" noProof="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1BEC0D4-2E17-EAD3-5068-BFB9B601D83C}"/>
                </a:ext>
              </a:extLst>
            </p:cNvPr>
            <p:cNvSpPr/>
            <p:nvPr/>
          </p:nvSpPr>
          <p:spPr>
            <a:xfrm>
              <a:off x="1039084" y="589699"/>
              <a:ext cx="950423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Thông tin 1</a:t>
              </a:r>
            </a:p>
          </p:txBody>
        </p:sp>
      </p:grpSp>
      <p:sp>
        <p:nvSpPr>
          <p:cNvPr id="7" name="Rectangle 6">
            <a:extLst>
              <a:ext uri="{FF2B5EF4-FFF2-40B4-BE49-F238E27FC236}">
                <a16:creationId xmlns:a16="http://schemas.microsoft.com/office/drawing/2014/main" id="{BCADCEAB-B67D-49F5-BF85-ADFAD58BAE63}"/>
              </a:ext>
            </a:extLst>
          </p:cNvPr>
          <p:cNvSpPr/>
          <p:nvPr/>
        </p:nvSpPr>
        <p:spPr>
          <a:xfrm>
            <a:off x="4395471" y="5935494"/>
            <a:ext cx="11071356" cy="461665"/>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ysClr val="windowText" lastClr="000000"/>
                  </a:solidFill>
                </a:ln>
                <a:solidFill>
                  <a:srgbClr val="202124"/>
                </a:solidFill>
                <a:effectLst/>
                <a:uLnTx/>
                <a:uFillTx/>
                <a:latin typeface="Arial" panose="020B0604020202020204" pitchFamily="34" charset="0"/>
                <a:cs typeface="Arial" panose="020B0604020202020204" pitchFamily="34" charset="0"/>
              </a:rPr>
              <a:t>(Theo </a:t>
            </a:r>
            <a:r>
              <a:rPr kumimoji="0" lang="en-US" sz="2400" b="0" i="1" u="none" strike="noStrike" kern="1200" cap="none" spc="0" normalizeH="0" baseline="0" noProof="0">
                <a:ln>
                  <a:solidFill>
                    <a:sysClr val="windowText" lastClr="000000"/>
                  </a:solidFill>
                </a:ln>
                <a:solidFill>
                  <a:srgbClr val="202124"/>
                </a:solidFill>
                <a:effectLst/>
                <a:uLnTx/>
                <a:uFillTx/>
                <a:latin typeface="Arial" panose="020B0604020202020204" pitchFamily="34" charset="0"/>
                <a:cs typeface="Arial" panose="020B0604020202020204" pitchFamily="34" charset="0"/>
              </a:rPr>
              <a:t>Báo điện tử Đảng Cộng sản Việt Nam</a:t>
            </a:r>
            <a:r>
              <a:rPr kumimoji="0" lang="en-US" sz="2400" b="0" i="0" u="none" strike="noStrike" kern="1200" cap="none" spc="0" normalizeH="0" baseline="0" noProof="0">
                <a:ln>
                  <a:solidFill>
                    <a:sysClr val="windowText" lastClr="000000"/>
                  </a:solidFill>
                </a:ln>
                <a:solidFill>
                  <a:srgbClr val="202124"/>
                </a:solidFill>
                <a:effectLst/>
                <a:uLnTx/>
                <a:uFillTx/>
                <a:latin typeface="Arial" panose="020B0604020202020204" pitchFamily="34" charset="0"/>
                <a:cs typeface="Arial" panose="020B0604020202020204" pitchFamily="34" charset="0"/>
              </a:rPr>
              <a:t>, 2023(*))</a:t>
            </a:r>
            <a:endParaRPr kumimoji="0" lang="en-US" sz="2400" b="0" i="0" u="none" strike="noStrike" kern="1200" cap="none" spc="0" normalizeH="0" baseline="0" noProof="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pic>
        <p:nvPicPr>
          <p:cNvPr id="1028" name="Picture 4" descr="Hình ảnh Một Cái đinh Ghim Màu Vàng Và đen PNG , Màu Vàng, đen, đinh Bấm  PNG và Vector với nền trong suốt để tải xuống miễn phí">
            <a:extLst>
              <a:ext uri="{FF2B5EF4-FFF2-40B4-BE49-F238E27FC236}">
                <a16:creationId xmlns:a16="http://schemas.microsoft.com/office/drawing/2014/main" id="{5DAEE8CA-EFA4-467C-9B22-2D958F38E95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438517" y="-167438"/>
            <a:ext cx="2104687" cy="210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1352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duotone>
              <a:prstClr val="black"/>
              <a:schemeClr val="accent6">
                <a:lumMod val="75000"/>
                <a:tint val="45000"/>
                <a:satMod val="400000"/>
              </a:schemeClr>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3264" y="460841"/>
            <a:ext cx="11845472" cy="6281451"/>
          </a:xfrm>
          <a:prstGeom prst="rect">
            <a:avLst/>
          </a:prstGeom>
        </p:spPr>
      </p:pic>
      <p:grpSp>
        <p:nvGrpSpPr>
          <p:cNvPr id="2" name="Group 1">
            <a:extLst>
              <a:ext uri="{FF2B5EF4-FFF2-40B4-BE49-F238E27FC236}">
                <a16:creationId xmlns:a16="http://schemas.microsoft.com/office/drawing/2014/main" id="{B0317E97-0437-4D2E-B878-99A8EC267F27}"/>
              </a:ext>
            </a:extLst>
          </p:cNvPr>
          <p:cNvGrpSpPr/>
          <p:nvPr/>
        </p:nvGrpSpPr>
        <p:grpSpPr>
          <a:xfrm>
            <a:off x="639599" y="667265"/>
            <a:ext cx="10912802" cy="5352206"/>
            <a:chOff x="561068" y="702323"/>
            <a:chExt cx="10991772" cy="5315749"/>
          </a:xfrm>
        </p:grpSpPr>
        <p:sp>
          <p:nvSpPr>
            <p:cNvPr id="8" name="Rectangle 7">
              <a:extLst>
                <a:ext uri="{FF2B5EF4-FFF2-40B4-BE49-F238E27FC236}">
                  <a16:creationId xmlns:a16="http://schemas.microsoft.com/office/drawing/2014/main" id="{C87F29B5-89A1-0763-702D-45097FC552EA}"/>
                </a:ext>
              </a:extLst>
            </p:cNvPr>
            <p:cNvSpPr/>
            <p:nvPr/>
          </p:nvSpPr>
          <p:spPr>
            <a:xfrm>
              <a:off x="561068" y="1387019"/>
              <a:ext cx="10991772" cy="4631053"/>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solidFill>
                      <a:sysClr val="windowText" lastClr="000000"/>
                    </a:solidFill>
                  </a:ln>
                  <a:solidFill>
                    <a:srgbClr val="202124"/>
                  </a:solidFill>
                  <a:effectLst/>
                  <a:uLnTx/>
                  <a:uFillTx/>
                  <a:latin typeface="Arial" panose="020B0604020202020204" pitchFamily="34" charset="0"/>
                  <a:cs typeface="Arial" panose="020B0604020202020204" pitchFamily="34" charset="0"/>
                </a:rPr>
                <a:t>	</a:t>
              </a:r>
              <a:r>
                <a:rPr kumimoji="0" lang="vi-VN" sz="2700" b="0" i="0" u="none" strike="noStrike" kern="1200" cap="none" spc="0" normalizeH="0" baseline="0" noProof="0">
                  <a:ln>
                    <a:solidFill>
                      <a:sysClr val="windowText" lastClr="000000"/>
                    </a:solidFill>
                  </a:ln>
                  <a:solidFill>
                    <a:srgbClr val="202124"/>
                  </a:solidFill>
                  <a:effectLst/>
                  <a:uLnTx/>
                  <a:uFillTx/>
                  <a:latin typeface="Arial" panose="020B0604020202020204" pitchFamily="34" charset="0"/>
                  <a:cs typeface="Arial" panose="020B0604020202020204" pitchFamily="34" charset="0"/>
                </a:rPr>
                <a:t>Ngày Trái Đất là ngày vận động mọi người nâng cao nhận thức và hành động nhằm bảo vệ giá trị của môi trường sống. Ngày Trái Đất được đề xuất lần đầu ở Mỹ năm 1970, năm 2009 đã được Liên hợp quốc công nhận, tổ chức vào ngày 22 tháng 4 hằng năm, nhằm khuyến khích các phong trào hoạt động bảo vệ môi trường trên toàn thế giới, ngăn chặn các thảm hoạ đang xảy ra thường xuyên hơn do biến đổi khí hậu và tàn phá môi trường. Các hoạt động thường được tổ chức trong Ngày Trái Đất như tuyên truyền mọi người bảo vệ môi trường sống, trồng cây xanh, thu gom rác thải,... Hiện nay, Ngày Trái Đất không chỉ là một sự kiện quốc gia mà đã trở thành sự kiện toàn cầu, diễn ra không chỉ trong một ngày, mà cả tuần.</a:t>
              </a:r>
              <a:endParaRPr kumimoji="0" lang="en-US" sz="2700" b="0" i="0" u="none" strike="noStrike" kern="1200" cap="none" spc="0" normalizeH="0" baseline="0" noProof="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1BEC0D4-2E17-EAD3-5068-BFB9B601D83C}"/>
                </a:ext>
              </a:extLst>
            </p:cNvPr>
            <p:cNvSpPr/>
            <p:nvPr/>
          </p:nvSpPr>
          <p:spPr>
            <a:xfrm>
              <a:off x="1187365" y="702323"/>
              <a:ext cx="950423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Thông tin 2</a:t>
              </a:r>
            </a:p>
          </p:txBody>
        </p:sp>
      </p:grpSp>
      <p:sp>
        <p:nvSpPr>
          <p:cNvPr id="7" name="Rectangle 6">
            <a:extLst>
              <a:ext uri="{FF2B5EF4-FFF2-40B4-BE49-F238E27FC236}">
                <a16:creationId xmlns:a16="http://schemas.microsoft.com/office/drawing/2014/main" id="{BCADCEAB-B67D-49F5-BF85-ADFAD58BAE63}"/>
              </a:ext>
            </a:extLst>
          </p:cNvPr>
          <p:cNvSpPr/>
          <p:nvPr/>
        </p:nvSpPr>
        <p:spPr>
          <a:xfrm>
            <a:off x="5161668" y="5932156"/>
            <a:ext cx="11071356" cy="492443"/>
          </a:xfrm>
          <a:prstGeom prst="rect">
            <a:avLst/>
          </a:prstGeom>
          <a:noFill/>
        </p:spPr>
        <p:txBody>
          <a:bodyPr wrap="square" lIns="91440" tIns="45720" rIns="91440" bIns="45720">
            <a:spAutoFit/>
          </a:bodyPr>
          <a:lstStyle/>
          <a:p>
            <a:pPr lvl="0" algn="just"/>
            <a:r>
              <a:rPr lang="vi-VN" sz="2600">
                <a:ln>
                  <a:solidFill>
                    <a:sysClr val="windowText" lastClr="000000"/>
                  </a:solidFill>
                </a:ln>
                <a:solidFill>
                  <a:srgbClr val="202124"/>
                </a:solidFill>
                <a:latin typeface="Arial" panose="020B0604020202020204" pitchFamily="34" charset="0"/>
                <a:cs typeface="Arial" panose="020B0604020202020204" pitchFamily="34" charset="0"/>
              </a:rPr>
              <a:t>(Theo </a:t>
            </a:r>
            <a:r>
              <a:rPr lang="vi-VN" sz="2600" i="1">
                <a:ln>
                  <a:solidFill>
                    <a:sysClr val="windowText" lastClr="000000"/>
                  </a:solidFill>
                </a:ln>
                <a:solidFill>
                  <a:srgbClr val="202124"/>
                </a:solidFill>
                <a:latin typeface="Arial" panose="020B0604020202020204" pitchFamily="34" charset="0"/>
                <a:cs typeface="Arial" panose="020B0604020202020204" pitchFamily="34" charset="0"/>
              </a:rPr>
              <a:t>Tạp chí Kinh tế Môi trường</a:t>
            </a:r>
            <a:r>
              <a:rPr lang="vi-VN" sz="2600">
                <a:ln>
                  <a:solidFill>
                    <a:sysClr val="windowText" lastClr="000000"/>
                  </a:solidFill>
                </a:ln>
                <a:solidFill>
                  <a:srgbClr val="202124"/>
                </a:solidFill>
                <a:latin typeface="Arial" panose="020B0604020202020204" pitchFamily="34" charset="0"/>
                <a:cs typeface="Arial" panose="020B0604020202020204" pitchFamily="34" charset="0"/>
              </a:rPr>
              <a:t>, 2022(*))</a:t>
            </a:r>
            <a:endParaRPr kumimoji="0" lang="en-US" sz="2600" b="0" i="0" u="none" strike="noStrike" kern="1200" cap="none" spc="0" normalizeH="0" baseline="0" noProof="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pic>
        <p:nvPicPr>
          <p:cNvPr id="1028" name="Picture 4" descr="Hình ảnh Một Cái đinh Ghim Màu Vàng Và đen PNG , Màu Vàng, đen, đinh Bấm  PNG và Vector với nền trong suốt để tải xuống miễn phí">
            <a:extLst>
              <a:ext uri="{FF2B5EF4-FFF2-40B4-BE49-F238E27FC236}">
                <a16:creationId xmlns:a16="http://schemas.microsoft.com/office/drawing/2014/main" id="{5DAEE8CA-EFA4-467C-9B22-2D958F38E95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35013" y="-108254"/>
            <a:ext cx="2104687" cy="210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99228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38CDD-8A9F-B41A-71CA-E8BAAD2DC5FD}"/>
              </a:ext>
            </a:extLst>
          </p:cNvPr>
          <p:cNvGrpSpPr/>
          <p:nvPr/>
        </p:nvGrpSpPr>
        <p:grpSpPr>
          <a:xfrm>
            <a:off x="310809" y="367890"/>
            <a:ext cx="14087003" cy="2321153"/>
            <a:chOff x="2199633" y="2193848"/>
            <a:chExt cx="9940537" cy="1758698"/>
          </a:xfrm>
        </p:grpSpPr>
        <p:sp>
          <p:nvSpPr>
            <p:cNvPr id="3" name="TextBox 2">
              <a:extLst>
                <a:ext uri="{FF2B5EF4-FFF2-40B4-BE49-F238E27FC236}">
                  <a16:creationId xmlns:a16="http://schemas.microsoft.com/office/drawing/2014/main" id="{FCCABD95-75CD-71FC-FBF1-4EBB16C5A5CD}"/>
                </a:ext>
              </a:extLst>
            </p:cNvPr>
            <p:cNvSpPr txBox="1"/>
            <p:nvPr/>
          </p:nvSpPr>
          <p:spPr>
            <a:xfrm>
              <a:off x="2199633" y="2203568"/>
              <a:ext cx="8658725" cy="17489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w="76200">
                    <a:solidFill>
                      <a:srgbClr val="FFFF66"/>
                    </a:solidFill>
                  </a:ln>
                  <a:solidFill>
                    <a:srgbClr val="FFE61B"/>
                  </a:solidFill>
                  <a:effectLst/>
                  <a:uLnTx/>
                  <a:uFillTx/>
                  <a:latin typeface="#9Slide05 SVNClementine" panose="020F0502020204030203" pitchFamily="34" charset="0"/>
                  <a:ea typeface="+mn-ea"/>
                  <a:cs typeface="+mn-cs"/>
                </a:rPr>
                <a:t>THẢO LUẬN NHÓM TRẢ LỜI CÂU HỎI</a:t>
              </a:r>
            </a:p>
          </p:txBody>
        </p:sp>
        <p:sp>
          <p:nvSpPr>
            <p:cNvPr id="4" name="TextBox 3">
              <a:extLst>
                <a:ext uri="{FF2B5EF4-FFF2-40B4-BE49-F238E27FC236}">
                  <a16:creationId xmlns:a16="http://schemas.microsoft.com/office/drawing/2014/main" id="{8E148E7C-4ADC-5774-E363-9BB107AAFD26}"/>
                </a:ext>
              </a:extLst>
            </p:cNvPr>
            <p:cNvSpPr txBox="1"/>
            <p:nvPr/>
          </p:nvSpPr>
          <p:spPr>
            <a:xfrm>
              <a:off x="2215308" y="2193848"/>
              <a:ext cx="9924862" cy="9094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w="38100">
                    <a:solidFill>
                      <a:sysClr val="windowText" lastClr="000000"/>
                    </a:solidFill>
                  </a:ln>
                  <a:solidFill>
                    <a:srgbClr val="FFE61B"/>
                  </a:solidFill>
                  <a:effectLst/>
                  <a:uLnTx/>
                  <a:uFillTx/>
                  <a:latin typeface="#9Slide05 SVNClementine" panose="020F0502020204030203" pitchFamily="34" charset="0"/>
                  <a:ea typeface="+mn-ea"/>
                  <a:cs typeface="+mn-cs"/>
                </a:rPr>
                <a:t>THẢO LUẬN NHÓM</a:t>
              </a:r>
              <a:r>
                <a:rPr lang="en-US" sz="7200">
                  <a:ln w="38100">
                    <a:solidFill>
                      <a:sysClr val="windowText" lastClr="000000"/>
                    </a:solidFill>
                  </a:ln>
                  <a:solidFill>
                    <a:srgbClr val="FFE61B"/>
                  </a:solidFill>
                  <a:latin typeface="#9Slide05 SVNClementine" panose="020F0502020204030203" pitchFamily="34" charset="0"/>
                </a:rPr>
                <a:t> TRẢ LỜI CÂU HỎI</a:t>
              </a:r>
              <a:endParaRPr kumimoji="0" lang="vi-VN" sz="7200" b="0" i="0" u="none" strike="noStrike" kern="1200" cap="none" spc="0" normalizeH="0" baseline="0" noProof="0">
                <a:ln w="38100">
                  <a:solidFill>
                    <a:sysClr val="windowText" lastClr="000000"/>
                  </a:solidFill>
                </a:ln>
                <a:solidFill>
                  <a:srgbClr val="FFE61B"/>
                </a:solidFill>
                <a:effectLst/>
                <a:uLnTx/>
                <a:uFillTx/>
                <a:latin typeface="#9Slide05 SVNClementine" panose="020F0502020204030203" pitchFamily="34" charset="0"/>
                <a:ea typeface="+mn-ea"/>
                <a:cs typeface="+mn-cs"/>
              </a:endParaRPr>
            </a:p>
          </p:txBody>
        </p:sp>
      </p:grpSp>
      <p:grpSp>
        <p:nvGrpSpPr>
          <p:cNvPr id="11" name="Group 10">
            <a:extLst>
              <a:ext uri="{FF2B5EF4-FFF2-40B4-BE49-F238E27FC236}">
                <a16:creationId xmlns:a16="http://schemas.microsoft.com/office/drawing/2014/main" id="{47B14A5B-2A23-1ED9-A121-A5E4BCD140B2}"/>
              </a:ext>
            </a:extLst>
          </p:cNvPr>
          <p:cNvGrpSpPr/>
          <p:nvPr/>
        </p:nvGrpSpPr>
        <p:grpSpPr>
          <a:xfrm>
            <a:off x="3002859" y="1546725"/>
            <a:ext cx="2445427" cy="3764550"/>
            <a:chOff x="110342" y="1922413"/>
            <a:chExt cx="2852648" cy="2397966"/>
          </a:xfrm>
        </p:grpSpPr>
        <p:sp>
          <p:nvSpPr>
            <p:cNvPr id="12" name="Speech Bubble: Oval 11">
              <a:extLst>
                <a:ext uri="{FF2B5EF4-FFF2-40B4-BE49-F238E27FC236}">
                  <a16:creationId xmlns:a16="http://schemas.microsoft.com/office/drawing/2014/main" id="{4B1090CD-D432-2AE2-6565-F0D0985A2A4D}"/>
                </a:ext>
              </a:extLst>
            </p:cNvPr>
            <p:cNvSpPr/>
            <p:nvPr/>
          </p:nvSpPr>
          <p:spPr>
            <a:xfrm>
              <a:off x="110342" y="1922413"/>
              <a:ext cx="2852648" cy="2397966"/>
            </a:xfrm>
            <a:prstGeom prst="wedgeEllipseCallout">
              <a:avLst>
                <a:gd name="adj1" fmla="val -68364"/>
                <a:gd name="adj2" fmla="val -20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B438695-62FB-EE84-8353-90BC978B34D9}"/>
                </a:ext>
              </a:extLst>
            </p:cNvPr>
            <p:cNvSpPr txBox="1"/>
            <p:nvPr/>
          </p:nvSpPr>
          <p:spPr>
            <a:xfrm>
              <a:off x="433652" y="2041520"/>
              <a:ext cx="2241050" cy="21761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panose="020F0502020204030204" pitchFamily="34" charset="0"/>
                  <a:ea typeface="Times New Roman" panose="02020603050405020304" pitchFamily="18" charset="0"/>
                  <a:cs typeface="Calibri" panose="020F0502020204030204" pitchFamily="34" charset="0"/>
                </a:rPr>
                <a:t>Ý nghĩa của Giờ Trái Đất, Ngày Trái Đất là gì?</a:t>
              </a:r>
            </a:p>
          </p:txBody>
        </p:sp>
      </p:grpSp>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355F391B-34FB-5439-FDC2-F092601B76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841" b="92208" l="72657" r="97675">
                        <a14:foregroundMark x1="86219" y1="23537" x2="90119" y2="23900"/>
                        <a14:foregroundMark x1="88448" y1="21841" x2="88326" y2="24263"/>
                        <a14:foregroundMark x1="83652" y1="61122" x2="84330" y2="75172"/>
                        <a14:foregroundMark x1="73771" y1="52241" x2="73771" y2="52241"/>
                        <a14:foregroundMark x1="82780" y1="39645" x2="82877" y2="44247"/>
                        <a14:foregroundMark x1="90555" y1="43319" x2="90434" y2="47598"/>
                        <a14:foregroundMark x1="80988" y1="44086" x2="85662" y2="38878"/>
                        <a14:foregroundMark x1="85662" y1="38878" x2="85662" y2="38878"/>
                        <a14:foregroundMark x1="88884" y1="44449" x2="91330" y2="42027"/>
                        <a14:foregroundMark x1="85323" y1="47759" x2="87116" y2="47598"/>
                        <a14:foregroundMark x1="91330" y1="42027" x2="90434" y2="45741"/>
                        <a14:foregroundMark x1="97118" y1="39806" x2="97118" y2="39806"/>
                        <a14:foregroundMark x1="97675" y1="39806" x2="95665" y2="39645"/>
                        <a14:foregroundMark x1="81109" y1="92208" x2="82562" y2="90190"/>
                        <a14:foregroundMark x1="87551" y1="92208" x2="86098" y2="90553"/>
                        <a14:foregroundMark x1="86219" y1="46669" x2="86098" y2="50747"/>
                        <a14:foregroundMark x1="88109" y1="47396" x2="88109" y2="47396"/>
                        <a14:backgroundMark x1="74449" y1="82600" x2="76895" y2="87202"/>
                        <a14:backgroundMark x1="83652" y1="54259" x2="83652" y2="54259"/>
                      </a14:backgroundRemoval>
                    </a14:imgEffect>
                  </a14:imgLayer>
                </a14:imgProps>
              </a:ext>
              <a:ext uri="{28A0092B-C50C-407E-A947-70E740481C1C}">
                <a14:useLocalDpi xmlns:a14="http://schemas.microsoft.com/office/drawing/2010/main" val="0"/>
              </a:ext>
            </a:extLst>
          </a:blip>
          <a:srcRect l="69665" t="17407"/>
          <a:stretch/>
        </p:blipFill>
        <p:spPr>
          <a:xfrm flipH="1">
            <a:off x="-26711" y="1558569"/>
            <a:ext cx="3367091" cy="5500231"/>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01848473-ECE6-CBD9-6753-3DD7B2FDEEEA}"/>
              </a:ext>
            </a:extLst>
          </p:cNvPr>
          <p:cNvGrpSpPr/>
          <p:nvPr/>
        </p:nvGrpSpPr>
        <p:grpSpPr>
          <a:xfrm>
            <a:off x="5722943" y="1809670"/>
            <a:ext cx="3316992" cy="4522572"/>
            <a:chOff x="9360478" y="876629"/>
            <a:chExt cx="3316992" cy="4648480"/>
          </a:xfrm>
        </p:grpSpPr>
        <p:sp>
          <p:nvSpPr>
            <p:cNvPr id="9" name="Speech Bubble: Oval 8">
              <a:extLst>
                <a:ext uri="{FF2B5EF4-FFF2-40B4-BE49-F238E27FC236}">
                  <a16:creationId xmlns:a16="http://schemas.microsoft.com/office/drawing/2014/main" id="{59F0DCEF-8A72-1211-F080-CFBF5D1E6759}"/>
                </a:ext>
              </a:extLst>
            </p:cNvPr>
            <p:cNvSpPr/>
            <p:nvPr/>
          </p:nvSpPr>
          <p:spPr>
            <a:xfrm>
              <a:off x="9360478" y="876629"/>
              <a:ext cx="3316992" cy="4648480"/>
            </a:xfrm>
            <a:prstGeom prst="wedgeEllipseCallout">
              <a:avLst>
                <a:gd name="adj1" fmla="val 63612"/>
                <a:gd name="adj2" fmla="val -1831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20537F8-E29C-42DB-4249-C323433727EF}"/>
                </a:ext>
              </a:extLst>
            </p:cNvPr>
            <p:cNvSpPr txBox="1"/>
            <p:nvPr/>
          </p:nvSpPr>
          <p:spPr>
            <a:xfrm>
              <a:off x="9705263" y="1173144"/>
              <a:ext cx="2595377" cy="40808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pitchFamily="34" charset="0"/>
                  <a:ea typeface="Times New Roman" panose="02020603050405020304" pitchFamily="18" charset="0"/>
                  <a:cs typeface="Calibri" panose="020F0502020204030204" pitchFamily="34" charset="0"/>
                </a:rPr>
                <a:t> Em có thể hưởng ứng Giờ Trái Đất và Ngày Trái Đất bằng những việc làm nào</a:t>
              </a:r>
              <a:r>
                <a:rPr kumimoji="0" lang="en-US" sz="3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029" sz="3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9" name="Picture 18">
            <a:extLst>
              <a:ext uri="{FF2B5EF4-FFF2-40B4-BE49-F238E27FC236}">
                <a16:creationId xmlns:a16="http://schemas.microsoft.com/office/drawing/2014/main" id="{6FEF4689-31B4-F235-453C-E9068D80F7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592" b="95000" l="73546" r="97061">
                        <a14:foregroundMark x1="86957" y1="29592" x2="91121" y2="34184"/>
                        <a14:foregroundMark x1="85671" y1="28469" x2="81751" y2="35102"/>
                        <a14:foregroundMark x1="80772" y1="33265" x2="79486" y2="38265"/>
                        <a14:foregroundMark x1="79486" y1="32959" x2="78751" y2="40306"/>
                        <a14:foregroundMark x1="78751" y1="40306" x2="78751" y2="40306"/>
                        <a14:foregroundMark x1="87385" y1="24592" x2="89100" y2="24796"/>
                        <a14:foregroundMark x1="86712" y1="90816" x2="87875" y2="94490"/>
                        <a14:foregroundMark x1="82547" y1="91633" x2="81690" y2="94592"/>
                        <a14:foregroundMark x1="87079" y1="91633" x2="88181" y2="92347"/>
                        <a14:foregroundMark x1="88671" y1="94490" x2="88671" y2="94490"/>
                        <a14:foregroundMark x1="87508" y1="93980" x2="87508" y2="93980"/>
                        <a14:foregroundMark x1="86957" y1="94286" x2="86957" y2="94286"/>
                        <a14:foregroundMark x1="86467" y1="93673" x2="86467" y2="93673"/>
                        <a14:foregroundMark x1="89222" y1="93980" x2="89222" y2="93980"/>
                        <a14:foregroundMark x1="86405" y1="92347" x2="86405" y2="92347"/>
                        <a14:foregroundMark x1="86589" y1="93265" x2="86589" y2="93265"/>
                        <a14:foregroundMark x1="86160" y1="92959" x2="86160" y2="92959"/>
                        <a14:foregroundMark x1="83160" y1="92959" x2="83160" y2="92959"/>
                        <a14:foregroundMark x1="83160" y1="93469" x2="83160" y2="93469"/>
                        <a14:foregroundMark x1="83160" y1="93469" x2="83160" y2="93469"/>
                        <a14:foregroundMark x1="81996" y1="94796" x2="81996" y2="94796"/>
                        <a14:foregroundMark x1="81874" y1="95000" x2="81874" y2="95000"/>
                        <a14:foregroundMark x1="82486" y1="94592" x2="82486" y2="94592"/>
                        <a14:foregroundMark x1="83282" y1="93469" x2="83282" y2="93469"/>
                        <a14:foregroundMark x1="83588" y1="93163" x2="83588" y2="93163"/>
                        <a14:foregroundMark x1="83895" y1="92653" x2="83895" y2="92653"/>
                        <a14:foregroundMark x1="81261" y1="94796" x2="81261" y2="94796"/>
                        <a14:foregroundMark x1="80894" y1="94286" x2="80894" y2="94286"/>
                        <a14:foregroundMark x1="95897" y1="43878" x2="95897" y2="43878"/>
                        <a14:foregroundMark x1="96938" y1="42143" x2="96938" y2="42143"/>
                        <a14:backgroundMark x1="89284" y1="68878" x2="89284" y2="68878"/>
                        <a14:backgroundMark x1="89222" y1="69898" x2="89222" y2="69898"/>
                        <a14:backgroundMark x1="89284" y1="69694" x2="89284" y2="69694"/>
                      </a14:backgroundRemoval>
                    </a14:imgEffect>
                  </a14:imgLayer>
                </a14:imgProps>
              </a:ext>
              <a:ext uri="{28A0092B-C50C-407E-A947-70E740481C1C}">
                <a14:useLocalDpi xmlns:a14="http://schemas.microsoft.com/office/drawing/2010/main" val="0"/>
              </a:ext>
            </a:extLst>
          </a:blip>
          <a:srcRect l="70652" t="19653" r="-203" b="-1504"/>
          <a:stretch/>
        </p:blipFill>
        <p:spPr>
          <a:xfrm>
            <a:off x="8988755" y="1534881"/>
            <a:ext cx="3317910" cy="551512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982551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38CDD-8A9F-B41A-71CA-E8BAAD2DC5FD}"/>
              </a:ext>
            </a:extLst>
          </p:cNvPr>
          <p:cNvGrpSpPr/>
          <p:nvPr/>
        </p:nvGrpSpPr>
        <p:grpSpPr>
          <a:xfrm>
            <a:off x="1301632" y="283496"/>
            <a:ext cx="13370009" cy="1637345"/>
            <a:chOff x="554389" y="2203568"/>
            <a:chExt cx="10145635" cy="1240588"/>
          </a:xfrm>
        </p:grpSpPr>
        <p:sp>
          <p:nvSpPr>
            <p:cNvPr id="3" name="TextBox 2">
              <a:extLst>
                <a:ext uri="{FF2B5EF4-FFF2-40B4-BE49-F238E27FC236}">
                  <a16:creationId xmlns:a16="http://schemas.microsoft.com/office/drawing/2014/main" id="{FCCABD95-75CD-71FC-FBF1-4EBB16C5A5CD}"/>
                </a:ext>
              </a:extLst>
            </p:cNvPr>
            <p:cNvSpPr txBox="1"/>
            <p:nvPr/>
          </p:nvSpPr>
          <p:spPr>
            <a:xfrm>
              <a:off x="554389" y="2203568"/>
              <a:ext cx="10145635"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TRÌNH BÀY TRƯỚC LỚP</a:t>
              </a:r>
            </a:p>
          </p:txBody>
        </p:sp>
        <p:sp>
          <p:nvSpPr>
            <p:cNvPr id="4" name="TextBox 3">
              <a:extLst>
                <a:ext uri="{FF2B5EF4-FFF2-40B4-BE49-F238E27FC236}">
                  <a16:creationId xmlns:a16="http://schemas.microsoft.com/office/drawing/2014/main" id="{8E148E7C-4ADC-5774-E363-9BB107AAFD26}"/>
                </a:ext>
              </a:extLst>
            </p:cNvPr>
            <p:cNvSpPr txBox="1"/>
            <p:nvPr/>
          </p:nvSpPr>
          <p:spPr>
            <a:xfrm>
              <a:off x="574488" y="2208212"/>
              <a:ext cx="9209236"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rPr>
                <a:t>TRÌNH BÀY TRƯỚC LỚP</a:t>
              </a:r>
              <a:endParaRPr kumimoji="0" lang="vi-VN"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endParaRPr>
            </a:p>
          </p:txBody>
        </p:sp>
      </p:grpSp>
      <p:grpSp>
        <p:nvGrpSpPr>
          <p:cNvPr id="5" name="Group 4">
            <a:extLst>
              <a:ext uri="{FF2B5EF4-FFF2-40B4-BE49-F238E27FC236}">
                <a16:creationId xmlns:a16="http://schemas.microsoft.com/office/drawing/2014/main" id="{8B64F7B6-8F9F-AABE-5D0B-85C7A1BED8DD}"/>
              </a:ext>
            </a:extLst>
          </p:cNvPr>
          <p:cNvGrpSpPr/>
          <p:nvPr/>
        </p:nvGrpSpPr>
        <p:grpSpPr>
          <a:xfrm>
            <a:off x="5131626" y="1904711"/>
            <a:ext cx="3342593" cy="2365834"/>
            <a:chOff x="228100" y="3941545"/>
            <a:chExt cx="3379022" cy="2495660"/>
          </a:xfrm>
        </p:grpSpPr>
        <p:sp>
          <p:nvSpPr>
            <p:cNvPr id="6" name="Speech Bubble: Oval 5">
              <a:extLst>
                <a:ext uri="{FF2B5EF4-FFF2-40B4-BE49-F238E27FC236}">
                  <a16:creationId xmlns:a16="http://schemas.microsoft.com/office/drawing/2014/main" id="{59A9F8C6-4813-40F4-7737-65E6A99B75A2}"/>
                </a:ext>
              </a:extLst>
            </p:cNvPr>
            <p:cNvSpPr/>
            <p:nvPr/>
          </p:nvSpPr>
          <p:spPr>
            <a:xfrm>
              <a:off x="228100" y="3941545"/>
              <a:ext cx="3379022" cy="2495660"/>
            </a:xfrm>
            <a:prstGeom prst="wedgeEllipseCallout">
              <a:avLst>
                <a:gd name="adj1" fmla="val 71241"/>
                <a:gd name="adj2" fmla="val 3640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B60A239-BCC6-45AB-692F-E9902184BFA1}"/>
                </a:ext>
              </a:extLst>
            </p:cNvPr>
            <p:cNvSpPr txBox="1"/>
            <p:nvPr/>
          </p:nvSpPr>
          <p:spPr>
            <a:xfrm>
              <a:off x="318380" y="4131003"/>
              <a:ext cx="3263288" cy="22401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Các nhóm khác quan sát</a:t>
              </a:r>
              <a:endParaRPr kumimoji="0" lang="en-029"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CE3F60D7-00F1-41B1-BC23-1D6046D139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96536" y="1598798"/>
            <a:ext cx="3342594" cy="5140002"/>
          </a:xfrm>
          <a:prstGeom prst="rect">
            <a:avLst/>
          </a:prstGeom>
          <a:effectLst>
            <a:outerShdw blurRad="63500" sx="102000" sy="102000" algn="ctr" rotWithShape="0">
              <a:prstClr val="black">
                <a:alpha val="40000"/>
              </a:prstClr>
            </a:outerShdw>
          </a:effectLst>
        </p:spPr>
      </p:pic>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68BD873-672C-481F-A831-2EF2DEFCFB4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752871" y="1555832"/>
            <a:ext cx="3342594" cy="5140002"/>
          </a:xfrm>
          <a:prstGeom prst="rect">
            <a:avLst/>
          </a:prstGeom>
          <a:effectLst>
            <a:outerShdw blurRad="63500" sx="102000" sy="102000" algn="ctr" rotWithShape="0">
              <a:prstClr val="black">
                <a:alpha val="40000"/>
              </a:prstClr>
            </a:outerShdw>
          </a:effectLst>
        </p:spPr>
      </p:pic>
      <p:grpSp>
        <p:nvGrpSpPr>
          <p:cNvPr id="23" name="Group 22">
            <a:extLst>
              <a:ext uri="{FF2B5EF4-FFF2-40B4-BE49-F238E27FC236}">
                <a16:creationId xmlns:a16="http://schemas.microsoft.com/office/drawing/2014/main" id="{3254E012-8CFB-4E00-92BF-42410A00C853}"/>
              </a:ext>
            </a:extLst>
          </p:cNvPr>
          <p:cNvGrpSpPr/>
          <p:nvPr/>
        </p:nvGrpSpPr>
        <p:grpSpPr>
          <a:xfrm>
            <a:off x="3567233" y="3673044"/>
            <a:ext cx="1784552" cy="1879064"/>
            <a:chOff x="228101" y="3941545"/>
            <a:chExt cx="1804001" cy="1982178"/>
          </a:xfrm>
        </p:grpSpPr>
        <p:sp>
          <p:nvSpPr>
            <p:cNvPr id="24" name="Speech Bubble: Oval 23">
              <a:extLst>
                <a:ext uri="{FF2B5EF4-FFF2-40B4-BE49-F238E27FC236}">
                  <a16:creationId xmlns:a16="http://schemas.microsoft.com/office/drawing/2014/main" id="{73D66766-2E93-4858-87F6-C3BC46FC3016}"/>
                </a:ext>
              </a:extLst>
            </p:cNvPr>
            <p:cNvSpPr/>
            <p:nvPr/>
          </p:nvSpPr>
          <p:spPr>
            <a:xfrm>
              <a:off x="228101" y="3941545"/>
              <a:ext cx="1804001" cy="1982178"/>
            </a:xfrm>
            <a:prstGeom prst="wedgeEllipseCallout">
              <a:avLst>
                <a:gd name="adj1" fmla="val -75503"/>
                <a:gd name="adj2" fmla="val -3995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269CEBD-4DE6-4322-8C5F-F4650EBDDB74}"/>
                </a:ext>
              </a:extLst>
            </p:cNvPr>
            <p:cNvSpPr txBox="1"/>
            <p:nvPr/>
          </p:nvSpPr>
          <p:spPr>
            <a:xfrm>
              <a:off x="228101" y="4169669"/>
              <a:ext cx="1713722"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lắng nghe</a:t>
              </a:r>
              <a:endParaRPr kumimoji="0" lang="en-029"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12A9DBE7-63C0-4ADA-8140-34C9AEFB6898}"/>
              </a:ext>
            </a:extLst>
          </p:cNvPr>
          <p:cNvGrpSpPr/>
          <p:nvPr/>
        </p:nvGrpSpPr>
        <p:grpSpPr>
          <a:xfrm>
            <a:off x="6441087" y="4556917"/>
            <a:ext cx="2619707" cy="1557868"/>
            <a:chOff x="559878" y="3548030"/>
            <a:chExt cx="2648258" cy="1643356"/>
          </a:xfrm>
        </p:grpSpPr>
        <p:sp>
          <p:nvSpPr>
            <p:cNvPr id="27" name="Speech Bubble: Oval 26">
              <a:extLst>
                <a:ext uri="{FF2B5EF4-FFF2-40B4-BE49-F238E27FC236}">
                  <a16:creationId xmlns:a16="http://schemas.microsoft.com/office/drawing/2014/main" id="{3D596D35-E36D-47BA-B9E6-E00AF2B447D1}"/>
                </a:ext>
              </a:extLst>
            </p:cNvPr>
            <p:cNvSpPr/>
            <p:nvPr/>
          </p:nvSpPr>
          <p:spPr>
            <a:xfrm>
              <a:off x="559878" y="3548030"/>
              <a:ext cx="2648258" cy="1572415"/>
            </a:xfrm>
            <a:prstGeom prst="wedgeEllipseCallout">
              <a:avLst>
                <a:gd name="adj1" fmla="val 73140"/>
                <a:gd name="adj2" fmla="val -631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96801DC-8960-4D5E-A372-F3EA4AAB3AC8}"/>
                </a:ext>
              </a:extLst>
            </p:cNvPr>
            <p:cNvSpPr txBox="1"/>
            <p:nvPr/>
          </p:nvSpPr>
          <p:spPr>
            <a:xfrm>
              <a:off x="576468" y="3665457"/>
              <a:ext cx="2482888" cy="1525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và nhận xét</a:t>
              </a:r>
              <a:endParaRPr kumimoji="0" lang="en-029"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3552123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13D780-E64E-458D-9E4C-FD67BEA8BC88}"/>
              </a:ext>
            </a:extLst>
          </p:cNvPr>
          <p:cNvGrpSpPr/>
          <p:nvPr/>
        </p:nvGrpSpPr>
        <p:grpSpPr>
          <a:xfrm>
            <a:off x="1335935" y="-125517"/>
            <a:ext cx="10421437" cy="1756803"/>
            <a:chOff x="647021" y="272054"/>
            <a:chExt cx="10421437" cy="1756803"/>
          </a:xfrm>
        </p:grpSpPr>
        <p:sp>
          <p:nvSpPr>
            <p:cNvPr id="3" name="Rectangle: Rounded Corners 2">
              <a:extLst>
                <a:ext uri="{FF2B5EF4-FFF2-40B4-BE49-F238E27FC236}">
                  <a16:creationId xmlns:a16="http://schemas.microsoft.com/office/drawing/2014/main" id="{D88C68D5-95A8-4685-AF86-E5FEC4CC7F43}"/>
                </a:ext>
              </a:extLst>
            </p:cNvPr>
            <p:cNvSpPr/>
            <p:nvPr/>
          </p:nvSpPr>
          <p:spPr>
            <a:xfrm>
              <a:off x="1906221" y="819328"/>
              <a:ext cx="8013951" cy="92888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36CDA7-F4C5-AD29-6C2A-B590E628624D}"/>
                </a:ext>
              </a:extLst>
            </p:cNvPr>
            <p:cNvSpPr/>
            <p:nvPr/>
          </p:nvSpPr>
          <p:spPr>
            <a:xfrm>
              <a:off x="894000" y="968625"/>
              <a:ext cx="10174458" cy="584775"/>
            </a:xfrm>
            <a:prstGeom prst="rect">
              <a:avLst/>
            </a:prstGeom>
          </p:spPr>
          <p:txBody>
            <a:bodyPr wrap="square">
              <a:spAutoFit/>
            </a:bodyPr>
            <a:lstStyle/>
            <a:p>
              <a:pPr lvl="0" algn="ctr"/>
              <a:r>
                <a:rPr lang="vi-VN" altLang="en-US" sz="3200">
                  <a:latin typeface="UTM Flamenco" panose="02040603050506020204" pitchFamily="18" charset="0"/>
                </a:rPr>
                <a:t>Ý nghĩa của Giờ Trái Đất, Ngày Trái Đất là gì?</a:t>
              </a:r>
            </a:p>
          </p:txBody>
        </p:sp>
        <p:pic>
          <p:nvPicPr>
            <p:cNvPr id="2050" name="Picture 2" descr="Câu Hỏi Hình ảnh PNG | Vector Và Các Tập Tin PSD | Tải Về Miễn Phí Trên  Pngtree">
              <a:extLst>
                <a:ext uri="{FF2B5EF4-FFF2-40B4-BE49-F238E27FC236}">
                  <a16:creationId xmlns:a16="http://schemas.microsoft.com/office/drawing/2014/main" id="{A63E3A97-BB34-4241-9D41-D3E12C0982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8750" y1="69917" x2="38750" y2="69917"/>
                          <a14:foregroundMark x1="38750" y1="69917" x2="38750" y2="69917"/>
                          <a14:foregroundMark x1="43667" y1="66333" x2="35667" y2="68833"/>
                          <a14:foregroundMark x1="35667" y1="68833" x2="41500" y2="65917"/>
                          <a14:foregroundMark x1="40917" y1="65583" x2="38750" y2="73167"/>
                          <a14:foregroundMark x1="38750" y1="73167" x2="33083" y2="67833"/>
                          <a14:foregroundMark x1="33083" y1="67833" x2="39667" y2="65417"/>
                          <a14:foregroundMark x1="39667" y1="65417" x2="40250" y2="65417"/>
                          <a14:foregroundMark x1="52250" y1="77500" x2="52667" y2="77833"/>
                          <a14:foregroundMark x1="54083" y1="79500" x2="53000" y2="79500"/>
                          <a14:foregroundMark x1="51167" y1="78167" x2="51167" y2="80500"/>
                          <a14:foregroundMark x1="49583" y1="79083" x2="53000" y2="80917"/>
                          <a14:foregroundMark x1="52667" y1="78167" x2="54583" y2="79500"/>
                          <a14:foregroundMark x1="53917" y1="77833" x2="55500" y2="80333"/>
                          <a14:foregroundMark x1="52250" y1="77083" x2="55500" y2="78583"/>
                          <a14:foregroundMark x1="73750" y1="81417" x2="73750" y2="81250"/>
                          <a14:foregroundMark x1="71750" y1="81583" x2="73583" y2="83750"/>
                          <a14:foregroundMark x1="73333" y1="80917" x2="73583" y2="83583"/>
                          <a14:foregroundMark x1="73583" y1="80167" x2="72667" y2="82917"/>
                        </a14:backgroundRemoval>
                      </a14:imgEffect>
                    </a14:imgLayer>
                  </a14:imgProps>
                </a:ext>
                <a:ext uri="{28A0092B-C50C-407E-A947-70E740481C1C}">
                  <a14:useLocalDpi xmlns:a14="http://schemas.microsoft.com/office/drawing/2010/main" val="0"/>
                </a:ext>
              </a:extLst>
            </a:blip>
            <a:srcRect/>
            <a:stretch>
              <a:fillRect/>
            </a:stretch>
          </p:blipFill>
          <p:spPr bwMode="auto">
            <a:xfrm rot="19974909">
              <a:off x="647021" y="272054"/>
              <a:ext cx="1756803" cy="17568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F9B366A2-7E2E-44C4-89EF-3EFD8C7C140F}"/>
              </a:ext>
            </a:extLst>
          </p:cNvPr>
          <p:cNvGrpSpPr/>
          <p:nvPr/>
        </p:nvGrpSpPr>
        <p:grpSpPr>
          <a:xfrm>
            <a:off x="494891" y="1679936"/>
            <a:ext cx="7802080" cy="2240921"/>
            <a:chOff x="507247" y="1721341"/>
            <a:chExt cx="7802080" cy="2240921"/>
          </a:xfrm>
        </p:grpSpPr>
        <p:sp>
          <p:nvSpPr>
            <p:cNvPr id="8" name="Speech Bubble: Rectangle with Corners Rounded 7">
              <a:extLst>
                <a:ext uri="{FF2B5EF4-FFF2-40B4-BE49-F238E27FC236}">
                  <a16:creationId xmlns:a16="http://schemas.microsoft.com/office/drawing/2014/main" id="{1FECA0E9-BDCA-41DB-A183-5D05D7E7089D}"/>
                </a:ext>
              </a:extLst>
            </p:cNvPr>
            <p:cNvSpPr/>
            <p:nvPr/>
          </p:nvSpPr>
          <p:spPr>
            <a:xfrm>
              <a:off x="507247" y="1721341"/>
              <a:ext cx="7802080" cy="2240921"/>
            </a:xfrm>
            <a:prstGeom prst="wedgeRoundRectCallout">
              <a:avLst>
                <a:gd name="adj1" fmla="val 59145"/>
                <a:gd name="adj2" fmla="val 3148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A272913-D9C3-4415-A4D8-DAA00597B46E}"/>
                </a:ext>
              </a:extLst>
            </p:cNvPr>
            <p:cNvSpPr txBox="1"/>
            <p:nvPr/>
          </p:nvSpPr>
          <p:spPr>
            <a:xfrm>
              <a:off x="507247" y="1777048"/>
              <a:ext cx="7654419"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a:ln w="0"/>
                  <a:solidFill>
                    <a:srgbClr val="C0000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Ý nghĩa của Giờ Trái Đất: Nâng cao ý thức của cộng đồng về tiết kiệm năng lượng, bảo vệ môi trường, ứng phó với biến đổi khí hậu trên toàn thế giới</a:t>
              </a:r>
              <a:endParaRPr kumimoji="0" lang="en-029" sz="3400" b="1" i="0" u="none" strike="noStrike" kern="1200" cap="none" spc="0" normalizeH="0" baseline="0" noProof="0">
                <a:ln w="0"/>
                <a:solidFill>
                  <a:srgbClr val="C0000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pic>
        <p:nvPicPr>
          <p:cNvPr id="27" name="Picture 26">
            <a:extLst>
              <a:ext uri="{FF2B5EF4-FFF2-40B4-BE49-F238E27FC236}">
                <a16:creationId xmlns:a16="http://schemas.microsoft.com/office/drawing/2014/main" id="{49B5712A-4209-4929-962F-36C5FC20E11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88673" l="27230" r="50420">
                        <a14:foregroundMark x1="40714" y1="43163" x2="40294" y2="47857"/>
                        <a14:foregroundMark x1="42655" y1="87959" x2="41973" y2="85816"/>
                        <a14:foregroundMark x1="31375" y1="80204" x2="33316" y2="80204"/>
                        <a14:foregroundMark x1="33421" y1="77551" x2="31060" y2="81531"/>
                        <a14:foregroundMark x1="42445" y1="85102" x2="43337" y2="88673"/>
                        <a14:foregroundMark x1="31060" y1="79490" x2="32529" y2="78776"/>
                        <a14:foregroundMark x1="31427" y1="78776" x2="30955" y2="79388"/>
                        <a14:foregroundMark x1="31689" y1="78980" x2="32634" y2="78980"/>
                        <a14:foregroundMark x1="30902" y1="80918" x2="32949" y2="81429"/>
                        <a14:foregroundMark x1="32634" y1="81429" x2="32949" y2="81224"/>
                        <a14:foregroundMark x1="31375" y1="79388" x2="32424" y2="78878"/>
                        <a14:foregroundMark x1="33263" y1="80816" x2="32949" y2="81020"/>
                        <a14:foregroundMark x1="41710" y1="84184" x2="42760" y2="86837"/>
                        <a14:foregroundMark x1="43232" y1="88061" x2="40976" y2="86531"/>
                        <a14:foregroundMark x1="41343" y1="87551" x2="42091" y2="87842"/>
                        <a14:foregroundMark x1="42288" y1="84796" x2="43127" y2="87041"/>
                        <a14:foregroundMark x1="42497" y1="85306" x2="43232" y2="86429"/>
                        <a14:foregroundMark x1="41501" y1="87551" x2="43022" y2="87959"/>
                        <a14:foregroundMark x1="43179" y1="87347" x2="43284" y2="87551"/>
                        <a14:backgroundMark x1="43494" y1="89082" x2="43494" y2="89082"/>
                        <a14:backgroundMark x1="43389" y1="88571" x2="43389" y2="88571"/>
                        <a14:backgroundMark x1="43389" y1="88571" x2="43284" y2="90000"/>
                      </a14:backgroundRemoval>
                    </a14:imgEffect>
                  </a14:imgLayer>
                </a14:imgProps>
              </a:ext>
              <a:ext uri="{28A0092B-C50C-407E-A947-70E740481C1C}">
                <a14:useLocalDpi xmlns:a14="http://schemas.microsoft.com/office/drawing/2010/main" val="0"/>
              </a:ext>
            </a:extLst>
          </a:blip>
          <a:srcRect l="24369" t="-3862" r="46676" b="3862"/>
          <a:stretch/>
        </p:blipFill>
        <p:spPr>
          <a:xfrm flipH="1">
            <a:off x="8745891" y="629090"/>
            <a:ext cx="3707456" cy="6583533"/>
          </a:xfrm>
          <a:prstGeom prst="rect">
            <a:avLst/>
          </a:prstGeom>
          <a:effectLst>
            <a:outerShdw blurRad="63500" sx="102000" sy="102000" algn="ctr" rotWithShape="0">
              <a:prstClr val="black">
                <a:alpha val="40000"/>
              </a:prstClr>
            </a:outerShdw>
          </a:effectLst>
        </p:spPr>
      </p:pic>
      <p:grpSp>
        <p:nvGrpSpPr>
          <p:cNvPr id="29" name="Group 28">
            <a:extLst>
              <a:ext uri="{FF2B5EF4-FFF2-40B4-BE49-F238E27FC236}">
                <a16:creationId xmlns:a16="http://schemas.microsoft.com/office/drawing/2014/main" id="{D94C182D-9C0A-4FCE-824C-865240234FDE}"/>
              </a:ext>
            </a:extLst>
          </p:cNvPr>
          <p:cNvGrpSpPr/>
          <p:nvPr/>
        </p:nvGrpSpPr>
        <p:grpSpPr>
          <a:xfrm>
            <a:off x="1266597" y="4250147"/>
            <a:ext cx="7030374" cy="2240921"/>
            <a:chOff x="507247" y="1721341"/>
            <a:chExt cx="6844507" cy="2240921"/>
          </a:xfrm>
          <a:solidFill>
            <a:schemeClr val="bg1"/>
          </a:solidFill>
        </p:grpSpPr>
        <p:sp>
          <p:nvSpPr>
            <p:cNvPr id="30" name="Speech Bubble: Rectangle with Corners Rounded 29">
              <a:extLst>
                <a:ext uri="{FF2B5EF4-FFF2-40B4-BE49-F238E27FC236}">
                  <a16:creationId xmlns:a16="http://schemas.microsoft.com/office/drawing/2014/main" id="{71EE1168-6245-4D1E-AD1D-087DE30F325C}"/>
                </a:ext>
              </a:extLst>
            </p:cNvPr>
            <p:cNvSpPr/>
            <p:nvPr/>
          </p:nvSpPr>
          <p:spPr>
            <a:xfrm>
              <a:off x="507247" y="1721341"/>
              <a:ext cx="6844507" cy="2240921"/>
            </a:xfrm>
            <a:prstGeom prst="wedgeRoundRectCallout">
              <a:avLst>
                <a:gd name="adj1" fmla="val 58580"/>
                <a:gd name="adj2" fmla="val -44059"/>
                <a:gd name="adj3" fmla="val 16667"/>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9AC9F2A-F2E5-49B1-88E6-576F08964A25}"/>
                </a:ext>
              </a:extLst>
            </p:cNvPr>
            <p:cNvSpPr txBox="1"/>
            <p:nvPr/>
          </p:nvSpPr>
          <p:spPr>
            <a:xfrm>
              <a:off x="507247" y="1777048"/>
              <a:ext cx="6700750" cy="218521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a:ln w="0"/>
                  <a:solidFill>
                    <a:srgbClr val="7030A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Ý nghĩa của Ngày Trái Đất: </a:t>
              </a:r>
              <a:r>
                <a:rPr kumimoji="0" lang="vi-VN" sz="3400" b="1" u="none" strike="noStrike" kern="1200" cap="none" spc="0" normalizeH="0" baseline="0" noProof="0">
                  <a:ln w="0"/>
                  <a:solidFill>
                    <a:srgbClr val="7030A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Ngày vận động mọi người nâng cao nhận thức và hành động nhằm bảo vệ giá trị của môi trường sống</a:t>
              </a:r>
              <a:endParaRPr kumimoji="0" lang="en-029" sz="3400" b="1" u="none" strike="noStrike" kern="1200" cap="none" spc="0" normalizeH="0" baseline="0" noProof="0">
                <a:ln w="0"/>
                <a:solidFill>
                  <a:srgbClr val="7030A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8615302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13D780-E64E-458D-9E4C-FD67BEA8BC88}"/>
              </a:ext>
            </a:extLst>
          </p:cNvPr>
          <p:cNvGrpSpPr/>
          <p:nvPr/>
        </p:nvGrpSpPr>
        <p:grpSpPr>
          <a:xfrm>
            <a:off x="331145" y="-104721"/>
            <a:ext cx="11529709" cy="1756803"/>
            <a:chOff x="-529284" y="263930"/>
            <a:chExt cx="11529709" cy="1756803"/>
          </a:xfrm>
        </p:grpSpPr>
        <p:sp>
          <p:nvSpPr>
            <p:cNvPr id="3" name="Rectangle: Rounded Corners 2">
              <a:extLst>
                <a:ext uri="{FF2B5EF4-FFF2-40B4-BE49-F238E27FC236}">
                  <a16:creationId xmlns:a16="http://schemas.microsoft.com/office/drawing/2014/main" id="{D88C68D5-95A8-4685-AF86-E5FEC4CC7F43}"/>
                </a:ext>
              </a:extLst>
            </p:cNvPr>
            <p:cNvSpPr/>
            <p:nvPr/>
          </p:nvSpPr>
          <p:spPr>
            <a:xfrm>
              <a:off x="719756" y="842414"/>
              <a:ext cx="10280669" cy="7675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D36CDA7-F4C5-AD29-6C2A-B590E628624D}"/>
                </a:ext>
              </a:extLst>
            </p:cNvPr>
            <p:cNvSpPr/>
            <p:nvPr/>
          </p:nvSpPr>
          <p:spPr>
            <a:xfrm>
              <a:off x="825967" y="849943"/>
              <a:ext cx="1017445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0" i="0" u="none" strike="noStrike" kern="1200" cap="none" spc="0" normalizeH="0" baseline="0" noProof="0">
                  <a:ln>
                    <a:noFill/>
                  </a:ln>
                  <a:solidFill>
                    <a:prstClr val="black"/>
                  </a:solidFill>
                  <a:effectLst/>
                  <a:uLnTx/>
                  <a:uFillTx/>
                  <a:latin typeface="UTM Flamenco" panose="02040603050506020204" pitchFamily="18" charset="0"/>
                  <a:ea typeface="+mn-ea"/>
                  <a:cs typeface="+mn-cs"/>
                </a:rPr>
                <a:t>Em có thể hưởng ứng Giờ Trái Đất bằng những việc làm nào ?</a:t>
              </a:r>
            </a:p>
          </p:txBody>
        </p:sp>
        <p:pic>
          <p:nvPicPr>
            <p:cNvPr id="2050" name="Picture 2" descr="Câu Hỏi Hình ảnh PNG | Vector Và Các Tập Tin PSD | Tải Về Miễn Phí Trên  Pngtree">
              <a:extLst>
                <a:ext uri="{FF2B5EF4-FFF2-40B4-BE49-F238E27FC236}">
                  <a16:creationId xmlns:a16="http://schemas.microsoft.com/office/drawing/2014/main" id="{A63E3A97-BB34-4241-9D41-D3E12C0982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8750" y1="69917" x2="38750" y2="69917"/>
                          <a14:foregroundMark x1="38750" y1="69917" x2="38750" y2="69917"/>
                          <a14:foregroundMark x1="43667" y1="66333" x2="35667" y2="68833"/>
                          <a14:foregroundMark x1="35667" y1="68833" x2="41500" y2="65917"/>
                          <a14:foregroundMark x1="40917" y1="65583" x2="38750" y2="73167"/>
                          <a14:foregroundMark x1="38750" y1="73167" x2="33083" y2="67833"/>
                          <a14:foregroundMark x1="33083" y1="67833" x2="39667" y2="65417"/>
                          <a14:foregroundMark x1="39667" y1="65417" x2="40250" y2="65417"/>
                          <a14:foregroundMark x1="52250" y1="77500" x2="52667" y2="77833"/>
                          <a14:foregroundMark x1="54083" y1="79500" x2="53000" y2="79500"/>
                          <a14:foregroundMark x1="51167" y1="78167" x2="51167" y2="80500"/>
                          <a14:foregroundMark x1="49583" y1="79083" x2="53000" y2="80917"/>
                          <a14:foregroundMark x1="52667" y1="78167" x2="54583" y2="79500"/>
                          <a14:foregroundMark x1="53917" y1="77833" x2="55500" y2="80333"/>
                          <a14:foregroundMark x1="52250" y1="77083" x2="55500" y2="78583"/>
                          <a14:foregroundMark x1="73750" y1="81417" x2="73750" y2="81250"/>
                          <a14:foregroundMark x1="71750" y1="81583" x2="73583" y2="83750"/>
                          <a14:foregroundMark x1="73333" y1="80917" x2="73583" y2="83583"/>
                          <a14:foregroundMark x1="73583" y1="80167" x2="72667" y2="82917"/>
                        </a14:backgroundRemoval>
                      </a14:imgEffect>
                    </a14:imgLayer>
                  </a14:imgProps>
                </a:ext>
                <a:ext uri="{28A0092B-C50C-407E-A947-70E740481C1C}">
                  <a14:useLocalDpi xmlns:a14="http://schemas.microsoft.com/office/drawing/2010/main" val="0"/>
                </a:ext>
              </a:extLst>
            </a:blip>
            <a:srcRect/>
            <a:stretch>
              <a:fillRect/>
            </a:stretch>
          </p:blipFill>
          <p:spPr bwMode="auto">
            <a:xfrm rot="19974909">
              <a:off x="-529284" y="263930"/>
              <a:ext cx="1756803" cy="1756803"/>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2C8263C7-C0A0-42FC-AB04-5A87596E6D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94" b="90000" l="2886" r="26758">
                        <a14:foregroundMark x1="11228" y1="38469" x2="12539" y2="42347"/>
                        <a14:foregroundMark x1="14008" y1="42857" x2="16946" y2="47653"/>
                        <a14:foregroundMark x1="18363" y1="38061" x2="18888" y2="41735"/>
                        <a14:foregroundMark x1="26023" y1="39490" x2="26810" y2="49286"/>
                        <a14:foregroundMark x1="26810" y1="49286" x2="25761" y2="62041"/>
                        <a14:foregroundMark x1="9391" y1="81837" x2="9391" y2="81837"/>
                        <a14:foregroundMark x1="10441" y1="77755" x2="13274" y2="72959"/>
                        <a14:foregroundMark x1="18678" y1="87143" x2="17943" y2="81735"/>
                        <a14:foregroundMark x1="10126" y1="79184" x2="10126" y2="80714"/>
                        <a14:foregroundMark x1="10126" y1="9694" x2="10126" y2="9694"/>
                      </a14:backgroundRemoval>
                    </a14:imgEffect>
                  </a14:imgLayer>
                </a14:imgProps>
              </a:ext>
              <a:ext uri="{28A0092B-C50C-407E-A947-70E740481C1C}">
                <a14:useLocalDpi xmlns:a14="http://schemas.microsoft.com/office/drawing/2010/main" val="0"/>
              </a:ext>
            </a:extLst>
          </a:blip>
          <a:srcRect r="71045"/>
          <a:stretch/>
        </p:blipFill>
        <p:spPr>
          <a:xfrm>
            <a:off x="-434231" y="1507737"/>
            <a:ext cx="3291681" cy="5845218"/>
          </a:xfrm>
          <a:prstGeom prst="rect">
            <a:avLst/>
          </a:prstGeom>
          <a:effectLst>
            <a:outerShdw blurRad="63500" sx="102000" sy="102000" algn="ctr" rotWithShape="0">
              <a:prstClr val="black">
                <a:alpha val="40000"/>
              </a:prstClr>
            </a:outerShdw>
          </a:effectLst>
        </p:spPr>
      </p:pic>
      <p:grpSp>
        <p:nvGrpSpPr>
          <p:cNvPr id="18" name="Group 17">
            <a:extLst>
              <a:ext uri="{FF2B5EF4-FFF2-40B4-BE49-F238E27FC236}">
                <a16:creationId xmlns:a16="http://schemas.microsoft.com/office/drawing/2014/main" id="{FF056431-B25B-4C11-8813-F797BEC425C7}"/>
              </a:ext>
            </a:extLst>
          </p:cNvPr>
          <p:cNvGrpSpPr/>
          <p:nvPr/>
        </p:nvGrpSpPr>
        <p:grpSpPr>
          <a:xfrm>
            <a:off x="2919646" y="1507737"/>
            <a:ext cx="3429960" cy="4913568"/>
            <a:chOff x="-61087" y="1743269"/>
            <a:chExt cx="8129835" cy="2170474"/>
          </a:xfrm>
        </p:grpSpPr>
        <p:sp>
          <p:nvSpPr>
            <p:cNvPr id="20" name="Speech Bubble: Rectangle with Corners Rounded 19">
              <a:extLst>
                <a:ext uri="{FF2B5EF4-FFF2-40B4-BE49-F238E27FC236}">
                  <a16:creationId xmlns:a16="http://schemas.microsoft.com/office/drawing/2014/main" id="{27336990-1A30-4EF2-A075-DD8448BA627E}"/>
                </a:ext>
              </a:extLst>
            </p:cNvPr>
            <p:cNvSpPr/>
            <p:nvPr/>
          </p:nvSpPr>
          <p:spPr>
            <a:xfrm>
              <a:off x="-61087" y="1743269"/>
              <a:ext cx="8129835" cy="2170474"/>
            </a:xfrm>
            <a:prstGeom prst="wedgeRoundRectCallout">
              <a:avLst>
                <a:gd name="adj1" fmla="val -66245"/>
                <a:gd name="adj2" fmla="val -975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8081CCF-3110-4357-BDA7-90A15AA724FA}"/>
                </a:ext>
              </a:extLst>
            </p:cNvPr>
            <p:cNvSpPr txBox="1"/>
            <p:nvPr/>
          </p:nvSpPr>
          <p:spPr>
            <a:xfrm>
              <a:off x="-61087" y="1768062"/>
              <a:ext cx="8129835" cy="21208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a:ln w="0"/>
                  <a:solidFill>
                    <a:srgbClr val="EC3E74"/>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Tắt các thiết bị điện không ảnh hưởng đến sinh hoạt trong 60 phút, từ 20 giờ 30 đến 21 giờ 30 ngày thứ Bảy cuối cùng của tháng Ba hằng năm</a:t>
              </a:r>
            </a:p>
          </p:txBody>
        </p:sp>
      </p:grpSp>
      <p:pic>
        <p:nvPicPr>
          <p:cNvPr id="22" name="Picture 21">
            <a:extLst>
              <a:ext uri="{FF2B5EF4-FFF2-40B4-BE49-F238E27FC236}">
                <a16:creationId xmlns:a16="http://schemas.microsoft.com/office/drawing/2014/main" id="{60678E6E-B040-46F9-8DD6-3E5D5A8C778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592" b="88673" l="27230" r="50420">
                        <a14:foregroundMark x1="40714" y1="43163" x2="40294" y2="47857"/>
                        <a14:foregroundMark x1="42655" y1="87959" x2="41973" y2="85816"/>
                        <a14:foregroundMark x1="31375" y1="80204" x2="33316" y2="80204"/>
                        <a14:foregroundMark x1="33421" y1="77551" x2="31060" y2="81531"/>
                        <a14:foregroundMark x1="42445" y1="85102" x2="43337" y2="88673"/>
                        <a14:foregroundMark x1="31060" y1="79490" x2="32529" y2="78776"/>
                        <a14:foregroundMark x1="31427" y1="78776" x2="30955" y2="79388"/>
                        <a14:foregroundMark x1="31689" y1="78980" x2="32634" y2="78980"/>
                        <a14:foregroundMark x1="30902" y1="80918" x2="32949" y2="81429"/>
                        <a14:foregroundMark x1="32634" y1="81429" x2="32949" y2="81224"/>
                        <a14:foregroundMark x1="31375" y1="79388" x2="32424" y2="78878"/>
                        <a14:foregroundMark x1="33263" y1="80816" x2="32949" y2="81020"/>
                        <a14:foregroundMark x1="41710" y1="84184" x2="42760" y2="86837"/>
                        <a14:foregroundMark x1="43232" y1="88061" x2="40976" y2="86531"/>
                        <a14:foregroundMark x1="41343" y1="87551" x2="42091" y2="87842"/>
                        <a14:foregroundMark x1="42288" y1="84796" x2="43127" y2="87041"/>
                        <a14:foregroundMark x1="42497" y1="85306" x2="43232" y2="86429"/>
                        <a14:foregroundMark x1="41501" y1="87551" x2="43022" y2="87959"/>
                        <a14:foregroundMark x1="43179" y1="87347" x2="43284" y2="87551"/>
                        <a14:backgroundMark x1="43494" y1="89082" x2="43494" y2="89082"/>
                        <a14:backgroundMark x1="43389" y1="88571" x2="43389" y2="88571"/>
                        <a14:backgroundMark x1="43389" y1="88571" x2="43284" y2="90000"/>
                      </a14:backgroundRemoval>
                    </a14:imgEffect>
                  </a14:imgLayer>
                </a14:imgProps>
              </a:ext>
              <a:ext uri="{28A0092B-C50C-407E-A947-70E740481C1C}">
                <a14:useLocalDpi xmlns:a14="http://schemas.microsoft.com/office/drawing/2010/main" val="0"/>
              </a:ext>
            </a:extLst>
          </a:blip>
          <a:srcRect l="24369" t="-3862" r="46676" b="3862"/>
          <a:stretch/>
        </p:blipFill>
        <p:spPr>
          <a:xfrm flipH="1">
            <a:off x="9102090" y="1066067"/>
            <a:ext cx="3461376" cy="6146556"/>
          </a:xfrm>
          <a:prstGeom prst="rect">
            <a:avLst/>
          </a:prstGeom>
          <a:effectLst>
            <a:outerShdw blurRad="63500" sx="102000" sy="102000" algn="ctr" rotWithShape="0">
              <a:prstClr val="black">
                <a:alpha val="40000"/>
              </a:prstClr>
            </a:outerShdw>
          </a:effectLst>
        </p:spPr>
      </p:pic>
      <p:grpSp>
        <p:nvGrpSpPr>
          <p:cNvPr id="24" name="Group 23">
            <a:extLst>
              <a:ext uri="{FF2B5EF4-FFF2-40B4-BE49-F238E27FC236}">
                <a16:creationId xmlns:a16="http://schemas.microsoft.com/office/drawing/2014/main" id="{AD987C65-1459-4436-A0D4-AE50F3899886}"/>
              </a:ext>
            </a:extLst>
          </p:cNvPr>
          <p:cNvGrpSpPr/>
          <p:nvPr/>
        </p:nvGrpSpPr>
        <p:grpSpPr>
          <a:xfrm>
            <a:off x="6773625" y="1726775"/>
            <a:ext cx="2632814" cy="4065158"/>
            <a:chOff x="1032884" y="1743269"/>
            <a:chExt cx="6240406" cy="1795705"/>
          </a:xfrm>
        </p:grpSpPr>
        <p:sp>
          <p:nvSpPr>
            <p:cNvPr id="25" name="Speech Bubble: Rectangle with Corners Rounded 24">
              <a:extLst>
                <a:ext uri="{FF2B5EF4-FFF2-40B4-BE49-F238E27FC236}">
                  <a16:creationId xmlns:a16="http://schemas.microsoft.com/office/drawing/2014/main" id="{411B1526-0427-4BF8-89D5-8B3F0D11FA25}"/>
                </a:ext>
              </a:extLst>
            </p:cNvPr>
            <p:cNvSpPr/>
            <p:nvPr/>
          </p:nvSpPr>
          <p:spPr>
            <a:xfrm>
              <a:off x="1180303" y="1743269"/>
              <a:ext cx="5945567" cy="1795705"/>
            </a:xfrm>
            <a:prstGeom prst="wedgeRoundRectCallout">
              <a:avLst>
                <a:gd name="adj1" fmla="val 63809"/>
                <a:gd name="adj2" fmla="val -975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A7541E4-8391-41E4-BF2F-B9948FF984FF}"/>
                </a:ext>
              </a:extLst>
            </p:cNvPr>
            <p:cNvSpPr txBox="1"/>
            <p:nvPr/>
          </p:nvSpPr>
          <p:spPr>
            <a:xfrm>
              <a:off x="1032884" y="1811800"/>
              <a:ext cx="6240406" cy="1658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a:ln w="0"/>
                  <a:solidFill>
                    <a:srgbClr val="0070C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Phát động tuyên truyền và khuyến khích mọi người cùng hưởng ứng Giờ Trái Đất</a:t>
              </a:r>
              <a:endParaRPr kumimoji="0" lang="vi-VN" sz="3400" b="1" i="0" u="none" strike="noStrike" kern="1200" cap="none" spc="0" normalizeH="0" baseline="0" noProof="0">
                <a:ln w="0"/>
                <a:solidFill>
                  <a:srgbClr val="0070C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6167850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13D780-E64E-458D-9E4C-FD67BEA8BC88}"/>
              </a:ext>
            </a:extLst>
          </p:cNvPr>
          <p:cNvGrpSpPr/>
          <p:nvPr/>
        </p:nvGrpSpPr>
        <p:grpSpPr>
          <a:xfrm>
            <a:off x="106917" y="-14557"/>
            <a:ext cx="11818321" cy="1756803"/>
            <a:chOff x="-529284" y="263930"/>
            <a:chExt cx="11818321" cy="1756803"/>
          </a:xfrm>
        </p:grpSpPr>
        <p:sp>
          <p:nvSpPr>
            <p:cNvPr id="3" name="Rectangle: Rounded Corners 2">
              <a:extLst>
                <a:ext uri="{FF2B5EF4-FFF2-40B4-BE49-F238E27FC236}">
                  <a16:creationId xmlns:a16="http://schemas.microsoft.com/office/drawing/2014/main" id="{D88C68D5-95A8-4685-AF86-E5FEC4CC7F43}"/>
                </a:ext>
              </a:extLst>
            </p:cNvPr>
            <p:cNvSpPr/>
            <p:nvPr/>
          </p:nvSpPr>
          <p:spPr>
            <a:xfrm>
              <a:off x="719756" y="842414"/>
              <a:ext cx="10431887" cy="7675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D36CDA7-F4C5-AD29-6C2A-B590E628624D}"/>
                </a:ext>
              </a:extLst>
            </p:cNvPr>
            <p:cNvSpPr/>
            <p:nvPr/>
          </p:nvSpPr>
          <p:spPr>
            <a:xfrm>
              <a:off x="705930" y="897020"/>
              <a:ext cx="1058310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0" i="0" u="none" strike="noStrike" kern="1200" cap="none" spc="0" normalizeH="0" baseline="0" noProof="0">
                  <a:ln>
                    <a:noFill/>
                  </a:ln>
                  <a:solidFill>
                    <a:prstClr val="black"/>
                  </a:solidFill>
                  <a:effectLst/>
                  <a:uLnTx/>
                  <a:uFillTx/>
                  <a:latin typeface="UTM Flamenco" panose="02040603050506020204" pitchFamily="18" charset="0"/>
                  <a:ea typeface="+mn-ea"/>
                  <a:cs typeface="+mn-cs"/>
                </a:rPr>
                <a:t>Em có thể hưởng ứng </a:t>
              </a:r>
              <a:r>
                <a:rPr kumimoji="0" lang="en-US" altLang="en-US" sz="3200" b="0" i="0" u="none" strike="noStrike" kern="1200" cap="none" spc="0" normalizeH="0" baseline="0" noProof="0">
                  <a:ln>
                    <a:noFill/>
                  </a:ln>
                  <a:solidFill>
                    <a:prstClr val="black"/>
                  </a:solidFill>
                  <a:effectLst/>
                  <a:uLnTx/>
                  <a:uFillTx/>
                  <a:latin typeface="UTM Flamenco" panose="02040603050506020204" pitchFamily="18" charset="0"/>
                  <a:ea typeface="+mn-ea"/>
                  <a:cs typeface="+mn-cs"/>
                </a:rPr>
                <a:t>Ngày</a:t>
              </a:r>
              <a:r>
                <a:rPr kumimoji="0" lang="vi-VN" altLang="en-US" sz="3200" b="0" i="0" u="none" strike="noStrike" kern="1200" cap="none" spc="0" normalizeH="0" baseline="0" noProof="0">
                  <a:ln>
                    <a:noFill/>
                  </a:ln>
                  <a:solidFill>
                    <a:prstClr val="black"/>
                  </a:solidFill>
                  <a:effectLst/>
                  <a:uLnTx/>
                  <a:uFillTx/>
                  <a:latin typeface="UTM Flamenco" panose="02040603050506020204" pitchFamily="18" charset="0"/>
                  <a:ea typeface="+mn-ea"/>
                  <a:cs typeface="+mn-cs"/>
                </a:rPr>
                <a:t> Trái Đất bằng những việc làm nào ?</a:t>
              </a:r>
            </a:p>
          </p:txBody>
        </p:sp>
        <p:pic>
          <p:nvPicPr>
            <p:cNvPr id="2050" name="Picture 2" descr="Câu Hỏi Hình ảnh PNG | Vector Và Các Tập Tin PSD | Tải Về Miễn Phí Trên  Pngtree">
              <a:extLst>
                <a:ext uri="{FF2B5EF4-FFF2-40B4-BE49-F238E27FC236}">
                  <a16:creationId xmlns:a16="http://schemas.microsoft.com/office/drawing/2014/main" id="{A63E3A97-BB34-4241-9D41-D3E12C0982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8750" y1="69917" x2="38750" y2="69917"/>
                          <a14:foregroundMark x1="38750" y1="69917" x2="38750" y2="69917"/>
                          <a14:foregroundMark x1="43667" y1="66333" x2="35667" y2="68833"/>
                          <a14:foregroundMark x1="35667" y1="68833" x2="41500" y2="65917"/>
                          <a14:foregroundMark x1="40917" y1="65583" x2="38750" y2="73167"/>
                          <a14:foregroundMark x1="38750" y1="73167" x2="33083" y2="67833"/>
                          <a14:foregroundMark x1="33083" y1="67833" x2="39667" y2="65417"/>
                          <a14:foregroundMark x1="39667" y1="65417" x2="40250" y2="65417"/>
                          <a14:foregroundMark x1="52250" y1="77500" x2="52667" y2="77833"/>
                          <a14:foregroundMark x1="54083" y1="79500" x2="53000" y2="79500"/>
                          <a14:foregroundMark x1="51167" y1="78167" x2="51167" y2="80500"/>
                          <a14:foregroundMark x1="49583" y1="79083" x2="53000" y2="80917"/>
                          <a14:foregroundMark x1="52667" y1="78167" x2="54583" y2="79500"/>
                          <a14:foregroundMark x1="53917" y1="77833" x2="55500" y2="80333"/>
                          <a14:foregroundMark x1="52250" y1="77083" x2="55500" y2="78583"/>
                          <a14:foregroundMark x1="73750" y1="81417" x2="73750" y2="81250"/>
                          <a14:foregroundMark x1="71750" y1="81583" x2="73583" y2="83750"/>
                          <a14:foregroundMark x1="73333" y1="80917" x2="73583" y2="83583"/>
                          <a14:foregroundMark x1="73583" y1="80167" x2="72667" y2="82917"/>
                        </a14:backgroundRemoval>
                      </a14:imgEffect>
                    </a14:imgLayer>
                  </a14:imgProps>
                </a:ext>
                <a:ext uri="{28A0092B-C50C-407E-A947-70E740481C1C}">
                  <a14:useLocalDpi xmlns:a14="http://schemas.microsoft.com/office/drawing/2010/main" val="0"/>
                </a:ext>
              </a:extLst>
            </a:blip>
            <a:srcRect/>
            <a:stretch>
              <a:fillRect/>
            </a:stretch>
          </p:blipFill>
          <p:spPr bwMode="auto">
            <a:xfrm rot="19974909">
              <a:off x="-529284" y="263930"/>
              <a:ext cx="1756803" cy="17568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FF056431-B25B-4C11-8813-F797BEC425C7}"/>
              </a:ext>
            </a:extLst>
          </p:cNvPr>
          <p:cNvGrpSpPr/>
          <p:nvPr/>
        </p:nvGrpSpPr>
        <p:grpSpPr>
          <a:xfrm>
            <a:off x="3208603" y="1846848"/>
            <a:ext cx="2887397" cy="2364030"/>
            <a:chOff x="-61089" y="1814263"/>
            <a:chExt cx="6971615" cy="1044265"/>
          </a:xfrm>
        </p:grpSpPr>
        <p:sp>
          <p:nvSpPr>
            <p:cNvPr id="20" name="Speech Bubble: Rectangle with Corners Rounded 19">
              <a:extLst>
                <a:ext uri="{FF2B5EF4-FFF2-40B4-BE49-F238E27FC236}">
                  <a16:creationId xmlns:a16="http://schemas.microsoft.com/office/drawing/2014/main" id="{27336990-1A30-4EF2-A075-DD8448BA627E}"/>
                </a:ext>
              </a:extLst>
            </p:cNvPr>
            <p:cNvSpPr/>
            <p:nvPr/>
          </p:nvSpPr>
          <p:spPr>
            <a:xfrm>
              <a:off x="-61089" y="1814263"/>
              <a:ext cx="6971615" cy="1044265"/>
            </a:xfrm>
            <a:prstGeom prst="wedgeRoundRectCallout">
              <a:avLst>
                <a:gd name="adj1" fmla="val -66667"/>
                <a:gd name="adj2" fmla="val 27119"/>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8081CCF-3110-4357-BDA7-90A15AA724FA}"/>
                </a:ext>
              </a:extLst>
            </p:cNvPr>
            <p:cNvSpPr txBox="1"/>
            <p:nvPr/>
          </p:nvSpPr>
          <p:spPr>
            <a:xfrm>
              <a:off x="131878" y="1819910"/>
              <a:ext cx="6585677" cy="1019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00B05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T</a:t>
              </a:r>
              <a:r>
                <a:rPr kumimoji="0" lang="vi-VN" sz="3600" b="1" i="0" u="none" strike="noStrike" kern="1200" cap="none" spc="0" normalizeH="0" baseline="0" noProof="0">
                  <a:ln w="0"/>
                  <a:solidFill>
                    <a:srgbClr val="00B05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uyên truyền mọi người bảo vệ môi trường sống</a:t>
              </a:r>
            </a:p>
          </p:txBody>
        </p:sp>
      </p:grpSp>
      <p:pic>
        <p:nvPicPr>
          <p:cNvPr id="15" name="Picture 14">
            <a:extLst>
              <a:ext uri="{FF2B5EF4-FFF2-40B4-BE49-F238E27FC236}">
                <a16:creationId xmlns:a16="http://schemas.microsoft.com/office/drawing/2014/main" id="{1BAE4324-6D44-4117-9164-834D975CEAC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841" b="92208" l="72657" r="97675">
                        <a14:foregroundMark x1="86219" y1="23537" x2="90119" y2="23900"/>
                        <a14:foregroundMark x1="88448" y1="21841" x2="88326" y2="24263"/>
                        <a14:foregroundMark x1="83652" y1="61122" x2="84330" y2="75172"/>
                        <a14:foregroundMark x1="73771" y1="52241" x2="73771" y2="52241"/>
                        <a14:foregroundMark x1="82780" y1="39645" x2="82877" y2="44247"/>
                        <a14:foregroundMark x1="90555" y1="43319" x2="90434" y2="47598"/>
                        <a14:foregroundMark x1="80988" y1="44086" x2="85662" y2="38878"/>
                        <a14:foregroundMark x1="85662" y1="38878" x2="85662" y2="38878"/>
                        <a14:foregroundMark x1="88884" y1="44449" x2="91330" y2="42027"/>
                        <a14:foregroundMark x1="85323" y1="47759" x2="87116" y2="47598"/>
                        <a14:foregroundMark x1="91330" y1="42027" x2="90434" y2="45741"/>
                        <a14:foregroundMark x1="97118" y1="39806" x2="97118" y2="39806"/>
                        <a14:foregroundMark x1="97675" y1="39806" x2="95665" y2="39645"/>
                        <a14:foregroundMark x1="81109" y1="92208" x2="82562" y2="90190"/>
                        <a14:foregroundMark x1="87551" y1="92208" x2="86098" y2="90553"/>
                        <a14:foregroundMark x1="86219" y1="46669" x2="86098" y2="50747"/>
                        <a14:foregroundMark x1="88109" y1="47396" x2="88109" y2="47396"/>
                        <a14:backgroundMark x1="74449" y1="82600" x2="76895" y2="87202"/>
                        <a14:backgroundMark x1="83652" y1="54259" x2="83652" y2="54259"/>
                      </a14:backgroundRemoval>
                    </a14:imgEffect>
                  </a14:imgLayer>
                </a14:imgProps>
              </a:ext>
              <a:ext uri="{28A0092B-C50C-407E-A947-70E740481C1C}">
                <a14:useLocalDpi xmlns:a14="http://schemas.microsoft.com/office/drawing/2010/main" val="0"/>
              </a:ext>
            </a:extLst>
          </a:blip>
          <a:srcRect l="69665" t="17407"/>
          <a:stretch/>
        </p:blipFill>
        <p:spPr>
          <a:xfrm flipH="1">
            <a:off x="0" y="1563864"/>
            <a:ext cx="3367091" cy="5500231"/>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B4013AAA-B125-4AE9-BAC7-1C6FE434AD4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592" b="95000" l="73546" r="97061">
                        <a14:foregroundMark x1="86957" y1="29592" x2="91121" y2="34184"/>
                        <a14:foregroundMark x1="85671" y1="28469" x2="81751" y2="35102"/>
                        <a14:foregroundMark x1="80772" y1="33265" x2="79486" y2="38265"/>
                        <a14:foregroundMark x1="79486" y1="32959" x2="78751" y2="40306"/>
                        <a14:foregroundMark x1="78751" y1="40306" x2="78751" y2="40306"/>
                        <a14:foregroundMark x1="87385" y1="24592" x2="89100" y2="24796"/>
                        <a14:foregroundMark x1="86712" y1="90816" x2="87875" y2="94490"/>
                        <a14:foregroundMark x1="82547" y1="91633" x2="81690" y2="94592"/>
                        <a14:foregroundMark x1="87079" y1="91633" x2="88181" y2="92347"/>
                        <a14:foregroundMark x1="88671" y1="94490" x2="88671" y2="94490"/>
                        <a14:foregroundMark x1="87508" y1="93980" x2="87508" y2="93980"/>
                        <a14:foregroundMark x1="86957" y1="94286" x2="86957" y2="94286"/>
                        <a14:foregroundMark x1="86467" y1="93673" x2="86467" y2="93673"/>
                        <a14:foregroundMark x1="89222" y1="93980" x2="89222" y2="93980"/>
                        <a14:foregroundMark x1="86405" y1="92347" x2="86405" y2="92347"/>
                        <a14:foregroundMark x1="86589" y1="93265" x2="86589" y2="93265"/>
                        <a14:foregroundMark x1="86160" y1="92959" x2="86160" y2="92959"/>
                        <a14:foregroundMark x1="83160" y1="92959" x2="83160" y2="92959"/>
                        <a14:foregroundMark x1="83160" y1="93469" x2="83160" y2="93469"/>
                        <a14:foregroundMark x1="83160" y1="93469" x2="83160" y2="93469"/>
                        <a14:foregroundMark x1="81996" y1="94796" x2="81996" y2="94796"/>
                        <a14:foregroundMark x1="81874" y1="95000" x2="81874" y2="95000"/>
                        <a14:foregroundMark x1="82486" y1="94592" x2="82486" y2="94592"/>
                        <a14:foregroundMark x1="83282" y1="93469" x2="83282" y2="93469"/>
                        <a14:foregroundMark x1="83588" y1="93163" x2="83588" y2="93163"/>
                        <a14:foregroundMark x1="83895" y1="92653" x2="83895" y2="92653"/>
                        <a14:foregroundMark x1="81261" y1="94796" x2="81261" y2="94796"/>
                        <a14:foregroundMark x1="80894" y1="94286" x2="80894" y2="94286"/>
                        <a14:foregroundMark x1="95897" y1="43878" x2="95897" y2="43878"/>
                        <a14:foregroundMark x1="96938" y1="42143" x2="96938" y2="42143"/>
                        <a14:backgroundMark x1="89284" y1="68878" x2="89284" y2="68878"/>
                        <a14:backgroundMark x1="89222" y1="69898" x2="89222" y2="69898"/>
                        <a14:backgroundMark x1="89284" y1="69694" x2="89284" y2="69694"/>
                      </a14:backgroundRemoval>
                    </a14:imgEffect>
                  </a14:imgLayer>
                </a14:imgProps>
              </a:ext>
              <a:ext uri="{28A0092B-C50C-407E-A947-70E740481C1C}">
                <a14:useLocalDpi xmlns:a14="http://schemas.microsoft.com/office/drawing/2010/main" val="0"/>
              </a:ext>
            </a:extLst>
          </a:blip>
          <a:srcRect l="70652" t="19653" r="-203" b="-1504"/>
          <a:stretch/>
        </p:blipFill>
        <p:spPr>
          <a:xfrm>
            <a:off x="8913888" y="1548971"/>
            <a:ext cx="3317910" cy="5515124"/>
          </a:xfrm>
          <a:prstGeom prst="rect">
            <a:avLst/>
          </a:prstGeom>
          <a:effectLst>
            <a:outerShdw blurRad="63500" sx="102000" sy="102000" algn="ctr" rotWithShape="0">
              <a:prstClr val="black">
                <a:alpha val="40000"/>
              </a:prstClr>
            </a:outerShdw>
          </a:effectLst>
        </p:spPr>
      </p:pic>
      <p:grpSp>
        <p:nvGrpSpPr>
          <p:cNvPr id="17" name="Group 16">
            <a:extLst>
              <a:ext uri="{FF2B5EF4-FFF2-40B4-BE49-F238E27FC236}">
                <a16:creationId xmlns:a16="http://schemas.microsoft.com/office/drawing/2014/main" id="{4928E80C-E8B6-434A-B2BF-CE77345EA322}"/>
              </a:ext>
            </a:extLst>
          </p:cNvPr>
          <p:cNvGrpSpPr/>
          <p:nvPr/>
        </p:nvGrpSpPr>
        <p:grpSpPr>
          <a:xfrm>
            <a:off x="6379574" y="1907021"/>
            <a:ext cx="2693661" cy="1317537"/>
            <a:chOff x="323656" y="1814264"/>
            <a:chExt cx="6503841" cy="581996"/>
          </a:xfrm>
        </p:grpSpPr>
        <p:sp>
          <p:nvSpPr>
            <p:cNvPr id="19" name="Speech Bubble: Rectangle with Corners Rounded 18">
              <a:extLst>
                <a:ext uri="{FF2B5EF4-FFF2-40B4-BE49-F238E27FC236}">
                  <a16:creationId xmlns:a16="http://schemas.microsoft.com/office/drawing/2014/main" id="{5208E6F3-BC94-4E05-87F1-5671C9289C5A}"/>
                </a:ext>
              </a:extLst>
            </p:cNvPr>
            <p:cNvSpPr/>
            <p:nvPr/>
          </p:nvSpPr>
          <p:spPr>
            <a:xfrm>
              <a:off x="551843" y="1814264"/>
              <a:ext cx="5890910" cy="581996"/>
            </a:xfrm>
            <a:prstGeom prst="wedgeRoundRectCallout">
              <a:avLst>
                <a:gd name="adj1" fmla="val 67002"/>
                <a:gd name="adj2" fmla="val 3216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5DE4948-CC62-42E1-B013-1A24DAEE31C6}"/>
                </a:ext>
              </a:extLst>
            </p:cNvPr>
            <p:cNvSpPr txBox="1"/>
            <p:nvPr/>
          </p:nvSpPr>
          <p:spPr>
            <a:xfrm>
              <a:off x="323656" y="1854479"/>
              <a:ext cx="6503841" cy="5302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7030A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Trồng nhiều cây xanh</a:t>
              </a:r>
              <a:endParaRPr kumimoji="0" lang="vi-VN" sz="3600" b="1" i="0" u="none" strike="noStrike" kern="1200" cap="none" spc="0" normalizeH="0" baseline="0" noProof="0">
                <a:ln w="0"/>
                <a:solidFill>
                  <a:srgbClr val="7030A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grpSp>
        <p:nvGrpSpPr>
          <p:cNvPr id="27" name="Group 26">
            <a:extLst>
              <a:ext uri="{FF2B5EF4-FFF2-40B4-BE49-F238E27FC236}">
                <a16:creationId xmlns:a16="http://schemas.microsoft.com/office/drawing/2014/main" id="{C2E541B8-16A5-4EB5-8D60-50346C0394CA}"/>
              </a:ext>
            </a:extLst>
          </p:cNvPr>
          <p:cNvGrpSpPr/>
          <p:nvPr/>
        </p:nvGrpSpPr>
        <p:grpSpPr>
          <a:xfrm>
            <a:off x="3367091" y="4763555"/>
            <a:ext cx="2818441" cy="1321191"/>
            <a:chOff x="-477235" y="1749991"/>
            <a:chExt cx="6805121" cy="583610"/>
          </a:xfrm>
        </p:grpSpPr>
        <p:sp>
          <p:nvSpPr>
            <p:cNvPr id="28" name="Speech Bubble: Rectangle with Corners Rounded 27">
              <a:extLst>
                <a:ext uri="{FF2B5EF4-FFF2-40B4-BE49-F238E27FC236}">
                  <a16:creationId xmlns:a16="http://schemas.microsoft.com/office/drawing/2014/main" id="{4B778995-60AE-4B21-AFDF-CFA76E96BF5B}"/>
                </a:ext>
              </a:extLst>
            </p:cNvPr>
            <p:cNvSpPr/>
            <p:nvPr/>
          </p:nvSpPr>
          <p:spPr>
            <a:xfrm>
              <a:off x="-477235" y="1749991"/>
              <a:ext cx="6805121" cy="581996"/>
            </a:xfrm>
            <a:prstGeom prst="wedgeRoundRectCallout">
              <a:avLst>
                <a:gd name="adj1" fmla="val -75435"/>
                <a:gd name="adj2" fmla="val -6104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1F971A5-3BD6-4C7C-B694-717ED54043C3}"/>
                </a:ext>
              </a:extLst>
            </p:cNvPr>
            <p:cNvSpPr txBox="1"/>
            <p:nvPr/>
          </p:nvSpPr>
          <p:spPr>
            <a:xfrm>
              <a:off x="-434682" y="1803379"/>
              <a:ext cx="6503840" cy="5302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EC3E74"/>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Thu gom rác thải</a:t>
              </a:r>
              <a:endParaRPr kumimoji="0" lang="vi-VN" sz="3600" b="1" i="0" u="none" strike="noStrike" kern="1200" cap="none" spc="0" normalizeH="0" baseline="0" noProof="0">
                <a:ln w="0"/>
                <a:solidFill>
                  <a:srgbClr val="EC3E74"/>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grpSp>
        <p:nvGrpSpPr>
          <p:cNvPr id="30" name="Group 29">
            <a:extLst>
              <a:ext uri="{FF2B5EF4-FFF2-40B4-BE49-F238E27FC236}">
                <a16:creationId xmlns:a16="http://schemas.microsoft.com/office/drawing/2014/main" id="{BBD264A5-7BB4-4B86-9AD0-F4A5969C03CB}"/>
              </a:ext>
            </a:extLst>
          </p:cNvPr>
          <p:cNvGrpSpPr/>
          <p:nvPr/>
        </p:nvGrpSpPr>
        <p:grpSpPr>
          <a:xfrm>
            <a:off x="6734182" y="3839851"/>
            <a:ext cx="2570421" cy="2359936"/>
            <a:chOff x="1731303" y="1837790"/>
            <a:chExt cx="5038600" cy="1042455"/>
          </a:xfrm>
        </p:grpSpPr>
        <p:sp>
          <p:nvSpPr>
            <p:cNvPr id="31" name="Speech Bubble: Rectangle with Corners Rounded 30">
              <a:extLst>
                <a:ext uri="{FF2B5EF4-FFF2-40B4-BE49-F238E27FC236}">
                  <a16:creationId xmlns:a16="http://schemas.microsoft.com/office/drawing/2014/main" id="{2B8FCFED-F550-4745-A8AA-7974425BA78E}"/>
                </a:ext>
              </a:extLst>
            </p:cNvPr>
            <p:cNvSpPr/>
            <p:nvPr/>
          </p:nvSpPr>
          <p:spPr>
            <a:xfrm>
              <a:off x="1759566" y="1837790"/>
              <a:ext cx="4782567" cy="1042455"/>
            </a:xfrm>
            <a:prstGeom prst="wedgeRoundRectCallout">
              <a:avLst>
                <a:gd name="adj1" fmla="val 63293"/>
                <a:gd name="adj2" fmla="val -35378"/>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E20AA8F-7306-418D-B5BE-F4FFBF05E643}"/>
                </a:ext>
              </a:extLst>
            </p:cNvPr>
            <p:cNvSpPr txBox="1"/>
            <p:nvPr/>
          </p:nvSpPr>
          <p:spPr>
            <a:xfrm>
              <a:off x="1731303" y="1860589"/>
              <a:ext cx="5038600" cy="1019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ln w="0"/>
                  <a:solidFill>
                    <a:srgbClr val="0070C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Vệ sinh đường làng ngõ xóm hàng tuần</a:t>
              </a:r>
              <a:endParaRPr kumimoji="0" lang="vi-VN" sz="3600" b="1" i="0" u="none" strike="noStrike" kern="1200" cap="none" spc="0" normalizeH="0" baseline="0" noProof="0">
                <a:ln w="0"/>
                <a:solidFill>
                  <a:srgbClr val="0070C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9212829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315C92-F1BE-FF33-B0A4-02B3E7871D11}"/>
              </a:ext>
            </a:extLst>
          </p:cNvPr>
          <p:cNvPicPr>
            <a:picLocks noChangeAspect="1"/>
          </p:cNvPicPr>
          <p:nvPr/>
        </p:nvPicPr>
        <p:blipFill rotWithShape="1">
          <a:blip r:embed="rId2"/>
          <a:srcRect t="52964"/>
          <a:stretch/>
        </p:blipFill>
        <p:spPr>
          <a:xfrm flipV="1">
            <a:off x="-148208" y="3237672"/>
            <a:ext cx="12042174" cy="3222980"/>
          </a:xfrm>
          <a:prstGeom prst="rect">
            <a:avLst/>
          </a:prstGeom>
        </p:spPr>
      </p:pic>
      <p:sp>
        <p:nvSpPr>
          <p:cNvPr id="8" name="Rectangle 7">
            <a:extLst>
              <a:ext uri="{FF2B5EF4-FFF2-40B4-BE49-F238E27FC236}">
                <a16:creationId xmlns:a16="http://schemas.microsoft.com/office/drawing/2014/main" id="{B19E60A8-E296-6A6C-454D-74C2395C499F}"/>
              </a:ext>
            </a:extLst>
          </p:cNvPr>
          <p:cNvSpPr/>
          <p:nvPr/>
        </p:nvSpPr>
        <p:spPr>
          <a:xfrm>
            <a:off x="1014605" y="6460652"/>
            <a:ext cx="10201839" cy="175962"/>
          </a:xfrm>
          <a:prstGeom prst="rect">
            <a:avLst/>
          </a:prstGeom>
          <a:solidFill>
            <a:srgbClr val="E298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6AF60B7-B9B0-3C2E-D861-5265D0CFFBE7}"/>
              </a:ext>
            </a:extLst>
          </p:cNvPr>
          <p:cNvSpPr/>
          <p:nvPr/>
        </p:nvSpPr>
        <p:spPr>
          <a:xfrm>
            <a:off x="1252025" y="6368184"/>
            <a:ext cx="9692640" cy="92468"/>
          </a:xfrm>
          <a:prstGeom prst="rect">
            <a:avLst/>
          </a:prstGeom>
          <a:solidFill>
            <a:srgbClr val="144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5BBE38C-7477-373C-1AC1-CF3725D204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268" b="41731" l="9098" r="69675">
                        <a14:foregroundMark x1="15842" y1="12212" x2="18947" y2="27214"/>
                        <a14:foregroundMark x1="34716" y1="18722" x2="36439" y2="34452"/>
                        <a14:foregroundMark x1="63901" y1="17873" x2="62615" y2="35261"/>
                        <a14:foregroundMark x1="30058" y1="18237" x2="29500" y2="30287"/>
                        <a14:foregroundMark x1="67831" y1="22240" x2="67176" y2="29397"/>
                        <a14:foregroundMark x1="67176" y1="29397" x2="66715" y2="30732"/>
                        <a14:foregroundMark x1="59510" y1="39911" x2="59510" y2="39911"/>
                        <a14:foregroundMark x1="59995" y1="39345" x2="64119" y2="39264"/>
                        <a14:foregroundMark x1="64119" y1="39264" x2="64119" y2="39264"/>
                        <a14:foregroundMark x1="19214" y1="10190" x2="19772" y2="22321"/>
                        <a14:foregroundMark x1="19772" y1="22321" x2="19772" y2="22321"/>
                        <a14:foregroundMark x1="10044" y1="19895" x2="12494" y2="18884"/>
                        <a14:foregroundMark x1="12009" y1="21957" x2="12834" y2="24060"/>
                        <a14:foregroundMark x1="15066" y1="38132" x2="16060" y2="40073"/>
                        <a14:foregroundMark x1="24066" y1="26122" x2="24066" y2="26122"/>
                        <a14:foregroundMark x1="24333" y1="26769" x2="24212" y2="27052"/>
                        <a14:foregroundMark x1="9098" y1="32309" x2="13295" y2="29317"/>
                        <a14:foregroundMark x1="13295" y1="29317" x2="14119" y2="27861"/>
                        <a14:foregroundMark x1="17443" y1="7764" x2="18341" y2="9543"/>
                        <a14:foregroundMark x1="47550" y1="6308" x2="48496" y2="6672"/>
                        <a14:foregroundMark x1="32266" y1="39426" x2="35832" y2="38981"/>
                        <a14:foregroundMark x1="36172" y1="38132" x2="35226" y2="37687"/>
                        <a14:foregroundMark x1="32727" y1="37970" x2="33600" y2="37687"/>
                        <a14:foregroundMark x1="35177" y1="37485" x2="36172" y2="38334"/>
                        <a14:foregroundMark x1="24066" y1="26203" x2="24770" y2="27295"/>
                        <a14:foregroundMark x1="24406" y1="26324" x2="24284" y2="26122"/>
                        <a14:foregroundMark x1="16327" y1="33603" x2="18947" y2="39547"/>
                        <a14:foregroundMark x1="66279" y1="41771" x2="63950" y2="38981"/>
                        <a14:foregroundMark x1="57957" y1="41771" x2="58879" y2="41003"/>
                        <a14:foregroundMark x1="58394" y1="41488" x2="58952" y2="40477"/>
                        <a14:foregroundMark x1="36439" y1="15002" x2="36172" y2="21472"/>
                        <a14:foregroundMark x1="37045" y1="14517" x2="35662" y2="22766"/>
                        <a14:foregroundMark x1="35662" y1="22766" x2="35662" y2="22766"/>
                        <a14:foregroundMark x1="36050" y1="15932" x2="36342" y2="20906"/>
                        <a14:foregroundMark x1="13052" y1="14355" x2="15211" y2="12212"/>
                        <a14:foregroundMark x1="20233" y1="11282" x2="21228" y2="15447"/>
                        <a14:foregroundMark x1="21276" y1="10999" x2="22999" y2="18601"/>
                        <a14:foregroundMark x1="22732" y1="17590" x2="23168" y2="21108"/>
                        <a14:foregroundMark x1="23338" y1="18884" x2="22052" y2="19531"/>
                        <a14:foregroundMark x1="44954" y1="40841" x2="44881" y2="39264"/>
                        <a14:foregroundMark x1="44784" y1="41205" x2="44784" y2="41205"/>
                        <a14:foregroundMark x1="44784" y1="41205" x2="44784" y2="41205"/>
                        <a14:foregroundMark x1="52935" y1="36029" x2="52887" y2="38051"/>
                        <a14:foregroundMark x1="52450" y1="41488" x2="52790" y2="39547"/>
                        <a14:foregroundMark x1="53227" y1="40194" x2="53227" y2="40194"/>
                        <a14:foregroundMark x1="53105" y1="40194" x2="53105" y2="40194"/>
                        <a14:foregroundMark x1="52838" y1="39830" x2="52838" y2="39830"/>
                        <a14:foregroundMark x1="24551" y1="29883" x2="24042" y2="31905"/>
                        <a14:foregroundMark x1="35104" y1="37161" x2="36220" y2="37889"/>
                        <a14:foregroundMark x1="32339" y1="37849" x2="32848" y2="37485"/>
                        <a14:foregroundMark x1="33261" y1="38091" x2="33261" y2="38091"/>
                        <a14:foregroundMark x1="32897" y1="37525" x2="33479" y2="37404"/>
                        <a14:foregroundMark x1="33066" y1="37485" x2="33406" y2="37485"/>
                        <a14:foregroundMark x1="23823" y1="28104" x2="23823" y2="28104"/>
                        <a14:foregroundMark x1="69675" y1="24060" x2="69675" y2="24060"/>
                        <a14:foregroundMark x1="69529" y1="23413" x2="69529" y2="23413"/>
                        <a14:foregroundMark x1="30204" y1="40841" x2="30204" y2="40841"/>
                        <a14:foregroundMark x1="38282" y1="41690" x2="38282" y2="41690"/>
                        <a14:foregroundMark x1="24357" y1="25152" x2="24357" y2="25152"/>
                        <a14:foregroundMark x1="25158" y1="26163" x2="25158" y2="26163"/>
                        <a14:foregroundMark x1="23435" y1="26365" x2="23435" y2="26365"/>
                        <a14:foregroundMark x1="23872" y1="25354" x2="23872" y2="25354"/>
                        <a14:backgroundMark x1="45560" y1="37970" x2="45609" y2="38617"/>
                        <a14:backgroundMark x1="51989" y1="36191" x2="52329" y2="37485"/>
                        <a14:backgroundMark x1="23290" y1="24990" x2="23290" y2="24990"/>
                        <a14:backgroundMark x1="24139" y1="30004" x2="24139" y2="30004"/>
                        <a14:backgroundMark x1="23993" y1="29276" x2="23920" y2="30368"/>
                        <a14:backgroundMark x1="23508" y1="30691" x2="23508" y2="31298"/>
                        <a14:backgroundMark x1="24042" y1="28831" x2="23678" y2="30044"/>
                        <a14:backgroundMark x1="23265" y1="31985" x2="23435" y2="31338"/>
                        <a14:backgroundMark x1="23848" y1="28589" x2="23848" y2="28589"/>
                        <a14:backgroundMark x1="23969" y1="28589" x2="23969" y2="28589"/>
                        <a14:backgroundMark x1="23969" y1="28508" x2="23969" y2="28751"/>
                        <a14:backgroundMark x1="24187" y1="28346" x2="23557" y2="28993"/>
                        <a14:backgroundMark x1="23848" y1="29195" x2="23823" y2="29640"/>
                        <a14:backgroundMark x1="23751" y1="28831" x2="23557" y2="30125"/>
                        <a14:backgroundMark x1="24115" y1="28225" x2="23751" y2="28953"/>
                        <a14:backgroundMark x1="23775" y1="28751" x2="24042" y2="28467"/>
                        <a14:backgroundMark x1="23993" y1="28508" x2="24139" y2="29155"/>
                        <a14:backgroundMark x1="23581" y1="25960" x2="23581" y2="25960"/>
                        <a14:backgroundMark x1="24163" y1="25394" x2="24163" y2="25394"/>
                        <a14:backgroundMark x1="23726" y1="25960" x2="23484" y2="25960"/>
                        <a14:backgroundMark x1="17492" y1="41448" x2="17492" y2="41448"/>
                      </a14:backgroundRemoval>
                    </a14:imgEffect>
                  </a14:imgLayer>
                </a14:imgProps>
              </a:ext>
              <a:ext uri="{28A0092B-C50C-407E-A947-70E740481C1C}">
                <a14:useLocalDpi xmlns:a14="http://schemas.microsoft.com/office/drawing/2010/main" val="0"/>
              </a:ext>
            </a:extLst>
          </a:blip>
          <a:srcRect l="7220" t="5161" r="29443" b="54249"/>
          <a:stretch/>
        </p:blipFill>
        <p:spPr>
          <a:xfrm>
            <a:off x="1676399" y="287867"/>
            <a:ext cx="8839201" cy="3398942"/>
          </a:xfrm>
          <a:prstGeom prst="rect">
            <a:avLst/>
          </a:prstGeom>
          <a:effectLst>
            <a:outerShdw blurRad="63500" sx="102000" sy="102000" algn="ctr" rotWithShape="0">
              <a:prstClr val="black">
                <a:alpha val="40000"/>
              </a:prstClr>
            </a:outerShdw>
          </a:effectLst>
        </p:spPr>
      </p:pic>
      <p:sp>
        <p:nvSpPr>
          <p:cNvPr id="13" name="Freeform 11">
            <a:extLst>
              <a:ext uri="{FF2B5EF4-FFF2-40B4-BE49-F238E27FC236}">
                <a16:creationId xmlns:a16="http://schemas.microsoft.com/office/drawing/2014/main" id="{D41E72E2-327F-CBF3-62D8-635D65F25AD2}"/>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40C91DAB-DD2F-DDF0-E63C-889E936EDE68}"/>
              </a:ext>
            </a:extLst>
          </p:cNvPr>
          <p:cNvSpPr/>
          <p:nvPr/>
        </p:nvSpPr>
        <p:spPr>
          <a:xfrm rot="421590">
            <a:off x="11441981" y="577207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00CA894D-C199-BBCE-65F6-DC8A8C585F1A}"/>
              </a:ext>
            </a:extLst>
          </p:cNvPr>
          <p:cNvSpPr/>
          <p:nvPr/>
        </p:nvSpPr>
        <p:spPr>
          <a:xfrm rot="421590">
            <a:off x="11684425" y="4787721"/>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
            <a:extLst>
              <a:ext uri="{FF2B5EF4-FFF2-40B4-BE49-F238E27FC236}">
                <a16:creationId xmlns:a16="http://schemas.microsoft.com/office/drawing/2014/main" id="{EEE8ADC1-2208-13FE-452E-750FEF8BA173}"/>
              </a:ext>
            </a:extLst>
          </p:cNvPr>
          <p:cNvSpPr/>
          <p:nvPr/>
        </p:nvSpPr>
        <p:spPr>
          <a:xfrm rot="421590">
            <a:off x="11203811" y="4136216"/>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463A3693-E466-9603-C2BD-7FC3D189F42B}"/>
              </a:ext>
            </a:extLst>
          </p:cNvPr>
          <p:cNvSpPr/>
          <p:nvPr/>
        </p:nvSpPr>
        <p:spPr>
          <a:xfrm rot="421590">
            <a:off x="296602" y="4167419"/>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F64AFA1A-8FF5-4F96-9368-803D6CDD4204}"/>
              </a:ext>
            </a:extLst>
          </p:cNvPr>
          <p:cNvGrpSpPr/>
          <p:nvPr/>
        </p:nvGrpSpPr>
        <p:grpSpPr>
          <a:xfrm>
            <a:off x="1958826" y="3072845"/>
            <a:ext cx="8041618" cy="1511661"/>
            <a:chOff x="1884652" y="3078659"/>
            <a:chExt cx="8041618" cy="1511661"/>
          </a:xfrm>
        </p:grpSpPr>
        <p:sp>
          <p:nvSpPr>
            <p:cNvPr id="15" name="TextBox 11">
              <a:extLst>
                <a:ext uri="{FF2B5EF4-FFF2-40B4-BE49-F238E27FC236}">
                  <a16:creationId xmlns:a16="http://schemas.microsoft.com/office/drawing/2014/main" id="{41F73983-F165-40E9-BF89-F39605744556}"/>
                </a:ext>
              </a:extLst>
            </p:cNvPr>
            <p:cNvSpPr txBox="1"/>
            <p:nvPr/>
          </p:nvSpPr>
          <p:spPr>
            <a:xfrm>
              <a:off x="1884652" y="3078659"/>
              <a:ext cx="8041618" cy="1431161"/>
            </a:xfrm>
            <a:prstGeom prst="rect">
              <a:avLst/>
            </a:prstGeom>
          </p:spPr>
          <p:txBody>
            <a:bodyPr lIns="0" tIns="0" rIns="0" bIns="0" rtlCol="0" anchor="t">
              <a:spAutoFit/>
            </a:bodyPr>
            <a:lstStyle/>
            <a:p>
              <a:pPr marL="0" marR="0" lvl="0" indent="0" algn="ctr" defTabSz="914400" rtl="0" eaLnBrk="1" fontAlgn="auto" latinLnBrk="0" hangingPunct="1">
                <a:lnSpc>
                  <a:spcPts val="12049"/>
                </a:lnSpc>
                <a:spcBef>
                  <a:spcPts val="0"/>
                </a:spcBef>
                <a:spcAft>
                  <a:spcPts val="0"/>
                </a:spcAft>
                <a:buClrTx/>
                <a:buSzTx/>
                <a:buFontTx/>
                <a:buNone/>
                <a:tabLst/>
                <a:defRPr/>
              </a:pPr>
              <a:r>
                <a:rPr kumimoji="0" lang="en-US" sz="6000" b="1" i="0" u="none" strike="noStrike" kern="1200" cap="none" spc="0" normalizeH="0" baseline="0" noProof="0">
                  <a:ln>
                    <a:noFill/>
                  </a:ln>
                  <a:solidFill>
                    <a:srgbClr val="A5A5A5">
                      <a:lumMod val="20000"/>
                      <a:lumOff val="80000"/>
                    </a:srgbClr>
                  </a:solidFill>
                  <a:effectLst/>
                  <a:uLnTx/>
                  <a:uFillTx/>
                  <a:latin typeface="Baloo" panose="03080902040302020200" pitchFamily="66" charset="77"/>
                  <a:ea typeface="+mn-ea"/>
                  <a:cs typeface="Baloo" panose="03080902040302020200" pitchFamily="66" charset="77"/>
                </a:rPr>
                <a:t>Hoat động 2 :</a:t>
              </a:r>
              <a:endParaRPr kumimoji="0" lang="en-US" sz="6000" b="1" i="0" u="none" strike="noStrike" kern="1200" cap="none" spc="0" normalizeH="0" baseline="0" noProof="0" dirty="0">
                <a:ln>
                  <a:noFill/>
                </a:ln>
                <a:solidFill>
                  <a:srgbClr val="A5A5A5">
                    <a:lumMod val="20000"/>
                    <a:lumOff val="80000"/>
                  </a:srgbClr>
                </a:solidFill>
                <a:effectLst/>
                <a:uLnTx/>
                <a:uFillTx/>
                <a:latin typeface="Baloo" panose="03080902040302020200" pitchFamily="66" charset="77"/>
                <a:ea typeface="+mn-ea"/>
                <a:cs typeface="Baloo" panose="03080902040302020200" pitchFamily="66" charset="77"/>
              </a:endParaRPr>
            </a:p>
          </p:txBody>
        </p:sp>
        <p:sp>
          <p:nvSpPr>
            <p:cNvPr id="19" name="TextBox 11">
              <a:extLst>
                <a:ext uri="{FF2B5EF4-FFF2-40B4-BE49-F238E27FC236}">
                  <a16:creationId xmlns:a16="http://schemas.microsoft.com/office/drawing/2014/main" id="{5420A591-862F-45FD-9974-E317E76E84E5}"/>
                </a:ext>
              </a:extLst>
            </p:cNvPr>
            <p:cNvSpPr txBox="1"/>
            <p:nvPr/>
          </p:nvSpPr>
          <p:spPr>
            <a:xfrm>
              <a:off x="4647676" y="3228409"/>
              <a:ext cx="509934" cy="1361911"/>
            </a:xfrm>
            <a:prstGeom prst="rect">
              <a:avLst/>
            </a:prstGeom>
          </p:spPr>
          <p:txBody>
            <a:bodyPr wrap="square" lIns="0" tIns="0" rIns="0" bIns="0" rtlCol="0" anchor="t">
              <a:spAutoFit/>
            </a:bodyPr>
            <a:lstStyle/>
            <a:p>
              <a:pPr marL="0" marR="0" lvl="0" indent="0" algn="ctr" defTabSz="914400" rtl="0" eaLnBrk="1" fontAlgn="auto" latinLnBrk="0" hangingPunct="1">
                <a:lnSpc>
                  <a:spcPts val="12049"/>
                </a:lnSpc>
                <a:spcBef>
                  <a:spcPts val="0"/>
                </a:spcBef>
                <a:spcAft>
                  <a:spcPts val="0"/>
                </a:spcAft>
                <a:buClrTx/>
                <a:buSzTx/>
                <a:buFontTx/>
                <a:buNone/>
                <a:tabLst/>
                <a:defRPr/>
              </a:pPr>
              <a:r>
                <a:rPr kumimoji="0" lang="en-US" sz="4800" b="1" i="0" u="none" strike="noStrike" kern="1200" cap="none" spc="0" normalizeH="0" baseline="0" noProof="0">
                  <a:ln>
                    <a:noFill/>
                  </a:ln>
                  <a:solidFill>
                    <a:srgbClr val="A5A5A5">
                      <a:lumMod val="20000"/>
                      <a:lumOff val="80000"/>
                    </a:srgbClr>
                  </a:solidFill>
                  <a:effectLst/>
                  <a:uLnTx/>
                  <a:uFillTx/>
                  <a:latin typeface="Baloo" panose="03080902040302020200" pitchFamily="66" charset="77"/>
                  <a:ea typeface="+mn-ea"/>
                  <a:cs typeface="Baloo" panose="03080902040302020200" pitchFamily="66" charset="77"/>
                </a:rPr>
                <a:t>.</a:t>
              </a:r>
              <a:endParaRPr kumimoji="0" lang="en-US" sz="4800" b="1" i="0" u="none" strike="noStrike" kern="1200" cap="none" spc="0" normalizeH="0" baseline="0" noProof="0" dirty="0">
                <a:ln>
                  <a:noFill/>
                </a:ln>
                <a:solidFill>
                  <a:srgbClr val="A5A5A5">
                    <a:lumMod val="20000"/>
                    <a:lumOff val="80000"/>
                  </a:srgbClr>
                </a:solidFill>
                <a:effectLst/>
                <a:uLnTx/>
                <a:uFillTx/>
                <a:latin typeface="Baloo" panose="03080902040302020200" pitchFamily="66" charset="77"/>
                <a:ea typeface="+mn-ea"/>
                <a:cs typeface="Baloo" panose="03080902040302020200" pitchFamily="66" charset="77"/>
              </a:endParaRPr>
            </a:p>
          </p:txBody>
        </p:sp>
      </p:grpSp>
      <p:sp>
        <p:nvSpPr>
          <p:cNvPr id="21" name="TextBox 20">
            <a:extLst>
              <a:ext uri="{FF2B5EF4-FFF2-40B4-BE49-F238E27FC236}">
                <a16:creationId xmlns:a16="http://schemas.microsoft.com/office/drawing/2014/main" id="{EA8FD563-8906-40D4-8050-11AA03D96418}"/>
              </a:ext>
            </a:extLst>
          </p:cNvPr>
          <p:cNvSpPr txBox="1"/>
          <p:nvPr/>
        </p:nvSpPr>
        <p:spPr>
          <a:xfrm>
            <a:off x="1205699" y="4236988"/>
            <a:ext cx="9780599" cy="2123658"/>
          </a:xfrm>
          <a:prstGeom prst="rect">
            <a:avLst/>
          </a:prstGeom>
          <a:noFill/>
        </p:spPr>
        <p:txBody>
          <a:bodyPr wrap="square">
            <a:spAutoFit/>
          </a:bodyPr>
          <a:lstStyle/>
          <a:p>
            <a:pPr lvl="0" algn="ctr">
              <a:defRPr/>
            </a:pPr>
            <a:r>
              <a:rPr lang="en-US" sz="6600">
                <a:ln w="0">
                  <a:noFill/>
                </a:ln>
                <a:solidFill>
                  <a:srgbClr val="FFFF00"/>
                </a:solidFill>
                <a:effectLst>
                  <a:outerShdw blurRad="38100" dist="19050" dir="2700000" algn="tl" rotWithShape="0">
                    <a:prstClr val="black">
                      <a:alpha val="40000"/>
                    </a:prstClr>
                  </a:outerShdw>
                </a:effectLst>
                <a:latin typeface="iCiel Pequena" pitchFamily="50" charset="0"/>
                <a:cs typeface="iCiel Gotham Ultra" pitchFamily="50" charset="0"/>
              </a:rPr>
              <a:t>Quan sát tranh và thực hiện yêu cầu </a:t>
            </a:r>
            <a:endParaRPr kumimoji="0" lang="en-US" sz="36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492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75636" y="180890"/>
            <a:ext cx="7903209" cy="6570361"/>
          </a:xfrm>
          <a:prstGeom prst="rect">
            <a:avLst/>
          </a:prstGeom>
        </p:spPr>
      </p:pic>
      <p:grpSp>
        <p:nvGrpSpPr>
          <p:cNvPr id="9" name="Group 8">
            <a:extLst>
              <a:ext uri="{FF2B5EF4-FFF2-40B4-BE49-F238E27FC236}">
                <a16:creationId xmlns:a16="http://schemas.microsoft.com/office/drawing/2014/main" id="{B0D71B74-43EA-4248-8420-1386814476D6}"/>
              </a:ext>
            </a:extLst>
          </p:cNvPr>
          <p:cNvGrpSpPr/>
          <p:nvPr/>
        </p:nvGrpSpPr>
        <p:grpSpPr>
          <a:xfrm>
            <a:off x="6978486" y="489771"/>
            <a:ext cx="5125521" cy="2062103"/>
            <a:chOff x="1083181" y="1736628"/>
            <a:chExt cx="13428401" cy="910894"/>
          </a:xfrm>
        </p:grpSpPr>
        <p:sp>
          <p:nvSpPr>
            <p:cNvPr id="10" name="Speech Bubble: Rectangle with Corners Rounded 9">
              <a:extLst>
                <a:ext uri="{FF2B5EF4-FFF2-40B4-BE49-F238E27FC236}">
                  <a16:creationId xmlns:a16="http://schemas.microsoft.com/office/drawing/2014/main" id="{CB26373A-2927-4D43-8C2C-B904A7F7CF1D}"/>
                </a:ext>
              </a:extLst>
            </p:cNvPr>
            <p:cNvSpPr/>
            <p:nvPr/>
          </p:nvSpPr>
          <p:spPr>
            <a:xfrm>
              <a:off x="1180304" y="1736628"/>
              <a:ext cx="13234158" cy="904253"/>
            </a:xfrm>
            <a:prstGeom prst="wedgeRoundRectCallout">
              <a:avLst>
                <a:gd name="adj1" fmla="val -1088"/>
                <a:gd name="adj2" fmla="val 80026"/>
                <a:gd name="adj3" fmla="val 16667"/>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BDBCE5A7-F46C-4639-91FB-C5EF212B7A97}"/>
                </a:ext>
              </a:extLst>
            </p:cNvPr>
            <p:cNvSpPr txBox="1"/>
            <p:nvPr/>
          </p:nvSpPr>
          <p:spPr>
            <a:xfrm>
              <a:off x="1083181" y="1736628"/>
              <a:ext cx="13428401" cy="9108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ln w="0"/>
                  <a:solidFill>
                    <a:srgbClr val="C0000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Quan sát các bức trang và n</a:t>
              </a:r>
              <a:r>
                <a:rPr lang="vi-VN" sz="3200" b="1">
                  <a:ln w="0"/>
                  <a:solidFill>
                    <a:srgbClr val="C0000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êu những việc làm bảo vệ môi trường sống thể hiện qua các tranh trên.</a:t>
              </a:r>
            </a:p>
          </p:txBody>
        </p:sp>
      </p:grpSp>
      <p:pic>
        <p:nvPicPr>
          <p:cNvPr id="2" name="Picture 1">
            <a:extLst>
              <a:ext uri="{FF2B5EF4-FFF2-40B4-BE49-F238E27FC236}">
                <a16:creationId xmlns:a16="http://schemas.microsoft.com/office/drawing/2014/main" id="{ECC0CFE3-8B12-4401-ABA0-3028444B26BC}"/>
              </a:ext>
            </a:extLst>
          </p:cNvPr>
          <p:cNvPicPr>
            <a:picLocks noChangeAspect="1"/>
          </p:cNvPicPr>
          <p:nvPr/>
        </p:nvPicPr>
        <p:blipFill>
          <a:blip r:embed="rId4"/>
          <a:stretch>
            <a:fillRect/>
          </a:stretch>
        </p:blipFill>
        <p:spPr>
          <a:xfrm flipH="1">
            <a:off x="8871156" y="2291564"/>
            <a:ext cx="3320844" cy="4652004"/>
          </a:xfrm>
          <a:prstGeom prst="rect">
            <a:avLst/>
          </a:prstGeom>
        </p:spPr>
      </p:pic>
      <p:pic>
        <p:nvPicPr>
          <p:cNvPr id="4" name="Picture 3">
            <a:extLst>
              <a:ext uri="{FF2B5EF4-FFF2-40B4-BE49-F238E27FC236}">
                <a16:creationId xmlns:a16="http://schemas.microsoft.com/office/drawing/2014/main" id="{7990858A-90CF-4706-86F1-C4F896EC8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811" y="556016"/>
            <a:ext cx="3149375" cy="2821865"/>
          </a:xfrm>
          <a:prstGeom prst="rect">
            <a:avLst/>
          </a:prstGeom>
        </p:spPr>
      </p:pic>
      <p:pic>
        <p:nvPicPr>
          <p:cNvPr id="15" name="Picture 14">
            <a:extLst>
              <a:ext uri="{FF2B5EF4-FFF2-40B4-BE49-F238E27FC236}">
                <a16:creationId xmlns:a16="http://schemas.microsoft.com/office/drawing/2014/main" id="{D01CCD3F-0422-45EE-9B57-56BDD5441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8256" y="556017"/>
            <a:ext cx="3161290" cy="2821864"/>
          </a:xfrm>
          <a:prstGeom prst="rect">
            <a:avLst/>
          </a:prstGeom>
        </p:spPr>
      </p:pic>
      <p:pic>
        <p:nvPicPr>
          <p:cNvPr id="17" name="Picture 16">
            <a:extLst>
              <a:ext uri="{FF2B5EF4-FFF2-40B4-BE49-F238E27FC236}">
                <a16:creationId xmlns:a16="http://schemas.microsoft.com/office/drawing/2014/main" id="{C857D011-F20F-479F-8130-A6F1C0424F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203" y="3384727"/>
            <a:ext cx="3468053" cy="2761310"/>
          </a:xfrm>
          <a:prstGeom prst="rect">
            <a:avLst/>
          </a:prstGeom>
        </p:spPr>
      </p:pic>
      <p:pic>
        <p:nvPicPr>
          <p:cNvPr id="19" name="Picture 18">
            <a:extLst>
              <a:ext uri="{FF2B5EF4-FFF2-40B4-BE49-F238E27FC236}">
                <a16:creationId xmlns:a16="http://schemas.microsoft.com/office/drawing/2014/main" id="{50B0C4A1-95F4-49A9-8453-BF47E765F5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7089" y="3324173"/>
            <a:ext cx="3540157" cy="2821864"/>
          </a:xfrm>
          <a:prstGeom prst="rect">
            <a:avLst/>
          </a:prstGeom>
        </p:spPr>
      </p:pic>
    </p:spTree>
    <p:extLst>
      <p:ext uri="{BB962C8B-B14F-4D97-AF65-F5344CB8AC3E}">
        <p14:creationId xmlns:p14="http://schemas.microsoft.com/office/powerpoint/2010/main" val="21777515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a:blip r:embed="rId5">
            <a:extLst>
              <a:ext uri="{28A0092B-C50C-407E-A947-70E740481C1C}">
                <a14:useLocalDpi xmlns:a14="http://schemas.microsoft.com/office/drawing/2010/main" val="0"/>
              </a:ext>
            </a:extLst>
          </a:blip>
          <a:srcRect t="63877" r="16704" b="373"/>
          <a:stretch>
            <a:fillRect/>
          </a:stretch>
        </p:blipFill>
        <p:spPr>
          <a:xfrm rot="16200000" flipV="1">
            <a:off x="7723944" y="2389942"/>
            <a:ext cx="6883896" cy="2052219"/>
          </a:xfrm>
          <a:prstGeom prst="rect">
            <a:avLst/>
          </a:prstGeom>
        </p:spPr>
      </p:pic>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a:blip r:embed="rId5">
            <a:extLst>
              <a:ext uri="{28A0092B-C50C-407E-A947-70E740481C1C}">
                <a14:useLocalDpi xmlns:a14="http://schemas.microsoft.com/office/drawing/2010/main" val="0"/>
              </a:ext>
            </a:extLst>
          </a:blip>
          <a:srcRect t="1739" r="16704" b="373"/>
          <a:stretch>
            <a:fillRect/>
          </a:stretch>
        </p:blipFill>
        <p:spPr>
          <a:xfrm rot="16200000">
            <a:off x="1627204" y="-1653099"/>
            <a:ext cx="6883896" cy="10138301"/>
          </a:xfrm>
          <a:prstGeom prst="rect">
            <a:avLst/>
          </a:prstGeom>
        </p:spPr>
      </p:pic>
      <p:pic>
        <p:nvPicPr>
          <p:cNvPr id="18" name="口哨版轻松欢快夏日旅行配乐-26秒">
            <a:hlinkClick r:id="" action="ppaction://media"/>
            <a:extLst>
              <a:ext uri="{FF2B5EF4-FFF2-40B4-BE49-F238E27FC236}">
                <a16:creationId xmlns:a16="http://schemas.microsoft.com/office/drawing/2014/main" id="{F6A4C5B6-163E-4B1A-845A-D50C0FD31C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1441" y="425388"/>
            <a:ext cx="609600" cy="609600"/>
          </a:xfrm>
          <a:prstGeom prst="rect">
            <a:avLst/>
          </a:prstGeom>
        </p:spPr>
      </p:pic>
      <p:sp>
        <p:nvSpPr>
          <p:cNvPr id="16" name="Rectangle: Rounded Corners 15">
            <a:extLst>
              <a:ext uri="{FF2B5EF4-FFF2-40B4-BE49-F238E27FC236}">
                <a16:creationId xmlns:a16="http://schemas.microsoft.com/office/drawing/2014/main" id="{37297F87-9531-4CF4-96A7-332B9A5AE074}"/>
              </a:ext>
            </a:extLst>
          </p:cNvPr>
          <p:cNvSpPr/>
          <p:nvPr/>
        </p:nvSpPr>
        <p:spPr>
          <a:xfrm>
            <a:off x="5216893" y="425388"/>
            <a:ext cx="6689557" cy="4917032"/>
          </a:xfrm>
          <a:prstGeom prst="roundRect">
            <a:avLst>
              <a:gd name="adj" fmla="val 12654"/>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0F371E-1F5D-4B48-B556-B562E505DCBE}"/>
              </a:ext>
            </a:extLst>
          </p:cNvPr>
          <p:cNvSpPr/>
          <p:nvPr/>
        </p:nvSpPr>
        <p:spPr>
          <a:xfrm>
            <a:off x="5264337" y="589063"/>
            <a:ext cx="6642113" cy="646331"/>
          </a:xfrm>
          <a:prstGeom prst="rect">
            <a:avLst/>
          </a:prstGeom>
          <a:noFill/>
        </p:spPr>
        <p:txBody>
          <a:bodyPr wrap="square" lIns="91440" tIns="45720" rIns="91440" bIns="45720">
            <a:spAutoFit/>
          </a:bodyPr>
          <a:lstStyle/>
          <a:p>
            <a:pPr algn="ctr"/>
            <a:r>
              <a:rPr lang="en-US" sz="3600">
                <a:ln w="0">
                  <a:noFill/>
                </a:ln>
                <a:effectLst>
                  <a:outerShdw blurRad="38100" dist="19050" dir="2700000" algn="tl" rotWithShape="0">
                    <a:prstClr val="black">
                      <a:alpha val="40000"/>
                    </a:prstClr>
                  </a:outerShdw>
                </a:effectLst>
                <a:latin typeface="iCiel Pequena" pitchFamily="50" charset="0"/>
                <a:cs typeface="iCiel Gotham Ultra" pitchFamily="50" charset="0"/>
              </a:rPr>
              <a:t>Thứ... ngày... tháng... năm 2024</a:t>
            </a:r>
          </a:p>
        </p:txBody>
      </p:sp>
      <p:sp>
        <p:nvSpPr>
          <p:cNvPr id="21" name="Freeform 9">
            <a:extLst>
              <a:ext uri="{FF2B5EF4-FFF2-40B4-BE49-F238E27FC236}">
                <a16:creationId xmlns:a16="http://schemas.microsoft.com/office/drawing/2014/main" id="{B7CF47E1-9F59-4EBF-AF16-01BAC5DE9CCC}"/>
              </a:ext>
            </a:extLst>
          </p:cNvPr>
          <p:cNvSpPr/>
          <p:nvPr/>
        </p:nvSpPr>
        <p:spPr>
          <a:xfrm rot="421590">
            <a:off x="12934747" y="5361686"/>
            <a:ext cx="348467" cy="545517"/>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solidFill>
                <a:prstClr val="black"/>
              </a:solidFill>
              <a:latin typeface="Calibri" panose="020F0502020204030204"/>
            </a:endParaRPr>
          </a:p>
        </p:txBody>
      </p:sp>
      <p:sp>
        <p:nvSpPr>
          <p:cNvPr id="2" name="Rectangle: Rounded Corners 1">
            <a:extLst>
              <a:ext uri="{FF2B5EF4-FFF2-40B4-BE49-F238E27FC236}">
                <a16:creationId xmlns:a16="http://schemas.microsoft.com/office/drawing/2014/main" id="{7486ABEF-232D-09CC-B28E-2E927E2D2407}"/>
              </a:ext>
            </a:extLst>
          </p:cNvPr>
          <p:cNvSpPr/>
          <p:nvPr/>
        </p:nvSpPr>
        <p:spPr>
          <a:xfrm>
            <a:off x="13267828" y="884971"/>
            <a:ext cx="6689557" cy="4917032"/>
          </a:xfrm>
          <a:prstGeom prst="roundRect">
            <a:avLst>
              <a:gd name="adj" fmla="val 12654"/>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3BDD91C-CBC2-F3F5-FDB1-DE30913DB8EB}"/>
              </a:ext>
            </a:extLst>
          </p:cNvPr>
          <p:cNvSpPr/>
          <p:nvPr/>
        </p:nvSpPr>
        <p:spPr>
          <a:xfrm>
            <a:off x="13315272" y="1048646"/>
            <a:ext cx="6642113" cy="646331"/>
          </a:xfrm>
          <a:prstGeom prst="rect">
            <a:avLst/>
          </a:prstGeom>
          <a:noFill/>
        </p:spPr>
        <p:txBody>
          <a:bodyPr wrap="square" lIns="91440" tIns="45720" rIns="91440" bIns="45720">
            <a:spAutoFit/>
          </a:bodyPr>
          <a:lstStyle/>
          <a:p>
            <a:pPr algn="ctr"/>
            <a:r>
              <a:rPr lang="en-US" sz="3600">
                <a:ln w="0">
                  <a:noFill/>
                </a:ln>
                <a:effectLst>
                  <a:outerShdw blurRad="38100" dist="19050" dir="2700000" algn="tl" rotWithShape="0">
                    <a:prstClr val="black">
                      <a:alpha val="40000"/>
                    </a:prstClr>
                  </a:outerShdw>
                </a:effectLst>
                <a:latin typeface="iCiel Pequena" pitchFamily="50" charset="0"/>
                <a:cs typeface="iCiel Gotham Ultra" pitchFamily="50" charset="0"/>
              </a:rPr>
              <a:t>Thứ... ngày... tháng... năm 2024</a:t>
            </a:r>
          </a:p>
        </p:txBody>
      </p:sp>
      <p:sp>
        <p:nvSpPr>
          <p:cNvPr id="4" name="Google Shape;1016;p32">
            <a:extLst>
              <a:ext uri="{FF2B5EF4-FFF2-40B4-BE49-F238E27FC236}">
                <a16:creationId xmlns:a16="http://schemas.microsoft.com/office/drawing/2014/main" id="{9CB6CD9A-AEF2-4890-D9FE-B475AAE29273}"/>
              </a:ext>
            </a:extLst>
          </p:cNvPr>
          <p:cNvSpPr txBox="1">
            <a:spLocks/>
          </p:cNvSpPr>
          <p:nvPr/>
        </p:nvSpPr>
        <p:spPr>
          <a:xfrm>
            <a:off x="14772577" y="1494571"/>
            <a:ext cx="4132281" cy="510415"/>
          </a:xfrm>
          <a:prstGeom prst="rect">
            <a:avLst/>
          </a:prstGeom>
        </p:spPr>
        <p:txBody>
          <a:bodyPr spcFirstLastPara="1" wrap="square" lIns="121900" tIns="121900" rIns="121900" bIns="12190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b="1">
                <a:solidFill>
                  <a:srgbClr val="FF0000"/>
                </a:solidFill>
                <a:latin typeface="iCiel Baliho Script" pitchFamily="2" charset="0"/>
              </a:rPr>
              <a:t>Đạo đức</a:t>
            </a:r>
            <a:endParaRPr lang="vi-VN" sz="5400" b="1">
              <a:solidFill>
                <a:srgbClr val="FF0000"/>
              </a:solidFill>
              <a:latin typeface="iCiel Baliho Script" pitchFamily="2" charset="0"/>
            </a:endParaRPr>
          </a:p>
        </p:txBody>
      </p:sp>
      <p:sp>
        <p:nvSpPr>
          <p:cNvPr id="5" name="Freeform 9">
            <a:extLst>
              <a:ext uri="{FF2B5EF4-FFF2-40B4-BE49-F238E27FC236}">
                <a16:creationId xmlns:a16="http://schemas.microsoft.com/office/drawing/2014/main" id="{93ACC948-6B54-EF8A-C659-CEDD609A9E99}"/>
              </a:ext>
            </a:extLst>
          </p:cNvPr>
          <p:cNvSpPr/>
          <p:nvPr/>
        </p:nvSpPr>
        <p:spPr>
          <a:xfrm rot="421590">
            <a:off x="20985682" y="5821269"/>
            <a:ext cx="348467" cy="545517"/>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solidFill>
                <a:prstClr val="black"/>
              </a:solidFill>
              <a:latin typeface="Calibri" panose="020F0502020204030204"/>
            </a:endParaRPr>
          </a:p>
        </p:txBody>
      </p:sp>
      <p:sp>
        <p:nvSpPr>
          <p:cNvPr id="6" name="Google Shape;1015;p32">
            <a:extLst>
              <a:ext uri="{FF2B5EF4-FFF2-40B4-BE49-F238E27FC236}">
                <a16:creationId xmlns:a16="http://schemas.microsoft.com/office/drawing/2014/main" id="{48D96120-0E64-379A-BEA9-6C314EDC562C}"/>
              </a:ext>
            </a:extLst>
          </p:cNvPr>
          <p:cNvSpPr txBox="1">
            <a:spLocks/>
          </p:cNvSpPr>
          <p:nvPr/>
        </p:nvSpPr>
        <p:spPr>
          <a:xfrm>
            <a:off x="13386289" y="3519649"/>
            <a:ext cx="6263087" cy="2123600"/>
          </a:xfrm>
          <a:prstGeom prst="rect">
            <a:avLst/>
          </a:prstGeom>
        </p:spPr>
        <p:txBody>
          <a:bodyPr spcFirstLastPara="1" wrap="square" lIns="121900" tIns="121900" rIns="121900" bIns="12190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8000">
                <a:ln w="38100">
                  <a:noFill/>
                </a:ln>
                <a:solidFill>
                  <a:srgbClr val="FF0000"/>
                </a:solidFill>
                <a:effectLst>
                  <a:outerShdw blurRad="38100" dist="38100" dir="2700000" algn="tl">
                    <a:srgbClr val="000000">
                      <a:alpha val="43137"/>
                    </a:srgbClr>
                  </a:outerShdw>
                </a:effectLst>
                <a:latin typeface="UVN Bai Sau Nang" panose="04030905020802020C03" pitchFamily="82" charset="0"/>
              </a:rPr>
              <a:t>Em bảo vệ môi trường</a:t>
            </a:r>
            <a:endParaRPr lang="vi-VN" sz="8800">
              <a:ln w="38100">
                <a:noFill/>
              </a:ln>
              <a:solidFill>
                <a:srgbClr val="FF0000"/>
              </a:solidFill>
              <a:effectLst>
                <a:outerShdw blurRad="38100" dist="38100" dir="2700000" algn="tl">
                  <a:srgbClr val="000000">
                    <a:alpha val="43137"/>
                  </a:srgbClr>
                </a:outerShdw>
              </a:effectLst>
              <a:latin typeface="UVN Bai Sau Nang" panose="04030905020802020C03" pitchFamily="82" charset="0"/>
            </a:endParaRPr>
          </a:p>
        </p:txBody>
      </p:sp>
      <p:pic>
        <p:nvPicPr>
          <p:cNvPr id="7" name="Picture 6">
            <a:extLst>
              <a:ext uri="{FF2B5EF4-FFF2-40B4-BE49-F238E27FC236}">
                <a16:creationId xmlns:a16="http://schemas.microsoft.com/office/drawing/2014/main" id="{24F857C9-0EB0-A9E0-D88C-582089F098D6}"/>
              </a:ext>
            </a:extLst>
          </p:cNvPr>
          <p:cNvPicPr>
            <a:picLocks noChangeAspect="1"/>
          </p:cNvPicPr>
          <p:nvPr/>
        </p:nvPicPr>
        <p:blipFill>
          <a:blip r:embed="rId9"/>
          <a:stretch>
            <a:fillRect/>
          </a:stretch>
        </p:blipFill>
        <p:spPr>
          <a:xfrm>
            <a:off x="5264337" y="1058904"/>
            <a:ext cx="7059780" cy="4743099"/>
          </a:xfrm>
          <a:prstGeom prst="rect">
            <a:avLst/>
          </a:prstGeom>
        </p:spPr>
      </p:pic>
    </p:spTree>
    <p:extLst>
      <p:ext uri="{BB962C8B-B14F-4D97-AF65-F5344CB8AC3E}">
        <p14:creationId xmlns:p14="http://schemas.microsoft.com/office/powerpoint/2010/main" val="3158895165"/>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Click="0" advTm="2000">
        <p:fade/>
      </p:transition>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66D983CE-8E6B-BBDF-46C8-38A5DE761870}"/>
              </a:ext>
            </a:extLst>
          </p:cNvPr>
          <p:cNvSpPr/>
          <p:nvPr/>
        </p:nvSpPr>
        <p:spPr>
          <a:xfrm rot="421590">
            <a:off x="685992" y="60305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id="{19E6061D-3AE6-8AA4-0D8A-8AB827BB4134}"/>
              </a:ext>
            </a:extLst>
          </p:cNvPr>
          <p:cNvSpPr/>
          <p:nvPr/>
        </p:nvSpPr>
        <p:spPr>
          <a:xfrm rot="421590">
            <a:off x="9498090" y="568315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
            <a:extLst>
              <a:ext uri="{FF2B5EF4-FFF2-40B4-BE49-F238E27FC236}">
                <a16:creationId xmlns:a16="http://schemas.microsoft.com/office/drawing/2014/main" id="{826DA97B-7131-02B4-5920-5703400C4C07}"/>
              </a:ext>
            </a:extLst>
          </p:cNvPr>
          <p:cNvSpPr/>
          <p:nvPr/>
        </p:nvSpPr>
        <p:spPr>
          <a:xfrm rot="1062051">
            <a:off x="8295998" y="4370388"/>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
            <a:extLst>
              <a:ext uri="{FF2B5EF4-FFF2-40B4-BE49-F238E27FC236}">
                <a16:creationId xmlns:a16="http://schemas.microsoft.com/office/drawing/2014/main" id="{0CFB298C-241E-AB66-4A94-D7412E0CE9C0}"/>
              </a:ext>
            </a:extLst>
          </p:cNvPr>
          <p:cNvSpPr/>
          <p:nvPr/>
        </p:nvSpPr>
        <p:spPr>
          <a:xfrm rot="421590">
            <a:off x="11159870" y="4947356"/>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0724231D-E7FE-F01F-C51A-87BDD6B82DDD}"/>
              </a:ext>
            </a:extLst>
          </p:cNvPr>
          <p:cNvSpPr/>
          <p:nvPr/>
        </p:nvSpPr>
        <p:spPr>
          <a:xfrm rot="421590">
            <a:off x="7838605" y="5948045"/>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BF0CF396-D6FD-393D-64E8-1A4ED911C55D}"/>
              </a:ext>
            </a:extLst>
          </p:cNvPr>
          <p:cNvSpPr/>
          <p:nvPr/>
        </p:nvSpPr>
        <p:spPr>
          <a:xfrm rot="421590">
            <a:off x="110789" y="4540769"/>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a:extLst>
              <a:ext uri="{FF2B5EF4-FFF2-40B4-BE49-F238E27FC236}">
                <a16:creationId xmlns:a16="http://schemas.microsoft.com/office/drawing/2014/main" id="{083C6EAF-D4A7-FF41-F1B2-EA855F70A9A5}"/>
              </a:ext>
            </a:extLst>
          </p:cNvPr>
          <p:cNvSpPr/>
          <p:nvPr/>
        </p:nvSpPr>
        <p:spPr>
          <a:xfrm rot="421590">
            <a:off x="9684746" y="4539500"/>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7C628586-B5E6-4B5F-9319-3A8A2CB9C7DF}"/>
              </a:ext>
            </a:extLst>
          </p:cNvPr>
          <p:cNvGrpSpPr/>
          <p:nvPr/>
        </p:nvGrpSpPr>
        <p:grpSpPr>
          <a:xfrm>
            <a:off x="6629822" y="449783"/>
            <a:ext cx="5298109" cy="2898315"/>
            <a:chOff x="6629822" y="449783"/>
            <a:chExt cx="5298109" cy="2898315"/>
          </a:xfrm>
        </p:grpSpPr>
        <p:sp>
          <p:nvSpPr>
            <p:cNvPr id="11" name="Cloud 10">
              <a:extLst>
                <a:ext uri="{FF2B5EF4-FFF2-40B4-BE49-F238E27FC236}">
                  <a16:creationId xmlns:a16="http://schemas.microsoft.com/office/drawing/2014/main" id="{1F07CB77-EB14-B2A7-64CB-0A7D3C49B180}"/>
                </a:ext>
              </a:extLst>
            </p:cNvPr>
            <p:cNvSpPr/>
            <p:nvPr/>
          </p:nvSpPr>
          <p:spPr>
            <a:xfrm>
              <a:off x="6629822" y="449783"/>
              <a:ext cx="5298109" cy="2898315"/>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8B1DFDE-36FF-8300-5952-7CB8357F68FD}"/>
                </a:ext>
              </a:extLst>
            </p:cNvPr>
            <p:cNvSpPr/>
            <p:nvPr/>
          </p:nvSpPr>
          <p:spPr>
            <a:xfrm>
              <a:off x="7233030" y="868839"/>
              <a:ext cx="4091691"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38100">
                    <a:solidFill>
                      <a:srgbClr val="00B050"/>
                    </a:solidFill>
                  </a:ln>
                  <a:solidFill>
                    <a:srgbClr val="00B050"/>
                  </a:solidFill>
                  <a:effectLst/>
                  <a:uLnTx/>
                  <a:uFillTx/>
                  <a:latin typeface="UTM Avo" panose="02040603050506020204" pitchFamily="18" charset="0"/>
                  <a:ea typeface="+mn-ea"/>
                  <a:cs typeface="Arial" panose="020B0604020202020204" pitchFamily="34" charset="0"/>
                </a:rPr>
                <a:t>Thảo</a:t>
              </a:r>
              <a:r>
                <a:rPr kumimoji="0" lang="en-US" sz="6000" b="0" i="0" u="none" strike="noStrike" kern="1200" cap="none" spc="0" normalizeH="0" noProof="0">
                  <a:ln w="38100">
                    <a:solidFill>
                      <a:srgbClr val="00B050"/>
                    </a:solidFill>
                  </a:ln>
                  <a:solidFill>
                    <a:srgbClr val="00B050"/>
                  </a:solidFill>
                  <a:effectLst/>
                  <a:uLnTx/>
                  <a:uFillTx/>
                  <a:latin typeface="UTM Avo" panose="02040603050506020204" pitchFamily="18" charset="0"/>
                  <a:ea typeface="+mn-ea"/>
                  <a:cs typeface="Arial" panose="020B0604020202020204" pitchFamily="34" charset="0"/>
                </a:rPr>
                <a:t> luận nhóm nhỏ</a:t>
              </a:r>
              <a:endParaRPr kumimoji="0" lang="vi-VN" sz="6000" b="0" i="0" u="none" strike="noStrike" kern="1200" cap="none" spc="0" normalizeH="0" baseline="0" noProof="0">
                <a:ln w="38100">
                  <a:solidFill>
                    <a:srgbClr val="00B050"/>
                  </a:solidFill>
                </a:ln>
                <a:solidFill>
                  <a:srgbClr val="00B050"/>
                </a:solidFill>
                <a:effectLst/>
                <a:uLnTx/>
                <a:uFillTx/>
                <a:latin typeface="SVN-Franko" panose="02040603050506020204" pitchFamily="18" charset="0"/>
                <a:ea typeface="+mn-ea"/>
                <a:cs typeface="Arial" panose="020B0604020202020204" pitchFamily="34" charset="0"/>
              </a:endParaRPr>
            </a:p>
          </p:txBody>
        </p:sp>
      </p:grpSp>
      <p:sp>
        <p:nvSpPr>
          <p:cNvPr id="22" name="Freeform 2">
            <a:extLst>
              <a:ext uri="{FF2B5EF4-FFF2-40B4-BE49-F238E27FC236}">
                <a16:creationId xmlns:a16="http://schemas.microsoft.com/office/drawing/2014/main" id="{80D8C453-286B-435F-9D17-24EB1BAD2941}"/>
              </a:ext>
            </a:extLst>
          </p:cNvPr>
          <p:cNvSpPr/>
          <p:nvPr/>
        </p:nvSpPr>
        <p:spPr>
          <a:xfrm>
            <a:off x="659901" y="1501715"/>
            <a:ext cx="6492824" cy="5165125"/>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186552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1000" fill="hold"/>
                                        <p:tgtEl>
                                          <p:spTgt spid="22"/>
                                        </p:tgtEl>
                                        <p:attrNameLst>
                                          <p:attrName>ppt_w</p:attrName>
                                        </p:attrNameLst>
                                      </p:cBhvr>
                                      <p:tavLst>
                                        <p:tav tm="0">
                                          <p:val>
                                            <p:fltVal val="0"/>
                                          </p:val>
                                        </p:tav>
                                        <p:tav tm="100000">
                                          <p:val>
                                            <p:strVal val="#ppt_w"/>
                                          </p:val>
                                        </p:tav>
                                      </p:tavLst>
                                    </p:anim>
                                    <p:anim calcmode="lin" valueType="num">
                                      <p:cBhvr>
                                        <p:cTn id="11" dur="1000" fill="hold"/>
                                        <p:tgtEl>
                                          <p:spTgt spid="22"/>
                                        </p:tgtEl>
                                        <p:attrNameLst>
                                          <p:attrName>ppt_h</p:attrName>
                                        </p:attrNameLst>
                                      </p:cBhvr>
                                      <p:tavLst>
                                        <p:tav tm="0">
                                          <p:val>
                                            <p:fltVal val="0"/>
                                          </p:val>
                                        </p:tav>
                                        <p:tav tm="100000">
                                          <p:val>
                                            <p:strVal val="#ppt_h"/>
                                          </p:val>
                                        </p:tav>
                                      </p:tavLst>
                                    </p:anim>
                                    <p:anim calcmode="lin" valueType="num">
                                      <p:cBhvr>
                                        <p:cTn id="12" dur="1000" fill="hold"/>
                                        <p:tgtEl>
                                          <p:spTgt spid="22"/>
                                        </p:tgtEl>
                                        <p:attrNameLst>
                                          <p:attrName>style.rotation</p:attrName>
                                        </p:attrNameLst>
                                      </p:cBhvr>
                                      <p:tavLst>
                                        <p:tav tm="0">
                                          <p:val>
                                            <p:fltVal val="90"/>
                                          </p:val>
                                        </p:tav>
                                        <p:tav tm="100000">
                                          <p:val>
                                            <p:fltVal val="0"/>
                                          </p:val>
                                        </p:tav>
                                      </p:tavLst>
                                    </p:anim>
                                    <p:animEffect transition="in" filter="fade">
                                      <p:cBhvr>
                                        <p:cTn id="1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38CDD-8A9F-B41A-71CA-E8BAAD2DC5FD}"/>
              </a:ext>
            </a:extLst>
          </p:cNvPr>
          <p:cNvGrpSpPr/>
          <p:nvPr/>
        </p:nvGrpSpPr>
        <p:grpSpPr>
          <a:xfrm>
            <a:off x="1301632" y="283496"/>
            <a:ext cx="13370009" cy="1637345"/>
            <a:chOff x="554389" y="2203568"/>
            <a:chExt cx="10145635" cy="1240588"/>
          </a:xfrm>
        </p:grpSpPr>
        <p:sp>
          <p:nvSpPr>
            <p:cNvPr id="3" name="TextBox 2">
              <a:extLst>
                <a:ext uri="{FF2B5EF4-FFF2-40B4-BE49-F238E27FC236}">
                  <a16:creationId xmlns:a16="http://schemas.microsoft.com/office/drawing/2014/main" id="{FCCABD95-75CD-71FC-FBF1-4EBB16C5A5CD}"/>
                </a:ext>
              </a:extLst>
            </p:cNvPr>
            <p:cNvSpPr txBox="1"/>
            <p:nvPr/>
          </p:nvSpPr>
          <p:spPr>
            <a:xfrm>
              <a:off x="554389" y="2203568"/>
              <a:ext cx="10145635"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TRÌNH BÀY TRƯỚC LỚP</a:t>
              </a:r>
            </a:p>
          </p:txBody>
        </p:sp>
        <p:sp>
          <p:nvSpPr>
            <p:cNvPr id="4" name="TextBox 3">
              <a:extLst>
                <a:ext uri="{FF2B5EF4-FFF2-40B4-BE49-F238E27FC236}">
                  <a16:creationId xmlns:a16="http://schemas.microsoft.com/office/drawing/2014/main" id="{8E148E7C-4ADC-5774-E363-9BB107AAFD26}"/>
                </a:ext>
              </a:extLst>
            </p:cNvPr>
            <p:cNvSpPr txBox="1"/>
            <p:nvPr/>
          </p:nvSpPr>
          <p:spPr>
            <a:xfrm>
              <a:off x="574488" y="2208212"/>
              <a:ext cx="9209236"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rPr>
                <a:t>TRÌNH BÀY TRƯỚC LỚP</a:t>
              </a:r>
              <a:endParaRPr kumimoji="0" lang="vi-VN"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endParaRPr>
            </a:p>
          </p:txBody>
        </p:sp>
      </p:grpSp>
      <p:grpSp>
        <p:nvGrpSpPr>
          <p:cNvPr id="5" name="Group 4">
            <a:extLst>
              <a:ext uri="{FF2B5EF4-FFF2-40B4-BE49-F238E27FC236}">
                <a16:creationId xmlns:a16="http://schemas.microsoft.com/office/drawing/2014/main" id="{8B64F7B6-8F9F-AABE-5D0B-85C7A1BED8DD}"/>
              </a:ext>
            </a:extLst>
          </p:cNvPr>
          <p:cNvGrpSpPr/>
          <p:nvPr/>
        </p:nvGrpSpPr>
        <p:grpSpPr>
          <a:xfrm>
            <a:off x="5131626" y="1904711"/>
            <a:ext cx="3342593" cy="2365834"/>
            <a:chOff x="228100" y="3941545"/>
            <a:chExt cx="3379022" cy="2495660"/>
          </a:xfrm>
        </p:grpSpPr>
        <p:sp>
          <p:nvSpPr>
            <p:cNvPr id="6" name="Speech Bubble: Oval 5">
              <a:extLst>
                <a:ext uri="{FF2B5EF4-FFF2-40B4-BE49-F238E27FC236}">
                  <a16:creationId xmlns:a16="http://schemas.microsoft.com/office/drawing/2014/main" id="{59A9F8C6-4813-40F4-7737-65E6A99B75A2}"/>
                </a:ext>
              </a:extLst>
            </p:cNvPr>
            <p:cNvSpPr/>
            <p:nvPr/>
          </p:nvSpPr>
          <p:spPr>
            <a:xfrm>
              <a:off x="228100" y="3941545"/>
              <a:ext cx="3379022" cy="2495660"/>
            </a:xfrm>
            <a:prstGeom prst="wedgeEllipseCallout">
              <a:avLst>
                <a:gd name="adj1" fmla="val 71241"/>
                <a:gd name="adj2" fmla="val 3640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B60A239-BCC6-45AB-692F-E9902184BFA1}"/>
                </a:ext>
              </a:extLst>
            </p:cNvPr>
            <p:cNvSpPr txBox="1"/>
            <p:nvPr/>
          </p:nvSpPr>
          <p:spPr>
            <a:xfrm>
              <a:off x="318380" y="4131003"/>
              <a:ext cx="3263288" cy="22401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Các nhóm khác quan sát</a:t>
              </a:r>
              <a:endParaRPr kumimoji="0" lang="en-029"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CE3F60D7-00F1-41B1-BC23-1D6046D139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96536" y="1598798"/>
            <a:ext cx="3342594" cy="5140002"/>
          </a:xfrm>
          <a:prstGeom prst="rect">
            <a:avLst/>
          </a:prstGeom>
          <a:effectLst>
            <a:outerShdw blurRad="63500" sx="102000" sy="102000" algn="ctr" rotWithShape="0">
              <a:prstClr val="black">
                <a:alpha val="40000"/>
              </a:prstClr>
            </a:outerShdw>
          </a:effectLst>
        </p:spPr>
      </p:pic>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68BD873-672C-481F-A831-2EF2DEFCFB4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752871" y="1555832"/>
            <a:ext cx="3342594" cy="5140002"/>
          </a:xfrm>
          <a:prstGeom prst="rect">
            <a:avLst/>
          </a:prstGeom>
          <a:effectLst>
            <a:outerShdw blurRad="63500" sx="102000" sy="102000" algn="ctr" rotWithShape="0">
              <a:prstClr val="black">
                <a:alpha val="40000"/>
              </a:prstClr>
            </a:outerShdw>
          </a:effectLst>
        </p:spPr>
      </p:pic>
      <p:grpSp>
        <p:nvGrpSpPr>
          <p:cNvPr id="23" name="Group 22">
            <a:extLst>
              <a:ext uri="{FF2B5EF4-FFF2-40B4-BE49-F238E27FC236}">
                <a16:creationId xmlns:a16="http://schemas.microsoft.com/office/drawing/2014/main" id="{3254E012-8CFB-4E00-92BF-42410A00C853}"/>
              </a:ext>
            </a:extLst>
          </p:cNvPr>
          <p:cNvGrpSpPr/>
          <p:nvPr/>
        </p:nvGrpSpPr>
        <p:grpSpPr>
          <a:xfrm>
            <a:off x="3567233" y="3673044"/>
            <a:ext cx="1784552" cy="1879064"/>
            <a:chOff x="228101" y="3941545"/>
            <a:chExt cx="1804001" cy="1982178"/>
          </a:xfrm>
        </p:grpSpPr>
        <p:sp>
          <p:nvSpPr>
            <p:cNvPr id="24" name="Speech Bubble: Oval 23">
              <a:extLst>
                <a:ext uri="{FF2B5EF4-FFF2-40B4-BE49-F238E27FC236}">
                  <a16:creationId xmlns:a16="http://schemas.microsoft.com/office/drawing/2014/main" id="{73D66766-2E93-4858-87F6-C3BC46FC3016}"/>
                </a:ext>
              </a:extLst>
            </p:cNvPr>
            <p:cNvSpPr/>
            <p:nvPr/>
          </p:nvSpPr>
          <p:spPr>
            <a:xfrm>
              <a:off x="228101" y="3941545"/>
              <a:ext cx="1804001" cy="1982178"/>
            </a:xfrm>
            <a:prstGeom prst="wedgeEllipseCallout">
              <a:avLst>
                <a:gd name="adj1" fmla="val -75503"/>
                <a:gd name="adj2" fmla="val -3995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269CEBD-4DE6-4322-8C5F-F4650EBDDB74}"/>
                </a:ext>
              </a:extLst>
            </p:cNvPr>
            <p:cNvSpPr txBox="1"/>
            <p:nvPr/>
          </p:nvSpPr>
          <p:spPr>
            <a:xfrm>
              <a:off x="228101" y="4169669"/>
              <a:ext cx="1713722"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lắng nghe</a:t>
              </a:r>
              <a:endParaRPr kumimoji="0" lang="en-029"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12A9DBE7-63C0-4ADA-8140-34C9AEFB6898}"/>
              </a:ext>
            </a:extLst>
          </p:cNvPr>
          <p:cNvGrpSpPr/>
          <p:nvPr/>
        </p:nvGrpSpPr>
        <p:grpSpPr>
          <a:xfrm>
            <a:off x="6441087" y="4556917"/>
            <a:ext cx="2619707" cy="1557868"/>
            <a:chOff x="559878" y="3548030"/>
            <a:chExt cx="2648258" cy="1643356"/>
          </a:xfrm>
        </p:grpSpPr>
        <p:sp>
          <p:nvSpPr>
            <p:cNvPr id="27" name="Speech Bubble: Oval 26">
              <a:extLst>
                <a:ext uri="{FF2B5EF4-FFF2-40B4-BE49-F238E27FC236}">
                  <a16:creationId xmlns:a16="http://schemas.microsoft.com/office/drawing/2014/main" id="{3D596D35-E36D-47BA-B9E6-E00AF2B447D1}"/>
                </a:ext>
              </a:extLst>
            </p:cNvPr>
            <p:cNvSpPr/>
            <p:nvPr/>
          </p:nvSpPr>
          <p:spPr>
            <a:xfrm>
              <a:off x="559878" y="3548030"/>
              <a:ext cx="2648258" cy="1572415"/>
            </a:xfrm>
            <a:prstGeom prst="wedgeEllipseCallout">
              <a:avLst>
                <a:gd name="adj1" fmla="val 73140"/>
                <a:gd name="adj2" fmla="val -631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96801DC-8960-4D5E-A372-F3EA4AAB3AC8}"/>
                </a:ext>
              </a:extLst>
            </p:cNvPr>
            <p:cNvSpPr txBox="1"/>
            <p:nvPr/>
          </p:nvSpPr>
          <p:spPr>
            <a:xfrm>
              <a:off x="576468" y="3665457"/>
              <a:ext cx="2482888" cy="1525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và nhận xét</a:t>
              </a:r>
              <a:endParaRPr kumimoji="0" lang="en-029"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4559977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C680DD1-4B93-ECCE-5616-182F061F591C}"/>
              </a:ext>
            </a:extLst>
          </p:cNvPr>
          <p:cNvGrpSpPr/>
          <p:nvPr/>
        </p:nvGrpSpPr>
        <p:grpSpPr>
          <a:xfrm>
            <a:off x="3866144" y="274358"/>
            <a:ext cx="8123977" cy="6299200"/>
            <a:chOff x="127000" y="307084"/>
            <a:chExt cx="7315200" cy="6299200"/>
          </a:xfrm>
        </p:grpSpPr>
        <p:pic>
          <p:nvPicPr>
            <p:cNvPr id="3" name="Picture 2">
              <a:extLst>
                <a:ext uri="{FF2B5EF4-FFF2-40B4-BE49-F238E27FC236}">
                  <a16:creationId xmlns:a16="http://schemas.microsoft.com/office/drawing/2014/main" id="{48F49B70-06C5-481C-DB9C-65033008FC3D}"/>
                </a:ext>
              </a:extLst>
            </p:cNvPr>
            <p:cNvPicPr>
              <a:picLocks noChangeAspect="1"/>
            </p:cNvPicPr>
            <p:nvPr/>
          </p:nvPicPr>
          <p:blipFill rotWithShape="1">
            <a:blip r:embed="rId2">
              <a:clrChange>
                <a:clrFrom>
                  <a:srgbClr val="57FFCB"/>
                </a:clrFrom>
                <a:clrTo>
                  <a:srgbClr val="57FFCB">
                    <a:alpha val="0"/>
                  </a:srgbClr>
                </a:clrTo>
              </a:clrChange>
              <a:extLst>
                <a:ext uri="{BEBA8EAE-BF5A-486C-A8C5-ECC9F3942E4B}">
                  <a14:imgProps xmlns:a14="http://schemas.microsoft.com/office/drawing/2010/main">
                    <a14:imgLayer r:embed="rId3">
                      <a14:imgEffect>
                        <a14:backgroundRemoval t="57700" b="84950" l="12750" r="56500">
                          <a14:foregroundMark x1="15800" y1="57700" x2="44400" y2="57950"/>
                          <a14:foregroundMark x1="55000" y1="58500" x2="55950" y2="67000"/>
                          <a14:foregroundMark x1="55950" y1="67000" x2="54150" y2="79800"/>
                          <a14:foregroundMark x1="54150" y1="79800" x2="55100" y2="82700"/>
                          <a14:foregroundMark x1="55100" y1="82700" x2="48450" y2="84800"/>
                          <a14:foregroundMark x1="48450" y1="84800" x2="35700" y2="84950"/>
                          <a14:foregroundMark x1="15250" y1="58400" x2="12785" y2="67302"/>
                          <a14:foregroundMark x1="12691" y1="75141" x2="14150" y2="83700"/>
                          <a14:foregroundMark x1="14150" y1="83700" x2="14550" y2="83900"/>
                          <a14:foregroundMark x1="12778" y1="70903" x2="12850" y2="76550"/>
                          <a14:foregroundMark x1="46350" y1="57700" x2="51800" y2="58000"/>
                          <a14:foregroundMark x1="51800" y1="58000" x2="54650" y2="62100"/>
                          <a14:foregroundMark x1="54650" y1="62100" x2="54000" y2="84150"/>
                          <a14:foregroundMark x1="55950" y1="82150" x2="56500" y2="70650"/>
                          <a14:foregroundMark x1="15250" y1="84350" x2="31850" y2="84700"/>
                          <a14:foregroundMark x1="31850" y1="84700" x2="37650" y2="84350"/>
                          <a14:foregroundMark x1="12850" y1="68300" x2="12850" y2="68300"/>
                          <a14:backgroundMark x1="12200" y1="68850" x2="12500" y2="75150"/>
                          <a14:backgroundMark x1="12300" y1="68100" x2="12350" y2="69550"/>
                          <a14:backgroundMark x1="12636" y1="68300" x2="12600" y2="70900"/>
                          <a14:backgroundMark x1="12650" y1="67300" x2="12636" y2="68300"/>
                        </a14:backgroundRemoval>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12284" t="56889" r="42793" b="14426"/>
            <a:stretch/>
          </p:blipFill>
          <p:spPr>
            <a:xfrm>
              <a:off x="127000" y="307084"/>
              <a:ext cx="7315200" cy="6299200"/>
            </a:xfrm>
            <a:prstGeom prst="rect">
              <a:avLst/>
            </a:prstGeom>
          </p:spPr>
        </p:pic>
        <p:sp>
          <p:nvSpPr>
            <p:cNvPr id="4" name="Rectangle 3">
              <a:extLst>
                <a:ext uri="{FF2B5EF4-FFF2-40B4-BE49-F238E27FC236}">
                  <a16:creationId xmlns:a16="http://schemas.microsoft.com/office/drawing/2014/main" id="{44FCFEF9-1D4E-2724-8A1F-0D09E274187A}"/>
                </a:ext>
              </a:extLst>
            </p:cNvPr>
            <p:cNvSpPr/>
            <p:nvPr/>
          </p:nvSpPr>
          <p:spPr>
            <a:xfrm>
              <a:off x="774700" y="1206500"/>
              <a:ext cx="6019800" cy="421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Freeform 10">
            <a:extLst>
              <a:ext uri="{FF2B5EF4-FFF2-40B4-BE49-F238E27FC236}">
                <a16:creationId xmlns:a16="http://schemas.microsoft.com/office/drawing/2014/main" id="{36C7DAB7-845D-3EFC-A4A9-E04B4559EEE5}"/>
              </a:ext>
            </a:extLst>
          </p:cNvPr>
          <p:cNvSpPr/>
          <p:nvPr/>
        </p:nvSpPr>
        <p:spPr>
          <a:xfrm rot="-816925">
            <a:off x="691104" y="509282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10">
            <a:extLst>
              <a:ext uri="{FF2B5EF4-FFF2-40B4-BE49-F238E27FC236}">
                <a16:creationId xmlns:a16="http://schemas.microsoft.com/office/drawing/2014/main" id="{DD3150C9-A2A2-1070-5B07-BF59BC55F67C}"/>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11">
            <a:extLst>
              <a:ext uri="{FF2B5EF4-FFF2-40B4-BE49-F238E27FC236}">
                <a16:creationId xmlns:a16="http://schemas.microsoft.com/office/drawing/2014/main" id="{3E047455-3338-C09B-7E53-092E7C527266}"/>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
            <a:extLst>
              <a:ext uri="{FF2B5EF4-FFF2-40B4-BE49-F238E27FC236}">
                <a16:creationId xmlns:a16="http://schemas.microsoft.com/office/drawing/2014/main" id="{34DAA40B-1E46-3262-B4D1-82937DC946B0}"/>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
            <a:extLst>
              <a:ext uri="{FF2B5EF4-FFF2-40B4-BE49-F238E27FC236}">
                <a16:creationId xmlns:a16="http://schemas.microsoft.com/office/drawing/2014/main" id="{60FAAF11-E03D-4121-6E70-C58ACE29E6B4}"/>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F77A625-EA00-FF7A-1DE8-6E85850A8F3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286" b="94490" l="2817" r="26577">
                        <a14:foregroundMark x1="14881" y1="24286" x2="15126" y2="32551"/>
                        <a14:foregroundMark x1="12186" y1="28878" x2="20208" y2="44082"/>
                        <a14:foregroundMark x1="12002" y1="42041" x2="12982" y2="54796"/>
                        <a14:foregroundMark x1="16105" y1="46122" x2="15860" y2="55510"/>
                        <a14:foregroundMark x1="15860" y1="55510" x2="15983" y2="55714"/>
                        <a14:foregroundMark x1="25781" y1="45918" x2="25781" y2="49796"/>
                        <a14:foregroundMark x1="11206" y1="74592" x2="11206" y2="74592"/>
                        <a14:foregroundMark x1="14881" y1="63469" x2="17208" y2="77041"/>
                        <a14:foregroundMark x1="20637" y1="66531" x2="15677" y2="79286"/>
                        <a14:foregroundMark x1="15003" y1="59286" x2="18126" y2="63367"/>
                        <a14:foregroundMark x1="22535" y1="57245" x2="17636" y2="59490"/>
                        <a14:foregroundMark x1="17636" y1="59490" x2="17636" y2="59490"/>
                        <a14:foregroundMark x1="16656" y1="60408" x2="15432" y2="62755"/>
                        <a14:foregroundMark x1="11635" y1="65000" x2="12431" y2="65204"/>
                        <a14:foregroundMark x1="21127" y1="56633" x2="21127" y2="56633"/>
                        <a14:foregroundMark x1="21555" y1="56327" x2="21678" y2="59286"/>
                        <a14:foregroundMark x1="21617" y1="55612" x2="22229" y2="58469"/>
                        <a14:foregroundMark x1="21984" y1="56429" x2="22168" y2="58469"/>
                        <a14:foregroundMark x1="22413" y1="57551" x2="22290" y2="59184"/>
                        <a14:foregroundMark x1="22107" y1="58061" x2="22596" y2="58571"/>
                        <a14:foregroundMark x1="18187" y1="57347" x2="18065" y2="59898"/>
                        <a14:foregroundMark x1="17820" y1="56531" x2="17820" y2="56531"/>
                        <a14:foregroundMark x1="10349" y1="44694" x2="11880" y2="48469"/>
                        <a14:foregroundMark x1="19290" y1="74388" x2="20048" y2="83815"/>
                        <a14:foregroundMark x1="19799" y1="85277" x2="19228" y2="87245"/>
                        <a14:foregroundMark x1="19473" y1="93061" x2="18555" y2="91531"/>
                        <a14:foregroundMark x1="20331" y1="94490" x2="19167" y2="93469"/>
                        <a14:foregroundMark x1="11926" y1="93113" x2="14146" y2="88469"/>
                        <a14:foregroundMark x1="14146" y1="88469" x2="14085" y2="88265"/>
                        <a14:foregroundMark x1="12002" y1="93223" x2="13717" y2="92449"/>
                        <a14:foregroundMark x1="10778" y1="93776" x2="11351" y2="93517"/>
                        <a14:foregroundMark x1="17820" y1="92245" x2="20576" y2="93776"/>
                        <a14:foregroundMark x1="20821" y1="93469" x2="20453" y2="94490"/>
                        <a14:foregroundMark x1="18432" y1="88980" x2="18371" y2="90306"/>
                        <a14:backgroundMark x1="18065" y1="56020" x2="18065" y2="56020"/>
                        <a14:backgroundMark x1="10594" y1="94592" x2="11084" y2="95306"/>
                        <a14:backgroundMark x1="16718" y1="83265" x2="16412" y2="85408"/>
                        <a14:backgroundMark x1="16718" y1="82041" x2="16167" y2="85816"/>
                        <a14:backgroundMark x1="20514" y1="84082" x2="20208" y2="85510"/>
                        <a14:backgroundMark x1="17024" y1="80816" x2="16412" y2="85918"/>
                        <a14:backgroundMark x1="16105" y1="23776" x2="16105" y2="23776"/>
                        <a14:backgroundMark x1="15922" y1="24490" x2="15922" y2="24490"/>
                      </a14:backgroundRemoval>
                    </a14:imgEffect>
                  </a14:imgLayer>
                </a14:imgProps>
              </a:ext>
              <a:ext uri="{28A0092B-C50C-407E-A947-70E740481C1C}">
                <a14:useLocalDpi xmlns:a14="http://schemas.microsoft.com/office/drawing/2010/main" val="0"/>
              </a:ext>
            </a:extLst>
          </a:blip>
          <a:srcRect t="18148" r="70449"/>
          <a:stretch/>
        </p:blipFill>
        <p:spPr>
          <a:xfrm>
            <a:off x="127054" y="556987"/>
            <a:ext cx="3741993" cy="6220046"/>
          </a:xfrm>
          <a:prstGeom prst="rect">
            <a:avLst/>
          </a:prstGeom>
          <a:effectLst>
            <a:outerShdw blurRad="63500" sx="102000" sy="102000" algn="ctr" rotWithShape="0">
              <a:prstClr val="black">
                <a:alpha val="40000"/>
              </a:prstClr>
            </a:outerShdw>
          </a:effectLst>
        </p:spPr>
      </p:pic>
      <p:sp>
        <p:nvSpPr>
          <p:cNvPr id="12" name="Hình chữ nhật: Góc Tròn 1">
            <a:extLst>
              <a:ext uri="{FF2B5EF4-FFF2-40B4-BE49-F238E27FC236}">
                <a16:creationId xmlns:a16="http://schemas.microsoft.com/office/drawing/2014/main" id="{C766EF7B-4DBC-D07E-DFBE-B1A464D00706}"/>
              </a:ext>
            </a:extLst>
          </p:cNvPr>
          <p:cNvSpPr/>
          <p:nvPr/>
        </p:nvSpPr>
        <p:spPr>
          <a:xfrm>
            <a:off x="4873783" y="4187844"/>
            <a:ext cx="6108700" cy="1767524"/>
          </a:xfrm>
          <a:custGeom>
            <a:avLst/>
            <a:gdLst>
              <a:gd name="connsiteX0" fmla="*/ 0 w 6108700"/>
              <a:gd name="connsiteY0" fmla="*/ 294593 h 1767524"/>
              <a:gd name="connsiteX1" fmla="*/ 294593 w 6108700"/>
              <a:gd name="connsiteY1" fmla="*/ 0 h 1767524"/>
              <a:gd name="connsiteX2" fmla="*/ 5814107 w 6108700"/>
              <a:gd name="connsiteY2" fmla="*/ 0 h 1767524"/>
              <a:gd name="connsiteX3" fmla="*/ 6108700 w 6108700"/>
              <a:gd name="connsiteY3" fmla="*/ 294593 h 1767524"/>
              <a:gd name="connsiteX4" fmla="*/ 6108700 w 6108700"/>
              <a:gd name="connsiteY4" fmla="*/ 1472931 h 1767524"/>
              <a:gd name="connsiteX5" fmla="*/ 5814107 w 6108700"/>
              <a:gd name="connsiteY5" fmla="*/ 1767524 h 1767524"/>
              <a:gd name="connsiteX6" fmla="*/ 294593 w 6108700"/>
              <a:gd name="connsiteY6" fmla="*/ 1767524 h 1767524"/>
              <a:gd name="connsiteX7" fmla="*/ 0 w 6108700"/>
              <a:gd name="connsiteY7" fmla="*/ 1472931 h 1767524"/>
              <a:gd name="connsiteX8" fmla="*/ 0 w 6108700"/>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700" h="1767524" extrusionOk="0">
                <a:moveTo>
                  <a:pt x="0" y="294593"/>
                </a:moveTo>
                <a:cubicBezTo>
                  <a:pt x="35314" y="141520"/>
                  <a:pt x="143910" y="25035"/>
                  <a:pt x="294593" y="0"/>
                </a:cubicBezTo>
                <a:cubicBezTo>
                  <a:pt x="1391336" y="215684"/>
                  <a:pt x="4372044" y="-70638"/>
                  <a:pt x="5814107" y="0"/>
                </a:cubicBezTo>
                <a:cubicBezTo>
                  <a:pt x="5967821" y="-6848"/>
                  <a:pt x="6123985" y="101078"/>
                  <a:pt x="6108700" y="294593"/>
                </a:cubicBezTo>
                <a:cubicBezTo>
                  <a:pt x="6102326" y="741061"/>
                  <a:pt x="6129739" y="927219"/>
                  <a:pt x="6108700" y="1472931"/>
                </a:cubicBezTo>
                <a:cubicBezTo>
                  <a:pt x="6065569" y="1651256"/>
                  <a:pt x="5949692" y="1763086"/>
                  <a:pt x="5814107" y="1767524"/>
                </a:cubicBezTo>
                <a:cubicBezTo>
                  <a:pt x="3432626" y="1412134"/>
                  <a:pt x="2132116" y="1831938"/>
                  <a:pt x="294593" y="1767524"/>
                </a:cubicBezTo>
                <a:cubicBezTo>
                  <a:pt x="115857" y="1764285"/>
                  <a:pt x="-35705" y="1619455"/>
                  <a:pt x="0" y="1472931"/>
                </a:cubicBezTo>
                <a:cubicBezTo>
                  <a:pt x="87100" y="1166076"/>
                  <a:pt x="20761" y="701999"/>
                  <a:pt x="0" y="294593"/>
                </a:cubicBezTo>
                <a:close/>
              </a:path>
            </a:pathLst>
          </a:custGeom>
          <a:noFill/>
          <a:ln w="57150">
            <a:noFill/>
            <a:extLst>
              <a:ext uri="{C807C97D-BFC1-408E-A445-0C87EB9F89A2}">
                <ask:lineSketchStyleProps xmlns:ask="http://schemas.microsoft.com/office/drawing/2018/sketchyshapes" sd="852854689">
                  <a:custGeom>
                    <a:avLst/>
                    <a:gdLst>
                      <a:gd name="connsiteX0" fmla="*/ 0 w 6108700"/>
                      <a:gd name="connsiteY0" fmla="*/ 294593 h 1767524"/>
                      <a:gd name="connsiteX1" fmla="*/ 294593 w 6108700"/>
                      <a:gd name="connsiteY1" fmla="*/ 0 h 1767524"/>
                      <a:gd name="connsiteX2" fmla="*/ 5814107 w 6108700"/>
                      <a:gd name="connsiteY2" fmla="*/ 0 h 1767524"/>
                      <a:gd name="connsiteX3" fmla="*/ 6108700 w 6108700"/>
                      <a:gd name="connsiteY3" fmla="*/ 294593 h 1767524"/>
                      <a:gd name="connsiteX4" fmla="*/ 6108700 w 6108700"/>
                      <a:gd name="connsiteY4" fmla="*/ 1472931 h 1767524"/>
                      <a:gd name="connsiteX5" fmla="*/ 5814107 w 6108700"/>
                      <a:gd name="connsiteY5" fmla="*/ 1767524 h 1767524"/>
                      <a:gd name="connsiteX6" fmla="*/ 294593 w 6108700"/>
                      <a:gd name="connsiteY6" fmla="*/ 1767524 h 1767524"/>
                      <a:gd name="connsiteX7" fmla="*/ 0 w 6108700"/>
                      <a:gd name="connsiteY7" fmla="*/ 1472931 h 1767524"/>
                      <a:gd name="connsiteX8" fmla="*/ 0 w 6108700"/>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700" h="1767524" extrusionOk="0">
                        <a:moveTo>
                          <a:pt x="0" y="294593"/>
                        </a:moveTo>
                        <a:cubicBezTo>
                          <a:pt x="15800" y="136201"/>
                          <a:pt x="137831" y="12369"/>
                          <a:pt x="294593" y="0"/>
                        </a:cubicBezTo>
                        <a:cubicBezTo>
                          <a:pt x="1253354" y="123000"/>
                          <a:pt x="4394337" y="-96860"/>
                          <a:pt x="5814107" y="0"/>
                        </a:cubicBezTo>
                        <a:cubicBezTo>
                          <a:pt x="5972714" y="-3119"/>
                          <a:pt x="6117223" y="114711"/>
                          <a:pt x="6108700" y="294593"/>
                        </a:cubicBezTo>
                        <a:cubicBezTo>
                          <a:pt x="6077500" y="762169"/>
                          <a:pt x="6101369" y="947657"/>
                          <a:pt x="6108700" y="1472931"/>
                        </a:cubicBezTo>
                        <a:cubicBezTo>
                          <a:pt x="6079839" y="1646086"/>
                          <a:pt x="5973686" y="1767013"/>
                          <a:pt x="5814107" y="1767524"/>
                        </a:cubicBezTo>
                        <a:cubicBezTo>
                          <a:pt x="3480570" y="1606817"/>
                          <a:pt x="2179836" y="1807191"/>
                          <a:pt x="294593" y="1767524"/>
                        </a:cubicBezTo>
                        <a:cubicBezTo>
                          <a:pt x="119341" y="1764989"/>
                          <a:pt x="-13649" y="1629447"/>
                          <a:pt x="0" y="1472931"/>
                        </a:cubicBezTo>
                        <a:cubicBezTo>
                          <a:pt x="91801" y="1149099"/>
                          <a:pt x="66706" y="684955"/>
                          <a:pt x="0" y="29459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0000"/>
                </a:solidFill>
                <a:effectLst/>
                <a:uLnTx/>
                <a:uFillTx/>
                <a:latin typeface="Calibri "/>
              </a:rPr>
              <a:t>Tranh 1</a:t>
            </a:r>
          </a:p>
          <a:p>
            <a:pPr lvl="0" algn="ctr"/>
            <a:r>
              <a:rPr lang="en-US" sz="5400" b="1">
                <a:solidFill>
                  <a:srgbClr val="00B050"/>
                </a:solidFill>
                <a:latin typeface="Calibri "/>
              </a:rPr>
              <a:t>Trồng cây xanh</a:t>
            </a:r>
            <a:endParaRPr kumimoji="0" lang="vi-VN" sz="5400" b="1" i="0" u="none" strike="noStrike" kern="1200" cap="none" spc="0" normalizeH="0" baseline="0" noProof="0" dirty="0">
              <a:ln>
                <a:noFill/>
              </a:ln>
              <a:solidFill>
                <a:srgbClr val="00B050"/>
              </a:solidFill>
              <a:effectLst/>
              <a:uLnTx/>
              <a:uFillTx/>
              <a:latin typeface="Calibri "/>
            </a:endParaRPr>
          </a:p>
        </p:txBody>
      </p:sp>
      <p:pic>
        <p:nvPicPr>
          <p:cNvPr id="13" name="Picture 12">
            <a:extLst>
              <a:ext uri="{FF2B5EF4-FFF2-40B4-BE49-F238E27FC236}">
                <a16:creationId xmlns:a16="http://schemas.microsoft.com/office/drawing/2014/main" id="{C53476D1-DBBE-4FC3-96D9-848A1FF6F8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4676" y="787581"/>
            <a:ext cx="3794903" cy="3400263"/>
          </a:xfrm>
          <a:prstGeom prst="rect">
            <a:avLst/>
          </a:prstGeom>
        </p:spPr>
      </p:pic>
    </p:spTree>
    <p:extLst>
      <p:ext uri="{BB962C8B-B14F-4D97-AF65-F5344CB8AC3E}">
        <p14:creationId xmlns:p14="http://schemas.microsoft.com/office/powerpoint/2010/main" val="23246476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C680DD1-4B93-ECCE-5616-182F061F591C}"/>
              </a:ext>
            </a:extLst>
          </p:cNvPr>
          <p:cNvGrpSpPr/>
          <p:nvPr/>
        </p:nvGrpSpPr>
        <p:grpSpPr>
          <a:xfrm>
            <a:off x="159547" y="279400"/>
            <a:ext cx="8123977" cy="6299200"/>
            <a:chOff x="127000" y="307084"/>
            <a:chExt cx="7315200" cy="6299200"/>
          </a:xfrm>
        </p:grpSpPr>
        <p:pic>
          <p:nvPicPr>
            <p:cNvPr id="3" name="Picture 2">
              <a:extLst>
                <a:ext uri="{FF2B5EF4-FFF2-40B4-BE49-F238E27FC236}">
                  <a16:creationId xmlns:a16="http://schemas.microsoft.com/office/drawing/2014/main" id="{48F49B70-06C5-481C-DB9C-65033008FC3D}"/>
                </a:ext>
              </a:extLst>
            </p:cNvPr>
            <p:cNvPicPr>
              <a:picLocks noChangeAspect="1"/>
            </p:cNvPicPr>
            <p:nvPr/>
          </p:nvPicPr>
          <p:blipFill rotWithShape="1">
            <a:blip r:embed="rId2">
              <a:clrChange>
                <a:clrFrom>
                  <a:srgbClr val="57FFCB"/>
                </a:clrFrom>
                <a:clrTo>
                  <a:srgbClr val="57FFCB">
                    <a:alpha val="0"/>
                  </a:srgbClr>
                </a:clrTo>
              </a:clrChange>
              <a:extLst>
                <a:ext uri="{BEBA8EAE-BF5A-486C-A8C5-ECC9F3942E4B}">
                  <a14:imgProps xmlns:a14="http://schemas.microsoft.com/office/drawing/2010/main">
                    <a14:imgLayer r:embed="rId3">
                      <a14:imgEffect>
                        <a14:backgroundRemoval t="57700" b="84950" l="12750" r="56500">
                          <a14:foregroundMark x1="15800" y1="57700" x2="44400" y2="57950"/>
                          <a14:foregroundMark x1="55000" y1="58500" x2="55950" y2="67000"/>
                          <a14:foregroundMark x1="55950" y1="67000" x2="54150" y2="79800"/>
                          <a14:foregroundMark x1="54150" y1="79800" x2="55100" y2="82700"/>
                          <a14:foregroundMark x1="55100" y1="82700" x2="48450" y2="84800"/>
                          <a14:foregroundMark x1="48450" y1="84800" x2="35700" y2="84950"/>
                          <a14:foregroundMark x1="15250" y1="58400" x2="12785" y2="67302"/>
                          <a14:foregroundMark x1="12691" y1="75141" x2="14150" y2="83700"/>
                          <a14:foregroundMark x1="14150" y1="83700" x2="14550" y2="83900"/>
                          <a14:foregroundMark x1="12778" y1="70903" x2="12850" y2="76550"/>
                          <a14:foregroundMark x1="46350" y1="57700" x2="51800" y2="58000"/>
                          <a14:foregroundMark x1="51800" y1="58000" x2="54650" y2="62100"/>
                          <a14:foregroundMark x1="54650" y1="62100" x2="54000" y2="84150"/>
                          <a14:foregroundMark x1="55950" y1="82150" x2="56500" y2="70650"/>
                          <a14:foregroundMark x1="15250" y1="84350" x2="31850" y2="84700"/>
                          <a14:foregroundMark x1="31850" y1="84700" x2="37650" y2="84350"/>
                          <a14:foregroundMark x1="12850" y1="68300" x2="12850" y2="68300"/>
                          <a14:backgroundMark x1="12200" y1="68850" x2="12500" y2="75150"/>
                          <a14:backgroundMark x1="12300" y1="68100" x2="12350" y2="69550"/>
                          <a14:backgroundMark x1="12636" y1="68300" x2="12600" y2="70900"/>
                          <a14:backgroundMark x1="12650" y1="67300" x2="12636" y2="68300"/>
                        </a14:backgroundRemoval>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12284" t="56889" r="42793" b="14426"/>
            <a:stretch/>
          </p:blipFill>
          <p:spPr>
            <a:xfrm>
              <a:off x="127000" y="307084"/>
              <a:ext cx="7315200" cy="6299200"/>
            </a:xfrm>
            <a:prstGeom prst="rect">
              <a:avLst/>
            </a:prstGeom>
          </p:spPr>
        </p:pic>
        <p:sp>
          <p:nvSpPr>
            <p:cNvPr id="4" name="Rectangle 3">
              <a:extLst>
                <a:ext uri="{FF2B5EF4-FFF2-40B4-BE49-F238E27FC236}">
                  <a16:creationId xmlns:a16="http://schemas.microsoft.com/office/drawing/2014/main" id="{44FCFEF9-1D4E-2724-8A1F-0D09E274187A}"/>
                </a:ext>
              </a:extLst>
            </p:cNvPr>
            <p:cNvSpPr/>
            <p:nvPr/>
          </p:nvSpPr>
          <p:spPr>
            <a:xfrm>
              <a:off x="774700" y="1206500"/>
              <a:ext cx="6019800" cy="421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Freeform 10">
            <a:extLst>
              <a:ext uri="{FF2B5EF4-FFF2-40B4-BE49-F238E27FC236}">
                <a16:creationId xmlns:a16="http://schemas.microsoft.com/office/drawing/2014/main" id="{36C7DAB7-845D-3EFC-A4A9-E04B4559EEE5}"/>
              </a:ext>
            </a:extLst>
          </p:cNvPr>
          <p:cNvSpPr/>
          <p:nvPr/>
        </p:nvSpPr>
        <p:spPr>
          <a:xfrm rot="-816925">
            <a:off x="11328352" y="597531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10">
            <a:extLst>
              <a:ext uri="{FF2B5EF4-FFF2-40B4-BE49-F238E27FC236}">
                <a16:creationId xmlns:a16="http://schemas.microsoft.com/office/drawing/2014/main" id="{DD3150C9-A2A2-1070-5B07-BF59BC55F67C}"/>
              </a:ext>
            </a:extLst>
          </p:cNvPr>
          <p:cNvSpPr/>
          <p:nvPr/>
        </p:nvSpPr>
        <p:spPr>
          <a:xfrm rot="21423536">
            <a:off x="9282137" y="5808502"/>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11">
            <a:extLst>
              <a:ext uri="{FF2B5EF4-FFF2-40B4-BE49-F238E27FC236}">
                <a16:creationId xmlns:a16="http://schemas.microsoft.com/office/drawing/2014/main" id="{3E047455-3338-C09B-7E53-092E7C527266}"/>
              </a:ext>
            </a:extLst>
          </p:cNvPr>
          <p:cNvSpPr/>
          <p:nvPr/>
        </p:nvSpPr>
        <p:spPr>
          <a:xfrm rot="421590">
            <a:off x="10528784" y="552355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
            <a:extLst>
              <a:ext uri="{FF2B5EF4-FFF2-40B4-BE49-F238E27FC236}">
                <a16:creationId xmlns:a16="http://schemas.microsoft.com/office/drawing/2014/main" id="{34DAA40B-1E46-3262-B4D1-82937DC946B0}"/>
              </a:ext>
            </a:extLst>
          </p:cNvPr>
          <p:cNvSpPr/>
          <p:nvPr/>
        </p:nvSpPr>
        <p:spPr>
          <a:xfrm rot="421590">
            <a:off x="878145" y="602484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
            <a:extLst>
              <a:ext uri="{FF2B5EF4-FFF2-40B4-BE49-F238E27FC236}">
                <a16:creationId xmlns:a16="http://schemas.microsoft.com/office/drawing/2014/main" id="{60FAAF11-E03D-4121-6E70-C58ACE29E6B4}"/>
              </a:ext>
            </a:extLst>
          </p:cNvPr>
          <p:cNvSpPr/>
          <p:nvPr/>
        </p:nvSpPr>
        <p:spPr>
          <a:xfrm rot="421590">
            <a:off x="521930" y="6200084"/>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Hình chữ nhật: Góc Tròn 1">
            <a:extLst>
              <a:ext uri="{FF2B5EF4-FFF2-40B4-BE49-F238E27FC236}">
                <a16:creationId xmlns:a16="http://schemas.microsoft.com/office/drawing/2014/main" id="{C766EF7B-4DBC-D07E-DFBE-B1A464D00706}"/>
              </a:ext>
            </a:extLst>
          </p:cNvPr>
          <p:cNvSpPr/>
          <p:nvPr/>
        </p:nvSpPr>
        <p:spPr>
          <a:xfrm>
            <a:off x="867612" y="4167371"/>
            <a:ext cx="6685356" cy="1767524"/>
          </a:xfrm>
          <a:custGeom>
            <a:avLst/>
            <a:gdLst>
              <a:gd name="connsiteX0" fmla="*/ 0 w 6685356"/>
              <a:gd name="connsiteY0" fmla="*/ 294593 h 1767524"/>
              <a:gd name="connsiteX1" fmla="*/ 322402 w 6685356"/>
              <a:gd name="connsiteY1" fmla="*/ 0 h 1767524"/>
              <a:gd name="connsiteX2" fmla="*/ 6362953 w 6685356"/>
              <a:gd name="connsiteY2" fmla="*/ 0 h 1767524"/>
              <a:gd name="connsiteX3" fmla="*/ 6685356 w 6685356"/>
              <a:gd name="connsiteY3" fmla="*/ 294593 h 1767524"/>
              <a:gd name="connsiteX4" fmla="*/ 6685356 w 6685356"/>
              <a:gd name="connsiteY4" fmla="*/ 1472931 h 1767524"/>
              <a:gd name="connsiteX5" fmla="*/ 6362953 w 6685356"/>
              <a:gd name="connsiteY5" fmla="*/ 1767524 h 1767524"/>
              <a:gd name="connsiteX6" fmla="*/ 322402 w 6685356"/>
              <a:gd name="connsiteY6" fmla="*/ 1767524 h 1767524"/>
              <a:gd name="connsiteX7" fmla="*/ 0 w 6685356"/>
              <a:gd name="connsiteY7" fmla="*/ 1472931 h 1767524"/>
              <a:gd name="connsiteX8" fmla="*/ 0 w 6685356"/>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5356" h="1767524" extrusionOk="0">
                <a:moveTo>
                  <a:pt x="0" y="294593"/>
                </a:moveTo>
                <a:cubicBezTo>
                  <a:pt x="43068" y="143227"/>
                  <a:pt x="160029" y="31509"/>
                  <a:pt x="322402" y="0"/>
                </a:cubicBezTo>
                <a:cubicBezTo>
                  <a:pt x="1407582" y="147123"/>
                  <a:pt x="4708509" y="21530"/>
                  <a:pt x="6362953" y="0"/>
                </a:cubicBezTo>
                <a:cubicBezTo>
                  <a:pt x="6517913" y="-17310"/>
                  <a:pt x="6696516" y="111017"/>
                  <a:pt x="6685356" y="294593"/>
                </a:cubicBezTo>
                <a:cubicBezTo>
                  <a:pt x="6668016" y="747880"/>
                  <a:pt x="6698243" y="932592"/>
                  <a:pt x="6685356" y="1472931"/>
                </a:cubicBezTo>
                <a:cubicBezTo>
                  <a:pt x="6624577" y="1656662"/>
                  <a:pt x="6515028" y="1763320"/>
                  <a:pt x="6362953" y="1767524"/>
                </a:cubicBezTo>
                <a:cubicBezTo>
                  <a:pt x="3745455" y="1348244"/>
                  <a:pt x="2255223" y="1874809"/>
                  <a:pt x="322402" y="1767524"/>
                </a:cubicBezTo>
                <a:cubicBezTo>
                  <a:pt x="125896" y="1764038"/>
                  <a:pt x="-42455" y="1616981"/>
                  <a:pt x="0" y="1472931"/>
                </a:cubicBezTo>
                <a:cubicBezTo>
                  <a:pt x="90576" y="1184816"/>
                  <a:pt x="44409" y="695562"/>
                  <a:pt x="0" y="294593"/>
                </a:cubicBezTo>
                <a:close/>
              </a:path>
            </a:pathLst>
          </a:custGeom>
          <a:noFill/>
          <a:ln w="57150">
            <a:noFill/>
            <a:extLst>
              <a:ext uri="{C807C97D-BFC1-408E-A445-0C87EB9F89A2}">
                <ask:lineSketchStyleProps xmlns:ask="http://schemas.microsoft.com/office/drawing/2018/sketchyshapes" sd="852854689">
                  <a:custGeom>
                    <a:avLst/>
                    <a:gdLst>
                      <a:gd name="connsiteX0" fmla="*/ 0 w 6108700"/>
                      <a:gd name="connsiteY0" fmla="*/ 294593 h 1767524"/>
                      <a:gd name="connsiteX1" fmla="*/ 294593 w 6108700"/>
                      <a:gd name="connsiteY1" fmla="*/ 0 h 1767524"/>
                      <a:gd name="connsiteX2" fmla="*/ 5814107 w 6108700"/>
                      <a:gd name="connsiteY2" fmla="*/ 0 h 1767524"/>
                      <a:gd name="connsiteX3" fmla="*/ 6108700 w 6108700"/>
                      <a:gd name="connsiteY3" fmla="*/ 294593 h 1767524"/>
                      <a:gd name="connsiteX4" fmla="*/ 6108700 w 6108700"/>
                      <a:gd name="connsiteY4" fmla="*/ 1472931 h 1767524"/>
                      <a:gd name="connsiteX5" fmla="*/ 5814107 w 6108700"/>
                      <a:gd name="connsiteY5" fmla="*/ 1767524 h 1767524"/>
                      <a:gd name="connsiteX6" fmla="*/ 294593 w 6108700"/>
                      <a:gd name="connsiteY6" fmla="*/ 1767524 h 1767524"/>
                      <a:gd name="connsiteX7" fmla="*/ 0 w 6108700"/>
                      <a:gd name="connsiteY7" fmla="*/ 1472931 h 1767524"/>
                      <a:gd name="connsiteX8" fmla="*/ 0 w 6108700"/>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700" h="1767524" extrusionOk="0">
                        <a:moveTo>
                          <a:pt x="0" y="294593"/>
                        </a:moveTo>
                        <a:cubicBezTo>
                          <a:pt x="15800" y="136201"/>
                          <a:pt x="137831" y="12369"/>
                          <a:pt x="294593" y="0"/>
                        </a:cubicBezTo>
                        <a:cubicBezTo>
                          <a:pt x="1253354" y="123000"/>
                          <a:pt x="4394337" y="-96860"/>
                          <a:pt x="5814107" y="0"/>
                        </a:cubicBezTo>
                        <a:cubicBezTo>
                          <a:pt x="5972714" y="-3119"/>
                          <a:pt x="6117223" y="114711"/>
                          <a:pt x="6108700" y="294593"/>
                        </a:cubicBezTo>
                        <a:cubicBezTo>
                          <a:pt x="6077500" y="762169"/>
                          <a:pt x="6101369" y="947657"/>
                          <a:pt x="6108700" y="1472931"/>
                        </a:cubicBezTo>
                        <a:cubicBezTo>
                          <a:pt x="6079839" y="1646086"/>
                          <a:pt x="5973686" y="1767013"/>
                          <a:pt x="5814107" y="1767524"/>
                        </a:cubicBezTo>
                        <a:cubicBezTo>
                          <a:pt x="3480570" y="1606817"/>
                          <a:pt x="2179836" y="1807191"/>
                          <a:pt x="294593" y="1767524"/>
                        </a:cubicBezTo>
                        <a:cubicBezTo>
                          <a:pt x="119341" y="1764989"/>
                          <a:pt x="-13649" y="1629447"/>
                          <a:pt x="0" y="1472931"/>
                        </a:cubicBezTo>
                        <a:cubicBezTo>
                          <a:pt x="91801" y="1149099"/>
                          <a:pt x="66706" y="684955"/>
                          <a:pt x="0" y="29459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
                <a:ea typeface="+mn-ea"/>
                <a:cs typeface="+mn-cs"/>
              </a:rPr>
              <a:t>Tranh </a:t>
            </a:r>
            <a:r>
              <a:rPr kumimoji="0" lang="en-US" sz="4000" b="1" i="0" u="none" strike="noStrike" kern="1200" cap="none" spc="0" normalizeH="0" baseline="0" noProof="0">
                <a:ln>
                  <a:noFill/>
                </a:ln>
                <a:solidFill>
                  <a:srgbClr val="FF0000"/>
                </a:solidFill>
                <a:effectLst/>
                <a:uLnTx/>
                <a:uFillTx/>
                <a:latin typeface="Calibri "/>
                <a:ea typeface="+mn-ea"/>
                <a:cs typeface="+mn-cs"/>
              </a:rPr>
              <a:t>2</a:t>
            </a:r>
            <a:endParaRPr kumimoji="0" lang="vi-VN" sz="4000" b="1" i="0" u="none" strike="noStrike" kern="1200" cap="none" spc="0" normalizeH="0" baseline="0" noProof="0">
              <a:ln>
                <a:noFill/>
              </a:ln>
              <a:solidFill>
                <a:srgbClr val="FF0000"/>
              </a:solidFill>
              <a:effectLst/>
              <a:uLnTx/>
              <a:uFillTx/>
              <a:latin typeface="Calibri "/>
              <a:ea typeface="+mn-ea"/>
              <a:cs typeface="+mn-cs"/>
            </a:endParaRPr>
          </a:p>
          <a:p>
            <a:pPr lvl="0" algn="ctr"/>
            <a:r>
              <a:rPr lang="vi-VN" sz="4400" b="1">
                <a:solidFill>
                  <a:srgbClr val="7030A0"/>
                </a:solidFill>
                <a:latin typeface="Calibri "/>
              </a:rPr>
              <a:t>Phân loại rác và bỏ rác đúng nơi quy định. </a:t>
            </a:r>
            <a:endParaRPr kumimoji="0" lang="vi-VN" sz="4400" b="1" i="0" u="none" strike="noStrike" kern="1200" cap="none" spc="0" normalizeH="0" baseline="0" noProof="0" dirty="0">
              <a:ln>
                <a:noFill/>
              </a:ln>
              <a:solidFill>
                <a:srgbClr val="7030A0"/>
              </a:solidFill>
              <a:effectLst/>
              <a:uLnTx/>
              <a:uFillTx/>
              <a:latin typeface="Calibri "/>
            </a:endParaRPr>
          </a:p>
        </p:txBody>
      </p:sp>
      <p:pic>
        <p:nvPicPr>
          <p:cNvPr id="14" name="Picture 13">
            <a:extLst>
              <a:ext uri="{FF2B5EF4-FFF2-40B4-BE49-F238E27FC236}">
                <a16:creationId xmlns:a16="http://schemas.microsoft.com/office/drawing/2014/main" id="{EB16994B-071F-423F-892D-2026B0CBB0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5824" y="676981"/>
            <a:ext cx="3883926" cy="3466911"/>
          </a:xfrm>
          <a:prstGeom prst="rect">
            <a:avLst/>
          </a:prstGeom>
        </p:spPr>
      </p:pic>
      <p:pic>
        <p:nvPicPr>
          <p:cNvPr id="15" name="Picture 14">
            <a:extLst>
              <a:ext uri="{FF2B5EF4-FFF2-40B4-BE49-F238E27FC236}">
                <a16:creationId xmlns:a16="http://schemas.microsoft.com/office/drawing/2014/main" id="{3018C2A2-1389-4AB6-9219-EF213C5DA611}"/>
              </a:ext>
            </a:extLst>
          </p:cNvPr>
          <p:cNvPicPr>
            <a:picLocks noChangeAspect="1"/>
          </p:cNvPicPr>
          <p:nvPr/>
        </p:nvPicPr>
        <p:blipFill>
          <a:blip r:embed="rId7"/>
          <a:stretch>
            <a:fillRect/>
          </a:stretch>
        </p:blipFill>
        <p:spPr>
          <a:xfrm flipH="1">
            <a:off x="8094214" y="576005"/>
            <a:ext cx="4073234" cy="5705990"/>
          </a:xfrm>
          <a:prstGeom prst="rect">
            <a:avLst/>
          </a:prstGeom>
        </p:spPr>
      </p:pic>
    </p:spTree>
    <p:extLst>
      <p:ext uri="{BB962C8B-B14F-4D97-AF65-F5344CB8AC3E}">
        <p14:creationId xmlns:p14="http://schemas.microsoft.com/office/powerpoint/2010/main" val="2226103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C680DD1-4B93-ECCE-5616-182F061F591C}"/>
              </a:ext>
            </a:extLst>
          </p:cNvPr>
          <p:cNvGrpSpPr/>
          <p:nvPr/>
        </p:nvGrpSpPr>
        <p:grpSpPr>
          <a:xfrm>
            <a:off x="3866144" y="274358"/>
            <a:ext cx="8123977" cy="6299200"/>
            <a:chOff x="127000" y="307084"/>
            <a:chExt cx="7315200" cy="6299200"/>
          </a:xfrm>
        </p:grpSpPr>
        <p:pic>
          <p:nvPicPr>
            <p:cNvPr id="3" name="Picture 2">
              <a:extLst>
                <a:ext uri="{FF2B5EF4-FFF2-40B4-BE49-F238E27FC236}">
                  <a16:creationId xmlns:a16="http://schemas.microsoft.com/office/drawing/2014/main" id="{48F49B70-06C5-481C-DB9C-65033008FC3D}"/>
                </a:ext>
              </a:extLst>
            </p:cNvPr>
            <p:cNvPicPr>
              <a:picLocks noChangeAspect="1"/>
            </p:cNvPicPr>
            <p:nvPr/>
          </p:nvPicPr>
          <p:blipFill rotWithShape="1">
            <a:blip r:embed="rId2">
              <a:clrChange>
                <a:clrFrom>
                  <a:srgbClr val="57FFCB"/>
                </a:clrFrom>
                <a:clrTo>
                  <a:srgbClr val="57FFCB">
                    <a:alpha val="0"/>
                  </a:srgbClr>
                </a:clrTo>
              </a:clrChange>
              <a:extLst>
                <a:ext uri="{BEBA8EAE-BF5A-486C-A8C5-ECC9F3942E4B}">
                  <a14:imgProps xmlns:a14="http://schemas.microsoft.com/office/drawing/2010/main">
                    <a14:imgLayer r:embed="rId3">
                      <a14:imgEffect>
                        <a14:backgroundRemoval t="57700" b="84950" l="12750" r="56500">
                          <a14:foregroundMark x1="15800" y1="57700" x2="44400" y2="57950"/>
                          <a14:foregroundMark x1="55000" y1="58500" x2="55950" y2="67000"/>
                          <a14:foregroundMark x1="55950" y1="67000" x2="54150" y2="79800"/>
                          <a14:foregroundMark x1="54150" y1="79800" x2="55100" y2="82700"/>
                          <a14:foregroundMark x1="55100" y1="82700" x2="48450" y2="84800"/>
                          <a14:foregroundMark x1="48450" y1="84800" x2="35700" y2="84950"/>
                          <a14:foregroundMark x1="15250" y1="58400" x2="12785" y2="67302"/>
                          <a14:foregroundMark x1="12691" y1="75141" x2="14150" y2="83700"/>
                          <a14:foregroundMark x1="14150" y1="83700" x2="14550" y2="83900"/>
                          <a14:foregroundMark x1="12778" y1="70903" x2="12850" y2="76550"/>
                          <a14:foregroundMark x1="46350" y1="57700" x2="51800" y2="58000"/>
                          <a14:foregroundMark x1="51800" y1="58000" x2="54650" y2="62100"/>
                          <a14:foregroundMark x1="54650" y1="62100" x2="54000" y2="84150"/>
                          <a14:foregroundMark x1="55950" y1="82150" x2="56500" y2="70650"/>
                          <a14:foregroundMark x1="15250" y1="84350" x2="31850" y2="84700"/>
                          <a14:foregroundMark x1="31850" y1="84700" x2="37650" y2="84350"/>
                          <a14:foregroundMark x1="12850" y1="68300" x2="12850" y2="68300"/>
                          <a14:backgroundMark x1="12200" y1="68850" x2="12500" y2="75150"/>
                          <a14:backgroundMark x1="12300" y1="68100" x2="12350" y2="69550"/>
                          <a14:backgroundMark x1="12636" y1="68300" x2="12600" y2="70900"/>
                          <a14:backgroundMark x1="12650" y1="67300" x2="12636" y2="68300"/>
                        </a14:backgroundRemoval>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12284" t="56889" r="42793" b="14426"/>
            <a:stretch/>
          </p:blipFill>
          <p:spPr>
            <a:xfrm>
              <a:off x="127000" y="307084"/>
              <a:ext cx="7315200" cy="6299200"/>
            </a:xfrm>
            <a:prstGeom prst="rect">
              <a:avLst/>
            </a:prstGeom>
          </p:spPr>
        </p:pic>
        <p:sp>
          <p:nvSpPr>
            <p:cNvPr id="4" name="Rectangle 3">
              <a:extLst>
                <a:ext uri="{FF2B5EF4-FFF2-40B4-BE49-F238E27FC236}">
                  <a16:creationId xmlns:a16="http://schemas.microsoft.com/office/drawing/2014/main" id="{44FCFEF9-1D4E-2724-8A1F-0D09E274187A}"/>
                </a:ext>
              </a:extLst>
            </p:cNvPr>
            <p:cNvSpPr/>
            <p:nvPr/>
          </p:nvSpPr>
          <p:spPr>
            <a:xfrm>
              <a:off x="774700" y="1206500"/>
              <a:ext cx="6019800" cy="421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Freeform 10">
            <a:extLst>
              <a:ext uri="{FF2B5EF4-FFF2-40B4-BE49-F238E27FC236}">
                <a16:creationId xmlns:a16="http://schemas.microsoft.com/office/drawing/2014/main" id="{36C7DAB7-845D-3EFC-A4A9-E04B4559EEE5}"/>
              </a:ext>
            </a:extLst>
          </p:cNvPr>
          <p:cNvSpPr/>
          <p:nvPr/>
        </p:nvSpPr>
        <p:spPr>
          <a:xfrm rot="-816925">
            <a:off x="691104" y="509282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10">
            <a:extLst>
              <a:ext uri="{FF2B5EF4-FFF2-40B4-BE49-F238E27FC236}">
                <a16:creationId xmlns:a16="http://schemas.microsoft.com/office/drawing/2014/main" id="{DD3150C9-A2A2-1070-5B07-BF59BC55F67C}"/>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11">
            <a:extLst>
              <a:ext uri="{FF2B5EF4-FFF2-40B4-BE49-F238E27FC236}">
                <a16:creationId xmlns:a16="http://schemas.microsoft.com/office/drawing/2014/main" id="{3E047455-3338-C09B-7E53-092E7C527266}"/>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
            <a:extLst>
              <a:ext uri="{FF2B5EF4-FFF2-40B4-BE49-F238E27FC236}">
                <a16:creationId xmlns:a16="http://schemas.microsoft.com/office/drawing/2014/main" id="{34DAA40B-1E46-3262-B4D1-82937DC946B0}"/>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
            <a:extLst>
              <a:ext uri="{FF2B5EF4-FFF2-40B4-BE49-F238E27FC236}">
                <a16:creationId xmlns:a16="http://schemas.microsoft.com/office/drawing/2014/main" id="{60FAAF11-E03D-4121-6E70-C58ACE29E6B4}"/>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Hình chữ nhật: Góc Tròn 1">
            <a:extLst>
              <a:ext uri="{FF2B5EF4-FFF2-40B4-BE49-F238E27FC236}">
                <a16:creationId xmlns:a16="http://schemas.microsoft.com/office/drawing/2014/main" id="{C766EF7B-4DBC-D07E-DFBE-B1A464D00706}"/>
              </a:ext>
            </a:extLst>
          </p:cNvPr>
          <p:cNvSpPr/>
          <p:nvPr/>
        </p:nvSpPr>
        <p:spPr>
          <a:xfrm>
            <a:off x="4546110" y="4030263"/>
            <a:ext cx="6724700" cy="1767524"/>
          </a:xfrm>
          <a:custGeom>
            <a:avLst/>
            <a:gdLst>
              <a:gd name="connsiteX0" fmla="*/ 0 w 6724700"/>
              <a:gd name="connsiteY0" fmla="*/ 294593 h 1767524"/>
              <a:gd name="connsiteX1" fmla="*/ 324299 w 6724700"/>
              <a:gd name="connsiteY1" fmla="*/ 0 h 1767524"/>
              <a:gd name="connsiteX2" fmla="*/ 6400400 w 6724700"/>
              <a:gd name="connsiteY2" fmla="*/ 0 h 1767524"/>
              <a:gd name="connsiteX3" fmla="*/ 6724699 w 6724700"/>
              <a:gd name="connsiteY3" fmla="*/ 294593 h 1767524"/>
              <a:gd name="connsiteX4" fmla="*/ 6724699 w 6724700"/>
              <a:gd name="connsiteY4" fmla="*/ 1472931 h 1767524"/>
              <a:gd name="connsiteX5" fmla="*/ 6400400 w 6724700"/>
              <a:gd name="connsiteY5" fmla="*/ 1767524 h 1767524"/>
              <a:gd name="connsiteX6" fmla="*/ 324299 w 6724700"/>
              <a:gd name="connsiteY6" fmla="*/ 1767524 h 1767524"/>
              <a:gd name="connsiteX7" fmla="*/ 0 w 6724700"/>
              <a:gd name="connsiteY7" fmla="*/ 1472931 h 1767524"/>
              <a:gd name="connsiteX8" fmla="*/ 0 w 6724700"/>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4700" h="1767524" extrusionOk="0">
                <a:moveTo>
                  <a:pt x="0" y="294593"/>
                </a:moveTo>
                <a:cubicBezTo>
                  <a:pt x="23767" y="137939"/>
                  <a:pt x="156211" y="21707"/>
                  <a:pt x="324299" y="0"/>
                </a:cubicBezTo>
                <a:cubicBezTo>
                  <a:pt x="1486366" y="194621"/>
                  <a:pt x="4701496" y="63070"/>
                  <a:pt x="6400400" y="0"/>
                </a:cubicBezTo>
                <a:cubicBezTo>
                  <a:pt x="6559896" y="-14631"/>
                  <a:pt x="6737424" y="107973"/>
                  <a:pt x="6724699" y="294593"/>
                </a:cubicBezTo>
                <a:cubicBezTo>
                  <a:pt x="6708375" y="746847"/>
                  <a:pt x="6730843" y="937417"/>
                  <a:pt x="6724699" y="1472931"/>
                </a:cubicBezTo>
                <a:cubicBezTo>
                  <a:pt x="6665401" y="1656059"/>
                  <a:pt x="6543633" y="1761704"/>
                  <a:pt x="6400400" y="1767524"/>
                </a:cubicBezTo>
                <a:cubicBezTo>
                  <a:pt x="3799228" y="1475573"/>
                  <a:pt x="2382301" y="1816188"/>
                  <a:pt x="324299" y="1767524"/>
                </a:cubicBezTo>
                <a:cubicBezTo>
                  <a:pt x="114205" y="1761521"/>
                  <a:pt x="-31270" y="1622088"/>
                  <a:pt x="0" y="1472931"/>
                </a:cubicBezTo>
                <a:cubicBezTo>
                  <a:pt x="93637" y="1175898"/>
                  <a:pt x="25157" y="702863"/>
                  <a:pt x="0" y="294593"/>
                </a:cubicBezTo>
                <a:close/>
              </a:path>
            </a:pathLst>
          </a:custGeom>
          <a:noFill/>
          <a:ln w="57150">
            <a:noFill/>
            <a:extLst>
              <a:ext uri="{C807C97D-BFC1-408E-A445-0C87EB9F89A2}">
                <ask:lineSketchStyleProps xmlns:ask="http://schemas.microsoft.com/office/drawing/2018/sketchyshapes" sd="852854689">
                  <a:custGeom>
                    <a:avLst/>
                    <a:gdLst>
                      <a:gd name="connsiteX0" fmla="*/ 0 w 6108700"/>
                      <a:gd name="connsiteY0" fmla="*/ 294593 h 1767524"/>
                      <a:gd name="connsiteX1" fmla="*/ 294593 w 6108700"/>
                      <a:gd name="connsiteY1" fmla="*/ 0 h 1767524"/>
                      <a:gd name="connsiteX2" fmla="*/ 5814107 w 6108700"/>
                      <a:gd name="connsiteY2" fmla="*/ 0 h 1767524"/>
                      <a:gd name="connsiteX3" fmla="*/ 6108700 w 6108700"/>
                      <a:gd name="connsiteY3" fmla="*/ 294593 h 1767524"/>
                      <a:gd name="connsiteX4" fmla="*/ 6108700 w 6108700"/>
                      <a:gd name="connsiteY4" fmla="*/ 1472931 h 1767524"/>
                      <a:gd name="connsiteX5" fmla="*/ 5814107 w 6108700"/>
                      <a:gd name="connsiteY5" fmla="*/ 1767524 h 1767524"/>
                      <a:gd name="connsiteX6" fmla="*/ 294593 w 6108700"/>
                      <a:gd name="connsiteY6" fmla="*/ 1767524 h 1767524"/>
                      <a:gd name="connsiteX7" fmla="*/ 0 w 6108700"/>
                      <a:gd name="connsiteY7" fmla="*/ 1472931 h 1767524"/>
                      <a:gd name="connsiteX8" fmla="*/ 0 w 6108700"/>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700" h="1767524" extrusionOk="0">
                        <a:moveTo>
                          <a:pt x="0" y="294593"/>
                        </a:moveTo>
                        <a:cubicBezTo>
                          <a:pt x="15800" y="136201"/>
                          <a:pt x="137831" y="12369"/>
                          <a:pt x="294593" y="0"/>
                        </a:cubicBezTo>
                        <a:cubicBezTo>
                          <a:pt x="1253354" y="123000"/>
                          <a:pt x="4394337" y="-96860"/>
                          <a:pt x="5814107" y="0"/>
                        </a:cubicBezTo>
                        <a:cubicBezTo>
                          <a:pt x="5972714" y="-3119"/>
                          <a:pt x="6117223" y="114711"/>
                          <a:pt x="6108700" y="294593"/>
                        </a:cubicBezTo>
                        <a:cubicBezTo>
                          <a:pt x="6077500" y="762169"/>
                          <a:pt x="6101369" y="947657"/>
                          <a:pt x="6108700" y="1472931"/>
                        </a:cubicBezTo>
                        <a:cubicBezTo>
                          <a:pt x="6079839" y="1646086"/>
                          <a:pt x="5973686" y="1767013"/>
                          <a:pt x="5814107" y="1767524"/>
                        </a:cubicBezTo>
                        <a:cubicBezTo>
                          <a:pt x="3480570" y="1606817"/>
                          <a:pt x="2179836" y="1807191"/>
                          <a:pt x="294593" y="1767524"/>
                        </a:cubicBezTo>
                        <a:cubicBezTo>
                          <a:pt x="119341" y="1764989"/>
                          <a:pt x="-13649" y="1629447"/>
                          <a:pt x="0" y="1472931"/>
                        </a:cubicBezTo>
                        <a:cubicBezTo>
                          <a:pt x="91801" y="1149099"/>
                          <a:pt x="66706" y="684955"/>
                          <a:pt x="0" y="29459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0000"/>
                </a:solidFill>
                <a:effectLst/>
                <a:uLnTx/>
                <a:uFillTx/>
                <a:latin typeface="Calibri "/>
                <a:ea typeface="+mn-ea"/>
                <a:cs typeface="+mn-cs"/>
              </a:rPr>
              <a:t>Tranh </a:t>
            </a:r>
            <a:r>
              <a:rPr kumimoji="0" lang="en-US" sz="4400" b="1" i="0" u="none" strike="noStrike" kern="1200" cap="none" spc="0" normalizeH="0" baseline="0" noProof="0">
                <a:ln>
                  <a:noFill/>
                </a:ln>
                <a:solidFill>
                  <a:srgbClr val="FF0000"/>
                </a:solidFill>
                <a:effectLst/>
                <a:uLnTx/>
                <a:uFillTx/>
                <a:latin typeface="Calibri "/>
                <a:ea typeface="+mn-ea"/>
                <a:cs typeface="+mn-cs"/>
              </a:rPr>
              <a:t>3</a:t>
            </a:r>
            <a:endParaRPr kumimoji="0" lang="vi-VN" sz="4400" b="1" i="0" u="none" strike="noStrike" kern="1200" cap="none" spc="0" normalizeH="0" baseline="0" noProof="0">
              <a:ln>
                <a:noFill/>
              </a:ln>
              <a:solidFill>
                <a:srgbClr val="FF0000"/>
              </a:solidFill>
              <a:effectLst/>
              <a:uLnTx/>
              <a:uFillTx/>
              <a:latin typeface="Calibri "/>
              <a:ea typeface="+mn-ea"/>
              <a:cs typeface="+mn-cs"/>
            </a:endParaRPr>
          </a:p>
          <a:p>
            <a:pPr lvl="0" algn="ctr"/>
            <a:r>
              <a:rPr lang="vi-VN" sz="4800" b="1">
                <a:solidFill>
                  <a:srgbClr val="00B0F0"/>
                </a:solidFill>
                <a:latin typeface="Calibri "/>
              </a:rPr>
              <a:t>Tiết kiệm nước sạch trong sinh hoạt. </a:t>
            </a:r>
            <a:endParaRPr kumimoji="0" lang="vi-VN" sz="4800" b="1" i="0" u="none" strike="noStrike" kern="1200" cap="none" spc="0" normalizeH="0" baseline="0" noProof="0" dirty="0">
              <a:ln>
                <a:noFill/>
              </a:ln>
              <a:solidFill>
                <a:srgbClr val="00B0F0"/>
              </a:solidFill>
              <a:effectLst/>
              <a:uLnTx/>
              <a:uFillTx/>
              <a:latin typeface="Calibri "/>
            </a:endParaRPr>
          </a:p>
        </p:txBody>
      </p:sp>
      <p:pic>
        <p:nvPicPr>
          <p:cNvPr id="14" name="Picture 13">
            <a:extLst>
              <a:ext uri="{FF2B5EF4-FFF2-40B4-BE49-F238E27FC236}">
                <a16:creationId xmlns:a16="http://schemas.microsoft.com/office/drawing/2014/main" id="{C12F52AD-AA9A-4990-BCA5-502C1798D7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1841" b="92208" l="72657" r="97675">
                        <a14:foregroundMark x1="86219" y1="23537" x2="90119" y2="23900"/>
                        <a14:foregroundMark x1="88448" y1="21841" x2="88326" y2="24263"/>
                        <a14:foregroundMark x1="83652" y1="61122" x2="84330" y2="75172"/>
                        <a14:foregroundMark x1="73771" y1="52241" x2="73771" y2="52241"/>
                        <a14:foregroundMark x1="82780" y1="39645" x2="82877" y2="44247"/>
                        <a14:foregroundMark x1="90555" y1="43319" x2="90434" y2="47598"/>
                        <a14:foregroundMark x1="80988" y1="44086" x2="85662" y2="38878"/>
                        <a14:foregroundMark x1="85662" y1="38878" x2="85662" y2="38878"/>
                        <a14:foregroundMark x1="88884" y1="44449" x2="91330" y2="42027"/>
                        <a14:foregroundMark x1="85323" y1="47759" x2="87116" y2="47598"/>
                        <a14:foregroundMark x1="91330" y1="42027" x2="90434" y2="45741"/>
                        <a14:foregroundMark x1="97118" y1="39806" x2="97118" y2="39806"/>
                        <a14:foregroundMark x1="97675" y1="39806" x2="95665" y2="39645"/>
                        <a14:foregroundMark x1="81109" y1="92208" x2="82562" y2="90190"/>
                        <a14:foregroundMark x1="87551" y1="92208" x2="86098" y2="90553"/>
                        <a14:foregroundMark x1="86219" y1="46669" x2="86098" y2="50747"/>
                        <a14:foregroundMark x1="88109" y1="47396" x2="88109" y2="47396"/>
                        <a14:backgroundMark x1="74449" y1="82600" x2="76895" y2="87202"/>
                        <a14:backgroundMark x1="83652" y1="54259" x2="83652" y2="54259"/>
                      </a14:backgroundRemoval>
                    </a14:imgEffect>
                  </a14:imgLayer>
                </a14:imgProps>
              </a:ext>
              <a:ext uri="{28A0092B-C50C-407E-A947-70E740481C1C}">
                <a14:useLocalDpi xmlns:a14="http://schemas.microsoft.com/office/drawing/2010/main" val="0"/>
              </a:ext>
            </a:extLst>
          </a:blip>
          <a:srcRect l="69665" t="17407"/>
          <a:stretch/>
        </p:blipFill>
        <p:spPr>
          <a:xfrm flipH="1">
            <a:off x="17659" y="441209"/>
            <a:ext cx="3928184" cy="6416791"/>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BE34EB1D-0D11-4573-8AD2-1FAF49F7F4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4755" y="743467"/>
            <a:ext cx="3928184" cy="3127672"/>
          </a:xfrm>
          <a:prstGeom prst="rect">
            <a:avLst/>
          </a:prstGeom>
        </p:spPr>
      </p:pic>
    </p:spTree>
    <p:extLst>
      <p:ext uri="{BB962C8B-B14F-4D97-AF65-F5344CB8AC3E}">
        <p14:creationId xmlns:p14="http://schemas.microsoft.com/office/powerpoint/2010/main" val="7550643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C680DD1-4B93-ECCE-5616-182F061F591C}"/>
              </a:ext>
            </a:extLst>
          </p:cNvPr>
          <p:cNvGrpSpPr/>
          <p:nvPr/>
        </p:nvGrpSpPr>
        <p:grpSpPr>
          <a:xfrm>
            <a:off x="159547" y="279400"/>
            <a:ext cx="8123977" cy="6299200"/>
            <a:chOff x="127000" y="307084"/>
            <a:chExt cx="7315200" cy="6299200"/>
          </a:xfrm>
        </p:grpSpPr>
        <p:pic>
          <p:nvPicPr>
            <p:cNvPr id="3" name="Picture 2">
              <a:extLst>
                <a:ext uri="{FF2B5EF4-FFF2-40B4-BE49-F238E27FC236}">
                  <a16:creationId xmlns:a16="http://schemas.microsoft.com/office/drawing/2014/main" id="{48F49B70-06C5-481C-DB9C-65033008FC3D}"/>
                </a:ext>
              </a:extLst>
            </p:cNvPr>
            <p:cNvPicPr>
              <a:picLocks noChangeAspect="1"/>
            </p:cNvPicPr>
            <p:nvPr/>
          </p:nvPicPr>
          <p:blipFill rotWithShape="1">
            <a:blip r:embed="rId2">
              <a:clrChange>
                <a:clrFrom>
                  <a:srgbClr val="57FFCB"/>
                </a:clrFrom>
                <a:clrTo>
                  <a:srgbClr val="57FFCB">
                    <a:alpha val="0"/>
                  </a:srgbClr>
                </a:clrTo>
              </a:clrChange>
              <a:extLst>
                <a:ext uri="{BEBA8EAE-BF5A-486C-A8C5-ECC9F3942E4B}">
                  <a14:imgProps xmlns:a14="http://schemas.microsoft.com/office/drawing/2010/main">
                    <a14:imgLayer r:embed="rId3">
                      <a14:imgEffect>
                        <a14:backgroundRemoval t="57700" b="84950" l="12750" r="56500">
                          <a14:foregroundMark x1="15800" y1="57700" x2="44400" y2="57950"/>
                          <a14:foregroundMark x1="55000" y1="58500" x2="55950" y2="67000"/>
                          <a14:foregroundMark x1="55950" y1="67000" x2="54150" y2="79800"/>
                          <a14:foregroundMark x1="54150" y1="79800" x2="55100" y2="82700"/>
                          <a14:foregroundMark x1="55100" y1="82700" x2="48450" y2="84800"/>
                          <a14:foregroundMark x1="48450" y1="84800" x2="35700" y2="84950"/>
                          <a14:foregroundMark x1="15250" y1="58400" x2="12785" y2="67302"/>
                          <a14:foregroundMark x1="12691" y1="75141" x2="14150" y2="83700"/>
                          <a14:foregroundMark x1="14150" y1="83700" x2="14550" y2="83900"/>
                          <a14:foregroundMark x1="12778" y1="70903" x2="12850" y2="76550"/>
                          <a14:foregroundMark x1="46350" y1="57700" x2="51800" y2="58000"/>
                          <a14:foregroundMark x1="51800" y1="58000" x2="54650" y2="62100"/>
                          <a14:foregroundMark x1="54650" y1="62100" x2="54000" y2="84150"/>
                          <a14:foregroundMark x1="55950" y1="82150" x2="56500" y2="70650"/>
                          <a14:foregroundMark x1="15250" y1="84350" x2="31850" y2="84700"/>
                          <a14:foregroundMark x1="31850" y1="84700" x2="37650" y2="84350"/>
                          <a14:foregroundMark x1="12850" y1="68300" x2="12850" y2="68300"/>
                          <a14:backgroundMark x1="12200" y1="68850" x2="12500" y2="75150"/>
                          <a14:backgroundMark x1="12300" y1="68100" x2="12350" y2="69550"/>
                          <a14:backgroundMark x1="12636" y1="68300" x2="12600" y2="70900"/>
                          <a14:backgroundMark x1="12650" y1="67300" x2="12636" y2="68300"/>
                        </a14:backgroundRemoval>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12284" t="56889" r="42793" b="14426"/>
            <a:stretch/>
          </p:blipFill>
          <p:spPr>
            <a:xfrm>
              <a:off x="127000" y="307084"/>
              <a:ext cx="7315200" cy="6299200"/>
            </a:xfrm>
            <a:prstGeom prst="rect">
              <a:avLst/>
            </a:prstGeom>
          </p:spPr>
        </p:pic>
        <p:sp>
          <p:nvSpPr>
            <p:cNvPr id="4" name="Rectangle 3">
              <a:extLst>
                <a:ext uri="{FF2B5EF4-FFF2-40B4-BE49-F238E27FC236}">
                  <a16:creationId xmlns:a16="http://schemas.microsoft.com/office/drawing/2014/main" id="{44FCFEF9-1D4E-2724-8A1F-0D09E274187A}"/>
                </a:ext>
              </a:extLst>
            </p:cNvPr>
            <p:cNvSpPr/>
            <p:nvPr/>
          </p:nvSpPr>
          <p:spPr>
            <a:xfrm>
              <a:off x="774700" y="1206500"/>
              <a:ext cx="6019800" cy="421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Freeform 10">
            <a:extLst>
              <a:ext uri="{FF2B5EF4-FFF2-40B4-BE49-F238E27FC236}">
                <a16:creationId xmlns:a16="http://schemas.microsoft.com/office/drawing/2014/main" id="{36C7DAB7-845D-3EFC-A4A9-E04B4559EEE5}"/>
              </a:ext>
            </a:extLst>
          </p:cNvPr>
          <p:cNvSpPr/>
          <p:nvPr/>
        </p:nvSpPr>
        <p:spPr>
          <a:xfrm rot="-816925">
            <a:off x="11328352" y="597531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11">
            <a:extLst>
              <a:ext uri="{FF2B5EF4-FFF2-40B4-BE49-F238E27FC236}">
                <a16:creationId xmlns:a16="http://schemas.microsoft.com/office/drawing/2014/main" id="{3E047455-3338-C09B-7E53-092E7C527266}"/>
              </a:ext>
            </a:extLst>
          </p:cNvPr>
          <p:cNvSpPr/>
          <p:nvPr/>
        </p:nvSpPr>
        <p:spPr>
          <a:xfrm rot="421590">
            <a:off x="10528784" y="552355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11">
            <a:extLst>
              <a:ext uri="{FF2B5EF4-FFF2-40B4-BE49-F238E27FC236}">
                <a16:creationId xmlns:a16="http://schemas.microsoft.com/office/drawing/2014/main" id="{34DAA40B-1E46-3262-B4D1-82937DC946B0}"/>
              </a:ext>
            </a:extLst>
          </p:cNvPr>
          <p:cNvSpPr/>
          <p:nvPr/>
        </p:nvSpPr>
        <p:spPr>
          <a:xfrm rot="421590">
            <a:off x="878145" y="602484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1">
            <a:extLst>
              <a:ext uri="{FF2B5EF4-FFF2-40B4-BE49-F238E27FC236}">
                <a16:creationId xmlns:a16="http://schemas.microsoft.com/office/drawing/2014/main" id="{60FAAF11-E03D-4121-6E70-C58ACE29E6B4}"/>
              </a:ext>
            </a:extLst>
          </p:cNvPr>
          <p:cNvSpPr/>
          <p:nvPr/>
        </p:nvSpPr>
        <p:spPr>
          <a:xfrm rot="421590">
            <a:off x="521930" y="6200084"/>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Hình chữ nhật: Góc Tròn 1">
            <a:extLst>
              <a:ext uri="{FF2B5EF4-FFF2-40B4-BE49-F238E27FC236}">
                <a16:creationId xmlns:a16="http://schemas.microsoft.com/office/drawing/2014/main" id="{C766EF7B-4DBC-D07E-DFBE-B1A464D00706}"/>
              </a:ext>
            </a:extLst>
          </p:cNvPr>
          <p:cNvSpPr/>
          <p:nvPr/>
        </p:nvSpPr>
        <p:spPr>
          <a:xfrm>
            <a:off x="484019" y="4039588"/>
            <a:ext cx="7415912" cy="1767524"/>
          </a:xfrm>
          <a:custGeom>
            <a:avLst/>
            <a:gdLst>
              <a:gd name="connsiteX0" fmla="*/ 0 w 7415912"/>
              <a:gd name="connsiteY0" fmla="*/ 294593 h 1767524"/>
              <a:gd name="connsiteX1" fmla="*/ 357633 w 7415912"/>
              <a:gd name="connsiteY1" fmla="*/ 0 h 1767524"/>
              <a:gd name="connsiteX2" fmla="*/ 7058278 w 7415912"/>
              <a:gd name="connsiteY2" fmla="*/ 0 h 1767524"/>
              <a:gd name="connsiteX3" fmla="*/ 7415911 w 7415912"/>
              <a:gd name="connsiteY3" fmla="*/ 294593 h 1767524"/>
              <a:gd name="connsiteX4" fmla="*/ 7415911 w 7415912"/>
              <a:gd name="connsiteY4" fmla="*/ 1472931 h 1767524"/>
              <a:gd name="connsiteX5" fmla="*/ 7058278 w 7415912"/>
              <a:gd name="connsiteY5" fmla="*/ 1767524 h 1767524"/>
              <a:gd name="connsiteX6" fmla="*/ 357633 w 7415912"/>
              <a:gd name="connsiteY6" fmla="*/ 1767524 h 1767524"/>
              <a:gd name="connsiteX7" fmla="*/ 0 w 7415912"/>
              <a:gd name="connsiteY7" fmla="*/ 1472931 h 1767524"/>
              <a:gd name="connsiteX8" fmla="*/ 0 w 7415912"/>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5912" h="1767524" extrusionOk="0">
                <a:moveTo>
                  <a:pt x="0" y="294593"/>
                </a:moveTo>
                <a:cubicBezTo>
                  <a:pt x="25732" y="137987"/>
                  <a:pt x="171498" y="21063"/>
                  <a:pt x="357633" y="0"/>
                </a:cubicBezTo>
                <a:cubicBezTo>
                  <a:pt x="1564950" y="152145"/>
                  <a:pt x="5122538" y="152685"/>
                  <a:pt x="7058278" y="0"/>
                </a:cubicBezTo>
                <a:cubicBezTo>
                  <a:pt x="7222579" y="-24647"/>
                  <a:pt x="7439771" y="87468"/>
                  <a:pt x="7415911" y="294593"/>
                </a:cubicBezTo>
                <a:cubicBezTo>
                  <a:pt x="7398094" y="745114"/>
                  <a:pt x="7432154" y="929544"/>
                  <a:pt x="7415911" y="1472931"/>
                </a:cubicBezTo>
                <a:cubicBezTo>
                  <a:pt x="7348805" y="1657704"/>
                  <a:pt x="7218619" y="1761549"/>
                  <a:pt x="7058278" y="1767524"/>
                </a:cubicBezTo>
                <a:cubicBezTo>
                  <a:pt x="4173309" y="1395361"/>
                  <a:pt x="2460572" y="1903510"/>
                  <a:pt x="357633" y="1767524"/>
                </a:cubicBezTo>
                <a:cubicBezTo>
                  <a:pt x="141433" y="1764293"/>
                  <a:pt x="-31742" y="1622574"/>
                  <a:pt x="0" y="1472931"/>
                </a:cubicBezTo>
                <a:cubicBezTo>
                  <a:pt x="109641" y="1155615"/>
                  <a:pt x="49569" y="696607"/>
                  <a:pt x="0" y="294593"/>
                </a:cubicBezTo>
                <a:close/>
              </a:path>
            </a:pathLst>
          </a:custGeom>
          <a:noFill/>
          <a:ln w="57150">
            <a:noFill/>
            <a:extLst>
              <a:ext uri="{C807C97D-BFC1-408E-A445-0C87EB9F89A2}">
                <ask:lineSketchStyleProps xmlns:ask="http://schemas.microsoft.com/office/drawing/2018/sketchyshapes" sd="852854689">
                  <a:custGeom>
                    <a:avLst/>
                    <a:gdLst>
                      <a:gd name="connsiteX0" fmla="*/ 0 w 6108700"/>
                      <a:gd name="connsiteY0" fmla="*/ 294593 h 1767524"/>
                      <a:gd name="connsiteX1" fmla="*/ 294593 w 6108700"/>
                      <a:gd name="connsiteY1" fmla="*/ 0 h 1767524"/>
                      <a:gd name="connsiteX2" fmla="*/ 5814107 w 6108700"/>
                      <a:gd name="connsiteY2" fmla="*/ 0 h 1767524"/>
                      <a:gd name="connsiteX3" fmla="*/ 6108700 w 6108700"/>
                      <a:gd name="connsiteY3" fmla="*/ 294593 h 1767524"/>
                      <a:gd name="connsiteX4" fmla="*/ 6108700 w 6108700"/>
                      <a:gd name="connsiteY4" fmla="*/ 1472931 h 1767524"/>
                      <a:gd name="connsiteX5" fmla="*/ 5814107 w 6108700"/>
                      <a:gd name="connsiteY5" fmla="*/ 1767524 h 1767524"/>
                      <a:gd name="connsiteX6" fmla="*/ 294593 w 6108700"/>
                      <a:gd name="connsiteY6" fmla="*/ 1767524 h 1767524"/>
                      <a:gd name="connsiteX7" fmla="*/ 0 w 6108700"/>
                      <a:gd name="connsiteY7" fmla="*/ 1472931 h 1767524"/>
                      <a:gd name="connsiteX8" fmla="*/ 0 w 6108700"/>
                      <a:gd name="connsiteY8" fmla="*/ 294593 h 17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700" h="1767524" extrusionOk="0">
                        <a:moveTo>
                          <a:pt x="0" y="294593"/>
                        </a:moveTo>
                        <a:cubicBezTo>
                          <a:pt x="15800" y="136201"/>
                          <a:pt x="137831" y="12369"/>
                          <a:pt x="294593" y="0"/>
                        </a:cubicBezTo>
                        <a:cubicBezTo>
                          <a:pt x="1253354" y="123000"/>
                          <a:pt x="4394337" y="-96860"/>
                          <a:pt x="5814107" y="0"/>
                        </a:cubicBezTo>
                        <a:cubicBezTo>
                          <a:pt x="5972714" y="-3119"/>
                          <a:pt x="6117223" y="114711"/>
                          <a:pt x="6108700" y="294593"/>
                        </a:cubicBezTo>
                        <a:cubicBezTo>
                          <a:pt x="6077500" y="762169"/>
                          <a:pt x="6101369" y="947657"/>
                          <a:pt x="6108700" y="1472931"/>
                        </a:cubicBezTo>
                        <a:cubicBezTo>
                          <a:pt x="6079839" y="1646086"/>
                          <a:pt x="5973686" y="1767013"/>
                          <a:pt x="5814107" y="1767524"/>
                        </a:cubicBezTo>
                        <a:cubicBezTo>
                          <a:pt x="3480570" y="1606817"/>
                          <a:pt x="2179836" y="1807191"/>
                          <a:pt x="294593" y="1767524"/>
                        </a:cubicBezTo>
                        <a:cubicBezTo>
                          <a:pt x="119341" y="1764989"/>
                          <a:pt x="-13649" y="1629447"/>
                          <a:pt x="0" y="1472931"/>
                        </a:cubicBezTo>
                        <a:cubicBezTo>
                          <a:pt x="91801" y="1149099"/>
                          <a:pt x="66706" y="684955"/>
                          <a:pt x="0" y="29459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
                <a:ea typeface="+mn-ea"/>
                <a:cs typeface="+mn-cs"/>
              </a:rPr>
              <a:t>Tranh </a:t>
            </a:r>
            <a:r>
              <a:rPr kumimoji="0" lang="en-US" sz="4000" b="1" i="0" u="none" strike="noStrike" kern="1200" cap="none" spc="0" normalizeH="0" baseline="0" noProof="0">
                <a:ln>
                  <a:noFill/>
                </a:ln>
                <a:solidFill>
                  <a:srgbClr val="FF0000"/>
                </a:solidFill>
                <a:effectLst/>
                <a:uLnTx/>
                <a:uFillTx/>
                <a:latin typeface="Calibri "/>
                <a:ea typeface="+mn-ea"/>
                <a:cs typeface="+mn-cs"/>
              </a:rPr>
              <a:t>4</a:t>
            </a:r>
            <a:endParaRPr kumimoji="0" lang="vi-VN" sz="4000" b="1" i="0" u="none" strike="noStrike" kern="1200" cap="none" spc="0" normalizeH="0" baseline="0" noProof="0">
              <a:ln>
                <a:noFill/>
              </a:ln>
              <a:solidFill>
                <a:srgbClr val="FF0000"/>
              </a:solidFill>
              <a:effectLst/>
              <a:uLnTx/>
              <a:uFillTx/>
              <a:latin typeface="Calibri "/>
              <a:ea typeface="+mn-ea"/>
              <a:cs typeface="+mn-cs"/>
            </a:endParaRPr>
          </a:p>
          <a:p>
            <a:pPr lvl="0" algn="ctr"/>
            <a:r>
              <a:rPr lang="vi-VN" sz="4000" b="1">
                <a:solidFill>
                  <a:srgbClr val="EC3E74"/>
                </a:solidFill>
                <a:latin typeface="Calibri "/>
              </a:rPr>
              <a:t>Sử dụng sản phẩm thân thiện với môi trường (vật liệu tái chế). </a:t>
            </a:r>
            <a:endParaRPr kumimoji="0" lang="vi-VN" sz="4000" b="1" i="0" u="none" strike="noStrike" kern="1200" cap="none" spc="0" normalizeH="0" baseline="0" noProof="0" dirty="0">
              <a:ln>
                <a:noFill/>
              </a:ln>
              <a:solidFill>
                <a:srgbClr val="EC3E74"/>
              </a:solidFill>
              <a:effectLst/>
              <a:uLnTx/>
              <a:uFillTx/>
              <a:latin typeface="Calibri "/>
            </a:endParaRPr>
          </a:p>
        </p:txBody>
      </p:sp>
      <p:pic>
        <p:nvPicPr>
          <p:cNvPr id="13" name="Picture 12">
            <a:extLst>
              <a:ext uri="{FF2B5EF4-FFF2-40B4-BE49-F238E27FC236}">
                <a16:creationId xmlns:a16="http://schemas.microsoft.com/office/drawing/2014/main" id="{48EBE3E4-B38A-4443-8396-89B89434533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592" b="95000" l="73546" r="97061">
                        <a14:foregroundMark x1="86957" y1="29592" x2="91121" y2="34184"/>
                        <a14:foregroundMark x1="85671" y1="28469" x2="81751" y2="35102"/>
                        <a14:foregroundMark x1="80772" y1="33265" x2="79486" y2="38265"/>
                        <a14:foregroundMark x1="79486" y1="32959" x2="78751" y2="40306"/>
                        <a14:foregroundMark x1="78751" y1="40306" x2="78751" y2="40306"/>
                        <a14:foregroundMark x1="87385" y1="24592" x2="89100" y2="24796"/>
                        <a14:foregroundMark x1="86712" y1="90816" x2="87875" y2="94490"/>
                        <a14:foregroundMark x1="82547" y1="91633" x2="81690" y2="94592"/>
                        <a14:foregroundMark x1="87079" y1="91633" x2="88181" y2="92347"/>
                        <a14:foregroundMark x1="88671" y1="94490" x2="88671" y2="94490"/>
                        <a14:foregroundMark x1="87508" y1="93980" x2="87508" y2="93980"/>
                        <a14:foregroundMark x1="86957" y1="94286" x2="86957" y2="94286"/>
                        <a14:foregroundMark x1="86467" y1="93673" x2="86467" y2="93673"/>
                        <a14:foregroundMark x1="89222" y1="93980" x2="89222" y2="93980"/>
                        <a14:foregroundMark x1="86405" y1="92347" x2="86405" y2="92347"/>
                        <a14:foregroundMark x1="86589" y1="93265" x2="86589" y2="93265"/>
                        <a14:foregroundMark x1="86160" y1="92959" x2="86160" y2="92959"/>
                        <a14:foregroundMark x1="83160" y1="92959" x2="83160" y2="92959"/>
                        <a14:foregroundMark x1="83160" y1="93469" x2="83160" y2="93469"/>
                        <a14:foregroundMark x1="83160" y1="93469" x2="83160" y2="93469"/>
                        <a14:foregroundMark x1="81996" y1="94796" x2="81996" y2="94796"/>
                        <a14:foregroundMark x1="81874" y1="95000" x2="81874" y2="95000"/>
                        <a14:foregroundMark x1="82486" y1="94592" x2="82486" y2="94592"/>
                        <a14:foregroundMark x1="83282" y1="93469" x2="83282" y2="93469"/>
                        <a14:foregroundMark x1="83588" y1="93163" x2="83588" y2="93163"/>
                        <a14:foregroundMark x1="83895" y1="92653" x2="83895" y2="92653"/>
                        <a14:foregroundMark x1="81261" y1="94796" x2="81261" y2="94796"/>
                        <a14:foregroundMark x1="80894" y1="94286" x2="80894" y2="94286"/>
                        <a14:foregroundMark x1="95897" y1="43878" x2="95897" y2="43878"/>
                        <a14:foregroundMark x1="96938" y1="42143" x2="96938" y2="42143"/>
                        <a14:backgroundMark x1="89284" y1="68878" x2="89284" y2="68878"/>
                        <a14:backgroundMark x1="89222" y1="69898" x2="89222" y2="69898"/>
                        <a14:backgroundMark x1="89284" y1="69694" x2="89284" y2="69694"/>
                      </a14:backgroundRemoval>
                    </a14:imgEffect>
                  </a14:imgLayer>
                </a14:imgProps>
              </a:ext>
              <a:ext uri="{28A0092B-C50C-407E-A947-70E740481C1C}">
                <a14:useLocalDpi xmlns:a14="http://schemas.microsoft.com/office/drawing/2010/main" val="0"/>
              </a:ext>
            </a:extLst>
          </a:blip>
          <a:srcRect l="70652" t="19653" r="-203" b="-1504"/>
          <a:stretch/>
        </p:blipFill>
        <p:spPr>
          <a:xfrm>
            <a:off x="8094776" y="257830"/>
            <a:ext cx="3937677" cy="6545318"/>
          </a:xfrm>
          <a:prstGeom prst="rect">
            <a:avLst/>
          </a:prstGeom>
          <a:effectLst>
            <a:outerShdw blurRad="63500" sx="102000" sy="102000" algn="ctr" rotWithShape="0">
              <a:prstClr val="black">
                <a:alpha val="40000"/>
              </a:prstClr>
            </a:outerShdw>
          </a:effectLst>
        </p:spPr>
      </p:pic>
      <p:sp>
        <p:nvSpPr>
          <p:cNvPr id="6" name="Freeform 10">
            <a:extLst>
              <a:ext uri="{FF2B5EF4-FFF2-40B4-BE49-F238E27FC236}">
                <a16:creationId xmlns:a16="http://schemas.microsoft.com/office/drawing/2014/main" id="{DD3150C9-A2A2-1070-5B07-BF59BC55F67C}"/>
              </a:ext>
            </a:extLst>
          </p:cNvPr>
          <p:cNvSpPr/>
          <p:nvPr/>
        </p:nvSpPr>
        <p:spPr>
          <a:xfrm rot="21423536">
            <a:off x="9282137" y="5808502"/>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DC80745C-49BA-4540-9CFF-3A5AD6A2B7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7818" y="694873"/>
            <a:ext cx="4074701" cy="3247950"/>
          </a:xfrm>
          <a:prstGeom prst="rect">
            <a:avLst/>
          </a:prstGeom>
        </p:spPr>
      </p:pic>
    </p:spTree>
    <p:extLst>
      <p:ext uri="{BB962C8B-B14F-4D97-AF65-F5344CB8AC3E}">
        <p14:creationId xmlns:p14="http://schemas.microsoft.com/office/powerpoint/2010/main" val="30819983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A Teacher Teaching in Classroom 1128665 Vector Art at Vecteezy">
            <a:extLst>
              <a:ext uri="{FF2B5EF4-FFF2-40B4-BE49-F238E27FC236}">
                <a16:creationId xmlns:a16="http://schemas.microsoft.com/office/drawing/2014/main" id="{BF6FC4BF-1025-EC28-9B6D-41F6B18A70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36" b="1202"/>
          <a:stretch/>
        </p:blipFill>
        <p:spPr bwMode="auto">
          <a:xfrm>
            <a:off x="-14855" y="21150"/>
            <a:ext cx="12192000" cy="6861564"/>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Group 4">
            <a:extLst>
              <a:ext uri="{FF2B5EF4-FFF2-40B4-BE49-F238E27FC236}">
                <a16:creationId xmlns:a16="http://schemas.microsoft.com/office/drawing/2014/main" id="{626BC3B8-5BFF-44BE-84D5-39DD4C4DE331}"/>
              </a:ext>
            </a:extLst>
          </p:cNvPr>
          <p:cNvGrpSpPr/>
          <p:nvPr/>
        </p:nvGrpSpPr>
        <p:grpSpPr>
          <a:xfrm>
            <a:off x="4424942" y="354048"/>
            <a:ext cx="6995194" cy="1720015"/>
            <a:chOff x="109503" y="1709424"/>
            <a:chExt cx="18482116" cy="759783"/>
          </a:xfrm>
        </p:grpSpPr>
        <p:sp>
          <p:nvSpPr>
            <p:cNvPr id="6" name="Speech Bubble: Rectangle with Corners Rounded 5">
              <a:extLst>
                <a:ext uri="{FF2B5EF4-FFF2-40B4-BE49-F238E27FC236}">
                  <a16:creationId xmlns:a16="http://schemas.microsoft.com/office/drawing/2014/main" id="{1AEE2EAD-CC21-4E4B-BE47-20EA2B42225A}"/>
                </a:ext>
              </a:extLst>
            </p:cNvPr>
            <p:cNvSpPr/>
            <p:nvPr/>
          </p:nvSpPr>
          <p:spPr>
            <a:xfrm>
              <a:off x="109503" y="1709424"/>
              <a:ext cx="18482116" cy="759783"/>
            </a:xfrm>
            <a:prstGeom prst="wedgeRoundRectCallout">
              <a:avLst>
                <a:gd name="adj1" fmla="val -58477"/>
                <a:gd name="adj2" fmla="val 30847"/>
                <a:gd name="adj3" fmla="val 16667"/>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93075765-7658-4B1C-9025-60825852BAF7}"/>
                </a:ext>
              </a:extLst>
            </p:cNvPr>
            <p:cNvSpPr txBox="1"/>
            <p:nvPr/>
          </p:nvSpPr>
          <p:spPr>
            <a:xfrm>
              <a:off x="109503" y="1735054"/>
              <a:ext cx="18482116" cy="7341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a:ln w="0"/>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K</a:t>
              </a:r>
              <a:r>
                <a:rPr lang="vi-VN" sz="3400" b="1">
                  <a:ln w="0"/>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ể thêm một số việc làm cụ thể khác để bảo vệ môi trường sống ở nhà, ở trường, ở nơi công cộng</a:t>
              </a:r>
            </a:p>
          </p:txBody>
        </p:sp>
      </p:grpSp>
      <p:grpSp>
        <p:nvGrpSpPr>
          <p:cNvPr id="8" name="Group 7">
            <a:extLst>
              <a:ext uri="{FF2B5EF4-FFF2-40B4-BE49-F238E27FC236}">
                <a16:creationId xmlns:a16="http://schemas.microsoft.com/office/drawing/2014/main" id="{A6067000-822A-44DB-93AB-F3D80F771104}"/>
              </a:ext>
            </a:extLst>
          </p:cNvPr>
          <p:cNvGrpSpPr/>
          <p:nvPr/>
        </p:nvGrpSpPr>
        <p:grpSpPr>
          <a:xfrm flipH="1">
            <a:off x="9841717" y="2279438"/>
            <a:ext cx="2335428" cy="2186593"/>
            <a:chOff x="36581" y="3941544"/>
            <a:chExt cx="3548101" cy="2306583"/>
          </a:xfrm>
        </p:grpSpPr>
        <p:sp>
          <p:nvSpPr>
            <p:cNvPr id="9" name="Speech Bubble: Oval 8">
              <a:extLst>
                <a:ext uri="{FF2B5EF4-FFF2-40B4-BE49-F238E27FC236}">
                  <a16:creationId xmlns:a16="http://schemas.microsoft.com/office/drawing/2014/main" id="{DAC761D8-E64F-4B2F-8637-B49D8DFB427E}"/>
                </a:ext>
              </a:extLst>
            </p:cNvPr>
            <p:cNvSpPr/>
            <p:nvPr/>
          </p:nvSpPr>
          <p:spPr>
            <a:xfrm>
              <a:off x="36581" y="3941544"/>
              <a:ext cx="3548101" cy="2306583"/>
            </a:xfrm>
            <a:prstGeom prst="wedgeEllipseCallout">
              <a:avLst>
                <a:gd name="adj1" fmla="val 56355"/>
                <a:gd name="adj2" fmla="val 3404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EFFC32-8D35-4C22-8FE5-8644125C8DCB}"/>
                </a:ext>
              </a:extLst>
            </p:cNvPr>
            <p:cNvSpPr txBox="1"/>
            <p:nvPr/>
          </p:nvSpPr>
          <p:spPr>
            <a:xfrm>
              <a:off x="186767" y="4131003"/>
              <a:ext cx="3223036" cy="18505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Tắt điện khi không sử dụng</a:t>
              </a:r>
              <a:endParaRPr kumimoji="0" lang="en-029" sz="36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E56450E6-EAEB-454F-AC3D-DEE5FD18A8D5}"/>
              </a:ext>
            </a:extLst>
          </p:cNvPr>
          <p:cNvGrpSpPr/>
          <p:nvPr/>
        </p:nvGrpSpPr>
        <p:grpSpPr>
          <a:xfrm flipH="1">
            <a:off x="3929444" y="2333920"/>
            <a:ext cx="2669061" cy="1558458"/>
            <a:chOff x="-470285" y="3941544"/>
            <a:chExt cx="4054973" cy="1643979"/>
          </a:xfrm>
        </p:grpSpPr>
        <p:sp>
          <p:nvSpPr>
            <p:cNvPr id="16" name="Speech Bubble: Oval 15">
              <a:extLst>
                <a:ext uri="{FF2B5EF4-FFF2-40B4-BE49-F238E27FC236}">
                  <a16:creationId xmlns:a16="http://schemas.microsoft.com/office/drawing/2014/main" id="{AF1CB19C-17C7-4441-9FBF-A47353509266}"/>
                </a:ext>
              </a:extLst>
            </p:cNvPr>
            <p:cNvSpPr/>
            <p:nvPr/>
          </p:nvSpPr>
          <p:spPr>
            <a:xfrm>
              <a:off x="-470285" y="3941544"/>
              <a:ext cx="4054973" cy="1643979"/>
            </a:xfrm>
            <a:prstGeom prst="wedgeEllipseCallout">
              <a:avLst>
                <a:gd name="adj1" fmla="val 56355"/>
                <a:gd name="adj2" fmla="val 3404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5173EC3-FD40-47D0-9073-C75954796152}"/>
                </a:ext>
              </a:extLst>
            </p:cNvPr>
            <p:cNvSpPr txBox="1"/>
            <p:nvPr/>
          </p:nvSpPr>
          <p:spPr>
            <a:xfrm>
              <a:off x="-138298" y="4131003"/>
              <a:ext cx="3548101" cy="12661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Không xả rác bừa bãi</a:t>
              </a:r>
              <a:endParaRPr kumimoji="0" lang="en-029" sz="36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18" name="Group 17">
            <a:extLst>
              <a:ext uri="{FF2B5EF4-FFF2-40B4-BE49-F238E27FC236}">
                <a16:creationId xmlns:a16="http://schemas.microsoft.com/office/drawing/2014/main" id="{B323076F-6EB2-41EB-A094-141336AEBDFB}"/>
              </a:ext>
            </a:extLst>
          </p:cNvPr>
          <p:cNvGrpSpPr/>
          <p:nvPr/>
        </p:nvGrpSpPr>
        <p:grpSpPr>
          <a:xfrm flipH="1">
            <a:off x="4424942" y="4311562"/>
            <a:ext cx="3115349" cy="2127253"/>
            <a:chOff x="-1148308" y="3890358"/>
            <a:chExt cx="4732997" cy="2243986"/>
          </a:xfrm>
        </p:grpSpPr>
        <p:sp>
          <p:nvSpPr>
            <p:cNvPr id="19" name="Speech Bubble: Oval 18">
              <a:extLst>
                <a:ext uri="{FF2B5EF4-FFF2-40B4-BE49-F238E27FC236}">
                  <a16:creationId xmlns:a16="http://schemas.microsoft.com/office/drawing/2014/main" id="{E7555C1A-CF48-4EE4-A604-220FCA995C3E}"/>
                </a:ext>
              </a:extLst>
            </p:cNvPr>
            <p:cNvSpPr/>
            <p:nvPr/>
          </p:nvSpPr>
          <p:spPr>
            <a:xfrm>
              <a:off x="-1148308" y="3890358"/>
              <a:ext cx="4732997" cy="2243986"/>
            </a:xfrm>
            <a:prstGeom prst="wedgeEllipseCallout">
              <a:avLst>
                <a:gd name="adj1" fmla="val -59454"/>
                <a:gd name="adj2" fmla="val -393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08677DE-D743-4EAE-B342-F93E624CAE83}"/>
                </a:ext>
              </a:extLst>
            </p:cNvPr>
            <p:cNvSpPr txBox="1"/>
            <p:nvPr/>
          </p:nvSpPr>
          <p:spPr>
            <a:xfrm>
              <a:off x="-1065697" y="4188358"/>
              <a:ext cx="4268396" cy="18505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Sử dụng chai nhựa làm đồ tái chế.</a:t>
              </a:r>
              <a:endParaRPr kumimoji="0" lang="en-029" sz="3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1" name="Group 20">
            <a:extLst>
              <a:ext uri="{FF2B5EF4-FFF2-40B4-BE49-F238E27FC236}">
                <a16:creationId xmlns:a16="http://schemas.microsoft.com/office/drawing/2014/main" id="{04D73BD9-D6B9-4CE1-925D-DD59027CE4BD}"/>
              </a:ext>
            </a:extLst>
          </p:cNvPr>
          <p:cNvGrpSpPr/>
          <p:nvPr/>
        </p:nvGrpSpPr>
        <p:grpSpPr>
          <a:xfrm>
            <a:off x="216676" y="1929332"/>
            <a:ext cx="1827881" cy="2592098"/>
            <a:chOff x="-470285" y="3941544"/>
            <a:chExt cx="4054973" cy="1660309"/>
          </a:xfrm>
        </p:grpSpPr>
        <p:sp>
          <p:nvSpPr>
            <p:cNvPr id="22" name="Speech Bubble: Oval 21">
              <a:extLst>
                <a:ext uri="{FF2B5EF4-FFF2-40B4-BE49-F238E27FC236}">
                  <a16:creationId xmlns:a16="http://schemas.microsoft.com/office/drawing/2014/main" id="{03C68BA0-3B3F-436D-A00F-0856C49AE4BF}"/>
                </a:ext>
              </a:extLst>
            </p:cNvPr>
            <p:cNvSpPr/>
            <p:nvPr/>
          </p:nvSpPr>
          <p:spPr>
            <a:xfrm>
              <a:off x="-470285" y="3941544"/>
              <a:ext cx="4054973" cy="1643979"/>
            </a:xfrm>
            <a:prstGeom prst="wedgeEllipseCallout">
              <a:avLst>
                <a:gd name="adj1" fmla="val 56355"/>
                <a:gd name="adj2" fmla="val 3404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299A5F1-FB43-40C2-919B-72A36F5186E5}"/>
                </a:ext>
              </a:extLst>
            </p:cNvPr>
            <p:cNvSpPr txBox="1"/>
            <p:nvPr/>
          </p:nvSpPr>
          <p:spPr>
            <a:xfrm>
              <a:off x="-216850" y="4006858"/>
              <a:ext cx="3548102" cy="159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Kh</a:t>
              </a:r>
              <a:r>
                <a:rPr lang="en-US" sz="3600" b="1">
                  <a:ln w="0"/>
                  <a:solidFill>
                    <a:srgbClr val="7030A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ông hái hoa bẻ cành </a:t>
              </a:r>
              <a:endParaRPr kumimoji="0" lang="en-029" sz="3600" b="1"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73073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07D27312-EF60-992E-E234-0D2CC6C1C643}"/>
              </a:ext>
            </a:extLst>
          </p:cNvPr>
          <p:cNvGrpSpPr/>
          <p:nvPr/>
        </p:nvGrpSpPr>
        <p:grpSpPr>
          <a:xfrm flipV="1">
            <a:off x="309124" y="840258"/>
            <a:ext cx="7982260" cy="6017740"/>
            <a:chOff x="692006" y="116442"/>
            <a:chExt cx="11176173" cy="2919244"/>
          </a:xfrm>
        </p:grpSpPr>
        <p:sp>
          <p:nvSpPr>
            <p:cNvPr id="3" name="矩形 16">
              <a:extLst>
                <a:ext uri="{FF2B5EF4-FFF2-40B4-BE49-F238E27FC236}">
                  <a16:creationId xmlns:a16="http://schemas.microsoft.com/office/drawing/2014/main" id="{D1064864-5CE4-D408-6778-04C52F06596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ED5D0512-1E00-1336-B17A-9E97B38E079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7A52E9CA-BC53-A5F1-5847-090111497699}"/>
              </a:ext>
            </a:extLst>
          </p:cNvPr>
          <p:cNvSpPr txBox="1"/>
          <p:nvPr/>
        </p:nvSpPr>
        <p:spPr>
          <a:xfrm>
            <a:off x="675361" y="1340749"/>
            <a:ext cx="7258040" cy="5016758"/>
          </a:xfrm>
          <a:prstGeom prst="rect">
            <a:avLst/>
          </a:prstGeom>
          <a:noFill/>
        </p:spPr>
        <p:txBody>
          <a:bodyPr wrap="square">
            <a:spAutoFit/>
          </a:bodyPr>
          <a:lstStyle/>
          <a:p>
            <a:pPr algn="just"/>
            <a:r>
              <a:rPr lang="vi-VN" sz="3200" b="1" i="0">
                <a:solidFill>
                  <a:srgbClr val="0070C0"/>
                </a:solidFill>
                <a:effectLst/>
                <a:latin typeface="Calibri "/>
              </a:rPr>
              <a:t>– Trồng và bảo vệ cây xanh, không hái hoa, bẻ cành, tàn phá cây xanh.</a:t>
            </a:r>
          </a:p>
          <a:p>
            <a:pPr algn="just"/>
            <a:r>
              <a:rPr lang="vi-VN" sz="3200" b="1" i="0">
                <a:solidFill>
                  <a:srgbClr val="0070C0"/>
                </a:solidFill>
                <a:effectLst/>
                <a:latin typeface="Calibri "/>
              </a:rPr>
              <a:t>– Phân loại rác thải, bỏ rác đúng nơi quy định và biết nhắc nhở mọi người giữ gìn vệ sinh ở nhà, ở trường, ở nơi công cộng. </a:t>
            </a:r>
          </a:p>
          <a:p>
            <a:pPr algn="just"/>
            <a:r>
              <a:rPr lang="vi-VN" sz="3200" b="1" i="0">
                <a:solidFill>
                  <a:srgbClr val="0070C0"/>
                </a:solidFill>
                <a:effectLst/>
                <a:latin typeface="Calibri "/>
              </a:rPr>
              <a:t>– Tiết kiệm điện và nước sạch trong sinh hoạt. </a:t>
            </a:r>
          </a:p>
          <a:p>
            <a:pPr algn="just"/>
            <a:r>
              <a:rPr lang="vi-VN" sz="3200" b="1" i="0">
                <a:solidFill>
                  <a:srgbClr val="0070C0"/>
                </a:solidFill>
                <a:effectLst/>
                <a:latin typeface="Calibri "/>
              </a:rPr>
              <a:t>– Sử dụng các vật liệu tái chế (có thể sử dụng nhiều lần) để sinh hoạt như: bao vải, li thuỷ tinh, bình nước xách tay,…</a:t>
            </a:r>
          </a:p>
        </p:txBody>
      </p:sp>
      <p:sp>
        <p:nvSpPr>
          <p:cNvPr id="8" name="TextBox 7">
            <a:extLst>
              <a:ext uri="{FF2B5EF4-FFF2-40B4-BE49-F238E27FC236}">
                <a16:creationId xmlns:a16="http://schemas.microsoft.com/office/drawing/2014/main" id="{86A72BC5-13BB-7A84-59DB-68F610E1FC1F}"/>
              </a:ext>
            </a:extLst>
          </p:cNvPr>
          <p:cNvSpPr txBox="1"/>
          <p:nvPr/>
        </p:nvSpPr>
        <p:spPr>
          <a:xfrm>
            <a:off x="2211961" y="0"/>
            <a:ext cx="7181455" cy="1569660"/>
          </a:xfrm>
          <a:prstGeom prst="rect">
            <a:avLst/>
          </a:prstGeom>
          <a:noFill/>
        </p:spPr>
        <p:txBody>
          <a:bodyPr wrap="square">
            <a:spAutoFit/>
          </a:bodyPr>
          <a:lstStyle/>
          <a:p>
            <a:pPr algn="just"/>
            <a:r>
              <a:rPr lang="vi-VN" sz="9600" b="1">
                <a:ln w="28575">
                  <a:solidFill>
                    <a:sysClr val="windowText" lastClr="000000"/>
                  </a:solidFill>
                </a:ln>
                <a:solidFill>
                  <a:srgbClr val="FF6600"/>
                </a:solidFill>
                <a:effectLst>
                  <a:outerShdw blurRad="38100" dist="38100" dir="2700000" algn="tl">
                    <a:srgbClr val="000000">
                      <a:alpha val="43137"/>
                    </a:srgbClr>
                  </a:outerShdw>
                </a:effectLst>
                <a:latin typeface="#9Slide05 SVNClementine" panose="020F0502020204030203" pitchFamily="34" charset="0"/>
              </a:rPr>
              <a:t>Kết luận</a:t>
            </a:r>
            <a:endParaRPr lang="en-US" sz="9600" b="1" dirty="0">
              <a:ln w="28575">
                <a:solidFill>
                  <a:sysClr val="windowText" lastClr="000000"/>
                </a:solidFill>
              </a:ln>
              <a:solidFill>
                <a:srgbClr val="FF6600"/>
              </a:solidFill>
              <a:effectLst>
                <a:outerShdw blurRad="38100" dist="38100" dir="2700000" algn="tl">
                  <a:srgbClr val="000000">
                    <a:alpha val="43137"/>
                  </a:srgbClr>
                </a:outerShdw>
              </a:effectLst>
              <a:latin typeface="#9Slide05 SVNClementine" panose="020F0502020204030203" pitchFamily="34" charset="0"/>
            </a:endParaRPr>
          </a:p>
        </p:txBody>
      </p:sp>
      <p:sp>
        <p:nvSpPr>
          <p:cNvPr id="12" name="Freeform 11">
            <a:extLst>
              <a:ext uri="{FF2B5EF4-FFF2-40B4-BE49-F238E27FC236}">
                <a16:creationId xmlns:a16="http://schemas.microsoft.com/office/drawing/2014/main" id="{0FAFDD28-23EF-A56E-8B20-CBF32B528C85}"/>
              </a:ext>
            </a:extLst>
          </p:cNvPr>
          <p:cNvSpPr/>
          <p:nvPr/>
        </p:nvSpPr>
        <p:spPr>
          <a:xfrm rot="421590">
            <a:off x="11480564" y="495130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1">
            <a:extLst>
              <a:ext uri="{FF2B5EF4-FFF2-40B4-BE49-F238E27FC236}">
                <a16:creationId xmlns:a16="http://schemas.microsoft.com/office/drawing/2014/main" id="{0D924ECD-7048-E0E0-C250-FC04F94289F2}"/>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79262A72-CFC9-4AF3-B72E-E702714C01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64" b="46387" l="77960" r="97632">
                        <a14:foregroundMark x1="77987" y1="19096" x2="79090" y2="21276"/>
                        <a14:foregroundMark x1="87648" y1="20589" x2="88536" y2="21356"/>
                        <a14:foregroundMark x1="87594" y1="20751" x2="88940" y2="22406"/>
                        <a14:foregroundMark x1="91604" y1="46387" x2="91416" y2="45620"/>
                      </a14:backgroundRemoval>
                    </a14:imgEffect>
                  </a14:imgLayer>
                </a14:imgProps>
              </a:ext>
              <a:ext uri="{28A0092B-C50C-407E-A947-70E740481C1C}">
                <a14:useLocalDpi xmlns:a14="http://schemas.microsoft.com/office/drawing/2010/main" val="0"/>
              </a:ext>
            </a:extLst>
          </a:blip>
          <a:srcRect l="76541" b="51852"/>
          <a:stretch/>
        </p:blipFill>
        <p:spPr>
          <a:xfrm>
            <a:off x="8404131" y="1840320"/>
            <a:ext cx="3478745" cy="4759374"/>
          </a:xfrm>
          <a:prstGeom prst="rect">
            <a:avLst/>
          </a:prstGeom>
          <a:effectLst>
            <a:outerShdw blurRad="63500" sx="102000" sy="102000" algn="ctr" rotWithShape="0">
              <a:prstClr val="black">
                <a:alpha val="40000"/>
              </a:prstClr>
            </a:outerShdw>
          </a:effectLst>
        </p:spPr>
      </p:pic>
      <p:grpSp>
        <p:nvGrpSpPr>
          <p:cNvPr id="15" name="Group 14">
            <a:extLst>
              <a:ext uri="{FF2B5EF4-FFF2-40B4-BE49-F238E27FC236}">
                <a16:creationId xmlns:a16="http://schemas.microsoft.com/office/drawing/2014/main" id="{F961BA20-4527-483D-AF33-C22B4C07E8B3}"/>
              </a:ext>
            </a:extLst>
          </p:cNvPr>
          <p:cNvGrpSpPr/>
          <p:nvPr/>
        </p:nvGrpSpPr>
        <p:grpSpPr>
          <a:xfrm>
            <a:off x="8005765" y="268945"/>
            <a:ext cx="3948548" cy="2062103"/>
            <a:chOff x="4166744" y="1736628"/>
            <a:chExt cx="10344838" cy="910894"/>
          </a:xfrm>
        </p:grpSpPr>
        <p:sp>
          <p:nvSpPr>
            <p:cNvPr id="16" name="Speech Bubble: Rectangle with Corners Rounded 15">
              <a:extLst>
                <a:ext uri="{FF2B5EF4-FFF2-40B4-BE49-F238E27FC236}">
                  <a16:creationId xmlns:a16="http://schemas.microsoft.com/office/drawing/2014/main" id="{0072D0CA-1240-4152-98E3-F6B1D6CABCE0}"/>
                </a:ext>
              </a:extLst>
            </p:cNvPr>
            <p:cNvSpPr/>
            <p:nvPr/>
          </p:nvSpPr>
          <p:spPr>
            <a:xfrm>
              <a:off x="4166744" y="1741364"/>
              <a:ext cx="10247716" cy="906158"/>
            </a:xfrm>
            <a:prstGeom prst="wedgeRoundRectCallout">
              <a:avLst>
                <a:gd name="adj1" fmla="val -12145"/>
                <a:gd name="adj2" fmla="val 70388"/>
                <a:gd name="adj3" fmla="val 16667"/>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4625CEF1-662D-4993-9DCB-B55ACBA7348A}"/>
                </a:ext>
              </a:extLst>
            </p:cNvPr>
            <p:cNvSpPr txBox="1"/>
            <p:nvPr/>
          </p:nvSpPr>
          <p:spPr>
            <a:xfrm>
              <a:off x="4263867" y="1736628"/>
              <a:ext cx="10247715" cy="9108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ln w="0"/>
                  <a:solidFill>
                    <a:srgbClr val="EC3E74"/>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M</a:t>
              </a:r>
              <a:r>
                <a:rPr lang="vi-VN" sz="3200" b="1">
                  <a:ln w="0"/>
                  <a:solidFill>
                    <a:srgbClr val="EC3E74"/>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ột số việc làm bảo vệ môi trường sống ở nhà, ở trường, ở nơi công cộng: </a:t>
              </a:r>
            </a:p>
          </p:txBody>
        </p:sp>
      </p:grpSp>
    </p:spTree>
    <p:extLst>
      <p:ext uri="{BB962C8B-B14F-4D97-AF65-F5344CB8AC3E}">
        <p14:creationId xmlns:p14="http://schemas.microsoft.com/office/powerpoint/2010/main" val="28262376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3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B94CB-AC36-06B8-91F9-3B58CE70FB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6145" b="95559" l="3956" r="33558">
                        <a14:foregroundMark x1="8854" y1="51918" x2="12217" y2="58135"/>
                        <a14:foregroundMark x1="15581" y1="58498" x2="12325" y2="52160"/>
                        <a14:foregroundMark x1="12271" y1="46145" x2="13186" y2="49697"/>
                        <a14:foregroundMark x1="11060" y1="58579" x2="11679" y2="63908"/>
                        <a14:foregroundMark x1="7750" y1="69964" x2="7750" y2="69964"/>
                        <a14:foregroundMark x1="9822" y1="80783" x2="13940" y2="81106"/>
                        <a14:foregroundMark x1="13940" y1="81106" x2="14182" y2="80783"/>
                        <a14:foregroundMark x1="8558" y1="94065" x2="14532" y2="93460"/>
                        <a14:foregroundMark x1="14532" y1="93460" x2="14532" y2="93460"/>
                        <a14:foregroundMark x1="22793" y1="93541" x2="28579" y2="93621"/>
                        <a14:foregroundMark x1="28579" y1="93621" x2="31889" y2="90876"/>
                        <a14:foregroundMark x1="12460" y1="68591" x2="12944" y2="72346"/>
                        <a14:foregroundMark x1="9338" y1="59063" x2="12244" y2="61445"/>
                        <a14:foregroundMark x1="12244" y1="61445" x2="14693" y2="57893"/>
                        <a14:foregroundMark x1="14693" y1="57893" x2="14612" y2="57327"/>
                        <a14:foregroundMark x1="8611" y1="59588" x2="10253" y2="62616"/>
                        <a14:foregroundMark x1="11679" y1="64635" x2="12083" y2="67380"/>
                        <a14:foregroundMark x1="17034" y1="63101" x2="17034" y2="63101"/>
                        <a14:foregroundMark x1="14478" y1="64271" x2="14478" y2="64271"/>
                        <a14:foregroundMark x1="16308" y1="63827" x2="16308" y2="63827"/>
                        <a14:foregroundMark x1="13805" y1="64473" x2="16658" y2="63060"/>
                        <a14:foregroundMark x1="16658" y1="63060" x2="17034" y2="62616"/>
                        <a14:foregroundMark x1="9903" y1="65563" x2="7750" y2="70408"/>
                        <a14:foregroundMark x1="17411" y1="63545" x2="17115" y2="62818"/>
                        <a14:foregroundMark x1="17223" y1="62737" x2="17896" y2="62616"/>
                        <a14:foregroundMark x1="16792" y1="62535" x2="16792" y2="62535"/>
                        <a14:foregroundMark x1="17600" y1="62535" x2="17600" y2="62535"/>
                        <a14:foregroundMark x1="8046" y1="70973" x2="8046" y2="70973"/>
                        <a14:foregroundMark x1="11006" y1="80420" x2="11302" y2="76665"/>
                        <a14:foregroundMark x1="11302" y1="75737" x2="11302" y2="73355"/>
                        <a14:foregroundMark x1="13375" y1="79411" x2="13375" y2="73436"/>
                        <a14:foregroundMark x1="17465" y1="62374" x2="16927" y2="62899"/>
                        <a14:foregroundMark x1="33558" y1="91441" x2="31539" y2="91522"/>
                        <a14:foregroundMark x1="27018" y1="95559" x2="26938" y2="94832"/>
                        <a14:foregroundMark x1="24516" y1="68026" x2="24516" y2="68026"/>
                        <a14:foregroundMark x1="15823" y1="56480" x2="14855" y2="54663"/>
                        <a14:foregroundMark x1="14855" y1="54663" x2="14855" y2="54663"/>
                        <a14:foregroundMark x1="12998" y1="65200" x2="10388" y2="64836"/>
                        <a14:foregroundMark x1="12944" y1="64110" x2="12648" y2="63908"/>
                        <a14:foregroundMark x1="10818" y1="65644" x2="10872" y2="67138"/>
                        <a14:foregroundMark x1="6216" y1="62455" x2="7804" y2="62737"/>
                        <a14:foregroundMark x1="16200" y1="89584" x2="13805" y2="90674"/>
                        <a14:foregroundMark x1="10253" y1="81631" x2="13940" y2="82358"/>
                        <a14:foregroundMark x1="13940" y1="82358" x2="14478" y2="80702"/>
                      </a14:backgroundRemoval>
                    </a14:imgEffect>
                  </a14:imgLayer>
                </a14:imgProps>
              </a:ext>
              <a:ext uri="{28A0092B-C50C-407E-A947-70E740481C1C}">
                <a14:useLocalDpi xmlns:a14="http://schemas.microsoft.com/office/drawing/2010/main" val="0"/>
              </a:ext>
            </a:extLst>
          </a:blip>
          <a:srcRect l="533" t="45322" r="65231" b="1439"/>
          <a:stretch/>
        </p:blipFill>
        <p:spPr>
          <a:xfrm>
            <a:off x="-507426" y="643034"/>
            <a:ext cx="6170361" cy="6396041"/>
          </a:xfrm>
          <a:prstGeom prst="rect">
            <a:avLst/>
          </a:prstGeom>
          <a:effectLst>
            <a:outerShdw blurRad="63500" sx="102000" sy="102000" algn="ctr" rotWithShape="0">
              <a:prstClr val="black">
                <a:alpha val="40000"/>
              </a:prstClr>
            </a:outerShdw>
          </a:effectLst>
        </p:spPr>
      </p:pic>
      <p:sp>
        <p:nvSpPr>
          <p:cNvPr id="12" name="Freeform 11">
            <a:extLst>
              <a:ext uri="{FF2B5EF4-FFF2-40B4-BE49-F238E27FC236}">
                <a16:creationId xmlns:a16="http://schemas.microsoft.com/office/drawing/2014/main" id="{66D983CE-8E6B-BBDF-46C8-38A5DE761870}"/>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1">
            <a:extLst>
              <a:ext uri="{FF2B5EF4-FFF2-40B4-BE49-F238E27FC236}">
                <a16:creationId xmlns:a16="http://schemas.microsoft.com/office/drawing/2014/main" id="{19E6061D-3AE6-8AA4-0D8A-8AB827BB4134}"/>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1">
            <a:extLst>
              <a:ext uri="{FF2B5EF4-FFF2-40B4-BE49-F238E27FC236}">
                <a16:creationId xmlns:a16="http://schemas.microsoft.com/office/drawing/2014/main" id="{826DA97B-7131-02B4-5920-5703400C4C07}"/>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1">
            <a:extLst>
              <a:ext uri="{FF2B5EF4-FFF2-40B4-BE49-F238E27FC236}">
                <a16:creationId xmlns:a16="http://schemas.microsoft.com/office/drawing/2014/main" id="{0CFB298C-241E-AB66-4A94-D7412E0CE9C0}"/>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1">
            <a:extLst>
              <a:ext uri="{FF2B5EF4-FFF2-40B4-BE49-F238E27FC236}">
                <a16:creationId xmlns:a16="http://schemas.microsoft.com/office/drawing/2014/main" id="{0724231D-E7FE-F01F-C51A-87BDD6B82DDD}"/>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1">
            <a:extLst>
              <a:ext uri="{FF2B5EF4-FFF2-40B4-BE49-F238E27FC236}">
                <a16:creationId xmlns:a16="http://schemas.microsoft.com/office/drawing/2014/main" id="{BF0CF396-D6FD-393D-64E8-1A4ED911C55D}"/>
              </a:ext>
            </a:extLst>
          </p:cNvPr>
          <p:cNvSpPr/>
          <p:nvPr/>
        </p:nvSpPr>
        <p:spPr>
          <a:xfrm rot="421590">
            <a:off x="110789" y="4540769"/>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9">
            <a:extLst>
              <a:ext uri="{FF2B5EF4-FFF2-40B4-BE49-F238E27FC236}">
                <a16:creationId xmlns:a16="http://schemas.microsoft.com/office/drawing/2014/main" id="{083C6EAF-D4A7-FF41-F1B2-EA855F70A9A5}"/>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Cloud 10">
            <a:extLst>
              <a:ext uri="{FF2B5EF4-FFF2-40B4-BE49-F238E27FC236}">
                <a16:creationId xmlns:a16="http://schemas.microsoft.com/office/drawing/2014/main" id="{1F07CB77-EB14-B2A7-64CB-0A7D3C49B180}"/>
              </a:ext>
            </a:extLst>
          </p:cNvPr>
          <p:cNvSpPr/>
          <p:nvPr/>
        </p:nvSpPr>
        <p:spPr>
          <a:xfrm>
            <a:off x="6614556" y="2800529"/>
            <a:ext cx="5298109" cy="2898315"/>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9" name="Rectangle 18">
            <a:extLst>
              <a:ext uri="{FF2B5EF4-FFF2-40B4-BE49-F238E27FC236}">
                <a16:creationId xmlns:a16="http://schemas.microsoft.com/office/drawing/2014/main" id="{08B1DFDE-36FF-8300-5952-7CB8357F68FD}"/>
              </a:ext>
            </a:extLst>
          </p:cNvPr>
          <p:cNvSpPr/>
          <p:nvPr/>
        </p:nvSpPr>
        <p:spPr>
          <a:xfrm>
            <a:off x="7198400" y="3250583"/>
            <a:ext cx="4091691" cy="1938992"/>
          </a:xfrm>
          <a:prstGeom prst="rect">
            <a:avLst/>
          </a:prstGeom>
          <a:noFill/>
        </p:spPr>
        <p:txBody>
          <a:bodyPr wrap="square" lIns="91440" tIns="45720" rIns="91440" bIns="45720">
            <a:spAutoFit/>
          </a:bodyPr>
          <a:lstStyle/>
          <a:p>
            <a:pPr algn="ctr"/>
            <a:r>
              <a:rPr lang="en-US" sz="6000">
                <a:ln w="38100">
                  <a:solidFill>
                    <a:srgbClr val="00B050"/>
                  </a:solidFill>
                </a:ln>
                <a:solidFill>
                  <a:srgbClr val="00B050"/>
                </a:solidFill>
                <a:latin typeface="UTM Avo" panose="02040603050506020204" pitchFamily="18" charset="0"/>
                <a:cs typeface="Arial" panose="020B0604020202020204" pitchFamily="34" charset="0"/>
              </a:rPr>
              <a:t>Chuẩn bị bài mới</a:t>
            </a:r>
            <a:endParaRPr lang="vi-VN" sz="6000">
              <a:ln w="38100">
                <a:solidFill>
                  <a:srgbClr val="00B050"/>
                </a:solidFill>
              </a:ln>
              <a:solidFill>
                <a:srgbClr val="00B050"/>
              </a:solidFill>
              <a:latin typeface="SVN-Franko" panose="02040603050506020204" pitchFamily="18" charset="0"/>
              <a:cs typeface="Arial" panose="020B0604020202020204" pitchFamily="34" charset="0"/>
            </a:endParaRPr>
          </a:p>
        </p:txBody>
      </p:sp>
      <p:sp>
        <p:nvSpPr>
          <p:cNvPr id="20" name="Cloud 19">
            <a:extLst>
              <a:ext uri="{FF2B5EF4-FFF2-40B4-BE49-F238E27FC236}">
                <a16:creationId xmlns:a16="http://schemas.microsoft.com/office/drawing/2014/main" id="{A84BBD19-2CE9-0088-A552-660F901C4074}"/>
              </a:ext>
            </a:extLst>
          </p:cNvPr>
          <p:cNvSpPr/>
          <p:nvPr/>
        </p:nvSpPr>
        <p:spPr>
          <a:xfrm>
            <a:off x="4079235" y="346711"/>
            <a:ext cx="5279649" cy="2526674"/>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1" name="Rectangle 20">
            <a:extLst>
              <a:ext uri="{FF2B5EF4-FFF2-40B4-BE49-F238E27FC236}">
                <a16:creationId xmlns:a16="http://schemas.microsoft.com/office/drawing/2014/main" id="{2CD117A2-5530-3CE8-F029-C089D49F762A}"/>
              </a:ext>
            </a:extLst>
          </p:cNvPr>
          <p:cNvSpPr/>
          <p:nvPr/>
        </p:nvSpPr>
        <p:spPr>
          <a:xfrm>
            <a:off x="5285111" y="657485"/>
            <a:ext cx="3470284" cy="1938992"/>
          </a:xfrm>
          <a:prstGeom prst="rect">
            <a:avLst/>
          </a:prstGeom>
          <a:noFill/>
        </p:spPr>
        <p:txBody>
          <a:bodyPr wrap="square" lIns="91440" tIns="45720" rIns="91440" bIns="45720">
            <a:spAutoFit/>
          </a:bodyPr>
          <a:lstStyle/>
          <a:p>
            <a:pPr algn="just"/>
            <a:r>
              <a:rPr lang="en-US" sz="6000">
                <a:ln w="28575">
                  <a:solidFill>
                    <a:srgbClr val="FF3399"/>
                  </a:solidFill>
                </a:ln>
                <a:solidFill>
                  <a:srgbClr val="FF3399"/>
                </a:solidFill>
                <a:latin typeface="UTM Avo" panose="02040603050506020204" pitchFamily="18" charset="0"/>
                <a:cs typeface="Arial" panose="020B0604020202020204" pitchFamily="34" charset="0"/>
              </a:rPr>
              <a:t>Xem lại</a:t>
            </a:r>
            <a:endParaRPr lang="vi-VN" sz="6000">
              <a:ln w="28575">
                <a:solidFill>
                  <a:srgbClr val="FF3399"/>
                </a:solidFill>
              </a:ln>
              <a:solidFill>
                <a:srgbClr val="FF3399"/>
              </a:solidFill>
              <a:latin typeface="SVN-Franko" panose="02040603050506020204" pitchFamily="18" charset="0"/>
              <a:cs typeface="Arial" panose="020B0604020202020204" pitchFamily="34" charset="0"/>
            </a:endParaRPr>
          </a:p>
          <a:p>
            <a:pPr algn="just"/>
            <a:r>
              <a:rPr lang="en-US" sz="6000">
                <a:ln w="28575">
                  <a:solidFill>
                    <a:srgbClr val="FF3399"/>
                  </a:solidFill>
                </a:ln>
                <a:solidFill>
                  <a:srgbClr val="FF3399"/>
                </a:solidFill>
                <a:latin typeface="UTM Avo" panose="02040603050506020204" pitchFamily="18" charset="0"/>
                <a:cs typeface="Arial" panose="020B0604020202020204" pitchFamily="34" charset="0"/>
              </a:rPr>
              <a:t>bài học.</a:t>
            </a:r>
          </a:p>
        </p:txBody>
      </p:sp>
    </p:spTree>
    <p:extLst>
      <p:ext uri="{BB962C8B-B14F-4D97-AF65-F5344CB8AC3E}">
        <p14:creationId xmlns:p14="http://schemas.microsoft.com/office/powerpoint/2010/main" val="3356855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ổng hợp 800 Background powerpoint bảo vệ môi trường Chất lượng cao, tải  miễn phí">
            <a:extLst>
              <a:ext uri="{FF2B5EF4-FFF2-40B4-BE49-F238E27FC236}">
                <a16:creationId xmlns:a16="http://schemas.microsoft.com/office/drawing/2014/main" id="{AE29AC28-C6D0-4A1A-8901-1DE1880D8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702" y="0"/>
            <a:ext cx="14170702" cy="718337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DEBB8A7-C3FC-5960-8502-6D5A01041B62}"/>
              </a:ext>
            </a:extLst>
          </p:cNvPr>
          <p:cNvSpPr/>
          <p:nvPr/>
        </p:nvSpPr>
        <p:spPr>
          <a:xfrm>
            <a:off x="558190" y="431512"/>
            <a:ext cx="5417889" cy="3548383"/>
          </a:xfrm>
          <a:prstGeom prst="roundRect">
            <a:avLst>
              <a:gd name="adj" fmla="val 1265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Google Shape;1015;p32">
            <a:extLst>
              <a:ext uri="{FF2B5EF4-FFF2-40B4-BE49-F238E27FC236}">
                <a16:creationId xmlns:a16="http://schemas.microsoft.com/office/drawing/2014/main" id="{780AF65F-9908-E4C7-E6A5-A732AD5BD64F}"/>
              </a:ext>
            </a:extLst>
          </p:cNvPr>
          <p:cNvSpPr txBox="1">
            <a:spLocks noGrp="1"/>
          </p:cNvSpPr>
          <p:nvPr>
            <p:ph type="ctrTitle"/>
          </p:nvPr>
        </p:nvSpPr>
        <p:spPr>
          <a:xfrm>
            <a:off x="679356" y="2033157"/>
            <a:ext cx="5175555" cy="1946738"/>
          </a:xfrm>
          <a:prstGeom prst="rect">
            <a:avLst/>
          </a:prstGeom>
        </p:spPr>
        <p:txBody>
          <a:bodyPr spcFirstLastPara="1" wrap="square" lIns="121900" tIns="121900" rIns="121900" bIns="121900" anchor="b" anchorCtr="0">
            <a:noAutofit/>
          </a:bodyPr>
          <a:lstStyle/>
          <a:p>
            <a:pPr>
              <a:lnSpc>
                <a:spcPct val="100000"/>
              </a:lnSpc>
              <a:tabLst>
                <a:tab pos="3432175" algn="l"/>
              </a:tabLst>
            </a:pPr>
            <a:r>
              <a:rPr lang="en-US" sz="72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XIN CHÀO VÀ HẸN GẶP LẠI !</a:t>
            </a:r>
            <a:endParaRPr sz="80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ndParaRPr>
          </a:p>
        </p:txBody>
      </p:sp>
    </p:spTree>
    <p:extLst>
      <p:ext uri="{BB962C8B-B14F-4D97-AF65-F5344CB8AC3E}">
        <p14:creationId xmlns:p14="http://schemas.microsoft.com/office/powerpoint/2010/main" val="923508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CB94C5A-2877-E807-F62A-6296B79FD62D}"/>
              </a:ext>
            </a:extLst>
          </p:cNvPr>
          <p:cNvGrpSpPr/>
          <p:nvPr/>
        </p:nvGrpSpPr>
        <p:grpSpPr>
          <a:xfrm>
            <a:off x="1462791" y="178496"/>
            <a:ext cx="7656989" cy="1215517"/>
            <a:chOff x="2266379" y="454592"/>
            <a:chExt cx="7656989" cy="1215517"/>
          </a:xfrm>
        </p:grpSpPr>
        <p:pic>
          <p:nvPicPr>
            <p:cNvPr id="13" name="Picture 12">
              <a:extLst>
                <a:ext uri="{FF2B5EF4-FFF2-40B4-BE49-F238E27FC236}">
                  <a16:creationId xmlns:a16="http://schemas.microsoft.com/office/drawing/2014/main" id="{E436E216-EC57-B580-3F9D-9C231CB964BD}"/>
                </a:ext>
              </a:extLst>
            </p:cNvPr>
            <p:cNvPicPr>
              <a:picLocks noChangeAspect="1"/>
            </p:cNvPicPr>
            <p:nvPr/>
          </p:nvPicPr>
          <p:blipFill>
            <a:blip r:embed="rId2"/>
            <a:stretch>
              <a:fillRect/>
            </a:stretch>
          </p:blipFill>
          <p:spPr>
            <a:xfrm>
              <a:off x="2266379" y="454592"/>
              <a:ext cx="7656989" cy="1215517"/>
            </a:xfrm>
            <a:prstGeom prst="rect">
              <a:avLst/>
            </a:prstGeom>
          </p:spPr>
        </p:pic>
        <p:pic>
          <p:nvPicPr>
            <p:cNvPr id="14" name="Picture 13">
              <a:extLst>
                <a:ext uri="{FF2B5EF4-FFF2-40B4-BE49-F238E27FC236}">
                  <a16:creationId xmlns:a16="http://schemas.microsoft.com/office/drawing/2014/main" id="{8F61392E-0577-4ED7-AE8B-4A1A4195F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714" y="614642"/>
              <a:ext cx="6650771" cy="878708"/>
            </a:xfrm>
            <a:prstGeom prst="rect">
              <a:avLst/>
            </a:prstGeom>
          </p:spPr>
        </p:pic>
      </p:grpSp>
      <p:grpSp>
        <p:nvGrpSpPr>
          <p:cNvPr id="4" name="Group 3">
            <a:extLst>
              <a:ext uri="{FF2B5EF4-FFF2-40B4-BE49-F238E27FC236}">
                <a16:creationId xmlns:a16="http://schemas.microsoft.com/office/drawing/2014/main" id="{B14522CB-01E8-4F2F-9697-97C0D5C316C0}"/>
              </a:ext>
            </a:extLst>
          </p:cNvPr>
          <p:cNvGrpSpPr/>
          <p:nvPr/>
        </p:nvGrpSpPr>
        <p:grpSpPr>
          <a:xfrm>
            <a:off x="3918093" y="1660778"/>
            <a:ext cx="7870633" cy="1443846"/>
            <a:chOff x="3918093" y="1577576"/>
            <a:chExt cx="7870633" cy="1443846"/>
          </a:xfrm>
        </p:grpSpPr>
        <p:sp>
          <p:nvSpPr>
            <p:cNvPr id="9" name="Rectangle: Rounded Corners 8">
              <a:extLst>
                <a:ext uri="{FF2B5EF4-FFF2-40B4-BE49-F238E27FC236}">
                  <a16:creationId xmlns:a16="http://schemas.microsoft.com/office/drawing/2014/main" id="{D57A6284-5174-7FD5-91AA-591A10D1A91A}"/>
                </a:ext>
              </a:extLst>
            </p:cNvPr>
            <p:cNvSpPr/>
            <p:nvPr/>
          </p:nvSpPr>
          <p:spPr>
            <a:xfrm>
              <a:off x="4521916" y="1601918"/>
              <a:ext cx="7266810" cy="139516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Roboto" panose="02000000000000000000" pitchFamily="2" charset="0"/>
                  <a:ea typeface="+mn-ea"/>
                  <a:cs typeface="+mn-cs"/>
                </a:rPr>
                <a:t>Nhận biết được một số việc làm bảo vệ môi trường sống ở nhà, ở trường, ở nơi công cộng phù hợp với khả năng. </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540A2355-1FB8-8CC5-1159-330FC90FCC96}"/>
                </a:ext>
              </a:extLst>
            </p:cNvPr>
            <p:cNvPicPr>
              <a:picLocks noChangeAspect="1"/>
            </p:cNvPicPr>
            <p:nvPr/>
          </p:nvPicPr>
          <p:blipFill rotWithShape="1">
            <a:blip r:embed="rId4">
              <a:clrChange>
                <a:clrFrom>
                  <a:srgbClr val="182B56"/>
                </a:clrFrom>
                <a:clrTo>
                  <a:srgbClr val="182B56">
                    <a:alpha val="0"/>
                  </a:srgbClr>
                </a:clrTo>
              </a:clrChange>
              <a:extLst>
                <a:ext uri="{28A0092B-C50C-407E-A947-70E740481C1C}">
                  <a14:useLocalDpi xmlns:a14="http://schemas.microsoft.com/office/drawing/2010/main" val="0"/>
                </a:ext>
              </a:extLst>
            </a:blip>
            <a:srcRect l="11852" t="4791" r="65926" b="67963"/>
            <a:stretch/>
          </p:blipFill>
          <p:spPr>
            <a:xfrm>
              <a:off x="3918093" y="1577576"/>
              <a:ext cx="1177622" cy="1443846"/>
            </a:xfrm>
            <a:prstGeom prst="rect">
              <a:avLst/>
            </a:prstGeom>
            <a:effectLst>
              <a:outerShdw blurRad="63500" sx="102000" sy="102000" algn="ctr" rotWithShape="0">
                <a:prstClr val="black">
                  <a:alpha val="40000"/>
                </a:prstClr>
              </a:outerShdw>
            </a:effectLst>
          </p:spPr>
        </p:pic>
      </p:grpSp>
      <p:grpSp>
        <p:nvGrpSpPr>
          <p:cNvPr id="3" name="Group 2">
            <a:extLst>
              <a:ext uri="{FF2B5EF4-FFF2-40B4-BE49-F238E27FC236}">
                <a16:creationId xmlns:a16="http://schemas.microsoft.com/office/drawing/2014/main" id="{142FB3A4-1BFD-432D-83C5-B26A91892D9C}"/>
              </a:ext>
            </a:extLst>
          </p:cNvPr>
          <p:cNvGrpSpPr/>
          <p:nvPr/>
        </p:nvGrpSpPr>
        <p:grpSpPr>
          <a:xfrm>
            <a:off x="3085436" y="3388547"/>
            <a:ext cx="8433628" cy="1443846"/>
            <a:chOff x="3005920" y="3413145"/>
            <a:chExt cx="8433628" cy="1443846"/>
          </a:xfrm>
        </p:grpSpPr>
        <p:sp>
          <p:nvSpPr>
            <p:cNvPr id="10" name="Rectangle: Rounded Corners 9">
              <a:extLst>
                <a:ext uri="{FF2B5EF4-FFF2-40B4-BE49-F238E27FC236}">
                  <a16:creationId xmlns:a16="http://schemas.microsoft.com/office/drawing/2014/main" id="{8C98FCF2-5F4B-721B-AC44-4DB75897A731}"/>
                </a:ext>
              </a:extLst>
            </p:cNvPr>
            <p:cNvSpPr/>
            <p:nvPr/>
          </p:nvSpPr>
          <p:spPr>
            <a:xfrm>
              <a:off x="3838577" y="3413145"/>
              <a:ext cx="7600971" cy="139516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panose="02000000000000000000" pitchFamily="2" charset="0"/>
                  <a:ea typeface="+mn-ea"/>
                  <a:cs typeface="+mn-cs"/>
                </a:rPr>
                <a:t>Không đồng tình với những hành vi gây ô nhiễm môi trường; nhắc nhở người thân, bạn bè bảo vệ môi trường sống. </a:t>
              </a:r>
            </a:p>
          </p:txBody>
        </p:sp>
        <p:pic>
          <p:nvPicPr>
            <p:cNvPr id="17" name="Picture 16">
              <a:extLst>
                <a:ext uri="{FF2B5EF4-FFF2-40B4-BE49-F238E27FC236}">
                  <a16:creationId xmlns:a16="http://schemas.microsoft.com/office/drawing/2014/main" id="{5571485D-9933-AAFF-0708-5F9ABFB77E51}"/>
                </a:ext>
              </a:extLst>
            </p:cNvPr>
            <p:cNvPicPr>
              <a:picLocks noChangeAspect="1"/>
            </p:cNvPicPr>
            <p:nvPr/>
          </p:nvPicPr>
          <p:blipFill rotWithShape="1">
            <a:blip r:embed="rId4">
              <a:clrChange>
                <a:clrFrom>
                  <a:srgbClr val="182B56"/>
                </a:clrFrom>
                <a:clrTo>
                  <a:srgbClr val="182B56">
                    <a:alpha val="0"/>
                  </a:srgbClr>
                </a:clrTo>
              </a:clrChange>
              <a:extLst>
                <a:ext uri="{28A0092B-C50C-407E-A947-70E740481C1C}">
                  <a14:useLocalDpi xmlns:a14="http://schemas.microsoft.com/office/drawing/2010/main" val="0"/>
                </a:ext>
              </a:extLst>
            </a:blip>
            <a:srcRect l="39735" t="5721" r="38043" b="67033"/>
            <a:stretch/>
          </p:blipFill>
          <p:spPr>
            <a:xfrm>
              <a:off x="3005920" y="3413145"/>
              <a:ext cx="1177622" cy="1443846"/>
            </a:xfrm>
            <a:prstGeom prst="rect">
              <a:avLst/>
            </a:prstGeom>
            <a:effectLst>
              <a:outerShdw blurRad="63500" sx="102000" sy="102000" algn="ctr" rotWithShape="0">
                <a:prstClr val="black">
                  <a:alpha val="40000"/>
                </a:prstClr>
              </a:outerShdw>
            </a:effectLst>
          </p:spPr>
        </p:pic>
      </p:grpSp>
      <p:grpSp>
        <p:nvGrpSpPr>
          <p:cNvPr id="2" name="Group 1">
            <a:extLst>
              <a:ext uri="{FF2B5EF4-FFF2-40B4-BE49-F238E27FC236}">
                <a16:creationId xmlns:a16="http://schemas.microsoft.com/office/drawing/2014/main" id="{C7F4E0F5-050C-4A80-9DBF-A63202A24643}"/>
              </a:ext>
            </a:extLst>
          </p:cNvPr>
          <p:cNvGrpSpPr/>
          <p:nvPr/>
        </p:nvGrpSpPr>
        <p:grpSpPr>
          <a:xfrm>
            <a:off x="2367175" y="5116316"/>
            <a:ext cx="8881302" cy="1551800"/>
            <a:chOff x="3839613" y="4968279"/>
            <a:chExt cx="8881302" cy="1551800"/>
          </a:xfrm>
        </p:grpSpPr>
        <p:sp>
          <p:nvSpPr>
            <p:cNvPr id="11" name="Rectangle: Rounded Corners 10">
              <a:extLst>
                <a:ext uri="{FF2B5EF4-FFF2-40B4-BE49-F238E27FC236}">
                  <a16:creationId xmlns:a16="http://schemas.microsoft.com/office/drawing/2014/main" id="{7CB944A7-8AF5-E0B0-A6E6-F718EBDA9EB7}"/>
                </a:ext>
              </a:extLst>
            </p:cNvPr>
            <p:cNvSpPr/>
            <p:nvPr/>
          </p:nvSpPr>
          <p:spPr>
            <a:xfrm>
              <a:off x="4806262" y="4968279"/>
              <a:ext cx="7914653" cy="155180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7030A0"/>
                  </a:solidFill>
                  <a:effectLst/>
                  <a:uLnTx/>
                  <a:uFillTx/>
                  <a:latin typeface="Roboto" panose="02000000000000000000" pitchFamily="2" charset="0"/>
                  <a:ea typeface="+mn-ea"/>
                  <a:cs typeface="+mn-cs"/>
                </a:rPr>
                <a:t>Biết bảo vệ môi trường sống ở nhà, ở trường, ở nơi công cộng bằng những việc làm cụ thể phù hợp với khả năng.</a:t>
              </a:r>
              <a:endParaRPr kumimoji="0" lang="en-US" sz="2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5522A723-414F-581D-F071-745AB3479EFB}"/>
                </a:ext>
              </a:extLst>
            </p:cNvPr>
            <p:cNvPicPr>
              <a:picLocks noChangeAspect="1"/>
            </p:cNvPicPr>
            <p:nvPr/>
          </p:nvPicPr>
          <p:blipFill rotWithShape="1">
            <a:blip r:embed="rId4">
              <a:clrChange>
                <a:clrFrom>
                  <a:srgbClr val="182B56"/>
                </a:clrFrom>
                <a:clrTo>
                  <a:srgbClr val="182B56">
                    <a:alpha val="0"/>
                  </a:srgbClr>
                </a:clrTo>
              </a:clrChange>
              <a:extLst>
                <a:ext uri="{28A0092B-C50C-407E-A947-70E740481C1C}">
                  <a14:useLocalDpi xmlns:a14="http://schemas.microsoft.com/office/drawing/2010/main" val="0"/>
                </a:ext>
              </a:extLst>
            </a:blip>
            <a:srcRect l="67604" t="5063" r="10174" b="67691"/>
            <a:stretch/>
          </p:blipFill>
          <p:spPr>
            <a:xfrm>
              <a:off x="3839613" y="5016963"/>
              <a:ext cx="1177622" cy="1443846"/>
            </a:xfrm>
            <a:prstGeom prst="rect">
              <a:avLst/>
            </a:prstGeom>
            <a:effectLst>
              <a:outerShdw blurRad="63500" sx="102000" sy="102000" algn="ctr" rotWithShape="0">
                <a:prstClr val="black">
                  <a:alpha val="40000"/>
                </a:prstClr>
              </a:outerShdw>
            </a:effectLst>
          </p:spPr>
        </p:pic>
      </p:grpSp>
      <p:sp>
        <p:nvSpPr>
          <p:cNvPr id="22" name="Freeform 9">
            <a:extLst>
              <a:ext uri="{FF2B5EF4-FFF2-40B4-BE49-F238E27FC236}">
                <a16:creationId xmlns:a16="http://schemas.microsoft.com/office/drawing/2014/main" id="{3363D858-6DD4-57A0-888B-04BCA973CF46}"/>
              </a:ext>
            </a:extLst>
          </p:cNvPr>
          <p:cNvSpPr/>
          <p:nvPr/>
        </p:nvSpPr>
        <p:spPr>
          <a:xfrm rot="421590">
            <a:off x="11611982" y="5867126"/>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0">
            <a:extLst>
              <a:ext uri="{FF2B5EF4-FFF2-40B4-BE49-F238E27FC236}">
                <a16:creationId xmlns:a16="http://schemas.microsoft.com/office/drawing/2014/main" id="{0FC9FC6A-2B1B-872B-7B50-3C0AC159522A}"/>
              </a:ext>
            </a:extLst>
          </p:cNvPr>
          <p:cNvSpPr/>
          <p:nvPr/>
        </p:nvSpPr>
        <p:spPr>
          <a:xfrm rot="-816925">
            <a:off x="-1100392" y="6185638"/>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11456735" y="4665839"/>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211891" y="556082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1">
            <a:extLst>
              <a:ext uri="{FF2B5EF4-FFF2-40B4-BE49-F238E27FC236}">
                <a16:creationId xmlns:a16="http://schemas.microsoft.com/office/drawing/2014/main" id="{C699934D-B56A-4DE9-EB34-68535604CD24}"/>
              </a:ext>
            </a:extLst>
          </p:cNvPr>
          <p:cNvSpPr/>
          <p:nvPr/>
        </p:nvSpPr>
        <p:spPr>
          <a:xfrm rot="421590">
            <a:off x="815886" y="5874874"/>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CF59D0CC-9D39-748A-151B-77F95FD4F06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64" b="46387" l="77960" r="97632">
                        <a14:foregroundMark x1="77987" y1="19096" x2="79090" y2="21276"/>
                        <a14:foregroundMark x1="87648" y1="20589" x2="88536" y2="21356"/>
                        <a14:foregroundMark x1="87594" y1="20751" x2="88940" y2="22406"/>
                        <a14:foregroundMark x1="91604" y1="46387" x2="91416" y2="45620"/>
                      </a14:backgroundRemoval>
                    </a14:imgEffect>
                  </a14:imgLayer>
                </a14:imgProps>
              </a:ext>
              <a:ext uri="{28A0092B-C50C-407E-A947-70E740481C1C}">
                <a14:useLocalDpi xmlns:a14="http://schemas.microsoft.com/office/drawing/2010/main" val="0"/>
              </a:ext>
            </a:extLst>
          </a:blip>
          <a:srcRect l="76541" b="51852"/>
          <a:stretch/>
        </p:blipFill>
        <p:spPr>
          <a:xfrm flipH="1">
            <a:off x="-260307" y="786254"/>
            <a:ext cx="3681048" cy="503615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43257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2E03C5DB-8D31-FA43-401C-59EE0E3CC3FA}"/>
              </a:ext>
            </a:extLst>
          </p:cNvPr>
          <p:cNvGrpSpPr/>
          <p:nvPr/>
        </p:nvGrpSpPr>
        <p:grpSpPr>
          <a:xfrm>
            <a:off x="13661504" y="1035268"/>
            <a:ext cx="4022255" cy="4787464"/>
            <a:chOff x="3748879" y="95187"/>
            <a:chExt cx="3805188" cy="4787464"/>
          </a:xfrm>
        </p:grpSpPr>
        <p:sp>
          <p:nvSpPr>
            <p:cNvPr id="3" name="TextBox 2">
              <a:extLst>
                <a:ext uri="{FF2B5EF4-FFF2-40B4-BE49-F238E27FC236}">
                  <a16:creationId xmlns:a16="http://schemas.microsoft.com/office/drawing/2014/main" id="{4B89C560-DBFF-B51A-D158-D8EFA0D49297}"/>
                </a:ext>
              </a:extLst>
            </p:cNvPr>
            <p:cNvSpPr txBox="1"/>
            <p:nvPr/>
          </p:nvSpPr>
          <p:spPr>
            <a:xfrm>
              <a:off x="3748879" y="95187"/>
              <a:ext cx="3805188" cy="4787464"/>
            </a:xfrm>
            <a:prstGeom prst="rect">
              <a:avLst/>
            </a:prstGeom>
            <a:noFill/>
          </p:spPr>
          <p:txBody>
            <a:bodyPr wrap="none" rtlCol="0">
              <a:spAutoFit/>
            </a:bodyPr>
            <a:lstStyle/>
            <a:p>
              <a:pPr algn="ctr" defTabSz="1219170">
                <a:lnSpc>
                  <a:spcPct val="150000"/>
                </a:lnSpc>
                <a:buClr>
                  <a:srgbClr val="000000"/>
                </a:buClr>
              </a:pPr>
              <a:r>
                <a:rPr lang="en-US" sz="11500" kern="0">
                  <a:ln w="219075">
                    <a:solidFill>
                      <a:srgbClr val="FFFFFF"/>
                    </a:solidFill>
                  </a:ln>
                  <a:solidFill>
                    <a:srgbClr val="000000"/>
                  </a:solidFill>
                  <a:effectLst>
                    <a:glow rad="63500">
                      <a:srgbClr val="CEE6F8">
                        <a:alpha val="40000"/>
                      </a:srgbClr>
                    </a:glow>
                    <a:outerShdw blurRad="50800" dist="38100" dir="5400000" sx="98000" sy="98000" algn="t" rotWithShape="0">
                      <a:prstClr val="black">
                        <a:alpha val="40000"/>
                      </a:prstClr>
                    </a:outerShdw>
                  </a:effectLst>
                  <a:latin typeface="iCiel Crocante" panose="02000000000000000000" pitchFamily="50" charset="0"/>
                  <a:cs typeface="Arial"/>
                  <a:sym typeface="Arial"/>
                </a:rPr>
                <a:t>khởi </a:t>
              </a:r>
            </a:p>
            <a:p>
              <a:pPr algn="ctr" defTabSz="1219170">
                <a:lnSpc>
                  <a:spcPct val="150000"/>
                </a:lnSpc>
                <a:buClr>
                  <a:srgbClr val="000000"/>
                </a:buClr>
              </a:pPr>
              <a:r>
                <a:rPr lang="en-US" sz="11500" kern="0">
                  <a:ln w="219075">
                    <a:solidFill>
                      <a:srgbClr val="FFFFFF"/>
                    </a:solidFill>
                  </a:ln>
                  <a:solidFill>
                    <a:srgbClr val="000000"/>
                  </a:solidFill>
                  <a:effectLst>
                    <a:glow rad="63500">
                      <a:srgbClr val="CEE6F8">
                        <a:alpha val="40000"/>
                      </a:srgbClr>
                    </a:glow>
                    <a:outerShdw blurRad="50800" dist="38100" dir="5400000" sx="98000" sy="98000" algn="t" rotWithShape="0">
                      <a:prstClr val="black">
                        <a:alpha val="40000"/>
                      </a:prstClr>
                    </a:outerShdw>
                  </a:effectLst>
                  <a:latin typeface="iCiel Crocante" panose="02000000000000000000" pitchFamily="50" charset="0"/>
                  <a:cs typeface="Arial"/>
                  <a:sym typeface="Arial"/>
                </a:rPr>
                <a:t>Động</a:t>
              </a:r>
            </a:p>
          </p:txBody>
        </p:sp>
        <p:sp>
          <p:nvSpPr>
            <p:cNvPr id="4" name="TextBox 3">
              <a:extLst>
                <a:ext uri="{FF2B5EF4-FFF2-40B4-BE49-F238E27FC236}">
                  <a16:creationId xmlns:a16="http://schemas.microsoft.com/office/drawing/2014/main" id="{85382E86-E830-70E0-B0C5-7E135F311B5F}"/>
                </a:ext>
              </a:extLst>
            </p:cNvPr>
            <p:cNvSpPr txBox="1"/>
            <p:nvPr/>
          </p:nvSpPr>
          <p:spPr>
            <a:xfrm>
              <a:off x="3748879" y="95187"/>
              <a:ext cx="3805188" cy="4787464"/>
            </a:xfrm>
            <a:prstGeom prst="rect">
              <a:avLst/>
            </a:prstGeom>
            <a:noFill/>
          </p:spPr>
          <p:txBody>
            <a:bodyPr wrap="none" rtlCol="0">
              <a:spAutoFit/>
            </a:bodyPr>
            <a:lstStyle/>
            <a:p>
              <a:pPr algn="ctr" defTabSz="1219170">
                <a:lnSpc>
                  <a:spcPct val="150000"/>
                </a:lnSpc>
                <a:buClr>
                  <a:srgbClr val="000000"/>
                </a:buClr>
              </a:pPr>
              <a:r>
                <a:rPr lang="en-US" sz="11500" kern="0">
                  <a:ln>
                    <a:solidFill>
                      <a:sysClr val="windowText" lastClr="000000"/>
                    </a:solidFill>
                  </a:ln>
                  <a:solidFill>
                    <a:srgbClr val="92D050"/>
                  </a:solidFill>
                  <a:latin typeface="iCiel Crocante" panose="02000000000000000000" pitchFamily="50" charset="0"/>
                  <a:cs typeface="Arial"/>
                  <a:sym typeface="Arial"/>
                </a:rPr>
                <a:t>k</a:t>
              </a:r>
              <a:r>
                <a:rPr lang="en-US" sz="11500" kern="0">
                  <a:ln>
                    <a:solidFill>
                      <a:sysClr val="windowText" lastClr="000000"/>
                    </a:solidFill>
                  </a:ln>
                  <a:solidFill>
                    <a:srgbClr val="FFC1CC"/>
                  </a:solidFill>
                  <a:latin typeface="iCiel Crocante" panose="02000000000000000000" pitchFamily="50" charset="0"/>
                  <a:cs typeface="Arial"/>
                  <a:sym typeface="Arial"/>
                </a:rPr>
                <a:t>h</a:t>
              </a:r>
              <a:r>
                <a:rPr lang="en-US" sz="11500" kern="0">
                  <a:ln>
                    <a:solidFill>
                      <a:sysClr val="windowText" lastClr="000000"/>
                    </a:solidFill>
                  </a:ln>
                  <a:solidFill>
                    <a:srgbClr val="00B0F0"/>
                  </a:solidFill>
                  <a:latin typeface="iCiel Crocante" panose="02000000000000000000" pitchFamily="50" charset="0"/>
                  <a:cs typeface="Arial"/>
                  <a:sym typeface="Arial"/>
                </a:rPr>
                <a:t>ở</a:t>
              </a:r>
              <a:r>
                <a:rPr lang="en-US" sz="11500" kern="0">
                  <a:ln>
                    <a:solidFill>
                      <a:sysClr val="windowText" lastClr="000000"/>
                    </a:solidFill>
                  </a:ln>
                  <a:solidFill>
                    <a:srgbClr val="FFFF00"/>
                  </a:solidFill>
                  <a:latin typeface="iCiel Crocante" panose="02000000000000000000" pitchFamily="50" charset="0"/>
                  <a:cs typeface="Arial"/>
                  <a:sym typeface="Arial"/>
                </a:rPr>
                <a:t>i</a:t>
              </a:r>
              <a:r>
                <a:rPr lang="en-US" sz="11500" kern="0">
                  <a:ln>
                    <a:solidFill>
                      <a:sysClr val="windowText" lastClr="000000"/>
                    </a:solidFill>
                  </a:ln>
                  <a:solidFill>
                    <a:srgbClr val="000000"/>
                  </a:solidFill>
                  <a:latin typeface="iCiel Crocante" panose="02000000000000000000" pitchFamily="50" charset="0"/>
                  <a:cs typeface="Arial"/>
                  <a:sym typeface="Arial"/>
                </a:rPr>
                <a:t> </a:t>
              </a:r>
            </a:p>
            <a:p>
              <a:pPr algn="ctr" defTabSz="1219170">
                <a:lnSpc>
                  <a:spcPct val="150000"/>
                </a:lnSpc>
                <a:buClr>
                  <a:srgbClr val="000000"/>
                </a:buClr>
              </a:pPr>
              <a:r>
                <a:rPr lang="en-US" sz="11500" kern="0">
                  <a:ln>
                    <a:solidFill>
                      <a:sysClr val="windowText" lastClr="000000"/>
                    </a:solidFill>
                  </a:ln>
                  <a:solidFill>
                    <a:srgbClr val="B35E57"/>
                  </a:solidFill>
                  <a:latin typeface="iCiel Crocante" panose="02000000000000000000" pitchFamily="50" charset="0"/>
                  <a:cs typeface="Arial"/>
                  <a:sym typeface="Arial"/>
                </a:rPr>
                <a:t>Đ</a:t>
              </a:r>
              <a:r>
                <a:rPr lang="en-US" sz="11500" kern="0">
                  <a:ln>
                    <a:solidFill>
                      <a:sysClr val="windowText" lastClr="000000"/>
                    </a:solidFill>
                  </a:ln>
                  <a:solidFill>
                    <a:srgbClr val="00FFFF"/>
                  </a:solidFill>
                  <a:latin typeface="iCiel Crocante" panose="02000000000000000000" pitchFamily="50" charset="0"/>
                  <a:cs typeface="Arial"/>
                  <a:sym typeface="Arial"/>
                </a:rPr>
                <a:t>ộ</a:t>
              </a:r>
              <a:r>
                <a:rPr lang="en-US" sz="11500" kern="0">
                  <a:ln>
                    <a:solidFill>
                      <a:sysClr val="windowText" lastClr="000000"/>
                    </a:solidFill>
                  </a:ln>
                  <a:solidFill>
                    <a:srgbClr val="FF00FF"/>
                  </a:solidFill>
                  <a:latin typeface="iCiel Crocante" panose="02000000000000000000" pitchFamily="50" charset="0"/>
                  <a:cs typeface="Arial"/>
                  <a:sym typeface="Arial"/>
                </a:rPr>
                <a:t>n</a:t>
              </a:r>
              <a:r>
                <a:rPr lang="en-US" sz="11500" kern="0">
                  <a:ln>
                    <a:solidFill>
                      <a:sysClr val="windowText" lastClr="000000"/>
                    </a:solidFill>
                  </a:ln>
                  <a:solidFill>
                    <a:schemeClr val="accent2"/>
                  </a:solidFill>
                  <a:latin typeface="iCiel Crocante" panose="02000000000000000000" pitchFamily="50" charset="0"/>
                  <a:cs typeface="Arial"/>
                  <a:sym typeface="Arial"/>
                </a:rPr>
                <a:t>g</a:t>
              </a:r>
              <a:endParaRPr lang="en-US" sz="11500" kern="0" dirty="0">
                <a:ln>
                  <a:solidFill>
                    <a:sysClr val="windowText" lastClr="000000"/>
                  </a:solidFill>
                </a:ln>
                <a:solidFill>
                  <a:schemeClr val="accent2"/>
                </a:solidFill>
                <a:latin typeface="iCiel Crocante" panose="02000000000000000000" pitchFamily="50" charset="0"/>
                <a:cs typeface="Arial"/>
                <a:sym typeface="Arial"/>
              </a:endParaRPr>
            </a:p>
          </p:txBody>
        </p:sp>
      </p:grpSp>
      <p:pic>
        <p:nvPicPr>
          <p:cNvPr id="5" name="Picture 4">
            <a:extLst>
              <a:ext uri="{FF2B5EF4-FFF2-40B4-BE49-F238E27FC236}">
                <a16:creationId xmlns:a16="http://schemas.microsoft.com/office/drawing/2014/main" id="{326DADEC-EF31-7C00-195A-C41DCC84F63B}"/>
              </a:ext>
            </a:extLst>
          </p:cNvPr>
          <p:cNvPicPr>
            <a:picLocks noChangeAspect="1"/>
          </p:cNvPicPr>
          <p:nvPr/>
        </p:nvPicPr>
        <p:blipFill>
          <a:blip r:embed="rId5"/>
          <a:stretch>
            <a:fillRect/>
          </a:stretch>
        </p:blipFill>
        <p:spPr>
          <a:xfrm>
            <a:off x="7395602" y="714641"/>
            <a:ext cx="4285859" cy="5279594"/>
          </a:xfrm>
          <a:prstGeom prst="rect">
            <a:avLst/>
          </a:prstGeom>
        </p:spPr>
      </p:pic>
    </p:spTree>
    <p:extLst>
      <p:ext uri="{BB962C8B-B14F-4D97-AF65-F5344CB8AC3E}">
        <p14:creationId xmlns:p14="http://schemas.microsoft.com/office/powerpoint/2010/main" val="206742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077F1F-4FB8-B884-2C27-2E65221CDA95}"/>
              </a:ext>
            </a:extLst>
          </p:cNvPr>
          <p:cNvPicPr>
            <a:picLocks noChangeAspect="1"/>
          </p:cNvPicPr>
          <p:nvPr/>
        </p:nvPicPr>
        <p:blipFill rotWithShape="1">
          <a:blip r:embed="rId2"/>
          <a:srcRect t="9741"/>
          <a:stretch/>
        </p:blipFill>
        <p:spPr>
          <a:xfrm>
            <a:off x="-1" y="-2"/>
            <a:ext cx="12192000" cy="2442977"/>
          </a:xfrm>
          <a:prstGeom prst="rect">
            <a:avLst/>
          </a:prstGeom>
        </p:spPr>
      </p:pic>
      <p:pic>
        <p:nvPicPr>
          <p:cNvPr id="11" name="Picture 10">
            <a:extLst>
              <a:ext uri="{FF2B5EF4-FFF2-40B4-BE49-F238E27FC236}">
                <a16:creationId xmlns:a16="http://schemas.microsoft.com/office/drawing/2014/main" id="{16E37821-6EF9-D224-0226-21D8590B7351}"/>
              </a:ext>
            </a:extLst>
          </p:cNvPr>
          <p:cNvPicPr>
            <a:picLocks noChangeAspect="1"/>
          </p:cNvPicPr>
          <p:nvPr/>
        </p:nvPicPr>
        <p:blipFill rotWithShape="1">
          <a:blip r:embed="rId3"/>
          <a:srcRect b="1796"/>
          <a:stretch/>
        </p:blipFill>
        <p:spPr>
          <a:xfrm>
            <a:off x="0" y="1984500"/>
            <a:ext cx="12192000" cy="4861052"/>
          </a:xfrm>
          <a:prstGeom prst="rect">
            <a:avLst/>
          </a:prstGeom>
        </p:spPr>
      </p:pic>
      <p:pic>
        <p:nvPicPr>
          <p:cNvPr id="14" name="Picture 13">
            <a:extLst>
              <a:ext uri="{FF2B5EF4-FFF2-40B4-BE49-F238E27FC236}">
                <a16:creationId xmlns:a16="http://schemas.microsoft.com/office/drawing/2014/main" id="{499488C7-62C9-A3F1-9B9E-2A0C66070C53}"/>
              </a:ext>
            </a:extLst>
          </p:cNvPr>
          <p:cNvPicPr>
            <a:picLocks noChangeAspect="1"/>
          </p:cNvPicPr>
          <p:nvPr/>
        </p:nvPicPr>
        <p:blipFill>
          <a:blip r:embed="rId4"/>
          <a:stretch>
            <a:fillRect/>
          </a:stretch>
        </p:blipFill>
        <p:spPr>
          <a:xfrm>
            <a:off x="1710848" y="152473"/>
            <a:ext cx="1081000" cy="1692000"/>
          </a:xfrm>
          <a:prstGeom prst="rect">
            <a:avLst/>
          </a:prstGeom>
        </p:spPr>
      </p:pic>
      <p:pic>
        <p:nvPicPr>
          <p:cNvPr id="15" name="Picture 14">
            <a:extLst>
              <a:ext uri="{FF2B5EF4-FFF2-40B4-BE49-F238E27FC236}">
                <a16:creationId xmlns:a16="http://schemas.microsoft.com/office/drawing/2014/main" id="{EFB3E3D2-4F9F-FE3A-58CF-0D98AB0D8AC8}"/>
              </a:ext>
            </a:extLst>
          </p:cNvPr>
          <p:cNvPicPr>
            <a:picLocks noChangeAspect="1"/>
          </p:cNvPicPr>
          <p:nvPr/>
        </p:nvPicPr>
        <p:blipFill>
          <a:blip r:embed="rId5"/>
          <a:stretch>
            <a:fillRect/>
          </a:stretch>
        </p:blipFill>
        <p:spPr>
          <a:xfrm>
            <a:off x="-176982" y="-2"/>
            <a:ext cx="12545960" cy="2134836"/>
          </a:xfrm>
          <a:prstGeom prst="rect">
            <a:avLst/>
          </a:prstGeom>
        </p:spPr>
      </p:pic>
      <p:pic>
        <p:nvPicPr>
          <p:cNvPr id="19" name="Picture 18" descr="Icon&#10;&#10;Description automatically generated">
            <a:extLst>
              <a:ext uri="{FF2B5EF4-FFF2-40B4-BE49-F238E27FC236}">
                <a16:creationId xmlns:a16="http://schemas.microsoft.com/office/drawing/2014/main" id="{34D07245-2337-5DAA-77F1-B688237EFC6F}"/>
              </a:ext>
            </a:extLst>
          </p:cNvPr>
          <p:cNvPicPr>
            <a:picLocks noChangeAspect="1"/>
          </p:cNvPicPr>
          <p:nvPr/>
        </p:nvPicPr>
        <p:blipFill rotWithShape="1">
          <a:blip r:embed="rId6">
            <a:extLst>
              <a:ext uri="{28A0092B-C50C-407E-A947-70E740481C1C}">
                <a14:useLocalDpi xmlns:a14="http://schemas.microsoft.com/office/drawing/2010/main" val="0"/>
              </a:ext>
            </a:extLst>
          </a:blip>
          <a:srcRect l="11004" t="24977" r="10831" b="21362"/>
          <a:stretch/>
        </p:blipFill>
        <p:spPr>
          <a:xfrm>
            <a:off x="980325" y="1209027"/>
            <a:ext cx="9207771" cy="5564725"/>
          </a:xfrm>
          <a:prstGeom prst="rect">
            <a:avLst/>
          </a:prstGeom>
          <a:effectLst>
            <a:innerShdw blurRad="63500">
              <a:schemeClr val="bg1">
                <a:lumMod val="65000"/>
                <a:alpha val="30000"/>
              </a:schemeClr>
            </a:innerShdw>
          </a:effectLst>
        </p:spPr>
      </p:pic>
      <p:pic>
        <p:nvPicPr>
          <p:cNvPr id="13" name="Picture 12">
            <a:extLst>
              <a:ext uri="{FF2B5EF4-FFF2-40B4-BE49-F238E27FC236}">
                <a16:creationId xmlns:a16="http://schemas.microsoft.com/office/drawing/2014/main" id="{9AD0D653-683A-22B0-92C5-B08FE34B01B7}"/>
              </a:ext>
            </a:extLst>
          </p:cNvPr>
          <p:cNvPicPr>
            <a:picLocks noChangeAspect="1"/>
          </p:cNvPicPr>
          <p:nvPr/>
        </p:nvPicPr>
        <p:blipFill rotWithShape="1">
          <a:blip r:embed="rId7"/>
          <a:srcRect t="22152" b="45297"/>
          <a:stretch/>
        </p:blipFill>
        <p:spPr>
          <a:xfrm>
            <a:off x="10300298" y="5100894"/>
            <a:ext cx="1714721" cy="2340000"/>
          </a:xfrm>
          <a:prstGeom prst="rect">
            <a:avLst/>
          </a:prstGeom>
        </p:spPr>
      </p:pic>
      <p:pic>
        <p:nvPicPr>
          <p:cNvPr id="16" name="Picture 15">
            <a:extLst>
              <a:ext uri="{FF2B5EF4-FFF2-40B4-BE49-F238E27FC236}">
                <a16:creationId xmlns:a16="http://schemas.microsoft.com/office/drawing/2014/main" id="{B2B4532C-F8FB-378A-FDEA-1D6AF41FD81D}"/>
              </a:ext>
            </a:extLst>
          </p:cNvPr>
          <p:cNvPicPr>
            <a:picLocks noChangeAspect="1"/>
          </p:cNvPicPr>
          <p:nvPr/>
        </p:nvPicPr>
        <p:blipFill>
          <a:blip r:embed="rId8"/>
          <a:stretch>
            <a:fillRect/>
          </a:stretch>
        </p:blipFill>
        <p:spPr>
          <a:xfrm>
            <a:off x="112202" y="4864097"/>
            <a:ext cx="12192000" cy="1932431"/>
          </a:xfrm>
          <a:prstGeom prst="rect">
            <a:avLst/>
          </a:prstGeom>
        </p:spPr>
      </p:pic>
      <p:pic>
        <p:nvPicPr>
          <p:cNvPr id="12" name="Picture 11">
            <a:extLst>
              <a:ext uri="{FF2B5EF4-FFF2-40B4-BE49-F238E27FC236}">
                <a16:creationId xmlns:a16="http://schemas.microsoft.com/office/drawing/2014/main" id="{FBEA2B1B-EA52-DD74-BB7C-BF3171E90A13}"/>
              </a:ext>
            </a:extLst>
          </p:cNvPr>
          <p:cNvPicPr>
            <a:picLocks noChangeAspect="1"/>
          </p:cNvPicPr>
          <p:nvPr/>
        </p:nvPicPr>
        <p:blipFill rotWithShape="1">
          <a:blip r:embed="rId9"/>
          <a:srcRect l="1961" r="1961"/>
          <a:stretch/>
        </p:blipFill>
        <p:spPr>
          <a:xfrm>
            <a:off x="-176981" y="6017935"/>
            <a:ext cx="1858332" cy="2520000"/>
          </a:xfrm>
          <a:prstGeom prst="rect">
            <a:avLst/>
          </a:prstGeom>
        </p:spPr>
      </p:pic>
      <p:pic>
        <p:nvPicPr>
          <p:cNvPr id="17" name="Picture 16">
            <a:extLst>
              <a:ext uri="{FF2B5EF4-FFF2-40B4-BE49-F238E27FC236}">
                <a16:creationId xmlns:a16="http://schemas.microsoft.com/office/drawing/2014/main" id="{F83F91A5-9B1B-5DB6-BCC9-FBA977EA13E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255053" y="2400117"/>
            <a:ext cx="2936947" cy="3885116"/>
          </a:xfrm>
          <a:prstGeom prst="rect">
            <a:avLst/>
          </a:prstGeom>
          <a:effectLst>
            <a:outerShdw blurRad="76200" dir="13500000" sy="23000" kx="1200000" algn="br" rotWithShape="0">
              <a:prstClr val="black">
                <a:alpha val="20000"/>
              </a:prstClr>
            </a:outerShdw>
          </a:effectLst>
        </p:spPr>
      </p:pic>
      <p:sp>
        <p:nvSpPr>
          <p:cNvPr id="20" name="TextBox 19">
            <a:extLst>
              <a:ext uri="{FF2B5EF4-FFF2-40B4-BE49-F238E27FC236}">
                <a16:creationId xmlns:a16="http://schemas.microsoft.com/office/drawing/2014/main" id="{EE9C967F-1519-4A9C-B2C4-F8992C62EB5A}"/>
              </a:ext>
            </a:extLst>
          </p:cNvPr>
          <p:cNvSpPr txBox="1"/>
          <p:nvPr/>
        </p:nvSpPr>
        <p:spPr>
          <a:xfrm>
            <a:off x="2378802" y="2595450"/>
            <a:ext cx="6876251" cy="2800767"/>
          </a:xfrm>
          <a:prstGeom prst="rect">
            <a:avLst/>
          </a:prstGeom>
          <a:noFill/>
        </p:spPr>
        <p:txBody>
          <a:bodyPr wrap="square">
            <a:spAutoFit/>
          </a:bodyPr>
          <a:lstStyle/>
          <a:p>
            <a:pPr algn="ctr"/>
            <a:r>
              <a:rPr kumimoji="0" lang="vi-VN" sz="4400" b="0" i="0" u="none" strike="noStrike" kern="1200" cap="none" spc="0" normalizeH="0" baseline="0" noProof="0">
                <a:ln w="0">
                  <a:noFill/>
                </a:ln>
                <a:solidFill>
                  <a:srgbClr val="0070C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Nghe và vận động theo bài hát </a:t>
            </a:r>
            <a:r>
              <a:rPr kumimoji="0" lang="vi-VN" sz="4400" b="0" i="0" u="none" strike="noStrike" kern="1200" cap="none" spc="0" normalizeH="0" baseline="0" noProof="0">
                <a:ln w="0">
                  <a:noFill/>
                </a:ln>
                <a:solidFill>
                  <a:srgbClr val="EC3E74"/>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Điều đó tuỳ thuộc hành động của bạn</a:t>
            </a:r>
            <a:r>
              <a:rPr kumimoji="0" lang="en-US" sz="4400" b="0" i="0" u="none" strike="noStrike" kern="1200" cap="none" spc="0" normalizeH="0" baseline="0" noProof="0">
                <a:ln w="0">
                  <a:noFill/>
                </a:ln>
                <a:solidFill>
                  <a:srgbClr val="EC3E74"/>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 </a:t>
            </a:r>
          </a:p>
          <a:p>
            <a:pPr algn="ctr"/>
            <a:r>
              <a:rPr kumimoji="0" lang="vi-VN" sz="4400" b="0" i="0" u="none" strike="noStrike" kern="1200" cap="none" spc="0" normalizeH="0" baseline="0" noProof="0">
                <a:ln w="0">
                  <a:noFill/>
                </a:ln>
                <a:solidFill>
                  <a:srgbClr val="0070C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(Nhạc và lời: Vũ Kim Dung)</a:t>
            </a:r>
          </a:p>
        </p:txBody>
      </p:sp>
    </p:spTree>
    <p:extLst>
      <p:ext uri="{BB962C8B-B14F-4D97-AF65-F5344CB8AC3E}">
        <p14:creationId xmlns:p14="http://schemas.microsoft.com/office/powerpoint/2010/main" val="174627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151113170">
            <a:hlinkClick r:id="" action="ppaction://media"/>
            <a:extLst>
              <a:ext uri="{FF2B5EF4-FFF2-40B4-BE49-F238E27FC236}">
                <a16:creationId xmlns:a16="http://schemas.microsoft.com/office/drawing/2014/main" id="{B75BE696-DB48-4812-8B01-D96A290700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25582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B83D8F-0612-2D2B-9D52-03A74A036134}"/>
              </a:ext>
            </a:extLst>
          </p:cNvPr>
          <p:cNvGrpSpPr/>
          <p:nvPr/>
        </p:nvGrpSpPr>
        <p:grpSpPr>
          <a:xfrm>
            <a:off x="3943876" y="2041975"/>
            <a:ext cx="7365895" cy="2048721"/>
            <a:chOff x="9579618" y="4491970"/>
            <a:chExt cx="2198129" cy="626932"/>
          </a:xfrm>
        </p:grpSpPr>
        <p:sp>
          <p:nvSpPr>
            <p:cNvPr id="8" name="Speech Bubble: Rectangle with Corners Rounded 11">
              <a:extLst>
                <a:ext uri="{FF2B5EF4-FFF2-40B4-BE49-F238E27FC236}">
                  <a16:creationId xmlns:a16="http://schemas.microsoft.com/office/drawing/2014/main" id="{5CC5AB36-D6AD-6195-8F2F-C1F1E0B261E7}"/>
                </a:ext>
              </a:extLst>
            </p:cNvPr>
            <p:cNvSpPr/>
            <p:nvPr/>
          </p:nvSpPr>
          <p:spPr>
            <a:xfrm flipH="1">
              <a:off x="9579618" y="4491970"/>
              <a:ext cx="2198129" cy="506045"/>
            </a:xfrm>
            <a:custGeom>
              <a:avLst/>
              <a:gdLst>
                <a:gd name="connsiteX0" fmla="*/ 0 w 6676444"/>
                <a:gd name="connsiteY0" fmla="*/ 662118 h 3972630"/>
                <a:gd name="connsiteX1" fmla="*/ 662118 w 6676444"/>
                <a:gd name="connsiteY1" fmla="*/ 0 h 3972630"/>
                <a:gd name="connsiteX2" fmla="*/ 3894592 w 6676444"/>
                <a:gd name="connsiteY2" fmla="*/ 0 h 3972630"/>
                <a:gd name="connsiteX3" fmla="*/ 3894592 w 6676444"/>
                <a:gd name="connsiteY3" fmla="*/ 0 h 3972630"/>
                <a:gd name="connsiteX4" fmla="*/ 5563703 w 6676444"/>
                <a:gd name="connsiteY4" fmla="*/ 0 h 3972630"/>
                <a:gd name="connsiteX5" fmla="*/ 6014326 w 6676444"/>
                <a:gd name="connsiteY5" fmla="*/ 0 h 3972630"/>
                <a:gd name="connsiteX6" fmla="*/ 6676444 w 6676444"/>
                <a:gd name="connsiteY6" fmla="*/ 662118 h 3972630"/>
                <a:gd name="connsiteX7" fmla="*/ 6676444 w 6676444"/>
                <a:gd name="connsiteY7" fmla="*/ 2317368 h 3972630"/>
                <a:gd name="connsiteX8" fmla="*/ 7649669 w 6676444"/>
                <a:gd name="connsiteY8" fmla="*/ 2559129 h 3972630"/>
                <a:gd name="connsiteX9" fmla="*/ 6676444 w 6676444"/>
                <a:gd name="connsiteY9" fmla="*/ 3310525 h 3972630"/>
                <a:gd name="connsiteX10" fmla="*/ 6676444 w 6676444"/>
                <a:gd name="connsiteY10" fmla="*/ 3310512 h 3972630"/>
                <a:gd name="connsiteX11" fmla="*/ 6014326 w 6676444"/>
                <a:gd name="connsiteY11" fmla="*/ 3972630 h 3972630"/>
                <a:gd name="connsiteX12" fmla="*/ 5563703 w 6676444"/>
                <a:gd name="connsiteY12" fmla="*/ 3972630 h 3972630"/>
                <a:gd name="connsiteX13" fmla="*/ 3894592 w 6676444"/>
                <a:gd name="connsiteY13" fmla="*/ 3972630 h 3972630"/>
                <a:gd name="connsiteX14" fmla="*/ 3894592 w 6676444"/>
                <a:gd name="connsiteY14" fmla="*/ 3972630 h 3972630"/>
                <a:gd name="connsiteX15" fmla="*/ 662118 w 6676444"/>
                <a:gd name="connsiteY15" fmla="*/ 3972630 h 3972630"/>
                <a:gd name="connsiteX16" fmla="*/ 0 w 6676444"/>
                <a:gd name="connsiteY16" fmla="*/ 3310512 h 3972630"/>
                <a:gd name="connsiteX17" fmla="*/ 0 w 6676444"/>
                <a:gd name="connsiteY17" fmla="*/ 3310525 h 3972630"/>
                <a:gd name="connsiteX18" fmla="*/ 0 w 6676444"/>
                <a:gd name="connsiteY18" fmla="*/ 2317368 h 3972630"/>
                <a:gd name="connsiteX19" fmla="*/ 0 w 6676444"/>
                <a:gd name="connsiteY19" fmla="*/ 2317368 h 3972630"/>
                <a:gd name="connsiteX20" fmla="*/ 0 w 6676444"/>
                <a:gd name="connsiteY20" fmla="*/ 662118 h 3972630"/>
                <a:gd name="connsiteX0" fmla="*/ 0 w 7649669"/>
                <a:gd name="connsiteY0" fmla="*/ 662118 h 3972630"/>
                <a:gd name="connsiteX1" fmla="*/ 662118 w 7649669"/>
                <a:gd name="connsiteY1" fmla="*/ 0 h 3972630"/>
                <a:gd name="connsiteX2" fmla="*/ 3894592 w 7649669"/>
                <a:gd name="connsiteY2" fmla="*/ 0 h 3972630"/>
                <a:gd name="connsiteX3" fmla="*/ 3894592 w 7649669"/>
                <a:gd name="connsiteY3" fmla="*/ 0 h 3972630"/>
                <a:gd name="connsiteX4" fmla="*/ 5563703 w 7649669"/>
                <a:gd name="connsiteY4" fmla="*/ 0 h 3972630"/>
                <a:gd name="connsiteX5" fmla="*/ 6014326 w 7649669"/>
                <a:gd name="connsiteY5" fmla="*/ 0 h 3972630"/>
                <a:gd name="connsiteX6" fmla="*/ 6676444 w 7649669"/>
                <a:gd name="connsiteY6" fmla="*/ 662118 h 3972630"/>
                <a:gd name="connsiteX7" fmla="*/ 6686604 w 7649669"/>
                <a:gd name="connsiteY7" fmla="*/ 2820288 h 3972630"/>
                <a:gd name="connsiteX8" fmla="*/ 7649669 w 7649669"/>
                <a:gd name="connsiteY8" fmla="*/ 2559129 h 3972630"/>
                <a:gd name="connsiteX9" fmla="*/ 6676444 w 7649669"/>
                <a:gd name="connsiteY9" fmla="*/ 3310525 h 3972630"/>
                <a:gd name="connsiteX10" fmla="*/ 6676444 w 7649669"/>
                <a:gd name="connsiteY10" fmla="*/ 3310512 h 3972630"/>
                <a:gd name="connsiteX11" fmla="*/ 6014326 w 7649669"/>
                <a:gd name="connsiteY11" fmla="*/ 3972630 h 3972630"/>
                <a:gd name="connsiteX12" fmla="*/ 5563703 w 7649669"/>
                <a:gd name="connsiteY12" fmla="*/ 3972630 h 3972630"/>
                <a:gd name="connsiteX13" fmla="*/ 3894592 w 7649669"/>
                <a:gd name="connsiteY13" fmla="*/ 3972630 h 3972630"/>
                <a:gd name="connsiteX14" fmla="*/ 3894592 w 7649669"/>
                <a:gd name="connsiteY14" fmla="*/ 3972630 h 3972630"/>
                <a:gd name="connsiteX15" fmla="*/ 662118 w 7649669"/>
                <a:gd name="connsiteY15" fmla="*/ 3972630 h 3972630"/>
                <a:gd name="connsiteX16" fmla="*/ 0 w 7649669"/>
                <a:gd name="connsiteY16" fmla="*/ 3310512 h 3972630"/>
                <a:gd name="connsiteX17" fmla="*/ 0 w 7649669"/>
                <a:gd name="connsiteY17" fmla="*/ 3310525 h 3972630"/>
                <a:gd name="connsiteX18" fmla="*/ 0 w 7649669"/>
                <a:gd name="connsiteY18" fmla="*/ 2317368 h 3972630"/>
                <a:gd name="connsiteX19" fmla="*/ 0 w 7649669"/>
                <a:gd name="connsiteY19" fmla="*/ 2317368 h 3972630"/>
                <a:gd name="connsiteX20" fmla="*/ 0 w 7649669"/>
                <a:gd name="connsiteY20" fmla="*/ 662118 h 3972630"/>
                <a:gd name="connsiteX0" fmla="*/ 0 w 7649669"/>
                <a:gd name="connsiteY0" fmla="*/ 662118 h 3972630"/>
                <a:gd name="connsiteX1" fmla="*/ 662118 w 7649669"/>
                <a:gd name="connsiteY1" fmla="*/ 0 h 3972630"/>
                <a:gd name="connsiteX2" fmla="*/ 3894592 w 7649669"/>
                <a:gd name="connsiteY2" fmla="*/ 0 h 3972630"/>
                <a:gd name="connsiteX3" fmla="*/ 3894592 w 7649669"/>
                <a:gd name="connsiteY3" fmla="*/ 0 h 3972630"/>
                <a:gd name="connsiteX4" fmla="*/ 5563703 w 7649669"/>
                <a:gd name="connsiteY4" fmla="*/ 0 h 3972630"/>
                <a:gd name="connsiteX5" fmla="*/ 6014326 w 7649669"/>
                <a:gd name="connsiteY5" fmla="*/ 0 h 3972630"/>
                <a:gd name="connsiteX6" fmla="*/ 6676444 w 7649669"/>
                <a:gd name="connsiteY6" fmla="*/ 662118 h 3972630"/>
                <a:gd name="connsiteX7" fmla="*/ 6667554 w 7649669"/>
                <a:gd name="connsiteY7" fmla="*/ 2471038 h 3972630"/>
                <a:gd name="connsiteX8" fmla="*/ 7649669 w 7649669"/>
                <a:gd name="connsiteY8" fmla="*/ 2559129 h 3972630"/>
                <a:gd name="connsiteX9" fmla="*/ 6676444 w 7649669"/>
                <a:gd name="connsiteY9" fmla="*/ 3310525 h 3972630"/>
                <a:gd name="connsiteX10" fmla="*/ 6676444 w 7649669"/>
                <a:gd name="connsiteY10" fmla="*/ 3310512 h 3972630"/>
                <a:gd name="connsiteX11" fmla="*/ 6014326 w 7649669"/>
                <a:gd name="connsiteY11" fmla="*/ 3972630 h 3972630"/>
                <a:gd name="connsiteX12" fmla="*/ 5563703 w 7649669"/>
                <a:gd name="connsiteY12" fmla="*/ 3972630 h 3972630"/>
                <a:gd name="connsiteX13" fmla="*/ 3894592 w 7649669"/>
                <a:gd name="connsiteY13" fmla="*/ 3972630 h 3972630"/>
                <a:gd name="connsiteX14" fmla="*/ 3894592 w 7649669"/>
                <a:gd name="connsiteY14" fmla="*/ 3972630 h 3972630"/>
                <a:gd name="connsiteX15" fmla="*/ 662118 w 7649669"/>
                <a:gd name="connsiteY15" fmla="*/ 3972630 h 3972630"/>
                <a:gd name="connsiteX16" fmla="*/ 0 w 7649669"/>
                <a:gd name="connsiteY16" fmla="*/ 3310512 h 3972630"/>
                <a:gd name="connsiteX17" fmla="*/ 0 w 7649669"/>
                <a:gd name="connsiteY17" fmla="*/ 3310525 h 3972630"/>
                <a:gd name="connsiteX18" fmla="*/ 0 w 7649669"/>
                <a:gd name="connsiteY18" fmla="*/ 2317368 h 3972630"/>
                <a:gd name="connsiteX19" fmla="*/ 0 w 7649669"/>
                <a:gd name="connsiteY19" fmla="*/ 2317368 h 3972630"/>
                <a:gd name="connsiteX20" fmla="*/ 0 w 764966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6676444 w 7668719"/>
                <a:gd name="connsiteY9" fmla="*/ 3310525 h 3972630"/>
                <a:gd name="connsiteX10" fmla="*/ 6676444 w 7668719"/>
                <a:gd name="connsiteY10" fmla="*/ 3310512 h 3972630"/>
                <a:gd name="connsiteX11" fmla="*/ 6014326 w 7668719"/>
                <a:gd name="connsiteY11" fmla="*/ 397263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6676444 w 7668719"/>
                <a:gd name="connsiteY9" fmla="*/ 3310525 h 3972630"/>
                <a:gd name="connsiteX10" fmla="*/ 6676444 w 7668719"/>
                <a:gd name="connsiteY10" fmla="*/ 3050162 h 3972630"/>
                <a:gd name="connsiteX11" fmla="*/ 6014326 w 7668719"/>
                <a:gd name="connsiteY11" fmla="*/ 397263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7095544 w 7668719"/>
                <a:gd name="connsiteY9" fmla="*/ 2942225 h 3972630"/>
                <a:gd name="connsiteX10" fmla="*/ 6676444 w 7668719"/>
                <a:gd name="connsiteY10" fmla="*/ 3050162 h 3972630"/>
                <a:gd name="connsiteX11" fmla="*/ 6014326 w 7668719"/>
                <a:gd name="connsiteY11" fmla="*/ 397263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7095544 w 7668719"/>
                <a:gd name="connsiteY9" fmla="*/ 2942225 h 3972630"/>
                <a:gd name="connsiteX10" fmla="*/ 6676444 w 7668719"/>
                <a:gd name="connsiteY10" fmla="*/ 3050162 h 3972630"/>
                <a:gd name="connsiteX11" fmla="*/ 6115926 w 7668719"/>
                <a:gd name="connsiteY11" fmla="*/ 397263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7095544 w 7668719"/>
                <a:gd name="connsiteY9" fmla="*/ 2942225 h 3972630"/>
                <a:gd name="connsiteX10" fmla="*/ 6676444 w 7668719"/>
                <a:gd name="connsiteY10" fmla="*/ 3050162 h 3972630"/>
                <a:gd name="connsiteX11" fmla="*/ 6151486 w 7668719"/>
                <a:gd name="connsiteY11" fmla="*/ 395739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68719" h="3972630">
                  <a:moveTo>
                    <a:pt x="0" y="662118"/>
                  </a:moveTo>
                  <a:cubicBezTo>
                    <a:pt x="0" y="296440"/>
                    <a:pt x="296440" y="0"/>
                    <a:pt x="662118" y="0"/>
                  </a:cubicBezTo>
                  <a:lnTo>
                    <a:pt x="3894592" y="0"/>
                  </a:lnTo>
                  <a:lnTo>
                    <a:pt x="3894592" y="0"/>
                  </a:lnTo>
                  <a:lnTo>
                    <a:pt x="5563703" y="0"/>
                  </a:lnTo>
                  <a:lnTo>
                    <a:pt x="6014326" y="0"/>
                  </a:lnTo>
                  <a:cubicBezTo>
                    <a:pt x="6380004" y="0"/>
                    <a:pt x="6676444" y="296440"/>
                    <a:pt x="6676444" y="662118"/>
                  </a:cubicBezTo>
                  <a:cubicBezTo>
                    <a:pt x="6679831" y="1381508"/>
                    <a:pt x="6664167" y="1751648"/>
                    <a:pt x="6667554" y="2471038"/>
                  </a:cubicBezTo>
                  <a:lnTo>
                    <a:pt x="7668719" y="2813129"/>
                  </a:lnTo>
                  <a:lnTo>
                    <a:pt x="7095544" y="2942225"/>
                  </a:lnTo>
                  <a:lnTo>
                    <a:pt x="6676444" y="3050162"/>
                  </a:lnTo>
                  <a:cubicBezTo>
                    <a:pt x="6676444" y="3415840"/>
                    <a:pt x="6517164" y="3957390"/>
                    <a:pt x="6151486" y="3957390"/>
                  </a:cubicBezTo>
                  <a:lnTo>
                    <a:pt x="5563703" y="3972630"/>
                  </a:lnTo>
                  <a:lnTo>
                    <a:pt x="3894592" y="3972630"/>
                  </a:lnTo>
                  <a:lnTo>
                    <a:pt x="3894592" y="3972630"/>
                  </a:lnTo>
                  <a:lnTo>
                    <a:pt x="662118" y="3972630"/>
                  </a:lnTo>
                  <a:cubicBezTo>
                    <a:pt x="296440" y="3972630"/>
                    <a:pt x="0" y="3676190"/>
                    <a:pt x="0" y="3310512"/>
                  </a:cubicBezTo>
                  <a:lnTo>
                    <a:pt x="0" y="3310525"/>
                  </a:lnTo>
                  <a:lnTo>
                    <a:pt x="0" y="2317368"/>
                  </a:lnTo>
                  <a:lnTo>
                    <a:pt x="0" y="2317368"/>
                  </a:lnTo>
                  <a:lnTo>
                    <a:pt x="0" y="662118"/>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D0CE4B6-AC30-279D-46BF-0D2E89674CCC}"/>
                </a:ext>
              </a:extLst>
            </p:cNvPr>
            <p:cNvSpPr/>
            <p:nvPr/>
          </p:nvSpPr>
          <p:spPr>
            <a:xfrm>
              <a:off x="9908357" y="4525548"/>
              <a:ext cx="1834297" cy="593354"/>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 Theo em, bài hát trên truyền tải thông điệp gì?</a:t>
              </a:r>
              <a:endParaRPr kumimoji="0" lang="en-US"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10E7A99C-BC5B-E30D-FA6A-8853FC26C26F}"/>
              </a:ext>
            </a:extLst>
          </p:cNvPr>
          <p:cNvGrpSpPr/>
          <p:nvPr/>
        </p:nvGrpSpPr>
        <p:grpSpPr>
          <a:xfrm>
            <a:off x="309123" y="1451702"/>
            <a:ext cx="3666867" cy="5277987"/>
            <a:chOff x="62471" y="1278631"/>
            <a:chExt cx="3666867" cy="5277987"/>
          </a:xfrm>
          <a:effectLst>
            <a:outerShdw blurRad="63500" sx="102000" sy="102000" algn="ctr" rotWithShape="0">
              <a:prstClr val="black">
                <a:alpha val="40000"/>
              </a:prstClr>
            </a:outerShdw>
          </a:effectLst>
        </p:grpSpPr>
        <p:sp>
          <p:nvSpPr>
            <p:cNvPr id="11" name="Oval 10">
              <a:extLst>
                <a:ext uri="{FF2B5EF4-FFF2-40B4-BE49-F238E27FC236}">
                  <a16:creationId xmlns:a16="http://schemas.microsoft.com/office/drawing/2014/main" id="{5B815778-5A22-263B-EF8A-1FAAAC9575E0}"/>
                </a:ext>
              </a:extLst>
            </p:cNvPr>
            <p:cNvSpPr/>
            <p:nvPr/>
          </p:nvSpPr>
          <p:spPr>
            <a:xfrm rot="2377420">
              <a:off x="1304884" y="6109576"/>
              <a:ext cx="190821"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5CFE954B-F396-037C-3660-33DE82C40DFC}"/>
                </a:ext>
              </a:extLst>
            </p:cNvPr>
            <p:cNvSpPr/>
            <p:nvPr/>
          </p:nvSpPr>
          <p:spPr>
            <a:xfrm rot="18678626">
              <a:off x="1970846" y="6008602"/>
              <a:ext cx="175346"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1FD6111A-3028-16C2-FA79-637A598D336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801" b="81692" l="73669" r="95130">
                          <a14:foregroundMark x1="88917" y1="32113" x2="84706" y2="32113"/>
                          <a14:foregroundMark x1="80519" y1="29882" x2="87028" y2="26810"/>
                          <a14:foregroundMark x1="87028" y1="26810" x2="93400" y2="37290"/>
                          <a14:foregroundMark x1="93400" y1="37290" x2="91124" y2="41919"/>
                          <a14:foregroundMark x1="91124" y1="41919" x2="90373" y2="45581"/>
                          <a14:foregroundMark x1="91306" y1="50800" x2="94401" y2="48274"/>
                          <a14:foregroundMark x1="94401" y1="48274" x2="92604" y2="40741"/>
                          <a14:foregroundMark x1="92604" y1="40741" x2="92922" y2="34680"/>
                          <a14:foregroundMark x1="92922" y1="34680" x2="87301" y2="29125"/>
                          <a14:foregroundMark x1="87301" y1="29125" x2="80314" y2="29419"/>
                          <a14:foregroundMark x1="80314" y1="29419" x2="75671" y2="38973"/>
                          <a14:foregroundMark x1="75671" y1="38973" x2="75649" y2="43350"/>
                          <a14:foregroundMark x1="83410" y1="79046" x2="83773" y2="78325"/>
                          <a14:foregroundMark x1="87324" y1="79334" x2="87028" y2="78325"/>
                          <a14:foregroundMark x1="93104" y1="30387" x2="84570" y2="26010"/>
                          <a14:foregroundMark x1="84570" y1="26010" x2="79904" y2="26305"/>
                          <a14:foregroundMark x1="79904" y1="26305" x2="75034" y2="39478"/>
                          <a14:foregroundMark x1="75034" y1="39478" x2="79062" y2="42340"/>
                          <a14:foregroundMark x1="79062" y1="42340" x2="85776" y2="39226"/>
                          <a14:foregroundMark x1="85776" y1="39226" x2="92535" y2="51094"/>
                          <a14:foregroundMark x1="92535" y1="51094" x2="93969" y2="50800"/>
                          <a14:foregroundMark x1="83682" y1="24200" x2="79586" y2="25631"/>
                          <a14:foregroundMark x1="74351" y1="43182" x2="76149" y2="39731"/>
                          <a14:foregroundMark x1="95152" y1="36532" x2="91306" y2="37332"/>
                          <a14:foregroundMark x1="87278" y1="23864" x2="87278" y2="23864"/>
                          <a14:foregroundMark x1="81543" y1="21843" x2="81384" y2="24663"/>
                          <a14:foregroundMark x1="73669" y1="43056" x2="73942" y2="42256"/>
                          <a14:foregroundMark x1="88985" y1="40362" x2="87119" y2="40657"/>
                          <a14:foregroundMark x1="81725" y1="35606" x2="81543" y2="40657"/>
                          <a14:foregroundMark x1="80860" y1="37163" x2="79062" y2="41456"/>
                          <a14:foregroundMark x1="81384" y1="38300" x2="80086" y2="41288"/>
                          <a14:foregroundMark x1="86436" y1="43813" x2="83182" y2="44781"/>
                          <a14:foregroundMark x1="83864" y1="78662" x2="83568" y2="79282"/>
                          <a14:foregroundMark x1="87324" y1="78662" x2="87210" y2="81355"/>
                          <a14:foregroundMark x1="87146" y1="79338" x2="87346" y2="78956"/>
                          <a14:foregroundMark x1="83068" y1="78199" x2="82948" y2="78923"/>
                          <a14:foregroundMark x1="87346" y1="78662" x2="87346" y2="78662"/>
                          <a14:foregroundMark x1="87460" y1="79461" x2="86800" y2="80345"/>
                          <a14:foregroundMark x1="83045" y1="79714" x2="82317" y2="79840"/>
                          <a14:foregroundMark x1="83182" y1="77820" x2="83204" y2="80177"/>
                          <a14:foregroundMark x1="87551" y1="79461" x2="87278" y2="80303"/>
                          <a14:backgroundMark x1="82605" y1="78235" x2="82087" y2="78646"/>
                          <a14:backgroundMark x1="86368" y1="79798" x2="86322" y2="80850"/>
                          <a14:backgroundMark x1="88553" y1="80219" x2="84547" y2="80303"/>
                          <a14:backgroundMark x1="82366" y1="79974" x2="81475" y2="79840"/>
                          <a14:backgroundMark x1="84547" y1="80303" x2="83785" y2="80188"/>
                          <a14:backgroundMark x1="87327" y1="80942" x2="82886" y2="79756"/>
                        </a14:backgroundRemoval>
                      </a14:imgEffect>
                    </a14:imgLayer>
                  </a14:imgProps>
                </a:ext>
                <a:ext uri="{28A0092B-C50C-407E-A947-70E740481C1C}">
                  <a14:useLocalDpi xmlns:a14="http://schemas.microsoft.com/office/drawing/2010/main" val="0"/>
                </a:ext>
              </a:extLst>
            </a:blip>
            <a:srcRect l="71707" t="18401" r="3583" b="15805"/>
            <a:stretch/>
          </p:blipFill>
          <p:spPr>
            <a:xfrm flipH="1">
              <a:off x="62471" y="1278631"/>
              <a:ext cx="3666867" cy="5277987"/>
            </a:xfrm>
            <a:prstGeom prst="rect">
              <a:avLst/>
            </a:prstGeom>
          </p:spPr>
        </p:pic>
      </p:grpSp>
      <p:sp>
        <p:nvSpPr>
          <p:cNvPr id="15" name="Freeform 10">
            <a:extLst>
              <a:ext uri="{FF2B5EF4-FFF2-40B4-BE49-F238E27FC236}">
                <a16:creationId xmlns:a16="http://schemas.microsoft.com/office/drawing/2014/main" id="{C4256CD5-6B46-5F5A-797F-805EDB111ED7}"/>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0">
            <a:extLst>
              <a:ext uri="{FF2B5EF4-FFF2-40B4-BE49-F238E27FC236}">
                <a16:creationId xmlns:a16="http://schemas.microsoft.com/office/drawing/2014/main" id="{AA53417F-0624-FBC6-897E-76986DEDA9C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11">
            <a:extLst>
              <a:ext uri="{FF2B5EF4-FFF2-40B4-BE49-F238E27FC236}">
                <a16:creationId xmlns:a16="http://schemas.microsoft.com/office/drawing/2014/main" id="{74A3736C-538B-48AE-12D4-06C2EBC4752B}"/>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11">
            <a:extLst>
              <a:ext uri="{FF2B5EF4-FFF2-40B4-BE49-F238E27FC236}">
                <a16:creationId xmlns:a16="http://schemas.microsoft.com/office/drawing/2014/main" id="{09CD7237-40E1-3AF2-6453-27F87DC04D15}"/>
              </a:ext>
            </a:extLst>
          </p:cNvPr>
          <p:cNvSpPr/>
          <p:nvPr/>
        </p:nvSpPr>
        <p:spPr>
          <a:xfrm rot="421590">
            <a:off x="11480564" y="495130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11">
            <a:extLst>
              <a:ext uri="{FF2B5EF4-FFF2-40B4-BE49-F238E27FC236}">
                <a16:creationId xmlns:a16="http://schemas.microsoft.com/office/drawing/2014/main" id="{346A5A01-DB01-7FD6-2EB1-BABC02696BDE}"/>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0ACB1EC0-E0EF-4353-B45E-C2EA1129FB19}"/>
              </a:ext>
            </a:extLst>
          </p:cNvPr>
          <p:cNvGrpSpPr/>
          <p:nvPr/>
        </p:nvGrpSpPr>
        <p:grpSpPr>
          <a:xfrm>
            <a:off x="2935469" y="209415"/>
            <a:ext cx="5409398" cy="1172864"/>
            <a:chOff x="779645" y="668069"/>
            <a:chExt cx="5409398" cy="1172864"/>
          </a:xfrm>
        </p:grpSpPr>
        <p:sp>
          <p:nvSpPr>
            <p:cNvPr id="2" name="Rectangle: Rounded Corners 1">
              <a:extLst>
                <a:ext uri="{FF2B5EF4-FFF2-40B4-BE49-F238E27FC236}">
                  <a16:creationId xmlns:a16="http://schemas.microsoft.com/office/drawing/2014/main" id="{86796416-C2CB-496F-B9C6-53EECA0A5F86}"/>
                </a:ext>
              </a:extLst>
            </p:cNvPr>
            <p:cNvSpPr/>
            <p:nvPr/>
          </p:nvSpPr>
          <p:spPr>
            <a:xfrm>
              <a:off x="779645" y="668069"/>
              <a:ext cx="5409397" cy="1172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42E3ECF-5C0C-43F3-B58A-02186665F12D}"/>
                </a:ext>
              </a:extLst>
            </p:cNvPr>
            <p:cNvSpPr txBox="1"/>
            <p:nvPr/>
          </p:nvSpPr>
          <p:spPr>
            <a:xfrm>
              <a:off x="1040644" y="732937"/>
              <a:ext cx="5148399" cy="830997"/>
            </a:xfrm>
            <a:prstGeom prst="rect">
              <a:avLst/>
            </a:prstGeom>
            <a:noFill/>
          </p:spPr>
          <p:txBody>
            <a:bodyPr wrap="square">
              <a:spAutoFit/>
            </a:bodyPr>
            <a:lstStyle/>
            <a:p>
              <a:pPr algn="just"/>
              <a:r>
                <a:rPr lang="en-US" sz="4800" b="1">
                  <a:ln w="28575">
                    <a:solidFill>
                      <a:sysClr val="windowText" lastClr="000000"/>
                    </a:solidFill>
                  </a:ln>
                  <a:solidFill>
                    <a:srgbClr val="FFE61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Trả lời câu hỏi :</a:t>
              </a:r>
              <a:endParaRPr lang="en-US" sz="4800" b="1" dirty="0">
                <a:ln w="28575">
                  <a:solidFill>
                    <a:sysClr val="windowText" lastClr="000000"/>
                  </a:solidFill>
                </a:ln>
                <a:solidFill>
                  <a:srgbClr val="FFE61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F2EB47D7-FB54-42A9-8C3E-361974692354}"/>
              </a:ext>
            </a:extLst>
          </p:cNvPr>
          <p:cNvGrpSpPr/>
          <p:nvPr/>
        </p:nvGrpSpPr>
        <p:grpSpPr>
          <a:xfrm flipV="1">
            <a:off x="3766943" y="4181339"/>
            <a:ext cx="7679586" cy="2658078"/>
            <a:chOff x="9579618" y="4317998"/>
            <a:chExt cx="2198129" cy="680018"/>
          </a:xfrm>
        </p:grpSpPr>
        <p:sp>
          <p:nvSpPr>
            <p:cNvPr id="22" name="Speech Bubble: Rectangle with Corners Rounded 11">
              <a:extLst>
                <a:ext uri="{FF2B5EF4-FFF2-40B4-BE49-F238E27FC236}">
                  <a16:creationId xmlns:a16="http://schemas.microsoft.com/office/drawing/2014/main" id="{FA3BDBC4-6D07-4DE8-BBD8-2D49EF67B618}"/>
                </a:ext>
              </a:extLst>
            </p:cNvPr>
            <p:cNvSpPr/>
            <p:nvPr/>
          </p:nvSpPr>
          <p:spPr>
            <a:xfrm flipH="1">
              <a:off x="9579618" y="4445858"/>
              <a:ext cx="2198129" cy="552158"/>
            </a:xfrm>
            <a:custGeom>
              <a:avLst/>
              <a:gdLst>
                <a:gd name="connsiteX0" fmla="*/ 0 w 6676444"/>
                <a:gd name="connsiteY0" fmla="*/ 662118 h 3972630"/>
                <a:gd name="connsiteX1" fmla="*/ 662118 w 6676444"/>
                <a:gd name="connsiteY1" fmla="*/ 0 h 3972630"/>
                <a:gd name="connsiteX2" fmla="*/ 3894592 w 6676444"/>
                <a:gd name="connsiteY2" fmla="*/ 0 h 3972630"/>
                <a:gd name="connsiteX3" fmla="*/ 3894592 w 6676444"/>
                <a:gd name="connsiteY3" fmla="*/ 0 h 3972630"/>
                <a:gd name="connsiteX4" fmla="*/ 5563703 w 6676444"/>
                <a:gd name="connsiteY4" fmla="*/ 0 h 3972630"/>
                <a:gd name="connsiteX5" fmla="*/ 6014326 w 6676444"/>
                <a:gd name="connsiteY5" fmla="*/ 0 h 3972630"/>
                <a:gd name="connsiteX6" fmla="*/ 6676444 w 6676444"/>
                <a:gd name="connsiteY6" fmla="*/ 662118 h 3972630"/>
                <a:gd name="connsiteX7" fmla="*/ 6676444 w 6676444"/>
                <a:gd name="connsiteY7" fmla="*/ 2317368 h 3972630"/>
                <a:gd name="connsiteX8" fmla="*/ 7649669 w 6676444"/>
                <a:gd name="connsiteY8" fmla="*/ 2559129 h 3972630"/>
                <a:gd name="connsiteX9" fmla="*/ 6676444 w 6676444"/>
                <a:gd name="connsiteY9" fmla="*/ 3310525 h 3972630"/>
                <a:gd name="connsiteX10" fmla="*/ 6676444 w 6676444"/>
                <a:gd name="connsiteY10" fmla="*/ 3310512 h 3972630"/>
                <a:gd name="connsiteX11" fmla="*/ 6014326 w 6676444"/>
                <a:gd name="connsiteY11" fmla="*/ 3972630 h 3972630"/>
                <a:gd name="connsiteX12" fmla="*/ 5563703 w 6676444"/>
                <a:gd name="connsiteY12" fmla="*/ 3972630 h 3972630"/>
                <a:gd name="connsiteX13" fmla="*/ 3894592 w 6676444"/>
                <a:gd name="connsiteY13" fmla="*/ 3972630 h 3972630"/>
                <a:gd name="connsiteX14" fmla="*/ 3894592 w 6676444"/>
                <a:gd name="connsiteY14" fmla="*/ 3972630 h 3972630"/>
                <a:gd name="connsiteX15" fmla="*/ 662118 w 6676444"/>
                <a:gd name="connsiteY15" fmla="*/ 3972630 h 3972630"/>
                <a:gd name="connsiteX16" fmla="*/ 0 w 6676444"/>
                <a:gd name="connsiteY16" fmla="*/ 3310512 h 3972630"/>
                <a:gd name="connsiteX17" fmla="*/ 0 w 6676444"/>
                <a:gd name="connsiteY17" fmla="*/ 3310525 h 3972630"/>
                <a:gd name="connsiteX18" fmla="*/ 0 w 6676444"/>
                <a:gd name="connsiteY18" fmla="*/ 2317368 h 3972630"/>
                <a:gd name="connsiteX19" fmla="*/ 0 w 6676444"/>
                <a:gd name="connsiteY19" fmla="*/ 2317368 h 3972630"/>
                <a:gd name="connsiteX20" fmla="*/ 0 w 6676444"/>
                <a:gd name="connsiteY20" fmla="*/ 662118 h 3972630"/>
                <a:gd name="connsiteX0" fmla="*/ 0 w 7649669"/>
                <a:gd name="connsiteY0" fmla="*/ 662118 h 3972630"/>
                <a:gd name="connsiteX1" fmla="*/ 662118 w 7649669"/>
                <a:gd name="connsiteY1" fmla="*/ 0 h 3972630"/>
                <a:gd name="connsiteX2" fmla="*/ 3894592 w 7649669"/>
                <a:gd name="connsiteY2" fmla="*/ 0 h 3972630"/>
                <a:gd name="connsiteX3" fmla="*/ 3894592 w 7649669"/>
                <a:gd name="connsiteY3" fmla="*/ 0 h 3972630"/>
                <a:gd name="connsiteX4" fmla="*/ 5563703 w 7649669"/>
                <a:gd name="connsiteY4" fmla="*/ 0 h 3972630"/>
                <a:gd name="connsiteX5" fmla="*/ 6014326 w 7649669"/>
                <a:gd name="connsiteY5" fmla="*/ 0 h 3972630"/>
                <a:gd name="connsiteX6" fmla="*/ 6676444 w 7649669"/>
                <a:gd name="connsiteY6" fmla="*/ 662118 h 3972630"/>
                <a:gd name="connsiteX7" fmla="*/ 6686604 w 7649669"/>
                <a:gd name="connsiteY7" fmla="*/ 2820288 h 3972630"/>
                <a:gd name="connsiteX8" fmla="*/ 7649669 w 7649669"/>
                <a:gd name="connsiteY8" fmla="*/ 2559129 h 3972630"/>
                <a:gd name="connsiteX9" fmla="*/ 6676444 w 7649669"/>
                <a:gd name="connsiteY9" fmla="*/ 3310525 h 3972630"/>
                <a:gd name="connsiteX10" fmla="*/ 6676444 w 7649669"/>
                <a:gd name="connsiteY10" fmla="*/ 3310512 h 3972630"/>
                <a:gd name="connsiteX11" fmla="*/ 6014326 w 7649669"/>
                <a:gd name="connsiteY11" fmla="*/ 3972630 h 3972630"/>
                <a:gd name="connsiteX12" fmla="*/ 5563703 w 7649669"/>
                <a:gd name="connsiteY12" fmla="*/ 3972630 h 3972630"/>
                <a:gd name="connsiteX13" fmla="*/ 3894592 w 7649669"/>
                <a:gd name="connsiteY13" fmla="*/ 3972630 h 3972630"/>
                <a:gd name="connsiteX14" fmla="*/ 3894592 w 7649669"/>
                <a:gd name="connsiteY14" fmla="*/ 3972630 h 3972630"/>
                <a:gd name="connsiteX15" fmla="*/ 662118 w 7649669"/>
                <a:gd name="connsiteY15" fmla="*/ 3972630 h 3972630"/>
                <a:gd name="connsiteX16" fmla="*/ 0 w 7649669"/>
                <a:gd name="connsiteY16" fmla="*/ 3310512 h 3972630"/>
                <a:gd name="connsiteX17" fmla="*/ 0 w 7649669"/>
                <a:gd name="connsiteY17" fmla="*/ 3310525 h 3972630"/>
                <a:gd name="connsiteX18" fmla="*/ 0 w 7649669"/>
                <a:gd name="connsiteY18" fmla="*/ 2317368 h 3972630"/>
                <a:gd name="connsiteX19" fmla="*/ 0 w 7649669"/>
                <a:gd name="connsiteY19" fmla="*/ 2317368 h 3972630"/>
                <a:gd name="connsiteX20" fmla="*/ 0 w 7649669"/>
                <a:gd name="connsiteY20" fmla="*/ 662118 h 3972630"/>
                <a:gd name="connsiteX0" fmla="*/ 0 w 7649669"/>
                <a:gd name="connsiteY0" fmla="*/ 662118 h 3972630"/>
                <a:gd name="connsiteX1" fmla="*/ 662118 w 7649669"/>
                <a:gd name="connsiteY1" fmla="*/ 0 h 3972630"/>
                <a:gd name="connsiteX2" fmla="*/ 3894592 w 7649669"/>
                <a:gd name="connsiteY2" fmla="*/ 0 h 3972630"/>
                <a:gd name="connsiteX3" fmla="*/ 3894592 w 7649669"/>
                <a:gd name="connsiteY3" fmla="*/ 0 h 3972630"/>
                <a:gd name="connsiteX4" fmla="*/ 5563703 w 7649669"/>
                <a:gd name="connsiteY4" fmla="*/ 0 h 3972630"/>
                <a:gd name="connsiteX5" fmla="*/ 6014326 w 7649669"/>
                <a:gd name="connsiteY5" fmla="*/ 0 h 3972630"/>
                <a:gd name="connsiteX6" fmla="*/ 6676444 w 7649669"/>
                <a:gd name="connsiteY6" fmla="*/ 662118 h 3972630"/>
                <a:gd name="connsiteX7" fmla="*/ 6667554 w 7649669"/>
                <a:gd name="connsiteY7" fmla="*/ 2471038 h 3972630"/>
                <a:gd name="connsiteX8" fmla="*/ 7649669 w 7649669"/>
                <a:gd name="connsiteY8" fmla="*/ 2559129 h 3972630"/>
                <a:gd name="connsiteX9" fmla="*/ 6676444 w 7649669"/>
                <a:gd name="connsiteY9" fmla="*/ 3310525 h 3972630"/>
                <a:gd name="connsiteX10" fmla="*/ 6676444 w 7649669"/>
                <a:gd name="connsiteY10" fmla="*/ 3310512 h 3972630"/>
                <a:gd name="connsiteX11" fmla="*/ 6014326 w 7649669"/>
                <a:gd name="connsiteY11" fmla="*/ 3972630 h 3972630"/>
                <a:gd name="connsiteX12" fmla="*/ 5563703 w 7649669"/>
                <a:gd name="connsiteY12" fmla="*/ 3972630 h 3972630"/>
                <a:gd name="connsiteX13" fmla="*/ 3894592 w 7649669"/>
                <a:gd name="connsiteY13" fmla="*/ 3972630 h 3972630"/>
                <a:gd name="connsiteX14" fmla="*/ 3894592 w 7649669"/>
                <a:gd name="connsiteY14" fmla="*/ 3972630 h 3972630"/>
                <a:gd name="connsiteX15" fmla="*/ 662118 w 7649669"/>
                <a:gd name="connsiteY15" fmla="*/ 3972630 h 3972630"/>
                <a:gd name="connsiteX16" fmla="*/ 0 w 7649669"/>
                <a:gd name="connsiteY16" fmla="*/ 3310512 h 3972630"/>
                <a:gd name="connsiteX17" fmla="*/ 0 w 7649669"/>
                <a:gd name="connsiteY17" fmla="*/ 3310525 h 3972630"/>
                <a:gd name="connsiteX18" fmla="*/ 0 w 7649669"/>
                <a:gd name="connsiteY18" fmla="*/ 2317368 h 3972630"/>
                <a:gd name="connsiteX19" fmla="*/ 0 w 7649669"/>
                <a:gd name="connsiteY19" fmla="*/ 2317368 h 3972630"/>
                <a:gd name="connsiteX20" fmla="*/ 0 w 764966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6676444 w 7668719"/>
                <a:gd name="connsiteY9" fmla="*/ 3310525 h 3972630"/>
                <a:gd name="connsiteX10" fmla="*/ 6676444 w 7668719"/>
                <a:gd name="connsiteY10" fmla="*/ 3310512 h 3972630"/>
                <a:gd name="connsiteX11" fmla="*/ 6014326 w 7668719"/>
                <a:gd name="connsiteY11" fmla="*/ 397263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6676444 w 7668719"/>
                <a:gd name="connsiteY9" fmla="*/ 3310525 h 3972630"/>
                <a:gd name="connsiteX10" fmla="*/ 6676444 w 7668719"/>
                <a:gd name="connsiteY10" fmla="*/ 3050162 h 3972630"/>
                <a:gd name="connsiteX11" fmla="*/ 6014326 w 7668719"/>
                <a:gd name="connsiteY11" fmla="*/ 397263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7095544 w 7668719"/>
                <a:gd name="connsiteY9" fmla="*/ 2942225 h 3972630"/>
                <a:gd name="connsiteX10" fmla="*/ 6676444 w 7668719"/>
                <a:gd name="connsiteY10" fmla="*/ 3050162 h 3972630"/>
                <a:gd name="connsiteX11" fmla="*/ 6014326 w 7668719"/>
                <a:gd name="connsiteY11" fmla="*/ 397263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7095544 w 7668719"/>
                <a:gd name="connsiteY9" fmla="*/ 2942225 h 3972630"/>
                <a:gd name="connsiteX10" fmla="*/ 6676444 w 7668719"/>
                <a:gd name="connsiteY10" fmla="*/ 3050162 h 3972630"/>
                <a:gd name="connsiteX11" fmla="*/ 6115926 w 7668719"/>
                <a:gd name="connsiteY11" fmla="*/ 397263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 name="connsiteX0" fmla="*/ 0 w 7668719"/>
                <a:gd name="connsiteY0" fmla="*/ 662118 h 3972630"/>
                <a:gd name="connsiteX1" fmla="*/ 662118 w 7668719"/>
                <a:gd name="connsiteY1" fmla="*/ 0 h 3972630"/>
                <a:gd name="connsiteX2" fmla="*/ 3894592 w 7668719"/>
                <a:gd name="connsiteY2" fmla="*/ 0 h 3972630"/>
                <a:gd name="connsiteX3" fmla="*/ 3894592 w 7668719"/>
                <a:gd name="connsiteY3" fmla="*/ 0 h 3972630"/>
                <a:gd name="connsiteX4" fmla="*/ 5563703 w 7668719"/>
                <a:gd name="connsiteY4" fmla="*/ 0 h 3972630"/>
                <a:gd name="connsiteX5" fmla="*/ 6014326 w 7668719"/>
                <a:gd name="connsiteY5" fmla="*/ 0 h 3972630"/>
                <a:gd name="connsiteX6" fmla="*/ 6676444 w 7668719"/>
                <a:gd name="connsiteY6" fmla="*/ 662118 h 3972630"/>
                <a:gd name="connsiteX7" fmla="*/ 6667554 w 7668719"/>
                <a:gd name="connsiteY7" fmla="*/ 2471038 h 3972630"/>
                <a:gd name="connsiteX8" fmla="*/ 7668719 w 7668719"/>
                <a:gd name="connsiteY8" fmla="*/ 2813129 h 3972630"/>
                <a:gd name="connsiteX9" fmla="*/ 7095544 w 7668719"/>
                <a:gd name="connsiteY9" fmla="*/ 2942225 h 3972630"/>
                <a:gd name="connsiteX10" fmla="*/ 6676444 w 7668719"/>
                <a:gd name="connsiteY10" fmla="*/ 3050162 h 3972630"/>
                <a:gd name="connsiteX11" fmla="*/ 6151486 w 7668719"/>
                <a:gd name="connsiteY11" fmla="*/ 3957390 h 3972630"/>
                <a:gd name="connsiteX12" fmla="*/ 5563703 w 7668719"/>
                <a:gd name="connsiteY12" fmla="*/ 3972630 h 3972630"/>
                <a:gd name="connsiteX13" fmla="*/ 3894592 w 7668719"/>
                <a:gd name="connsiteY13" fmla="*/ 3972630 h 3972630"/>
                <a:gd name="connsiteX14" fmla="*/ 3894592 w 7668719"/>
                <a:gd name="connsiteY14" fmla="*/ 3972630 h 3972630"/>
                <a:gd name="connsiteX15" fmla="*/ 662118 w 7668719"/>
                <a:gd name="connsiteY15" fmla="*/ 3972630 h 3972630"/>
                <a:gd name="connsiteX16" fmla="*/ 0 w 7668719"/>
                <a:gd name="connsiteY16" fmla="*/ 3310512 h 3972630"/>
                <a:gd name="connsiteX17" fmla="*/ 0 w 7668719"/>
                <a:gd name="connsiteY17" fmla="*/ 3310525 h 3972630"/>
                <a:gd name="connsiteX18" fmla="*/ 0 w 7668719"/>
                <a:gd name="connsiteY18" fmla="*/ 2317368 h 3972630"/>
                <a:gd name="connsiteX19" fmla="*/ 0 w 7668719"/>
                <a:gd name="connsiteY19" fmla="*/ 2317368 h 3972630"/>
                <a:gd name="connsiteX20" fmla="*/ 0 w 7668719"/>
                <a:gd name="connsiteY20" fmla="*/ 662118 h 39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68719" h="3972630">
                  <a:moveTo>
                    <a:pt x="0" y="662118"/>
                  </a:moveTo>
                  <a:cubicBezTo>
                    <a:pt x="0" y="296440"/>
                    <a:pt x="296440" y="0"/>
                    <a:pt x="662118" y="0"/>
                  </a:cubicBezTo>
                  <a:lnTo>
                    <a:pt x="3894592" y="0"/>
                  </a:lnTo>
                  <a:lnTo>
                    <a:pt x="3894592" y="0"/>
                  </a:lnTo>
                  <a:lnTo>
                    <a:pt x="5563703" y="0"/>
                  </a:lnTo>
                  <a:lnTo>
                    <a:pt x="6014326" y="0"/>
                  </a:lnTo>
                  <a:cubicBezTo>
                    <a:pt x="6380004" y="0"/>
                    <a:pt x="6676444" y="296440"/>
                    <a:pt x="6676444" y="662118"/>
                  </a:cubicBezTo>
                  <a:cubicBezTo>
                    <a:pt x="6679831" y="1381508"/>
                    <a:pt x="6664167" y="1751648"/>
                    <a:pt x="6667554" y="2471038"/>
                  </a:cubicBezTo>
                  <a:lnTo>
                    <a:pt x="7668719" y="2813129"/>
                  </a:lnTo>
                  <a:lnTo>
                    <a:pt x="7095544" y="2942225"/>
                  </a:lnTo>
                  <a:lnTo>
                    <a:pt x="6676444" y="3050162"/>
                  </a:lnTo>
                  <a:cubicBezTo>
                    <a:pt x="6676444" y="3415840"/>
                    <a:pt x="6517164" y="3957390"/>
                    <a:pt x="6151486" y="3957390"/>
                  </a:cubicBezTo>
                  <a:lnTo>
                    <a:pt x="5563703" y="3972630"/>
                  </a:lnTo>
                  <a:lnTo>
                    <a:pt x="3894592" y="3972630"/>
                  </a:lnTo>
                  <a:lnTo>
                    <a:pt x="3894592" y="3972630"/>
                  </a:lnTo>
                  <a:lnTo>
                    <a:pt x="662118" y="3972630"/>
                  </a:lnTo>
                  <a:cubicBezTo>
                    <a:pt x="296440" y="3972630"/>
                    <a:pt x="0" y="3676190"/>
                    <a:pt x="0" y="3310512"/>
                  </a:cubicBezTo>
                  <a:lnTo>
                    <a:pt x="0" y="3310525"/>
                  </a:lnTo>
                  <a:lnTo>
                    <a:pt x="0" y="2317368"/>
                  </a:lnTo>
                  <a:lnTo>
                    <a:pt x="0" y="2317368"/>
                  </a:lnTo>
                  <a:lnTo>
                    <a:pt x="0" y="662118"/>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93B5093-69A4-4DB2-BEC5-0B66E6096814}"/>
                </a:ext>
              </a:extLst>
            </p:cNvPr>
            <p:cNvSpPr/>
            <p:nvPr/>
          </p:nvSpPr>
          <p:spPr>
            <a:xfrm rot="10800000">
              <a:off x="9911449" y="4317998"/>
              <a:ext cx="1834297" cy="65353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 Hãy chia sẻ: </a:t>
              </a:r>
              <a:r>
                <a:rPr kumimoji="0" lang="vi-VN"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Em đã làm gì để góp phần bảo vệ môi trường?</a:t>
              </a:r>
              <a:r>
                <a:rPr kumimoji="0" lang="en-US"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18225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07D27312-EF60-992E-E234-0D2CC6C1C643}"/>
              </a:ext>
            </a:extLst>
          </p:cNvPr>
          <p:cNvGrpSpPr/>
          <p:nvPr/>
        </p:nvGrpSpPr>
        <p:grpSpPr>
          <a:xfrm flipV="1">
            <a:off x="619176" y="1212112"/>
            <a:ext cx="8002251" cy="4990870"/>
            <a:chOff x="692006" y="116442"/>
            <a:chExt cx="11176173" cy="2919244"/>
          </a:xfrm>
        </p:grpSpPr>
        <p:sp>
          <p:nvSpPr>
            <p:cNvPr id="3" name="矩形 16">
              <a:extLst>
                <a:ext uri="{FF2B5EF4-FFF2-40B4-BE49-F238E27FC236}">
                  <a16:creationId xmlns:a16="http://schemas.microsoft.com/office/drawing/2014/main" id="{D1064864-5CE4-D408-6778-04C52F06596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ED5D0512-1E00-1336-B17A-9E97B38E079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6" name="Picture 5">
            <a:extLst>
              <a:ext uri="{FF2B5EF4-FFF2-40B4-BE49-F238E27FC236}">
                <a16:creationId xmlns:a16="http://schemas.microsoft.com/office/drawing/2014/main" id="{6E74D885-10A7-4CE1-3ABF-C78EEF85ED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88673" l="27230" r="50420">
                        <a14:foregroundMark x1="40714" y1="43163" x2="40294" y2="47857"/>
                        <a14:foregroundMark x1="42655" y1="87959" x2="41973" y2="85816"/>
                        <a14:foregroundMark x1="31375" y1="80204" x2="33316" y2="80204"/>
                        <a14:foregroundMark x1="33421" y1="77551" x2="31060" y2="81531"/>
                        <a14:foregroundMark x1="42445" y1="85102" x2="43337" y2="88673"/>
                        <a14:foregroundMark x1="31060" y1="79490" x2="32529" y2="78776"/>
                        <a14:foregroundMark x1="31427" y1="78776" x2="30955" y2="79388"/>
                        <a14:foregroundMark x1="31689" y1="78980" x2="32634" y2="78980"/>
                        <a14:foregroundMark x1="30902" y1="80918" x2="32949" y2="81429"/>
                        <a14:foregroundMark x1="32634" y1="81429" x2="32949" y2="81224"/>
                        <a14:foregroundMark x1="31375" y1="79388" x2="32424" y2="78878"/>
                        <a14:foregroundMark x1="33263" y1="80816" x2="32949" y2="81020"/>
                        <a14:foregroundMark x1="41710" y1="84184" x2="42760" y2="86837"/>
                        <a14:foregroundMark x1="43232" y1="88061" x2="40976" y2="86531"/>
                        <a14:foregroundMark x1="41343" y1="87551" x2="42091" y2="87842"/>
                        <a14:foregroundMark x1="42288" y1="84796" x2="43127" y2="87041"/>
                        <a14:foregroundMark x1="42497" y1="85306" x2="43232" y2="86429"/>
                        <a14:foregroundMark x1="41501" y1="87551" x2="43022" y2="87959"/>
                        <a14:foregroundMark x1="43179" y1="87347" x2="43284" y2="87551"/>
                        <a14:backgroundMark x1="43494" y1="89082" x2="43494" y2="89082"/>
                        <a14:backgroundMark x1="43389" y1="88571" x2="43389" y2="88571"/>
                        <a14:backgroundMark x1="43389" y1="88571" x2="43284" y2="90000"/>
                      </a14:backgroundRemoval>
                    </a14:imgEffect>
                  </a14:imgLayer>
                </a14:imgProps>
              </a:ext>
              <a:ext uri="{28A0092B-C50C-407E-A947-70E740481C1C}">
                <a14:useLocalDpi xmlns:a14="http://schemas.microsoft.com/office/drawing/2010/main" val="0"/>
              </a:ext>
            </a:extLst>
          </a:blip>
          <a:srcRect l="24369" t="-3862" r="46676" b="3862"/>
          <a:stretch/>
        </p:blipFill>
        <p:spPr>
          <a:xfrm flipH="1">
            <a:off x="8493904" y="89624"/>
            <a:ext cx="3974870" cy="7058394"/>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7A52E9CA-BC53-A5F1-5847-090111497699}"/>
              </a:ext>
            </a:extLst>
          </p:cNvPr>
          <p:cNvSpPr txBox="1"/>
          <p:nvPr/>
        </p:nvSpPr>
        <p:spPr>
          <a:xfrm>
            <a:off x="1032495" y="1518718"/>
            <a:ext cx="7374019"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srgbClr val="C00000"/>
                </a:solidFill>
                <a:effectLst/>
                <a:uLnTx/>
                <a:uFillTx/>
                <a:ea typeface="+mn-ea"/>
                <a:cs typeface="+mn-cs"/>
              </a:rPr>
              <a:t>Bảo vệ môi trường sống là trách nhiệm của mỗi cá nhân. Trái Đất của chúng ta có giữ được màu xanh hay không, tất cả phụ thuộc vào sự nỗ lực bảo vệ và chăm sóc của các thế hệ HS tương lai. Trong bài học ngày hôm nay, chúng ta sẽ cùng tìm hiểu một số việc làm cụ thể để bảo vệ môi trường sống ở nhà, ở trường, ở nơi công cộng. </a:t>
            </a:r>
          </a:p>
        </p:txBody>
      </p:sp>
      <p:sp>
        <p:nvSpPr>
          <p:cNvPr id="9" name="Freeform 10">
            <a:extLst>
              <a:ext uri="{FF2B5EF4-FFF2-40B4-BE49-F238E27FC236}">
                <a16:creationId xmlns:a16="http://schemas.microsoft.com/office/drawing/2014/main" id="{3C0DA95B-9B78-34E3-86A3-3E814CDCF6FD}"/>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0E590328-A8C2-54E1-789E-D1F3D85300B4}"/>
              </a:ext>
            </a:extLst>
          </p:cNvPr>
          <p:cNvSpPr/>
          <p:nvPr/>
        </p:nvSpPr>
        <p:spPr>
          <a:xfrm rot="21423536">
            <a:off x="950699" y="5665141"/>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037E0C8C-BFA2-5D5B-57AC-D3168FCEB73B}"/>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0FAFDD28-23EF-A56E-8B20-CBF32B528C85}"/>
              </a:ext>
            </a:extLst>
          </p:cNvPr>
          <p:cNvSpPr/>
          <p:nvPr/>
        </p:nvSpPr>
        <p:spPr>
          <a:xfrm rot="421590">
            <a:off x="11480564" y="495130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id="{0D924ECD-7048-E0E0-C250-FC04F94289F2}"/>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A16EB5E-2336-BC57-2370-2329412610F5}"/>
              </a:ext>
            </a:extLst>
          </p:cNvPr>
          <p:cNvPicPr>
            <a:picLocks noChangeAspect="1"/>
          </p:cNvPicPr>
          <p:nvPr/>
        </p:nvPicPr>
        <p:blipFill>
          <a:blip r:embed="rId6"/>
          <a:stretch>
            <a:fillRect/>
          </a:stretch>
        </p:blipFill>
        <p:spPr>
          <a:xfrm>
            <a:off x="2693986" y="0"/>
            <a:ext cx="7181710" cy="1566808"/>
          </a:xfrm>
          <a:prstGeom prst="rect">
            <a:avLst/>
          </a:prstGeom>
        </p:spPr>
      </p:pic>
    </p:spTree>
    <p:extLst>
      <p:ext uri="{BB962C8B-B14F-4D97-AF65-F5344CB8AC3E}">
        <p14:creationId xmlns:p14="http://schemas.microsoft.com/office/powerpoint/2010/main" val="8143414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A849899-BF6A-7252-B6ED-11E426CCFF99}"/>
              </a:ext>
            </a:extLst>
          </p:cNvPr>
          <p:cNvGrpSpPr/>
          <p:nvPr/>
        </p:nvGrpSpPr>
        <p:grpSpPr>
          <a:xfrm>
            <a:off x="13221881" y="786549"/>
            <a:ext cx="4902874" cy="5510807"/>
            <a:chOff x="308997" y="221796"/>
            <a:chExt cx="7795270" cy="5510807"/>
          </a:xfrm>
        </p:grpSpPr>
        <p:sp>
          <p:nvSpPr>
            <p:cNvPr id="3" name="TextBox 2">
              <a:extLst>
                <a:ext uri="{FF2B5EF4-FFF2-40B4-BE49-F238E27FC236}">
                  <a16:creationId xmlns:a16="http://schemas.microsoft.com/office/drawing/2014/main" id="{E26B3911-D720-27CE-144C-AD2FCB942597}"/>
                </a:ext>
              </a:extLst>
            </p:cNvPr>
            <p:cNvSpPr txBox="1"/>
            <p:nvPr/>
          </p:nvSpPr>
          <p:spPr>
            <a:xfrm>
              <a:off x="308997" y="221796"/>
              <a:ext cx="7795270" cy="5509200"/>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kumimoji="0" lang="en-US" sz="8800" b="0" i="0" u="none" strike="noStrike" kern="0" cap="none" spc="0" normalizeH="0" baseline="0" noProof="0">
                  <a:ln w="219075">
                    <a:solidFill>
                      <a:srgbClr val="FFFFFF"/>
                    </a:solidFill>
                  </a:ln>
                  <a:solidFill>
                    <a:srgbClr val="000000"/>
                  </a:solidFill>
                  <a:effectLst>
                    <a:glow rad="63500">
                      <a:srgbClr val="CEE6F8">
                        <a:alpha val="40000"/>
                      </a:srgbClr>
                    </a:glow>
                    <a:outerShdw blurRad="50800" dist="38100" dir="5400000" sx="98000" sy="98000" algn="t" rotWithShape="0">
                      <a:prstClr val="black">
                        <a:alpha val="40000"/>
                      </a:prstClr>
                    </a:outerShdw>
                  </a:effectLst>
                  <a:uLnTx/>
                  <a:uFillTx/>
                  <a:latin typeface="iCiel Crocante" panose="02000000000000000000" pitchFamily="50" charset="0"/>
                  <a:ea typeface="+mn-ea"/>
                  <a:cs typeface="Arial"/>
                  <a:sym typeface="Arial"/>
                </a:rPr>
                <a:t>kiến </a:t>
              </a:r>
            </a:p>
            <a:p>
              <a:pPr marL="0" marR="0" lvl="0" indent="0" algn="ctr" defTabSz="1219170" rtl="0" eaLnBrk="1" fontAlgn="auto" latinLnBrk="0" hangingPunct="1">
                <a:spcBef>
                  <a:spcPts val="0"/>
                </a:spcBef>
                <a:spcAft>
                  <a:spcPts val="0"/>
                </a:spcAft>
                <a:buClr>
                  <a:srgbClr val="000000"/>
                </a:buClr>
                <a:buSzTx/>
                <a:buFontTx/>
                <a:buNone/>
                <a:tabLst/>
                <a:defRPr/>
              </a:pPr>
              <a:r>
                <a:rPr kumimoji="0" lang="en-US" sz="8800" b="0" i="0" u="none" strike="noStrike" kern="0" cap="none" spc="0" normalizeH="0" baseline="0" noProof="0">
                  <a:ln w="219075">
                    <a:solidFill>
                      <a:srgbClr val="FFFFFF"/>
                    </a:solidFill>
                  </a:ln>
                  <a:solidFill>
                    <a:srgbClr val="000000"/>
                  </a:solidFill>
                  <a:effectLst>
                    <a:glow rad="63500">
                      <a:srgbClr val="CEE6F8">
                        <a:alpha val="40000"/>
                      </a:srgbClr>
                    </a:glow>
                    <a:outerShdw blurRad="50800" dist="38100" dir="5400000" sx="98000" sy="98000" algn="t" rotWithShape="0">
                      <a:prstClr val="black">
                        <a:alpha val="40000"/>
                      </a:prstClr>
                    </a:outerShdw>
                  </a:effectLst>
                  <a:uLnTx/>
                  <a:uFillTx/>
                  <a:latin typeface="iCiel Crocante" panose="02000000000000000000" pitchFamily="50" charset="0"/>
                  <a:ea typeface="+mn-ea"/>
                  <a:cs typeface="Arial"/>
                  <a:sym typeface="Arial"/>
                </a:rPr>
                <a:t>tạo tri thức mới</a:t>
              </a:r>
            </a:p>
          </p:txBody>
        </p:sp>
        <p:sp>
          <p:nvSpPr>
            <p:cNvPr id="4" name="TextBox 3">
              <a:extLst>
                <a:ext uri="{FF2B5EF4-FFF2-40B4-BE49-F238E27FC236}">
                  <a16:creationId xmlns:a16="http://schemas.microsoft.com/office/drawing/2014/main" id="{FD7BFD5D-C9D6-A9E8-BAE8-15EBD0609E1F}"/>
                </a:ext>
              </a:extLst>
            </p:cNvPr>
            <p:cNvSpPr txBox="1"/>
            <p:nvPr/>
          </p:nvSpPr>
          <p:spPr>
            <a:xfrm>
              <a:off x="460742" y="223403"/>
              <a:ext cx="7491779" cy="5509200"/>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kumimoji="0" lang="en-US" sz="8800" b="0" i="0" u="none" strike="noStrike" kern="0" cap="none" spc="0" normalizeH="0" baseline="0" noProof="0">
                  <a:ln>
                    <a:solidFill>
                      <a:sysClr val="windowText" lastClr="000000"/>
                    </a:solidFill>
                  </a:ln>
                  <a:solidFill>
                    <a:srgbClr val="45D419"/>
                  </a:solidFill>
                  <a:effectLst/>
                  <a:uLnTx/>
                  <a:uFillTx/>
                  <a:latin typeface="iCiel Crocante" panose="02000000000000000000" pitchFamily="50" charset="0"/>
                  <a:ea typeface="+mn-ea"/>
                  <a:cs typeface="Arial"/>
                  <a:sym typeface="Arial"/>
                </a:rPr>
                <a:t>k</a:t>
              </a:r>
              <a:r>
                <a:rPr kumimoji="0" lang="en-US" sz="8800" b="0" i="0" u="none" strike="noStrike" kern="0" cap="none" spc="0" normalizeH="0" baseline="0" noProof="0">
                  <a:ln>
                    <a:solidFill>
                      <a:sysClr val="windowText" lastClr="000000"/>
                    </a:solidFill>
                  </a:ln>
                  <a:solidFill>
                    <a:srgbClr val="EC3E74"/>
                  </a:solidFill>
                  <a:effectLst/>
                  <a:uLnTx/>
                  <a:uFillTx/>
                  <a:latin typeface="iCiel Crocante" panose="02000000000000000000" pitchFamily="50" charset="0"/>
                  <a:ea typeface="+mn-ea"/>
                  <a:cs typeface="Arial"/>
                  <a:sym typeface="Arial"/>
                </a:rPr>
                <a:t>i</a:t>
              </a:r>
              <a:r>
                <a:rPr kumimoji="0" lang="en-US" sz="8800" b="0" i="0" u="none" strike="noStrike" kern="0" cap="none" spc="0" normalizeH="0" baseline="0" noProof="0">
                  <a:ln>
                    <a:solidFill>
                      <a:sysClr val="windowText" lastClr="000000"/>
                    </a:solidFill>
                  </a:ln>
                  <a:solidFill>
                    <a:srgbClr val="00B0F0"/>
                  </a:solidFill>
                  <a:effectLst/>
                  <a:uLnTx/>
                  <a:uFillTx/>
                  <a:latin typeface="iCiel Crocante" panose="02000000000000000000" pitchFamily="50" charset="0"/>
                  <a:ea typeface="+mn-ea"/>
                  <a:cs typeface="Arial"/>
                  <a:sym typeface="Arial"/>
                </a:rPr>
                <a:t>ế</a:t>
              </a:r>
              <a:r>
                <a:rPr kumimoji="0" lang="en-US" sz="8800" b="0" i="0" u="none" strike="noStrike" kern="0" cap="none" spc="0" normalizeH="0" baseline="0" noProof="0">
                  <a:ln>
                    <a:solidFill>
                      <a:sysClr val="windowText" lastClr="000000"/>
                    </a:solidFill>
                  </a:ln>
                  <a:solidFill>
                    <a:srgbClr val="FFFF00"/>
                  </a:solidFill>
                  <a:effectLst/>
                  <a:uLnTx/>
                  <a:uFillTx/>
                  <a:latin typeface="iCiel Crocante" panose="02000000000000000000" pitchFamily="50" charset="0"/>
                  <a:ea typeface="+mn-ea"/>
                  <a:cs typeface="Arial"/>
                  <a:sym typeface="Arial"/>
                </a:rPr>
                <a:t>n</a:t>
              </a:r>
              <a:r>
                <a:rPr kumimoji="0" lang="en-US" sz="8800" b="0" i="0" u="none" strike="noStrike" kern="0" cap="none" spc="0" normalizeH="0" baseline="0" noProof="0">
                  <a:ln>
                    <a:solidFill>
                      <a:sysClr val="windowText" lastClr="000000"/>
                    </a:solidFill>
                  </a:ln>
                  <a:solidFill>
                    <a:srgbClr val="000000"/>
                  </a:solidFill>
                  <a:effectLst/>
                  <a:uLnTx/>
                  <a:uFillTx/>
                  <a:latin typeface="iCiel Crocante" panose="02000000000000000000" pitchFamily="50" charset="0"/>
                  <a:ea typeface="+mn-ea"/>
                  <a:cs typeface="Arial"/>
                  <a:sym typeface="Arial"/>
                </a:rPr>
                <a:t> </a:t>
              </a:r>
            </a:p>
            <a:p>
              <a:pPr marL="0" marR="0" lvl="0" indent="0" algn="ctr" defTabSz="1219170" rtl="0" eaLnBrk="1" fontAlgn="auto" latinLnBrk="0" hangingPunct="1">
                <a:spcBef>
                  <a:spcPts val="0"/>
                </a:spcBef>
                <a:spcAft>
                  <a:spcPts val="0"/>
                </a:spcAft>
                <a:buClr>
                  <a:srgbClr val="000000"/>
                </a:buClr>
                <a:buSzTx/>
                <a:buFontTx/>
                <a:buNone/>
                <a:tabLst/>
                <a:defRPr/>
              </a:pPr>
              <a:r>
                <a:rPr kumimoji="0" lang="en-US" sz="8800" b="0" i="0" u="none" strike="noStrike" kern="0" cap="none" spc="0" normalizeH="0" baseline="0" noProof="0">
                  <a:ln>
                    <a:solidFill>
                      <a:sysClr val="windowText" lastClr="000000"/>
                    </a:solidFill>
                  </a:ln>
                  <a:solidFill>
                    <a:srgbClr val="EC3E74"/>
                  </a:solidFill>
                  <a:effectLst/>
                  <a:uLnTx/>
                  <a:uFillTx/>
                  <a:latin typeface="iCiel Crocante" panose="02000000000000000000" pitchFamily="50" charset="0"/>
                  <a:ea typeface="+mn-ea"/>
                  <a:cs typeface="Arial"/>
                  <a:sym typeface="Arial"/>
                </a:rPr>
                <a:t>t</a:t>
              </a:r>
              <a:r>
                <a:rPr lang="en-US" sz="8800" kern="0">
                  <a:ln>
                    <a:solidFill>
                      <a:sysClr val="windowText" lastClr="000000"/>
                    </a:solidFill>
                  </a:ln>
                  <a:solidFill>
                    <a:srgbClr val="00B0F0"/>
                  </a:solidFill>
                  <a:latin typeface="iCiel Crocante" panose="02000000000000000000" pitchFamily="50" charset="0"/>
                  <a:cs typeface="Arial"/>
                  <a:sym typeface="Arial"/>
                </a:rPr>
                <a:t>ạ</a:t>
              </a:r>
              <a:r>
                <a:rPr kumimoji="0" lang="en-US" sz="8800" b="0" i="0" u="none" strike="noStrike" kern="0" cap="none" spc="0" normalizeH="0" baseline="0" noProof="0">
                  <a:ln>
                    <a:solidFill>
                      <a:sysClr val="windowText" lastClr="000000"/>
                    </a:solidFill>
                  </a:ln>
                  <a:solidFill>
                    <a:srgbClr val="FFFF00"/>
                  </a:solidFill>
                  <a:effectLst/>
                  <a:uLnTx/>
                  <a:uFillTx/>
                  <a:latin typeface="iCiel Crocante" panose="02000000000000000000" pitchFamily="50" charset="0"/>
                  <a:ea typeface="+mn-ea"/>
                  <a:cs typeface="Arial"/>
                  <a:sym typeface="Arial"/>
                </a:rPr>
                <a:t>o </a:t>
              </a:r>
              <a:r>
                <a:rPr kumimoji="0" lang="en-US" sz="8800" b="0" i="0" u="none" strike="noStrike" kern="0" cap="none" spc="0" normalizeH="0" baseline="0" noProof="0">
                  <a:ln>
                    <a:solidFill>
                      <a:sysClr val="windowText" lastClr="000000"/>
                    </a:solidFill>
                  </a:ln>
                  <a:solidFill>
                    <a:srgbClr val="ED7D31"/>
                  </a:solidFill>
                  <a:effectLst/>
                  <a:uLnTx/>
                  <a:uFillTx/>
                  <a:latin typeface="iCiel Crocante" panose="02000000000000000000" pitchFamily="50" charset="0"/>
                  <a:ea typeface="+mn-ea"/>
                  <a:cs typeface="Arial"/>
                  <a:sym typeface="Arial"/>
                </a:rPr>
                <a:t>t</a:t>
              </a:r>
              <a:r>
                <a:rPr kumimoji="0" lang="en-US" sz="8800" b="0" i="0" u="none" strike="noStrike" kern="0" cap="none" spc="0" normalizeH="0" baseline="0" noProof="0">
                  <a:ln>
                    <a:solidFill>
                      <a:sysClr val="windowText" lastClr="000000"/>
                    </a:solidFill>
                  </a:ln>
                  <a:solidFill>
                    <a:srgbClr val="45D419"/>
                  </a:solidFill>
                  <a:effectLst/>
                  <a:uLnTx/>
                  <a:uFillTx/>
                  <a:latin typeface="iCiel Crocante" panose="02000000000000000000" pitchFamily="50" charset="0"/>
                  <a:ea typeface="+mn-ea"/>
                  <a:cs typeface="Arial"/>
                  <a:sym typeface="Arial"/>
                </a:rPr>
                <a:t>r</a:t>
              </a:r>
              <a:r>
                <a:rPr kumimoji="0" lang="en-US" sz="8800" b="0" i="0" u="none" strike="noStrike" kern="0" cap="none" spc="0" normalizeH="0" baseline="0" noProof="0">
                  <a:ln>
                    <a:solidFill>
                      <a:sysClr val="windowText" lastClr="000000"/>
                    </a:solidFill>
                  </a:ln>
                  <a:solidFill>
                    <a:srgbClr val="00B0F0"/>
                  </a:solidFill>
                  <a:effectLst/>
                  <a:uLnTx/>
                  <a:uFillTx/>
                  <a:latin typeface="iCiel Crocante" panose="02000000000000000000" pitchFamily="50" charset="0"/>
                  <a:ea typeface="+mn-ea"/>
                  <a:cs typeface="Arial"/>
                  <a:sym typeface="Arial"/>
                </a:rPr>
                <a:t>i</a:t>
              </a:r>
              <a:r>
                <a:rPr kumimoji="0" lang="en-US" sz="8800" b="0" i="0" u="none" strike="noStrike" kern="0" cap="none" spc="0" normalizeH="0" baseline="0" noProof="0">
                  <a:ln>
                    <a:solidFill>
                      <a:sysClr val="windowText" lastClr="000000"/>
                    </a:solidFill>
                  </a:ln>
                  <a:solidFill>
                    <a:srgbClr val="ED7D31"/>
                  </a:solidFill>
                  <a:effectLst/>
                  <a:uLnTx/>
                  <a:uFillTx/>
                  <a:latin typeface="iCiel Crocante" panose="02000000000000000000" pitchFamily="50" charset="0"/>
                  <a:ea typeface="+mn-ea"/>
                  <a:cs typeface="Arial"/>
                  <a:sym typeface="Arial"/>
                </a:rPr>
                <a:t> </a:t>
              </a:r>
              <a:r>
                <a:rPr kumimoji="0" lang="en-US" sz="8800" b="0" i="0" u="none" strike="noStrike" kern="0" cap="none" spc="0" normalizeH="0" baseline="0" noProof="0">
                  <a:ln>
                    <a:solidFill>
                      <a:sysClr val="windowText" lastClr="000000"/>
                    </a:solidFill>
                  </a:ln>
                  <a:solidFill>
                    <a:srgbClr val="7030A0"/>
                  </a:solidFill>
                  <a:effectLst/>
                  <a:uLnTx/>
                  <a:uFillTx/>
                  <a:latin typeface="iCiel Crocante" panose="02000000000000000000" pitchFamily="50" charset="0"/>
                  <a:ea typeface="+mn-ea"/>
                  <a:cs typeface="Arial"/>
                  <a:sym typeface="Arial"/>
                </a:rPr>
                <a:t>t</a:t>
              </a:r>
              <a:r>
                <a:rPr kumimoji="0" lang="en-US" sz="8800" b="0" i="0" u="none" strike="noStrike" kern="0" cap="none" spc="0" normalizeH="0" baseline="0" noProof="0">
                  <a:ln>
                    <a:solidFill>
                      <a:sysClr val="windowText" lastClr="000000"/>
                    </a:solidFill>
                  </a:ln>
                  <a:solidFill>
                    <a:srgbClr val="EC3E74"/>
                  </a:solidFill>
                  <a:effectLst/>
                  <a:uLnTx/>
                  <a:uFillTx/>
                  <a:latin typeface="iCiel Crocante" panose="02000000000000000000" pitchFamily="50" charset="0"/>
                  <a:ea typeface="+mn-ea"/>
                  <a:cs typeface="Arial"/>
                  <a:sym typeface="Arial"/>
                </a:rPr>
                <a:t>h</a:t>
              </a:r>
              <a:r>
                <a:rPr kumimoji="0" lang="en-US" sz="8800" b="0" i="0" u="none" strike="noStrike" kern="0" cap="none" spc="0" normalizeH="0" baseline="0" noProof="0">
                  <a:ln>
                    <a:solidFill>
                      <a:sysClr val="windowText" lastClr="000000"/>
                    </a:solidFill>
                  </a:ln>
                  <a:solidFill>
                    <a:srgbClr val="00B0F0"/>
                  </a:solidFill>
                  <a:effectLst/>
                  <a:uLnTx/>
                  <a:uFillTx/>
                  <a:latin typeface="iCiel Crocante" panose="02000000000000000000" pitchFamily="50" charset="0"/>
                  <a:ea typeface="+mn-ea"/>
                  <a:cs typeface="Arial"/>
                  <a:sym typeface="Arial"/>
                </a:rPr>
                <a:t>ứ</a:t>
              </a:r>
              <a:r>
                <a:rPr kumimoji="0" lang="en-US" sz="8800" b="0" i="0" u="none" strike="noStrike" kern="0" cap="none" spc="0" normalizeH="0" baseline="0" noProof="0">
                  <a:ln>
                    <a:solidFill>
                      <a:sysClr val="windowText" lastClr="000000"/>
                    </a:solidFill>
                  </a:ln>
                  <a:solidFill>
                    <a:srgbClr val="FFE61B"/>
                  </a:solidFill>
                  <a:effectLst/>
                  <a:uLnTx/>
                  <a:uFillTx/>
                  <a:latin typeface="iCiel Crocante" panose="02000000000000000000" pitchFamily="50" charset="0"/>
                  <a:ea typeface="+mn-ea"/>
                  <a:cs typeface="Arial"/>
                  <a:sym typeface="Arial"/>
                </a:rPr>
                <a:t>c</a:t>
              </a:r>
              <a:r>
                <a:rPr kumimoji="0" lang="en-US" sz="8800" b="0" i="0" u="none" strike="noStrike" kern="0" cap="none" spc="0" normalizeH="0" baseline="0" noProof="0">
                  <a:ln>
                    <a:solidFill>
                      <a:sysClr val="windowText" lastClr="000000"/>
                    </a:solidFill>
                  </a:ln>
                  <a:solidFill>
                    <a:srgbClr val="ED7D31"/>
                  </a:solidFill>
                  <a:effectLst/>
                  <a:uLnTx/>
                  <a:uFillTx/>
                  <a:latin typeface="iCiel Crocante" panose="02000000000000000000" pitchFamily="50" charset="0"/>
                  <a:ea typeface="+mn-ea"/>
                  <a:cs typeface="Arial"/>
                  <a:sym typeface="Arial"/>
                </a:rPr>
                <a:t> </a:t>
              </a:r>
              <a:r>
                <a:rPr kumimoji="0" lang="en-US" sz="8800" b="0" i="0" u="none" strike="noStrike" kern="0" cap="none" spc="0" normalizeH="0" baseline="0" noProof="0">
                  <a:ln>
                    <a:solidFill>
                      <a:sysClr val="windowText" lastClr="000000"/>
                    </a:solidFill>
                  </a:ln>
                  <a:solidFill>
                    <a:srgbClr val="45D419"/>
                  </a:solidFill>
                  <a:effectLst/>
                  <a:uLnTx/>
                  <a:uFillTx/>
                  <a:latin typeface="iCiel Crocante" panose="02000000000000000000" pitchFamily="50" charset="0"/>
                  <a:ea typeface="+mn-ea"/>
                  <a:cs typeface="Arial"/>
                  <a:sym typeface="Arial"/>
                </a:rPr>
                <a:t>m</a:t>
              </a:r>
              <a:r>
                <a:rPr kumimoji="0" lang="en-US" sz="8800" b="0" i="0" u="none" strike="noStrike" kern="0" cap="none" spc="0" normalizeH="0" baseline="0" noProof="0">
                  <a:ln>
                    <a:solidFill>
                      <a:sysClr val="windowText" lastClr="000000"/>
                    </a:solidFill>
                  </a:ln>
                  <a:solidFill>
                    <a:srgbClr val="ED7D31"/>
                  </a:solidFill>
                  <a:effectLst/>
                  <a:uLnTx/>
                  <a:uFillTx/>
                  <a:latin typeface="iCiel Crocante" panose="02000000000000000000" pitchFamily="50" charset="0"/>
                  <a:ea typeface="+mn-ea"/>
                  <a:cs typeface="Arial"/>
                  <a:sym typeface="Arial"/>
                </a:rPr>
                <a:t>ớ</a:t>
              </a:r>
              <a:r>
                <a:rPr kumimoji="0" lang="en-US" sz="8800" b="0" i="0" u="none" strike="noStrike" kern="0" cap="none" spc="0" normalizeH="0" baseline="0" noProof="0">
                  <a:ln>
                    <a:solidFill>
                      <a:sysClr val="windowText" lastClr="000000"/>
                    </a:solidFill>
                  </a:ln>
                  <a:solidFill>
                    <a:srgbClr val="FFE61B"/>
                  </a:solidFill>
                  <a:effectLst/>
                  <a:uLnTx/>
                  <a:uFillTx/>
                  <a:latin typeface="iCiel Crocante" panose="02000000000000000000" pitchFamily="50" charset="0"/>
                  <a:ea typeface="+mn-ea"/>
                  <a:cs typeface="Arial"/>
                  <a:sym typeface="Arial"/>
                </a:rPr>
                <a:t>i</a:t>
              </a:r>
              <a:endParaRPr kumimoji="0" lang="en-US" sz="8800" b="0" i="0" u="none" strike="noStrike" kern="0" cap="none" spc="0" normalizeH="0" baseline="0" noProof="0" dirty="0">
                <a:ln>
                  <a:solidFill>
                    <a:sysClr val="windowText" lastClr="000000"/>
                  </a:solidFill>
                </a:ln>
                <a:solidFill>
                  <a:srgbClr val="FFE61B"/>
                </a:solidFill>
                <a:effectLst/>
                <a:uLnTx/>
                <a:uFillTx/>
                <a:latin typeface="iCiel Crocante" panose="02000000000000000000" pitchFamily="50" charset="0"/>
                <a:ea typeface="+mn-ea"/>
                <a:cs typeface="Arial"/>
                <a:sym typeface="Arial"/>
              </a:endParaRPr>
            </a:p>
          </p:txBody>
        </p:sp>
      </p:grpSp>
      <p:pic>
        <p:nvPicPr>
          <p:cNvPr id="5" name="Picture 4">
            <a:extLst>
              <a:ext uri="{FF2B5EF4-FFF2-40B4-BE49-F238E27FC236}">
                <a16:creationId xmlns:a16="http://schemas.microsoft.com/office/drawing/2014/main" id="{45DA3E91-F7EE-40C2-D9F0-BDF32ABF9086}"/>
              </a:ext>
            </a:extLst>
          </p:cNvPr>
          <p:cNvPicPr>
            <a:picLocks noChangeAspect="1"/>
          </p:cNvPicPr>
          <p:nvPr/>
        </p:nvPicPr>
        <p:blipFill>
          <a:blip r:embed="rId5"/>
          <a:stretch>
            <a:fillRect/>
          </a:stretch>
        </p:blipFill>
        <p:spPr>
          <a:xfrm>
            <a:off x="7084679" y="635504"/>
            <a:ext cx="4907705" cy="5785605"/>
          </a:xfrm>
          <a:prstGeom prst="rect">
            <a:avLst/>
          </a:prstGeom>
        </p:spPr>
      </p:pic>
    </p:spTree>
    <p:extLst>
      <p:ext uri="{BB962C8B-B14F-4D97-AF65-F5344CB8AC3E}">
        <p14:creationId xmlns:p14="http://schemas.microsoft.com/office/powerpoint/2010/main" val="219476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等线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等线"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862</TotalTime>
  <Words>1219</Words>
  <PresentationFormat>Widescreen</PresentationFormat>
  <Paragraphs>84</Paragraphs>
  <Slides>29</Slides>
  <Notes>1</Notes>
  <HiddenSlides>0</HiddenSlides>
  <MMClips>2</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29</vt:i4>
      </vt:variant>
    </vt:vector>
  </HeadingPairs>
  <TitlesOfParts>
    <vt:vector size="51" baseType="lpstr">
      <vt:lpstr>等线</vt:lpstr>
      <vt:lpstr>等线 Light</vt:lpstr>
      <vt:lpstr>#9Slide05 SVNClementine</vt:lpstr>
      <vt:lpstr>Arial</vt:lpstr>
      <vt:lpstr>Baloo</vt:lpstr>
      <vt:lpstr>Calibri</vt:lpstr>
      <vt:lpstr>Calibri </vt:lpstr>
      <vt:lpstr>Calibri Light</vt:lpstr>
      <vt:lpstr>iCiel Baliho Script</vt:lpstr>
      <vt:lpstr>iCiel Crocante</vt:lpstr>
      <vt:lpstr>iCiel Pequena</vt:lpstr>
      <vt:lpstr>Noto Sans</vt:lpstr>
      <vt:lpstr>Roboto</vt:lpstr>
      <vt:lpstr>SVN-Franko</vt:lpstr>
      <vt:lpstr>UTM Avo</vt:lpstr>
      <vt:lpstr>UTM Flamenco</vt:lpstr>
      <vt:lpstr>UVN Bai Sau Nang</vt:lpstr>
      <vt:lpstr>字魂107号-萌趣欢乐体</vt:lpstr>
      <vt:lpstr>Office Theme</vt:lpstr>
      <vt:lpstr>千图网海量PPT模板www.58pic.com ​​</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CHÀO VÀ HẸN GẶP LẠI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2024-01-31T17:25:34Z</dcterms:created>
  <dcterms:modified xsi:type="dcterms:W3CDTF">2024-08-03T14:14:07Z</dcterms:modified>
</cp:coreProperties>
</file>