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9" r:id="rId3"/>
    <p:sldId id="274" r:id="rId4"/>
    <p:sldId id="282" r:id="rId5"/>
    <p:sldId id="273" r:id="rId6"/>
    <p:sldId id="283" r:id="rId7"/>
    <p:sldId id="27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5" d="100"/>
          <a:sy n="85" d="100"/>
        </p:scale>
        <p:origin x="9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9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5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8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42" y="1583578"/>
            <a:ext cx="4058530" cy="5411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272">
            <a:off x="-106921" y="2926335"/>
            <a:ext cx="3926812" cy="3761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34" y="2497713"/>
            <a:ext cx="3443166" cy="45908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F697F9-467C-4D11-83AB-160C14C0FA34}"/>
              </a:ext>
            </a:extLst>
          </p:cNvPr>
          <p:cNvSpPr txBox="1"/>
          <p:nvPr/>
        </p:nvSpPr>
        <p:spPr>
          <a:xfrm>
            <a:off x="3443167" y="3212976"/>
            <a:ext cx="2544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5400" b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5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252028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0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2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7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4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32" r="9293"/>
          <a:stretch/>
        </p:blipFill>
        <p:spPr>
          <a:xfrm>
            <a:off x="0" y="35380"/>
            <a:ext cx="9144000" cy="682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9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1400"/>
            <a:ext cx="8856984" cy="71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7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484784"/>
            <a:ext cx="912585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6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8336"/>
            <a:ext cx="9144000" cy="11430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211</TotalTime>
  <Words>48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 Môn: Toán Bài: Vị trí (tiết 2)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2010 Pro 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CHUYỀN QUÀ</dc:title>
  <dc:creator>Administrator</dc:creator>
  <cp:lastModifiedBy>Ronny Nguyễn</cp:lastModifiedBy>
  <cp:revision>27</cp:revision>
  <dcterms:created xsi:type="dcterms:W3CDTF">2020-08-18T03:15:40Z</dcterms:created>
  <dcterms:modified xsi:type="dcterms:W3CDTF">2024-09-27T15:11:34Z</dcterms:modified>
</cp:coreProperties>
</file>