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7" r:id="rId5"/>
    <p:sldId id="269" r:id="rId6"/>
    <p:sldId id="279" r:id="rId7"/>
    <p:sldId id="276" r:id="rId8"/>
    <p:sldId id="277" r:id="rId9"/>
    <p:sldId id="278" r:id="rId10"/>
    <p:sldId id="280" r:id="rId11"/>
    <p:sldId id="283" r:id="rId12"/>
    <p:sldId id="284" r:id="rId13"/>
    <p:sldId id="285" r:id="rId14"/>
    <p:sldId id="286" r:id="rId15"/>
    <p:sldId id="287" r:id="rId16"/>
    <p:sldId id="270" r:id="rId17"/>
    <p:sldId id="271" r:id="rId18"/>
    <p:sldId id="268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96" y="-1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8CF0-970C-40DF-82D1-B7B920C382D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5D6-6F13-40DF-9B56-AAEF7B4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8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8CF0-970C-40DF-82D1-B7B920C382D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5D6-6F13-40DF-9B56-AAEF7B4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5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8CF0-970C-40DF-82D1-B7B920C382D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5D6-6F13-40DF-9B56-AAEF7B4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8CF0-970C-40DF-82D1-B7B920C382D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5D6-6F13-40DF-9B56-AAEF7B4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8CF0-970C-40DF-82D1-B7B920C382D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5D6-6F13-40DF-9B56-AAEF7B4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8CF0-970C-40DF-82D1-B7B920C382D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5D6-6F13-40DF-9B56-AAEF7B4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8CF0-970C-40DF-82D1-B7B920C382D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5D6-6F13-40DF-9B56-AAEF7B4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2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8CF0-970C-40DF-82D1-B7B920C382D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5D6-6F13-40DF-9B56-AAEF7B4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8CF0-970C-40DF-82D1-B7B920C382D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5D6-6F13-40DF-9B56-AAEF7B4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1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8CF0-970C-40DF-82D1-B7B920C382D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5D6-6F13-40DF-9B56-AAEF7B4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8CF0-970C-40DF-82D1-B7B920C382D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5D6-6F13-40DF-9B56-AAEF7B4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B8CF0-970C-40DF-82D1-B7B920C382D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A5D6-6F13-40DF-9B56-AAEF7B45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7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7663"/>
            <a:ext cx="8839200" cy="468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57400" y="2571750"/>
            <a:ext cx="5105400" cy="2460048"/>
          </a:xfrm>
          <a:prstGeom prst="roundRect">
            <a:avLst/>
          </a:prstGeom>
          <a:solidFill>
            <a:srgbClr val="FDF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89730"/>
            <a:ext cx="13525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3"/>
          <a:stretch/>
        </p:blipFill>
        <p:spPr bwMode="auto">
          <a:xfrm>
            <a:off x="4800600" y="3693850"/>
            <a:ext cx="22859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291445" y="407485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211007"/>
            <a:ext cx="18669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33230" y="3775579"/>
            <a:ext cx="37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4148" y="3214902"/>
            <a:ext cx="37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0292" y="4248805"/>
            <a:ext cx="37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837"/>
            <a:ext cx="1329836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4" y="971550"/>
            <a:ext cx="7607016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4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" y="1047750"/>
            <a:ext cx="8077199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5158" y="1504950"/>
            <a:ext cx="40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=</a:t>
            </a:r>
          </a:p>
          <a:p>
            <a:r>
              <a:rPr lang="vi-VN" sz="2800" b="1" dirty="0">
                <a:latin typeface="VNI-Avo" pitchFamily="2" charset="0"/>
              </a:rPr>
              <a:t>=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1524588"/>
            <a:ext cx="40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=</a:t>
            </a:r>
          </a:p>
          <a:p>
            <a:r>
              <a:rPr lang="vi-VN" sz="2800" b="1" dirty="0">
                <a:latin typeface="VNI-Avo" pitchFamily="2" charset="0"/>
              </a:rPr>
              <a:t>=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520864"/>
            <a:ext cx="40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=</a:t>
            </a:r>
          </a:p>
          <a:p>
            <a:r>
              <a:rPr lang="vi-VN" sz="2800" b="1" dirty="0">
                <a:latin typeface="VNI-Avo" pitchFamily="2" charset="0"/>
              </a:rPr>
              <a:t>=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0140" y="1508674"/>
            <a:ext cx="40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=</a:t>
            </a:r>
          </a:p>
          <a:p>
            <a:r>
              <a:rPr lang="vi-VN" sz="2800" b="1" dirty="0">
                <a:latin typeface="VNI-Avo" pitchFamily="2" charset="0"/>
              </a:rPr>
              <a:t>=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109" y="1602720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6109" y="2001641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6088" y="1606912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6870" y="1997917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HP001 4 hàng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1577556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2100776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0" y="1657658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0" y="2100776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HP001 4 hàng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89916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2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091664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2967"/>
            <a:ext cx="6400800" cy="469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2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2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2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5" y="595564"/>
            <a:ext cx="4800600" cy="396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51732" y="845821"/>
            <a:ext cx="3005206" cy="264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48981" y="3486150"/>
            <a:ext cx="2995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VNI-Avo" pitchFamily="2" charset="0"/>
              </a:rPr>
              <a:t>9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= </a:t>
            </a:r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3491" y="1964907"/>
            <a:ext cx="70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VNI-Avo" pitchFamily="2" charset="0"/>
              </a:rPr>
              <a:t> 9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2622" y="108072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VNI-Avo" pitchFamily="2" charset="0"/>
              </a:rPr>
              <a:t>6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2968" y="269668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VNI-Avo" pitchFamily="2" charset="0"/>
              </a:rPr>
              <a:t>3</a:t>
            </a:r>
            <a:endParaRPr lang="en-US" sz="32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5" y="595564"/>
            <a:ext cx="4800600" cy="396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51732" y="845821"/>
            <a:ext cx="3005206" cy="264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7400" y="726783"/>
            <a:ext cx="2995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VNI-Avo" pitchFamily="2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= </a:t>
            </a:r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3491" y="1964907"/>
            <a:ext cx="70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VNI-Avo" pitchFamily="2" charset="0"/>
              </a:rPr>
              <a:t> 8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2622" y="108072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VNI-Avo" pitchFamily="2" charset="0"/>
              </a:rPr>
              <a:t>5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2968" y="269668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VNI-Avo" pitchFamily="2" charset="0"/>
              </a:rPr>
              <a:t>3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5208" y="1812043"/>
            <a:ext cx="2995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VNI-Avo" pitchFamily="2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VNI-Avo" pitchFamily="2" charset="0"/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= </a:t>
            </a:r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1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5864" y="1174456"/>
            <a:ext cx="21717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601060"/>
            <a:ext cx="5638800" cy="295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09750"/>
            <a:ext cx="3124200" cy="26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48400" y="1962149"/>
            <a:ext cx="1908067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6466" y="3638548"/>
            <a:ext cx="2153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VNI-Avo" pitchFamily="2" charset="0"/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VNI-Avo" pitchFamily="2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3 = </a:t>
            </a:r>
            <a:r>
              <a:rPr lang="vi-VN" sz="3200" b="1" dirty="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0740" y="2515458"/>
            <a:ext cx="70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3018" y="20383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7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3018" y="29812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94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6"/>
          <a:stretch/>
        </p:blipFill>
        <p:spPr bwMode="auto">
          <a:xfrm>
            <a:off x="0" y="1392808"/>
            <a:ext cx="460663" cy="63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92808"/>
            <a:ext cx="3048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48400" y="1545207"/>
            <a:ext cx="1908067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36178" y="3221606"/>
            <a:ext cx="1901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VNI-Avo" pitchFamily="2" charset="0"/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VNI-Avo" pitchFamily="2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VNI-Avo" pitchFamily="2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= </a:t>
            </a:r>
            <a:r>
              <a:rPr lang="vi-VN" sz="3200" b="1" dirty="0" smtClean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0740" y="2098516"/>
            <a:ext cx="70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VNI-Avo" pitchFamily="2" charset="0"/>
              </a:rPr>
              <a:t> 8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018" y="162140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VNI-Avo" pitchFamily="2" charset="0"/>
              </a:rPr>
              <a:t>4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3018" y="256435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VNI-Avo" pitchFamily="2" charset="0"/>
              </a:rPr>
              <a:t>4</a:t>
            </a:r>
            <a:endParaRPr lang="en-US" sz="3200" b="1" dirty="0"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" y="1276350"/>
            <a:ext cx="5406737" cy="263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5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92808"/>
            <a:ext cx="3048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48400" y="1545207"/>
            <a:ext cx="1908067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36178" y="3221606"/>
            <a:ext cx="1901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VNI-Avo" pitchFamily="2" charset="0"/>
              </a:rPr>
              <a:t>9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VNI-Avo" pitchFamily="2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VNI-Avo" pitchFamily="2" charset="0"/>
              </a:rPr>
              <a:t>7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= </a:t>
            </a:r>
            <a:r>
              <a:rPr lang="vi-VN" sz="3200" b="1" dirty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0740" y="2098516"/>
            <a:ext cx="70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VNI-Avo" pitchFamily="2" charset="0"/>
              </a:rPr>
              <a:t> 9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018" y="162140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VNI-Avo" pitchFamily="2" charset="0"/>
              </a:rPr>
              <a:t>7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3018" y="256435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VNI-Avo" pitchFamily="2" charset="0"/>
              </a:rPr>
              <a:t>2</a:t>
            </a:r>
            <a:endParaRPr lang="en-US" sz="3200" b="1" dirty="0">
              <a:latin typeface="VNI-Avo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14001" r="75155"/>
          <a:stretch/>
        </p:blipFill>
        <p:spPr bwMode="auto">
          <a:xfrm>
            <a:off x="0" y="1461071"/>
            <a:ext cx="533400" cy="63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7"/>
          <a:stretch/>
        </p:blipFill>
        <p:spPr bwMode="auto">
          <a:xfrm>
            <a:off x="533400" y="1302685"/>
            <a:ext cx="5334000" cy="27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2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1879"/>
            <a:ext cx="2641853" cy="63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06499"/>
            <a:ext cx="7620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62400" y="2724150"/>
            <a:ext cx="40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VNI-Avo" pitchFamily="2" charset="0"/>
              </a:rPr>
              <a:t>1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4019550"/>
            <a:ext cx="40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VNI-Avo" pitchFamily="2" charset="0"/>
              </a:rPr>
              <a:t>2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9467" y="228005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5 – 1 = 4 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277575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5 – 4 = 1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378871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5 – 2 = 3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42467" y="4284420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5 – 3 = 2</a:t>
            </a:r>
            <a:endParaRPr lang="en-US" sz="28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1879"/>
            <a:ext cx="2641853" cy="63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7270"/>
            <a:ext cx="73152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4018" y="2343150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VNI-Avo" pitchFamily="2" charset="0"/>
              </a:rPr>
              <a:t>1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7085" y="3333750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2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7085" y="4248150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3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4431" y="2081540"/>
            <a:ext cx="178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6 – 1 = 5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2898" y="2549273"/>
            <a:ext cx="216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6 – 5 = 1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4430" y="3028950"/>
            <a:ext cx="167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6 – 2 = 4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2898" y="3524653"/>
            <a:ext cx="16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6 – 4 = 2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2898" y="430857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6 – 3 = 3</a:t>
            </a:r>
            <a:endParaRPr lang="en-US" sz="28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7" y="960967"/>
            <a:ext cx="7890933" cy="161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6291"/>
            <a:ext cx="8077200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0636" y="2141478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HP001 4 hàng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5849" y="3465206"/>
            <a:ext cx="40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=</a:t>
            </a:r>
          </a:p>
          <a:p>
            <a:r>
              <a:rPr lang="vi-VN" sz="2800" b="1" dirty="0">
                <a:latin typeface="VNI-Avo" pitchFamily="2" charset="0"/>
              </a:rPr>
              <a:t>=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6309" y="1615526"/>
            <a:ext cx="40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=</a:t>
            </a:r>
          </a:p>
          <a:p>
            <a:r>
              <a:rPr lang="vi-VN" sz="2800" b="1" dirty="0">
                <a:latin typeface="VNI-Avo" pitchFamily="2" charset="0"/>
              </a:rPr>
              <a:t>=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617643"/>
            <a:ext cx="40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=</a:t>
            </a:r>
          </a:p>
          <a:p>
            <a:r>
              <a:rPr lang="vi-VN" sz="2800" b="1" dirty="0">
                <a:latin typeface="VNI-Avo" pitchFamily="2" charset="0"/>
              </a:rPr>
              <a:t>=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9423" y="3488935"/>
            <a:ext cx="40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=</a:t>
            </a:r>
          </a:p>
          <a:p>
            <a:r>
              <a:rPr lang="vi-VN" sz="2800" b="1" dirty="0">
                <a:latin typeface="VNI-Avo" pitchFamily="2" charset="0"/>
              </a:rPr>
              <a:t>=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487549"/>
            <a:ext cx="40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=</a:t>
            </a:r>
          </a:p>
          <a:p>
            <a:r>
              <a:rPr lang="vi-VN" sz="2800" b="1" dirty="0">
                <a:latin typeface="VNI-Avo" pitchFamily="2" charset="0"/>
              </a:rPr>
              <a:t>=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1617643"/>
            <a:ext cx="40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VNI-Avo" pitchFamily="2" charset="0"/>
              </a:rPr>
              <a:t>=</a:t>
            </a:r>
          </a:p>
          <a:p>
            <a:r>
              <a:rPr lang="vi-VN" sz="2800" b="1" dirty="0">
                <a:latin typeface="VNI-Avo" pitchFamily="2" charset="0"/>
              </a:rPr>
              <a:t>=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0636" y="1633479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0091" y="1755120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2431" y="2117854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HP001 4 hàng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0314" y="1750231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HP001 4 hàng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0319" y="2116071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8345" y="3536527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6054" y="3978966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4782" y="3507171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HP001 4 hàng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7879" y="4030391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HP001 4 hàng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5034" y="3536527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782" y="4030104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0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675"/>
            <a:ext cx="5410200" cy="52387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" y="1047750"/>
            <a:ext cx="911710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1885950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VNI-Avo" pitchFamily="2" charset="0"/>
              </a:rPr>
              <a:t>&gt;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1885950"/>
            <a:ext cx="40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VNI-Avo" pitchFamily="2" charset="0"/>
              </a:rPr>
              <a:t>&gt;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144</Words>
  <Application>Microsoft Office PowerPoint</Application>
  <PresentationFormat>On-screen Show (16:9)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63</cp:revision>
  <dcterms:created xsi:type="dcterms:W3CDTF">2021-12-12T09:44:36Z</dcterms:created>
  <dcterms:modified xsi:type="dcterms:W3CDTF">2022-02-10T12:15:00Z</dcterms:modified>
</cp:coreProperties>
</file>