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  <p:sldMasterId id="2147483823" r:id="rId2"/>
    <p:sldMasterId id="2147483828" r:id="rId3"/>
  </p:sldMasterIdLst>
  <p:notesMasterIdLst>
    <p:notesMasterId r:id="rId24"/>
  </p:notesMasterIdLst>
  <p:sldIdLst>
    <p:sldId id="349" r:id="rId4"/>
    <p:sldId id="499" r:id="rId5"/>
    <p:sldId id="477" r:id="rId6"/>
    <p:sldId id="271" r:id="rId7"/>
    <p:sldId id="4327" r:id="rId8"/>
    <p:sldId id="2782" r:id="rId9"/>
    <p:sldId id="2783" r:id="rId10"/>
    <p:sldId id="264" r:id="rId11"/>
    <p:sldId id="265" r:id="rId12"/>
    <p:sldId id="268" r:id="rId13"/>
    <p:sldId id="2785" r:id="rId14"/>
    <p:sldId id="4337" r:id="rId15"/>
    <p:sldId id="470" r:id="rId16"/>
    <p:sldId id="4330" r:id="rId17"/>
    <p:sldId id="4333" r:id="rId18"/>
    <p:sldId id="4332" r:id="rId19"/>
    <p:sldId id="4338" r:id="rId20"/>
    <p:sldId id="4331" r:id="rId21"/>
    <p:sldId id="426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E8C9C-8D42-422E-9E4B-1AD4BE709F3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8BC89-96AE-4D13-9F95-8CE80134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8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>
          <a:extLst>
            <a:ext uri="{FF2B5EF4-FFF2-40B4-BE49-F238E27FC236}">
              <a16:creationId xmlns:a16="http://schemas.microsoft.com/office/drawing/2014/main" id="{18A9099E-65E5-AF8F-FB14-AAD3558C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31b126d03_0_1692:notes">
            <a:extLst>
              <a:ext uri="{FF2B5EF4-FFF2-40B4-BE49-F238E27FC236}">
                <a16:creationId xmlns:a16="http://schemas.microsoft.com/office/drawing/2014/main" id="{A20370DC-8B4D-DB50-320D-836E4ACA1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2831b126d03_0_1692:notes">
            <a:extLst>
              <a:ext uri="{FF2B5EF4-FFF2-40B4-BE49-F238E27FC236}">
                <a16:creationId xmlns:a16="http://schemas.microsoft.com/office/drawing/2014/main" id="{1C2461EF-6A97-3336-4065-28F28D975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82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831b126d03_0_1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g2831b126d03_0_1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5EA72-C166-4EFB-BFDE-0B20409A83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4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88035d62ce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288035d62ce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831b126d03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2831b126d03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31b126d03_0_1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831b126d03_0_1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831b126d03_0_1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2831b126d03_0_1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/>
              <a:t>bàn</a:t>
            </a:r>
            <a:r>
              <a:rPr lang="en-US" baseline="0"/>
              <a:t> 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9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/>
              <a:t>bàn</a:t>
            </a:r>
            <a:r>
              <a:rPr lang="en-US" baseline="0"/>
              <a:t> 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72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66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6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0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F14F29-4308-4560-8690-0DE7DADC0D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340D57-8DD8-4115-9CA7-E7CA5AB6D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19D986-D054-462F-982E-B08452405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0378-CC09-4399-8AAF-B894A48E8D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73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86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933633" y="1393585"/>
            <a:ext cx="6949600" cy="2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4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933633" y="4061155"/>
            <a:ext cx="69496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8271213" y="3398337"/>
            <a:ext cx="2868651" cy="308112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203200" y="2032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203200" y="64720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11704400" y="2032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11704400" y="64720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806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203200" y="2032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203200" y="64720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11704400" y="2032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11704400" y="64720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126289" y="5783591"/>
            <a:ext cx="1839629" cy="295765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9945200" y="157033"/>
            <a:ext cx="682920" cy="68292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303923" y="4318296"/>
            <a:ext cx="473144" cy="473144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11365848" y="1921676"/>
            <a:ext cx="5648961" cy="4744979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11346954" y="4984196"/>
            <a:ext cx="1197999" cy="341411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836582" y="1817052"/>
            <a:ext cx="4890401" cy="3259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769269" y="1719932"/>
            <a:ext cx="1198296" cy="341067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1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203200" y="2032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203200" y="64720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11704400" y="2032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11704400" y="6472000"/>
            <a:ext cx="182800" cy="182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4133162" y="1752061"/>
            <a:ext cx="6546287" cy="2275396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10927757" y="527991"/>
            <a:ext cx="626564" cy="218621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9731780" y="146371"/>
            <a:ext cx="934873" cy="898191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779111" y="6059866"/>
            <a:ext cx="589919" cy="56675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7724493" y="3533433"/>
            <a:ext cx="3978600" cy="318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10369854" y="3384629"/>
            <a:ext cx="1197999" cy="341411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7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13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8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1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42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2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88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18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4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4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48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5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95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</p:nvPr>
        </p:nvSpPr>
        <p:spPr>
          <a:xfrm>
            <a:off x="1533201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199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>
            <a:off x="7894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58401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</p:nvPr>
        </p:nvSpPr>
        <p:spPr>
          <a:xfrm>
            <a:off x="1533201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</p:nvPr>
        </p:nvSpPr>
        <p:spPr>
          <a:xfrm>
            <a:off x="7894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</p:nvPr>
        </p:nvSpPr>
        <p:spPr>
          <a:xfrm>
            <a:off x="758401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</p:nvPr>
        </p:nvSpPr>
        <p:spPr>
          <a:xfrm>
            <a:off x="44076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</p:nvPr>
        </p:nvSpPr>
        <p:spPr>
          <a:xfrm>
            <a:off x="36638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</p:nvPr>
        </p:nvSpPr>
        <p:spPr>
          <a:xfrm>
            <a:off x="36328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</p:nvPr>
        </p:nvSpPr>
        <p:spPr>
          <a:xfrm>
            <a:off x="44076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</p:nvPr>
        </p:nvSpPr>
        <p:spPr>
          <a:xfrm>
            <a:off x="36638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</p:nvPr>
        </p:nvSpPr>
        <p:spPr>
          <a:xfrm>
            <a:off x="36328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</p:nvPr>
        </p:nvSpPr>
        <p:spPr>
          <a:xfrm>
            <a:off x="7293462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</p:nvPr>
        </p:nvSpPr>
        <p:spPr>
          <a:xfrm>
            <a:off x="6549661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</p:nvPr>
        </p:nvSpPr>
        <p:spPr>
          <a:xfrm>
            <a:off x="6518662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</p:nvPr>
        </p:nvSpPr>
        <p:spPr>
          <a:xfrm>
            <a:off x="7293462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</p:nvPr>
        </p:nvSpPr>
        <p:spPr>
          <a:xfrm>
            <a:off x="6549661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6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</p:nvPr>
        </p:nvSpPr>
        <p:spPr>
          <a:xfrm>
            <a:off x="6518662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64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0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8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2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5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9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4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10EDB69-08D3-4BEB-B534-4076968E2A8D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330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4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2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chung%20em%20voi%20an%20toan%20giao%20thong.mp3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095500" y="1522434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430909" y="1733818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1481" y="-206754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700" dirty="0">
                <a:solidFill>
                  <a:srgbClr val="FFFF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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10364004" y="5145218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11700" dirty="0">
              <a:solidFill>
                <a:srgbClr val="FFFF00"/>
              </a:solidFill>
              <a:latin typeface=".VnTime" panose="020B7200000000000000" pitchFamily="34" charset="0"/>
              <a:sym typeface="Wingdings" panose="05000000000000000000" pitchFamily="2" charset="2"/>
            </a:endParaRPr>
          </a:p>
        </p:txBody>
      </p:sp>
      <p:pic>
        <p:nvPicPr>
          <p:cNvPr id="228365" name="Picture 13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781" y="522513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6" name="Picture 14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7" y="443981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8" name="Picture 16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62" y="60206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0" name="Picture 1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4" y="5416310"/>
            <a:ext cx="1143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1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7" y="445764"/>
            <a:ext cx="1041510" cy="112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60" y="198126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8"/>
          <p:cNvSpPr>
            <a:spLocks noChangeArrowheads="1"/>
          </p:cNvSpPr>
          <p:nvPr/>
        </p:nvSpPr>
        <p:spPr bwMode="auto">
          <a:xfrm rot="1241727">
            <a:off x="3271224" y="562569"/>
            <a:ext cx="594719" cy="53340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10210800" y="592090"/>
            <a:ext cx="609600" cy="457200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 rot="1241727">
            <a:off x="11078572" y="1693132"/>
            <a:ext cx="788988" cy="576263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pic>
        <p:nvPicPr>
          <p:cNvPr id="42" name="Picture 12" descr="Book (Hinh dong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46" y="3505973"/>
            <a:ext cx="2514176" cy="16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4478065" y="4201792"/>
            <a:ext cx="165666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1A3</a:t>
            </a:r>
          </a:p>
        </p:txBody>
      </p:sp>
      <p:sp>
        <p:nvSpPr>
          <p:cNvPr id="49" name="WordArt 13"/>
          <p:cNvSpPr>
            <a:spLocks noChangeArrowheads="1" noChangeShapeType="1" noTextEdit="1"/>
          </p:cNvSpPr>
          <p:nvPr/>
        </p:nvSpPr>
        <p:spPr bwMode="auto">
          <a:xfrm>
            <a:off x="1456647" y="3996195"/>
            <a:ext cx="9727744" cy="159059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-294106" y="152400"/>
            <a:ext cx="12191999" cy="6988053"/>
            <a:chOff x="-105" y="-96"/>
            <a:chExt cx="5913" cy="4417"/>
          </a:xfrm>
        </p:grpSpPr>
        <p:pic>
          <p:nvPicPr>
            <p:cNvPr id="51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224" y="2024"/>
              <a:ext cx="4416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8"/>
              <a:ext cx="5760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40" y="2052"/>
              <a:ext cx="4416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8" name="WordArt 3"/>
          <p:cNvSpPr>
            <a:spLocks noChangeArrowheads="1" noChangeShapeType="1" noTextEdit="1"/>
          </p:cNvSpPr>
          <p:nvPr/>
        </p:nvSpPr>
        <p:spPr bwMode="auto">
          <a:xfrm>
            <a:off x="1862986" y="1795390"/>
            <a:ext cx="8576413" cy="197974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31"/>
              </a:avLst>
            </a:prstTxWarp>
            <a:scene3d>
              <a:camera prst="legacyObliqueTopRight">
                <a:rot lat="20699981" lon="20999981" rev="0"/>
              </a:camera>
              <a:lightRig rig="legacyFlat3" dir="b"/>
            </a:scene3d>
            <a:sp3d extrusionH="430200" prstMaterial="legacyMatte">
              <a:extrusionClr>
                <a:srgbClr val="CCCCFF"/>
              </a:extrusionClr>
              <a:contourClr>
                <a:srgbClr val="66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GIỜ, THĂM LỚP</a:t>
            </a:r>
          </a:p>
        </p:txBody>
      </p:sp>
      <p:pic>
        <p:nvPicPr>
          <p:cNvPr id="26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522977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46" y="5336512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oogle Shape;245;p25">
            <a:extLst>
              <a:ext uri="{FF2B5EF4-FFF2-40B4-BE49-F238E27FC236}">
                <a16:creationId xmlns:a16="http://schemas.microsoft.com/office/drawing/2014/main" id="{9696CDB8-FC18-4818-B26A-498388F352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36895" y="522623"/>
            <a:ext cx="1041510" cy="125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75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2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2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2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2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7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770" decel="100000"/>
                                        <p:tgtEl>
                                          <p:spTgt spid="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8" grpId="0" animBg="1"/>
      <p:bldP spid="38" grpId="1" animBg="1"/>
      <p:bldP spid="39" grpId="0" animBg="1"/>
      <p:bldP spid="39" grpId="1" animBg="1"/>
      <p:bldP spid="39" grpId="2" animBg="1"/>
      <p:bldP spid="39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/>
          <p:nvPr/>
        </p:nvSpPr>
        <p:spPr>
          <a:xfrm>
            <a:off x="0" y="329255"/>
            <a:ext cx="11459598" cy="6846277"/>
          </a:xfrm>
          <a:prstGeom prst="roundRect">
            <a:avLst>
              <a:gd name="adj" fmla="val 16667"/>
            </a:avLst>
          </a:prstGeom>
          <a:solidFill>
            <a:srgbClr val="FFB271">
              <a:alpha val="6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60" name="Google Shape;360;p35"/>
          <p:cNvSpPr txBox="1"/>
          <p:nvPr/>
        </p:nvSpPr>
        <p:spPr>
          <a:xfrm>
            <a:off x="879232" y="329255"/>
            <a:ext cx="77724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vi" sz="32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</a:t>
            </a:r>
            <a:r>
              <a:rPr lang="en-US" sz="32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3</a:t>
            </a:r>
            <a:r>
              <a:rPr lang="vi" sz="32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: </a:t>
            </a:r>
            <a:r>
              <a:rPr lang="vi" sz="36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Hoàn thiện sản phẩm</a:t>
            </a:r>
            <a:endParaRPr sz="3600" b="1" dirty="0">
              <a:solidFill>
                <a:srgbClr val="0E76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146830" y="1067878"/>
            <a:ext cx="6429816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35464">
              <a:lnSpc>
                <a:spcPct val="115000"/>
              </a:lnSpc>
              <a:buClr>
                <a:srgbClr val="181818"/>
              </a:buClr>
              <a:buSzPts val="2000"/>
            </a:pP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Dán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chữ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nhật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làm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màn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dán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vuông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làm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bàn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phím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  </a:t>
            </a:r>
          </a:p>
          <a:p>
            <a:pPr marL="135464">
              <a:lnSpc>
                <a:spcPct val="115000"/>
              </a:lnSpc>
              <a:buClr>
                <a:srgbClr val="181818"/>
              </a:buClr>
              <a:buSzPts val="2000"/>
            </a:pP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- </a:t>
            </a:r>
            <a:r>
              <a:rPr lang="vi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Điền kí hiệu phép tính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lên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màn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,</a:t>
            </a:r>
            <a:r>
              <a:rPr lang="vi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các con số từ 0 đến 9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dấu</a:t>
            </a:r>
            <a:r>
              <a:rPr lang="en-US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4000" b="1" dirty="0">
                <a:solidFill>
                  <a:srgbClr val="181818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vào các phím bấm.</a:t>
            </a:r>
            <a:endParaRPr sz="4000" b="1" dirty="0">
              <a:solidFill>
                <a:srgbClr val="181818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D8D7C-6E81-4C82-9450-92F8C9F09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662" y="1129433"/>
            <a:ext cx="4314092" cy="57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B7356B-4778-5570-3000-74DDA717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39" t="39995" r="25767" b="32540"/>
          <a:stretch/>
        </p:blipFill>
        <p:spPr bwMode="auto">
          <a:xfrm>
            <a:off x="211015" y="844062"/>
            <a:ext cx="2965939" cy="5643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6BDF7-1A4E-49FD-BBC0-2899551A2A23}"/>
              </a:ext>
            </a:extLst>
          </p:cNvPr>
          <p:cNvSpPr txBox="1"/>
          <p:nvPr/>
        </p:nvSpPr>
        <p:spPr>
          <a:xfrm>
            <a:off x="0" y="161022"/>
            <a:ext cx="11793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ý tưởng và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 làm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bỏ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túi</a:t>
            </a:r>
            <a:endParaRPr lang="vi-VN" altLang="zh-CN" sz="3200" b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B452F-251E-41DB-B873-FAC401C8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55" y="844062"/>
            <a:ext cx="2801814" cy="5521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ECDCD-7C39-4C54-82AB-83BDFF806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07" y="844062"/>
            <a:ext cx="2965939" cy="5741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F4878-6B91-4696-BD06-F0A0CFB0D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52" y="844062"/>
            <a:ext cx="3048733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9801503" y="6078797"/>
            <a:ext cx="1231587" cy="461665"/>
          </a:xfrm>
          <a:prstGeom prst="rect">
            <a:avLst/>
          </a:prstGeom>
          <a:solidFill>
            <a:srgbClr val="FCE8F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9982" y="1382384"/>
            <a:ext cx="9575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THƯ GIÃN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DA139-6946-46B3-AA1C-5145FD1C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617" y="0"/>
            <a:ext cx="90838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hởi động tiết học  Bài 26_1080pHFR">
            <a:hlinkClick r:id="" action="ppaction://media"/>
            <a:extLst>
              <a:ext uri="{FF2B5EF4-FFF2-40B4-BE49-F238E27FC236}">
                <a16:creationId xmlns:a16="http://schemas.microsoft.com/office/drawing/2014/main" id="{F10A5967-8DE4-DB6B-75F6-42D5D71F2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9801503" y="6078797"/>
            <a:ext cx="1231587" cy="461665"/>
          </a:xfrm>
          <a:prstGeom prst="rect">
            <a:avLst/>
          </a:prstGeom>
          <a:solidFill>
            <a:srgbClr val="FCE8F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9982" y="1382384"/>
            <a:ext cx="9575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KIỂM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TRA ĐỒ DÙNG HỌC TẬP ĐÃ CHUẨN BỊ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DA139-6946-46B3-AA1C-5145FD1C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617" y="0"/>
            <a:ext cx="90838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E8DC-FFE2-4E32-ACF0-6534DD9B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DDA47-CAB8-42A8-A421-B280D3247F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THỰC HÀNH LÀM MÔ HÌNH MÁY TÍNH BỎ TÚI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63;p35">
            <a:extLst>
              <a:ext uri="{FF2B5EF4-FFF2-40B4-BE49-F238E27FC236}">
                <a16:creationId xmlns:a16="http://schemas.microsoft.com/office/drawing/2014/main" id="{70F792EB-1D49-45FB-8DDB-E183487CFC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82467" y="7"/>
            <a:ext cx="909533" cy="1275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7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877FF-90B6-422D-AE96-1A3C9C38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0"/>
            <a:ext cx="908383" cy="1274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CE8DC-FFE2-4E32-ACF0-6534DD9B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DDA47-CAB8-42A8-A421-B280D3247F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TRƯNG BÀY SẢN PHẨM</a:t>
            </a:r>
            <a:endParaRPr lang="vi-VN" altLang="zh-CN" sz="4800" b="1" dirty="0">
              <a:solidFill>
                <a:srgbClr val="00206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D3F7AA-6D04-AFE5-CC55-486FC8517FFC}"/>
              </a:ext>
            </a:extLst>
          </p:cNvPr>
          <p:cNvSpPr/>
          <p:nvPr/>
        </p:nvSpPr>
        <p:spPr>
          <a:xfrm>
            <a:off x="182860" y="1077218"/>
            <a:ext cx="6229663" cy="53939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60" y="1980970"/>
            <a:ext cx="6768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65506" y="1396195"/>
            <a:ext cx="506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TIÊU CHÍ SẢN PHẨM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60" y="4063424"/>
            <a:ext cx="6831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186" y="5530325"/>
            <a:ext cx="689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3.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 phẩm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0E45A-9DB5-48F4-BAE1-5040C7DC0314}"/>
              </a:ext>
            </a:extLst>
          </p:cNvPr>
          <p:cNvSpPr txBox="1"/>
          <p:nvPr/>
        </p:nvSpPr>
        <p:spPr>
          <a:xfrm>
            <a:off x="-222738" y="309086"/>
            <a:ext cx="11765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0FD9F-9C2D-48A1-BAC9-2FE87D8C9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1077218"/>
            <a:ext cx="4454768" cy="5685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00CFF-3E55-437F-B879-B9920D290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947" y="0"/>
            <a:ext cx="72254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9067" y="0"/>
            <a:ext cx="1032933" cy="103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2467" y="7"/>
            <a:ext cx="909533" cy="127506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7"/>
          <p:cNvSpPr txBox="1"/>
          <p:nvPr/>
        </p:nvSpPr>
        <p:spPr>
          <a:xfrm>
            <a:off x="1834213" y="116376"/>
            <a:ext cx="68696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vi" sz="3600" b="1" dirty="0">
                <a:solidFill>
                  <a:srgbClr val="C948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CHIA SẺ, THẢO LUẬN </a:t>
            </a:r>
            <a:endParaRPr sz="3600" b="1" dirty="0">
              <a:solidFill>
                <a:srgbClr val="C948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379" name="Google Shape;37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913" y="120600"/>
            <a:ext cx="817233" cy="91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 rotWithShape="1">
          <a:blip r:embed="rId6">
            <a:alphaModFix/>
          </a:blip>
          <a:srcRect r="754"/>
          <a:stretch/>
        </p:blipFill>
        <p:spPr>
          <a:xfrm>
            <a:off x="0" y="762000"/>
            <a:ext cx="12192000" cy="5849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_117a[1]"/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WordArt 6" descr="Sphere"/>
          <p:cNvSpPr>
            <a:spLocks noChangeArrowheads="1" noChangeShapeType="1" noTextEdit="1"/>
          </p:cNvSpPr>
          <p:nvPr/>
        </p:nvSpPr>
        <p:spPr bwMode="auto">
          <a:xfrm>
            <a:off x="344794" y="2230669"/>
            <a:ext cx="11131825" cy="14774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CC00CC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pattFill prst="sphere">
                  <a:fgClr>
                    <a:srgbClr val="CC00CC"/>
                  </a:fgClr>
                  <a:bgClr>
                    <a:srgbClr val="FFFFFF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b="1" kern="10" dirty="0">
              <a:ln w="9525">
                <a:round/>
                <a:headEnd/>
                <a:tailEnd/>
              </a:ln>
              <a:pattFill prst="sphere">
                <a:fgClr>
                  <a:srgbClr val="CC00CC"/>
                </a:fgClr>
                <a:bgClr>
                  <a:srgbClr val="FFFFFF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5" name="Picture 9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389">
            <a:off x="10367" y="5116643"/>
            <a:ext cx="18288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415">
            <a:off x="38787" y="274635"/>
            <a:ext cx="18288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816">
            <a:off x="10714619" y="85166"/>
            <a:ext cx="15240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665">
            <a:off x="10324028" y="5096064"/>
            <a:ext cx="18288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MCj039833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853114"/>
            <a:ext cx="58674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POINTSTA">
            <a:extLst>
              <a:ext uri="{FF2B5EF4-FFF2-40B4-BE49-F238E27FC236}">
                <a16:creationId xmlns:a16="http://schemas.microsoft.com/office/drawing/2014/main" id="{23373B24-DBD9-4667-BE9A-9E038EED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1272" y="4645173"/>
            <a:ext cx="1295400" cy="130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 descr="POINTSTA">
            <a:extLst>
              <a:ext uri="{FF2B5EF4-FFF2-40B4-BE49-F238E27FC236}">
                <a16:creationId xmlns:a16="http://schemas.microsoft.com/office/drawing/2014/main" id="{553D52A4-EAA0-4C33-8D13-F50F2262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5078" y="4661110"/>
            <a:ext cx="1295400" cy="130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27">
            <a:extLst>
              <a:ext uri="{FF2B5EF4-FFF2-40B4-BE49-F238E27FC236}">
                <a16:creationId xmlns:a16="http://schemas.microsoft.com/office/drawing/2014/main" id="{58AA700B-4339-4424-9C55-9526820CFBDF}"/>
              </a:ext>
            </a:extLst>
          </p:cNvPr>
          <p:cNvGrpSpPr>
            <a:grpSpLocks/>
          </p:cNvGrpSpPr>
          <p:nvPr/>
        </p:nvGrpSpPr>
        <p:grpSpPr bwMode="auto">
          <a:xfrm rot="569623">
            <a:off x="361145" y="549586"/>
            <a:ext cx="3586163" cy="1905000"/>
            <a:chOff x="2350" y="1008"/>
            <a:chExt cx="1826" cy="534"/>
          </a:xfrm>
        </p:grpSpPr>
        <p:pic>
          <p:nvPicPr>
            <p:cNvPr id="13" name="Picture 28" descr="SPARKLES">
              <a:extLst>
                <a:ext uri="{FF2B5EF4-FFF2-40B4-BE49-F238E27FC236}">
                  <a16:creationId xmlns:a16="http://schemas.microsoft.com/office/drawing/2014/main" id="{879148D5-7FB3-4EF3-AF27-1408D21673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 descr="SPARKLES">
              <a:extLst>
                <a:ext uri="{FF2B5EF4-FFF2-40B4-BE49-F238E27FC236}">
                  <a16:creationId xmlns:a16="http://schemas.microsoft.com/office/drawing/2014/main" id="{DF621C30-5691-4BA1-BEE2-5F51B5B17E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 descr="SPARKLES">
              <a:extLst>
                <a:ext uri="{FF2B5EF4-FFF2-40B4-BE49-F238E27FC236}">
                  <a16:creationId xmlns:a16="http://schemas.microsoft.com/office/drawing/2014/main" id="{63D6FC0E-D6FE-4DAB-B4D7-046173BF2F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1" descr="SPARKLES">
              <a:extLst>
                <a:ext uri="{FF2B5EF4-FFF2-40B4-BE49-F238E27FC236}">
                  <a16:creationId xmlns:a16="http://schemas.microsoft.com/office/drawing/2014/main" id="{DC6317D3-C66F-4BDB-9239-D4FBC2A1E3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3C307622-AEE9-4606-87ED-A69A9453DA17}"/>
              </a:ext>
            </a:extLst>
          </p:cNvPr>
          <p:cNvGrpSpPr>
            <a:grpSpLocks/>
          </p:cNvGrpSpPr>
          <p:nvPr/>
        </p:nvGrpSpPr>
        <p:grpSpPr bwMode="auto">
          <a:xfrm rot="569623">
            <a:off x="7057132" y="4305133"/>
            <a:ext cx="3586163" cy="1905000"/>
            <a:chOff x="2350" y="1008"/>
            <a:chExt cx="1826" cy="534"/>
          </a:xfrm>
        </p:grpSpPr>
        <p:pic>
          <p:nvPicPr>
            <p:cNvPr id="21" name="Picture 28" descr="SPARKLES">
              <a:extLst>
                <a:ext uri="{FF2B5EF4-FFF2-40B4-BE49-F238E27FC236}">
                  <a16:creationId xmlns:a16="http://schemas.microsoft.com/office/drawing/2014/main" id="{06E81332-7911-4CE4-AB44-8D1CB18F3A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9" descr="SPARKLES">
              <a:extLst>
                <a:ext uri="{FF2B5EF4-FFF2-40B4-BE49-F238E27FC236}">
                  <a16:creationId xmlns:a16="http://schemas.microsoft.com/office/drawing/2014/main" id="{C7681FA5-9502-4A0F-ACE2-59E7B191C3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0" descr="SPARKLES">
              <a:extLst>
                <a:ext uri="{FF2B5EF4-FFF2-40B4-BE49-F238E27FC236}">
                  <a16:creationId xmlns:a16="http://schemas.microsoft.com/office/drawing/2014/main" id="{535E6D96-1AC8-49D2-9C68-65B584CA6E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1" descr="SPARKLES">
              <a:extLst>
                <a:ext uri="{FF2B5EF4-FFF2-40B4-BE49-F238E27FC236}">
                  <a16:creationId xmlns:a16="http://schemas.microsoft.com/office/drawing/2014/main" id="{8911B42E-78CD-46D7-9DC3-4D2E4804C4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7">
            <a:extLst>
              <a:ext uri="{FF2B5EF4-FFF2-40B4-BE49-F238E27FC236}">
                <a16:creationId xmlns:a16="http://schemas.microsoft.com/office/drawing/2014/main" id="{67329C4F-8670-40BC-ACDF-8B425A88F4DF}"/>
              </a:ext>
            </a:extLst>
          </p:cNvPr>
          <p:cNvGrpSpPr>
            <a:grpSpLocks/>
          </p:cNvGrpSpPr>
          <p:nvPr/>
        </p:nvGrpSpPr>
        <p:grpSpPr bwMode="auto">
          <a:xfrm rot="569623">
            <a:off x="1942224" y="4513741"/>
            <a:ext cx="3586163" cy="1905000"/>
            <a:chOff x="2350" y="1008"/>
            <a:chExt cx="1826" cy="534"/>
          </a:xfrm>
        </p:grpSpPr>
        <p:pic>
          <p:nvPicPr>
            <p:cNvPr id="26" name="Picture 28" descr="SPARKLES">
              <a:extLst>
                <a:ext uri="{FF2B5EF4-FFF2-40B4-BE49-F238E27FC236}">
                  <a16:creationId xmlns:a16="http://schemas.microsoft.com/office/drawing/2014/main" id="{B7E404FF-4C35-449A-BF28-6E09ABB66C6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 descr="SPARKLES">
              <a:extLst>
                <a:ext uri="{FF2B5EF4-FFF2-40B4-BE49-F238E27FC236}">
                  <a16:creationId xmlns:a16="http://schemas.microsoft.com/office/drawing/2014/main" id="{F4CD1DD8-FE14-4FA4-987C-80861C5079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0" descr="SPARKLES">
              <a:extLst>
                <a:ext uri="{FF2B5EF4-FFF2-40B4-BE49-F238E27FC236}">
                  <a16:creationId xmlns:a16="http://schemas.microsoft.com/office/drawing/2014/main" id="{01DD7FC5-420F-488E-BB9E-3EFC6C54AAD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1" descr="SPARKLES">
              <a:extLst>
                <a:ext uri="{FF2B5EF4-FFF2-40B4-BE49-F238E27FC236}">
                  <a16:creationId xmlns:a16="http://schemas.microsoft.com/office/drawing/2014/main" id="{40301578-D9BD-41CD-A2AB-F43979237B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72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2">
            <a:extLst>
              <a:ext uri="{FF2B5EF4-FFF2-40B4-BE49-F238E27FC236}">
                <a16:creationId xmlns:a16="http://schemas.microsoft.com/office/drawing/2014/main" id="{B1D8BE63-B022-4DCB-9CC7-DD779DD5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1240"/>
            <a:ext cx="12190413" cy="6857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E46051-3BF5-41FA-A2A3-CBA493C22365}"/>
              </a:ext>
            </a:extLst>
          </p:cNvPr>
          <p:cNvSpPr/>
          <p:nvPr/>
        </p:nvSpPr>
        <p:spPr>
          <a:xfrm>
            <a:off x="2028091" y="664923"/>
            <a:ext cx="712763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03F807-FADE-4FB0-BCD8-651C9838A6EF}"/>
              </a:ext>
            </a:extLst>
          </p:cNvPr>
          <p:cNvSpPr/>
          <p:nvPr/>
        </p:nvSpPr>
        <p:spPr>
          <a:xfrm>
            <a:off x="1031631" y="1945824"/>
            <a:ext cx="10515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>
              <a:defRPr/>
            </a:pPr>
            <a:r>
              <a:rPr lang="en-US" sz="4000" b="1" dirty="0" err="1">
                <a:latin typeface="Times New Roman" pitchFamily="18" charset="0"/>
              </a:rPr>
              <a:t>Khởi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</a:rPr>
              <a:t>:    </a:t>
            </a:r>
            <a:r>
              <a:rPr lang="en-US" sz="4000" b="1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</a:t>
            </a:r>
          </a:p>
          <a:p>
            <a:pPr lvl="0">
              <a:defRPr/>
            </a:pPr>
            <a:r>
              <a:rPr lang="en-US" sz="4000" b="1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                 </a:t>
            </a:r>
          </a:p>
          <a:p>
            <a:pPr>
              <a:buFontTx/>
              <a:buNone/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Google Shape;245;p25">
            <a:extLst>
              <a:ext uri="{FF2B5EF4-FFF2-40B4-BE49-F238E27FC236}">
                <a16:creationId xmlns:a16="http://schemas.microsoft.com/office/drawing/2014/main" id="{8A5CF3C6-3576-4234-ADA9-6862C925B1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82226" y="0"/>
            <a:ext cx="1008187" cy="1160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7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33" name="chung em voi an toan giao t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26" name="Picture 38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2" t="55202"/>
          <a:stretch>
            <a:fillRect/>
          </a:stretch>
        </p:blipFill>
        <p:spPr bwMode="auto">
          <a:xfrm>
            <a:off x="10533380" y="5329238"/>
            <a:ext cx="1651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9"/>
          <p:cNvPicPr>
            <a:picLocks noGrp="1" noChangeAspect="1" noChangeArrowheads="1"/>
          </p:cNvPicPr>
          <p:nvPr>
            <p:ph type="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2" b="66057"/>
          <a:stretch>
            <a:fillRect/>
          </a:stretch>
        </p:blipFill>
        <p:spPr>
          <a:xfrm>
            <a:off x="40480" y="38100"/>
            <a:ext cx="1871663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4" descr="rose001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599" y="586580"/>
            <a:ext cx="4518644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4" name="Picture 6" descr="Asian li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" y="643128"/>
            <a:ext cx="928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AutoShape 7"/>
          <p:cNvSpPr>
            <a:spLocks noChangeArrowheads="1"/>
          </p:cNvSpPr>
          <p:nvPr/>
        </p:nvSpPr>
        <p:spPr bwMode="auto">
          <a:xfrm>
            <a:off x="1524000" y="8382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>
            <a:off x="2819400" y="304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3581401" y="304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8" name="Picture 10" descr="RNBOWBT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685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9" name="AutoShape 11"/>
          <p:cNvSpPr>
            <a:spLocks noChangeArrowheads="1"/>
          </p:cNvSpPr>
          <p:nvPr/>
        </p:nvSpPr>
        <p:spPr bwMode="auto">
          <a:xfrm>
            <a:off x="6096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0" name="AutoShape 12"/>
          <p:cNvSpPr>
            <a:spLocks noChangeArrowheads="1"/>
          </p:cNvSpPr>
          <p:nvPr/>
        </p:nvSpPr>
        <p:spPr bwMode="auto">
          <a:xfrm>
            <a:off x="9525000" y="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AutoShape 13"/>
          <p:cNvSpPr>
            <a:spLocks noChangeArrowheads="1"/>
          </p:cNvSpPr>
          <p:nvPr/>
        </p:nvSpPr>
        <p:spPr bwMode="auto">
          <a:xfrm>
            <a:off x="9525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AutoShape 14"/>
          <p:cNvSpPr>
            <a:spLocks noChangeArrowheads="1"/>
          </p:cNvSpPr>
          <p:nvPr/>
        </p:nvSpPr>
        <p:spPr bwMode="auto">
          <a:xfrm>
            <a:off x="7848601" y="38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AutoShape 15"/>
          <p:cNvSpPr>
            <a:spLocks noChangeArrowheads="1"/>
          </p:cNvSpPr>
          <p:nvPr/>
        </p:nvSpPr>
        <p:spPr bwMode="auto">
          <a:xfrm>
            <a:off x="6629401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AutoShape 16"/>
          <p:cNvSpPr>
            <a:spLocks noChangeArrowheads="1"/>
          </p:cNvSpPr>
          <p:nvPr/>
        </p:nvSpPr>
        <p:spPr bwMode="auto">
          <a:xfrm>
            <a:off x="8382000" y="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AutoShape 17"/>
          <p:cNvSpPr>
            <a:spLocks noChangeArrowheads="1"/>
          </p:cNvSpPr>
          <p:nvPr/>
        </p:nvSpPr>
        <p:spPr bwMode="auto">
          <a:xfrm>
            <a:off x="8915400" y="3048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AutoShape 18"/>
          <p:cNvSpPr>
            <a:spLocks noChangeArrowheads="1"/>
          </p:cNvSpPr>
          <p:nvPr/>
        </p:nvSpPr>
        <p:spPr bwMode="auto">
          <a:xfrm>
            <a:off x="10210800" y="19050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AutoShape 19"/>
          <p:cNvSpPr>
            <a:spLocks noChangeArrowheads="1"/>
          </p:cNvSpPr>
          <p:nvPr/>
        </p:nvSpPr>
        <p:spPr bwMode="auto">
          <a:xfrm>
            <a:off x="10210800" y="685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8" name="AutoShape 20"/>
          <p:cNvSpPr>
            <a:spLocks noChangeArrowheads="1"/>
          </p:cNvSpPr>
          <p:nvPr/>
        </p:nvSpPr>
        <p:spPr bwMode="auto">
          <a:xfrm>
            <a:off x="9220200" y="83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AutoShape 21"/>
          <p:cNvSpPr>
            <a:spLocks noChangeArrowheads="1"/>
          </p:cNvSpPr>
          <p:nvPr/>
        </p:nvSpPr>
        <p:spPr bwMode="auto">
          <a:xfrm>
            <a:off x="9601201" y="1676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10" name="Picture 22" descr="RNBOWBT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990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1" name="Picture 23" descr="Asian li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013" y="1181100"/>
            <a:ext cx="9286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2" name="Picture 24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19800"/>
            <a:ext cx="69373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3" name="Picture 25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6067426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4" name="Picture 26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6067426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5" name="Picture 27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3" y="6067426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6" name="Picture 28" descr="happyface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9" y="6019801"/>
            <a:ext cx="693737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7" name="AutoShape 29"/>
          <p:cNvSpPr>
            <a:spLocks noChangeArrowheads="1"/>
          </p:cNvSpPr>
          <p:nvPr/>
        </p:nvSpPr>
        <p:spPr bwMode="auto">
          <a:xfrm>
            <a:off x="6629400" y="6172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8" name="AutoShape 30"/>
          <p:cNvSpPr>
            <a:spLocks noChangeArrowheads="1"/>
          </p:cNvSpPr>
          <p:nvPr/>
        </p:nvSpPr>
        <p:spPr bwMode="auto">
          <a:xfrm>
            <a:off x="3581401" y="63182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9" name="AutoShape 31"/>
          <p:cNvSpPr>
            <a:spLocks noChangeArrowheads="1"/>
          </p:cNvSpPr>
          <p:nvPr/>
        </p:nvSpPr>
        <p:spPr bwMode="auto">
          <a:xfrm>
            <a:off x="84582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latin typeface="VNI-Times" pitchFamily="2" charset="0"/>
            </a:endParaRPr>
          </a:p>
        </p:txBody>
      </p:sp>
      <p:sp>
        <p:nvSpPr>
          <p:cNvPr id="63520" name="AutoShape 32"/>
          <p:cNvSpPr>
            <a:spLocks noChangeArrowheads="1"/>
          </p:cNvSpPr>
          <p:nvPr/>
        </p:nvSpPr>
        <p:spPr bwMode="auto">
          <a:xfrm>
            <a:off x="7010400" y="6454776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1" name="AutoShape 33"/>
          <p:cNvSpPr>
            <a:spLocks noChangeArrowheads="1"/>
          </p:cNvSpPr>
          <p:nvPr/>
        </p:nvSpPr>
        <p:spPr bwMode="auto">
          <a:xfrm>
            <a:off x="79248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2" name="AutoShape 34"/>
          <p:cNvSpPr>
            <a:spLocks noChangeArrowheads="1"/>
          </p:cNvSpPr>
          <p:nvPr/>
        </p:nvSpPr>
        <p:spPr bwMode="auto">
          <a:xfrm>
            <a:off x="1981201" y="6418264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3" name="AutoShape 35"/>
          <p:cNvSpPr>
            <a:spLocks noChangeArrowheads="1"/>
          </p:cNvSpPr>
          <p:nvPr/>
        </p:nvSpPr>
        <p:spPr bwMode="auto">
          <a:xfrm>
            <a:off x="8839201" y="5943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24" name="Picture 36" descr="anim176x220_231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5995989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25" name="AutoShape 37"/>
          <p:cNvSpPr>
            <a:spLocks noChangeArrowheads="1"/>
          </p:cNvSpPr>
          <p:nvPr/>
        </p:nvSpPr>
        <p:spPr bwMode="auto">
          <a:xfrm>
            <a:off x="4953000" y="6172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1524000" y="4953000"/>
            <a:ext cx="3810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9" name="WordArt 41"/>
          <p:cNvSpPr>
            <a:spLocks noChangeArrowheads="1" noChangeShapeType="1" noTextEdit="1"/>
          </p:cNvSpPr>
          <p:nvPr/>
        </p:nvSpPr>
        <p:spPr bwMode="auto">
          <a:xfrm>
            <a:off x="1524000" y="586581"/>
            <a:ext cx="8741174" cy="12644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71901-E6F5-4A57-B369-813572DBC7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5997" y="6041"/>
            <a:ext cx="90838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6680" fill="hold"/>
                                        <p:tgtEl>
                                          <p:spTgt spid="63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533"/>
                </p:tgtEl>
              </p:cMediaNode>
            </p:audio>
          </p:childTnLst>
        </p:cTn>
      </p:par>
    </p:tnLst>
    <p:bldLst>
      <p:bldP spid="63495" grpId="0" animBg="1"/>
      <p:bldP spid="63496" grpId="0" animBg="1"/>
      <p:bldP spid="63497" grpId="0" animBg="1"/>
      <p:bldP spid="63499" grpId="0" animBg="1"/>
      <p:bldP spid="63500" grpId="0" animBg="1"/>
      <p:bldP spid="63501" grpId="0" animBg="1"/>
      <p:bldP spid="63502" grpId="0" animBg="1"/>
      <p:bldP spid="63503" grpId="0" animBg="1"/>
      <p:bldP spid="63504" grpId="0" animBg="1"/>
      <p:bldP spid="63505" grpId="0" animBg="1"/>
      <p:bldP spid="63506" grpId="0" animBg="1"/>
      <p:bldP spid="63507" grpId="0" animBg="1"/>
      <p:bldP spid="63508" grpId="0" animBg="1"/>
      <p:bldP spid="63509" grpId="0" animBg="1"/>
      <p:bldP spid="63517" grpId="0" animBg="1"/>
      <p:bldP spid="63518" grpId="0" animBg="1"/>
      <p:bldP spid="63519" grpId="0" animBg="1"/>
      <p:bldP spid="63520" grpId="0" animBg="1"/>
      <p:bldP spid="63521" grpId="0" animBg="1"/>
      <p:bldP spid="63522" grpId="0" animBg="1"/>
      <p:bldP spid="63523" grpId="0" animBg="1"/>
      <p:bldP spid="63525" grpId="0" animBg="1"/>
      <p:bldP spid="63527" grpId="0" animBg="1"/>
      <p:bldP spid="635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2">
            <a:extLst>
              <a:ext uri="{FF2B5EF4-FFF2-40B4-BE49-F238E27FC236}">
                <a16:creationId xmlns:a16="http://schemas.microsoft.com/office/drawing/2014/main" id="{B1D8BE63-B022-4DCB-9CC7-DD779DD5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9" y="336891"/>
            <a:ext cx="12190413" cy="68145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E46051-3BF5-41FA-A2A3-CBA493C22365}"/>
              </a:ext>
            </a:extLst>
          </p:cNvPr>
          <p:cNvSpPr/>
          <p:nvPr/>
        </p:nvSpPr>
        <p:spPr>
          <a:xfrm>
            <a:off x="749880" y="1190116"/>
            <a:ext cx="86520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3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03F807-FADE-4FB0-BCD8-651C9838A6EF}"/>
              </a:ext>
            </a:extLst>
          </p:cNvPr>
          <p:cNvSpPr/>
          <p:nvPr/>
        </p:nvSpPr>
        <p:spPr>
          <a:xfrm>
            <a:off x="808098" y="2041225"/>
            <a:ext cx="101756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6" name="Google Shape;245;p25">
            <a:extLst>
              <a:ext uri="{FF2B5EF4-FFF2-40B4-BE49-F238E27FC236}">
                <a16:creationId xmlns:a16="http://schemas.microsoft.com/office/drawing/2014/main" id="{1EF00BE8-5595-4091-8E9E-456BADA89A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3729" y="62277"/>
            <a:ext cx="1195755" cy="1441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0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>
          <a:extLst>
            <a:ext uri="{FF2B5EF4-FFF2-40B4-BE49-F238E27FC236}">
              <a16:creationId xmlns:a16="http://schemas.microsoft.com/office/drawing/2014/main" id="{B17A8059-24DD-4A3C-F369-EEEFA354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>
            <a:extLst>
              <a:ext uri="{FF2B5EF4-FFF2-40B4-BE49-F238E27FC236}">
                <a16:creationId xmlns:a16="http://schemas.microsoft.com/office/drawing/2014/main" id="{5A44D0BA-3855-76B5-4CBB-8755452DEF48}"/>
              </a:ext>
            </a:extLst>
          </p:cNvPr>
          <p:cNvSpPr/>
          <p:nvPr/>
        </p:nvSpPr>
        <p:spPr>
          <a:xfrm flipH="1">
            <a:off x="10949353" y="26047"/>
            <a:ext cx="1029048" cy="835021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27">
            <a:extLst>
              <a:ext uri="{FF2B5EF4-FFF2-40B4-BE49-F238E27FC236}">
                <a16:creationId xmlns:a16="http://schemas.microsoft.com/office/drawing/2014/main" id="{64461F3D-D84B-7503-CF73-58D1DEF7C1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2467" y="7"/>
            <a:ext cx="909533" cy="127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>
            <a:extLst>
              <a:ext uri="{FF2B5EF4-FFF2-40B4-BE49-F238E27FC236}">
                <a16:creationId xmlns:a16="http://schemas.microsoft.com/office/drawing/2014/main" id="{C07ECF6D-B1B1-1135-C9B4-23C99EDBDD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7770"/>
            <a:ext cx="638067" cy="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96FA4D-7244-4FC8-CDB0-F0399E8F2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24" y="1090246"/>
            <a:ext cx="5580184" cy="5767754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43400E49-BA4D-2E5D-8021-3665C73E6FDA}"/>
              </a:ext>
            </a:extLst>
          </p:cNvPr>
          <p:cNvSpPr/>
          <p:nvPr/>
        </p:nvSpPr>
        <p:spPr>
          <a:xfrm>
            <a:off x="12301767" y="2449445"/>
            <a:ext cx="3302000" cy="88311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7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733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EC160303-B5A2-BE0E-19E4-1C95BBDEAB3C}"/>
              </a:ext>
            </a:extLst>
          </p:cNvPr>
          <p:cNvSpPr/>
          <p:nvPr/>
        </p:nvSpPr>
        <p:spPr>
          <a:xfrm>
            <a:off x="12604200" y="4616754"/>
            <a:ext cx="3302000" cy="88311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3733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BFB30-B6DD-4962-BC1B-6D51E15D9FDD}"/>
              </a:ext>
            </a:extLst>
          </p:cNvPr>
          <p:cNvSpPr txBox="1"/>
          <p:nvPr/>
        </p:nvSpPr>
        <p:spPr>
          <a:xfrm>
            <a:off x="511322" y="374176"/>
            <a:ext cx="1056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BỎ TÚI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GỒM CÓ NHỮNG BỘ PHẬN NÀO 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7B0B6-7E3B-45CC-AF59-367CDAB1E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352836"/>
            <a:ext cx="3024553" cy="50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4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63281 -0.00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32099E-6 L -0.65764 -0.009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82" y="-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D3F7AA-6D04-AFE5-CC55-486FC8517FFC}"/>
              </a:ext>
            </a:extLst>
          </p:cNvPr>
          <p:cNvSpPr/>
          <p:nvPr/>
        </p:nvSpPr>
        <p:spPr>
          <a:xfrm>
            <a:off x="182860" y="1077218"/>
            <a:ext cx="6229663" cy="53939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60" y="1980970"/>
            <a:ext cx="6768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phím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phím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dấu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65506" y="1396195"/>
            <a:ext cx="506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TIÊU CHÍ SẢN PHẨM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60" y="4063424"/>
            <a:ext cx="6831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186" y="5530325"/>
            <a:ext cx="689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3.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 phẩm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0E45A-9DB5-48F4-BAE1-5040C7DC0314}"/>
              </a:ext>
            </a:extLst>
          </p:cNvPr>
          <p:cNvSpPr txBox="1"/>
          <p:nvPr/>
        </p:nvSpPr>
        <p:spPr>
          <a:xfrm>
            <a:off x="-222738" y="309086"/>
            <a:ext cx="117656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ĐỀ XUẤT Ý TƯỞNG VÀ CÁCH LÀM </a:t>
            </a:r>
            <a:r>
              <a:rPr lang="en-US" sz="3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MÔ HÌNH MÁY TÍNH BỎ TÚI</a:t>
            </a:r>
            <a:endParaRPr lang="vi-VN" sz="3000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0FD9F-9C2D-48A1-BAC9-2FE87D8C9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1077218"/>
            <a:ext cx="4454768" cy="5685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00CFF-3E55-437F-B879-B9920D290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947" y="0"/>
            <a:ext cx="72254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7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/>
          <p:nvPr/>
        </p:nvSpPr>
        <p:spPr>
          <a:xfrm>
            <a:off x="2193236" y="564028"/>
            <a:ext cx="6305995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6000"/>
            </a:pPr>
            <a:r>
              <a:rPr lang="vi" sz="4000" dirty="0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4000" dirty="0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937" y="-47578"/>
            <a:ext cx="638067" cy="8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375139" y="1501930"/>
            <a:ext cx="11816861" cy="2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35463">
              <a:lnSpc>
                <a:spcPct val="115000"/>
              </a:lnSpc>
              <a:buClr>
                <a:srgbClr val="002060"/>
              </a:buClr>
              <a:buSzPts val="2000"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máy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bỏ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túi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dạng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kích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thước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,…)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liệu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chế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  <a:endParaRPr sz="4400" b="1" dirty="0">
              <a:solidFill>
                <a:srgbClr val="00206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1;p28">
            <a:extLst>
              <a:ext uri="{FF2B5EF4-FFF2-40B4-BE49-F238E27FC236}">
                <a16:creationId xmlns:a16="http://schemas.microsoft.com/office/drawing/2014/main" id="{D283D7C5-182B-7DE8-225C-B24D752B1F12}"/>
              </a:ext>
            </a:extLst>
          </p:cNvPr>
          <p:cNvSpPr txBox="1"/>
          <p:nvPr/>
        </p:nvSpPr>
        <p:spPr>
          <a:xfrm>
            <a:off x="2271377" y="938264"/>
            <a:ext cx="6305995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6000"/>
            </a:pPr>
            <a:r>
              <a:rPr lang="en-US" sz="3600" b="1" dirty="0" err="1">
                <a:solidFill>
                  <a:srgbClr val="1F8AD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Phiếu</a:t>
            </a:r>
            <a:r>
              <a:rPr lang="en-US" sz="3600" b="1" dirty="0">
                <a:solidFill>
                  <a:srgbClr val="1F8AD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3600" b="1" dirty="0" err="1">
                <a:solidFill>
                  <a:srgbClr val="1F8AD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học</a:t>
            </a:r>
            <a:r>
              <a:rPr lang="en-US" sz="3600" b="1" dirty="0">
                <a:solidFill>
                  <a:srgbClr val="1F8AD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3600" b="1" dirty="0" err="1">
                <a:solidFill>
                  <a:srgbClr val="1F8AD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tập</a:t>
            </a:r>
            <a:r>
              <a:rPr lang="en-US" sz="3600" b="1" dirty="0">
                <a:solidFill>
                  <a:srgbClr val="1F8AD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2</a:t>
            </a:r>
            <a:endParaRPr sz="3600" b="1" dirty="0">
              <a:solidFill>
                <a:srgbClr val="1F8AD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8B3CA-3E7D-6641-3567-F812CADBC42B}"/>
              </a:ext>
            </a:extLst>
          </p:cNvPr>
          <p:cNvSpPr txBox="1"/>
          <p:nvPr/>
        </p:nvSpPr>
        <p:spPr>
          <a:xfrm>
            <a:off x="375139" y="1615194"/>
            <a:ext cx="11816861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178685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>
              <a:tabLst>
                <a:tab pos="217868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217868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217868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217868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217868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217868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2178685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:……………………………………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</a:t>
            </a:r>
          </a:p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:………………………… ………………………………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C7758-C849-4406-9CB6-46222F9B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311"/>
            <a:ext cx="10848751" cy="6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/>
          <p:nvPr/>
        </p:nvSpPr>
        <p:spPr>
          <a:xfrm>
            <a:off x="82062" y="973633"/>
            <a:ext cx="11898923" cy="5685767"/>
          </a:xfrm>
          <a:prstGeom prst="roundRect">
            <a:avLst>
              <a:gd name="adj" fmla="val 16667"/>
            </a:avLst>
          </a:prstGeom>
          <a:solidFill>
            <a:srgbClr val="FFB271">
              <a:alpha val="6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1383841" y="1069480"/>
            <a:ext cx="3421734" cy="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vi" sz="36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1 </a:t>
            </a:r>
            <a:endParaRPr sz="3600" b="1" dirty="0">
              <a:solidFill>
                <a:srgbClr val="0E76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316" name="Google Shape;31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1534" y="7"/>
            <a:ext cx="909533" cy="127506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/>
        </p:nvSpPr>
        <p:spPr>
          <a:xfrm>
            <a:off x="211015" y="2028527"/>
            <a:ext cx="5697416" cy="2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82588">
              <a:lnSpc>
                <a:spcPct val="115000"/>
              </a:lnSpc>
              <a:buSzPts val="2100"/>
              <a:buFont typeface="Bitter SemiBold"/>
              <a:buChar char="-"/>
            </a:pPr>
            <a:r>
              <a:rPr lang="vi" sz="4400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Cắt hình chữ nhật từ tờ giấy bìa </a:t>
            </a:r>
            <a:r>
              <a:rPr lang="en-US" sz="4400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hay </a:t>
            </a:r>
            <a:r>
              <a:rPr lang="en-US" sz="4400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giấy</a:t>
            </a:r>
            <a:r>
              <a:rPr lang="en-US" sz="4400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4400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4400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như hình bên.</a:t>
            </a:r>
            <a:endParaRPr sz="4400" dirty="0"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pic>
        <p:nvPicPr>
          <p:cNvPr id="318" name="Google Shape;318;p31"/>
          <p:cNvPicPr preferRelativeResize="0"/>
          <p:nvPr/>
        </p:nvPicPr>
        <p:blipFill rotWithShape="1">
          <a:blip r:embed="rId4">
            <a:alphaModFix/>
          </a:blip>
          <a:srcRect l="-6792" t="8820" r="48567" b="4790"/>
          <a:stretch/>
        </p:blipFill>
        <p:spPr>
          <a:xfrm>
            <a:off x="5568463" y="1184031"/>
            <a:ext cx="5239696" cy="5146431"/>
          </a:xfrm>
          <a:prstGeom prst="roundRect">
            <a:avLst>
              <a:gd name="adj" fmla="val 12349"/>
            </a:avLst>
          </a:prstGeom>
          <a:noFill/>
          <a:ln>
            <a:noFill/>
          </a:ln>
        </p:spPr>
      </p:pic>
      <p:sp>
        <p:nvSpPr>
          <p:cNvPr id="319" name="Google Shape;319;p31"/>
          <p:cNvSpPr txBox="1"/>
          <p:nvPr/>
        </p:nvSpPr>
        <p:spPr>
          <a:xfrm>
            <a:off x="-93785" y="40717"/>
            <a:ext cx="76200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219170"/>
            <a:r>
              <a:rPr lang="vi" sz="4000" b="1" dirty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Gợi ý </a:t>
            </a:r>
            <a:r>
              <a:rPr lang="en-US" sz="4000" b="1" dirty="0" err="1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cách</a:t>
            </a:r>
            <a:r>
              <a:rPr lang="en-US" sz="4000" b="1" dirty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4000" b="1" dirty="0" err="1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làm</a:t>
            </a:r>
            <a:r>
              <a:rPr lang="en-US" sz="4000" b="1" dirty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vi" sz="4000" b="1" dirty="0">
                <a:solidFill>
                  <a:srgbClr val="E5018B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sản phẩm </a:t>
            </a:r>
            <a:endParaRPr sz="4000" b="1" dirty="0">
              <a:solidFill>
                <a:srgbClr val="E501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/>
          <p:nvPr/>
        </p:nvSpPr>
        <p:spPr>
          <a:xfrm>
            <a:off x="105507" y="91663"/>
            <a:ext cx="11265877" cy="6400800"/>
          </a:xfrm>
          <a:prstGeom prst="roundRect">
            <a:avLst>
              <a:gd name="adj" fmla="val 16667"/>
            </a:avLst>
          </a:prstGeom>
          <a:solidFill>
            <a:srgbClr val="FFB271">
              <a:alpha val="6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935652" y="223635"/>
            <a:ext cx="2778369" cy="64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vi" sz="3200" b="1" dirty="0">
                <a:solidFill>
                  <a:srgbClr val="0E7600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BƯỚC 2</a:t>
            </a:r>
            <a:endParaRPr sz="3200" b="1" dirty="0">
              <a:solidFill>
                <a:srgbClr val="0E7600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pic>
        <p:nvPicPr>
          <p:cNvPr id="334" name="Google Shape;33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6554" y="7"/>
            <a:ext cx="784513" cy="113713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 txBox="1"/>
          <p:nvPr/>
        </p:nvSpPr>
        <p:spPr>
          <a:xfrm>
            <a:off x="398021" y="686776"/>
            <a:ext cx="10562492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35464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thước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bút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chì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từng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vuông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nhỏ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kéo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cắt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vuông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rời</a:t>
            </a:r>
            <a:r>
              <a:rPr lang="en-US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ra</a:t>
            </a:r>
            <a:r>
              <a:rPr lang="vi" sz="4000" b="1" dirty="0"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.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621D8C-A22E-C1AB-E1D1-C4D26408C1DB}"/>
              </a:ext>
            </a:extLst>
          </p:cNvPr>
          <p:cNvSpPr/>
          <p:nvPr/>
        </p:nvSpPr>
        <p:spPr>
          <a:xfrm>
            <a:off x="2871117" y="5074972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B8B79A-AF70-81EA-43AC-D625C13F5E8A}"/>
              </a:ext>
            </a:extLst>
          </p:cNvPr>
          <p:cNvSpPr/>
          <p:nvPr/>
        </p:nvSpPr>
        <p:spPr>
          <a:xfrm>
            <a:off x="6052623" y="5087026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F5EE69-644C-114B-1790-32F2334823BD}"/>
              </a:ext>
            </a:extLst>
          </p:cNvPr>
          <p:cNvSpPr/>
          <p:nvPr/>
        </p:nvSpPr>
        <p:spPr>
          <a:xfrm>
            <a:off x="628318" y="3834719"/>
            <a:ext cx="4732710" cy="9922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DAAEC8-A5F4-4029-877C-42797A27BDF2}"/>
              </a:ext>
            </a:extLst>
          </p:cNvPr>
          <p:cNvSpPr/>
          <p:nvPr/>
        </p:nvSpPr>
        <p:spPr>
          <a:xfrm>
            <a:off x="3933812" y="5092129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FCFEE-E5ED-4D99-B254-7F30C751FCB0}"/>
              </a:ext>
            </a:extLst>
          </p:cNvPr>
          <p:cNvSpPr/>
          <p:nvPr/>
        </p:nvSpPr>
        <p:spPr>
          <a:xfrm>
            <a:off x="7113314" y="5087026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767CDB-D121-4A37-8C5B-B5EE85C1F106}"/>
              </a:ext>
            </a:extLst>
          </p:cNvPr>
          <p:cNvSpPr/>
          <p:nvPr/>
        </p:nvSpPr>
        <p:spPr>
          <a:xfrm>
            <a:off x="678663" y="5053700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1A6851-2115-451B-8D15-193306457351}"/>
              </a:ext>
            </a:extLst>
          </p:cNvPr>
          <p:cNvSpPr/>
          <p:nvPr/>
        </p:nvSpPr>
        <p:spPr>
          <a:xfrm>
            <a:off x="4999907" y="5074972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B012B0-F1F2-4583-B905-C0D9F99C01DA}"/>
              </a:ext>
            </a:extLst>
          </p:cNvPr>
          <p:cNvSpPr/>
          <p:nvPr/>
        </p:nvSpPr>
        <p:spPr>
          <a:xfrm>
            <a:off x="1781366" y="5074972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62DAE-4DBE-42AE-B6DE-D59396045C9C}"/>
              </a:ext>
            </a:extLst>
          </p:cNvPr>
          <p:cNvSpPr/>
          <p:nvPr/>
        </p:nvSpPr>
        <p:spPr>
          <a:xfrm>
            <a:off x="8183569" y="5087025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874C8A-0239-4B62-8D64-26A9CA20CF89}"/>
              </a:ext>
            </a:extLst>
          </p:cNvPr>
          <p:cNvSpPr/>
          <p:nvPr/>
        </p:nvSpPr>
        <p:spPr>
          <a:xfrm>
            <a:off x="8998482" y="3929824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A2E276-E279-4BCD-9411-9D2EEF6849B9}"/>
              </a:ext>
            </a:extLst>
          </p:cNvPr>
          <p:cNvSpPr/>
          <p:nvPr/>
        </p:nvSpPr>
        <p:spPr>
          <a:xfrm>
            <a:off x="10124613" y="3929823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01597-3E78-47F0-9CA3-62ADD31117EF}"/>
              </a:ext>
            </a:extLst>
          </p:cNvPr>
          <p:cNvSpPr/>
          <p:nvPr/>
        </p:nvSpPr>
        <p:spPr>
          <a:xfrm>
            <a:off x="9236285" y="5090285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C5AA66-D8D1-4C0F-9893-65EB94291AB8}"/>
              </a:ext>
            </a:extLst>
          </p:cNvPr>
          <p:cNvSpPr/>
          <p:nvPr/>
        </p:nvSpPr>
        <p:spPr>
          <a:xfrm>
            <a:off x="5754683" y="3918315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5A50C4-9BBC-4174-BAF0-7BC946C6D33E}"/>
              </a:ext>
            </a:extLst>
          </p:cNvPr>
          <p:cNvSpPr/>
          <p:nvPr/>
        </p:nvSpPr>
        <p:spPr>
          <a:xfrm>
            <a:off x="6875500" y="3918314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3EDC0F-AE7D-4014-AB50-845E04CFDFCD}"/>
              </a:ext>
            </a:extLst>
          </p:cNvPr>
          <p:cNvSpPr/>
          <p:nvPr/>
        </p:nvSpPr>
        <p:spPr>
          <a:xfrm>
            <a:off x="7905465" y="3918314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99D13-7EF3-4213-9A9E-B27446C58025}"/>
              </a:ext>
            </a:extLst>
          </p:cNvPr>
          <p:cNvSpPr/>
          <p:nvPr/>
        </p:nvSpPr>
        <p:spPr>
          <a:xfrm>
            <a:off x="10289001" y="5087025"/>
            <a:ext cx="842904" cy="825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2679</TotalTime>
  <Words>475</Words>
  <Application>Microsoft Office PowerPoint</Application>
  <PresentationFormat>Widescreen</PresentationFormat>
  <Paragraphs>72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.VnTime</vt:lpstr>
      <vt:lpstr>Abril Fatface</vt:lpstr>
      <vt:lpstr>Anton</vt:lpstr>
      <vt:lpstr>Arial</vt:lpstr>
      <vt:lpstr>Bitter SemiBold</vt:lpstr>
      <vt:lpstr>Calibri</vt:lpstr>
      <vt:lpstr>Calibri Light</vt:lpstr>
      <vt:lpstr>Hammersmith One</vt:lpstr>
      <vt:lpstr>Hind Vadodara</vt:lpstr>
      <vt:lpstr>Roboto Black</vt:lpstr>
      <vt:lpstr>Times New Roman</vt:lpstr>
      <vt:lpstr>VNI-Times</vt:lpstr>
      <vt:lpstr>Retrospect</vt:lpstr>
      <vt:lpstr>Hindi Language Academy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</dc:creator>
  <cp:lastModifiedBy>Ronny Nguyễn</cp:lastModifiedBy>
  <cp:revision>293</cp:revision>
  <dcterms:created xsi:type="dcterms:W3CDTF">2020-11-24T08:02:49Z</dcterms:created>
  <dcterms:modified xsi:type="dcterms:W3CDTF">2024-12-31T04:59:46Z</dcterms:modified>
</cp:coreProperties>
</file>