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4" r:id="rId1"/>
    <p:sldMasterId id="2147483786" r:id="rId2"/>
    <p:sldMasterId id="2147483798" r:id="rId3"/>
  </p:sldMasterIdLst>
  <p:notesMasterIdLst>
    <p:notesMasterId r:id="rId21"/>
  </p:notesMasterIdLst>
  <p:sldIdLst>
    <p:sldId id="2617" r:id="rId4"/>
    <p:sldId id="4285" r:id="rId5"/>
    <p:sldId id="4307" r:id="rId6"/>
    <p:sldId id="4328" r:id="rId7"/>
    <p:sldId id="4329" r:id="rId8"/>
    <p:sldId id="4310" r:id="rId9"/>
    <p:sldId id="4313" r:id="rId10"/>
    <p:sldId id="4314" r:id="rId11"/>
    <p:sldId id="4315" r:id="rId12"/>
    <p:sldId id="4316" r:id="rId13"/>
    <p:sldId id="4326" r:id="rId14"/>
    <p:sldId id="4330" r:id="rId15"/>
    <p:sldId id="4332" r:id="rId16"/>
    <p:sldId id="4331" r:id="rId17"/>
    <p:sldId id="4318" r:id="rId18"/>
    <p:sldId id="4319" r:id="rId19"/>
    <p:sldId id="4320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Dancing Script" panose="020B0604020202020204" charset="0"/>
      <p:regular r:id="rId28"/>
      <p:bold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Roboto Black" panose="02000000000000000000" pitchFamily="2" charset="0"/>
      <p:bold r:id="rId34"/>
      <p:boldItalic r:id="rId35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8C6"/>
    <a:srgbClr val="FCAF19"/>
    <a:srgbClr val="37B449"/>
    <a:srgbClr val="16C0F2"/>
    <a:srgbClr val="FCE8F1"/>
    <a:srgbClr val="D4E8DE"/>
    <a:srgbClr val="FEF5E4"/>
    <a:srgbClr val="E5B4F2"/>
    <a:srgbClr val="CB6CE6"/>
    <a:srgbClr val="5A0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490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86C9A-2569-46F8-987B-630E79973BE1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B516E-07DC-497B-9789-361D47A843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06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26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hướng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dẫn HS trang trí tùy thích bằng cách tô màu, vẽ hình, dán hình…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78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: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err="1"/>
              <a:t>hành</a:t>
            </a:r>
            <a:r>
              <a:rPr lang="en-US"/>
              <a:t> làm</a:t>
            </a:r>
            <a:r>
              <a:rPr lang="vi-VN"/>
              <a:t> </a:t>
            </a:r>
            <a:r>
              <a:rPr lang="en-US"/>
              <a:t>bàn</a:t>
            </a:r>
            <a:r>
              <a:rPr lang="en-US" baseline="0"/>
              <a:t> tính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333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sản</a:t>
            </a:r>
            <a:r>
              <a:rPr lang="en-US" baseline="0" dirty="0"/>
              <a:t> </a:t>
            </a:r>
            <a:r>
              <a:rPr lang="en-US" baseline="0" dirty="0" err="1"/>
              <a:t>phẩm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071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Cho HS chơi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013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/>
              <a:t>HS xem các sản</a:t>
            </a:r>
            <a:r>
              <a:rPr lang="en-US" baseline="0"/>
              <a:t> phẩm </a:t>
            </a:r>
            <a:r>
              <a:rPr lang="en-US"/>
              <a:t>của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HS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err="1"/>
              <a:t>tặng</a:t>
            </a:r>
            <a:r>
              <a:rPr lang="en-US"/>
              <a:t> thêm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hơn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434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721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Trong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GV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xuyên</a:t>
            </a:r>
            <a:r>
              <a:rPr lang="en-US" dirty="0"/>
              <a:t> </a:t>
            </a:r>
            <a:r>
              <a:rPr lang="en-US" dirty="0" err="1"/>
              <a:t>khuyến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HS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khen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84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: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err="1"/>
              <a:t>hành</a:t>
            </a:r>
            <a:r>
              <a:rPr lang="en-US"/>
              <a:t> làm</a:t>
            </a:r>
            <a:r>
              <a:rPr lang="vi-VN"/>
              <a:t> </a:t>
            </a:r>
            <a:r>
              <a:rPr lang="en-US"/>
              <a:t>bàn</a:t>
            </a:r>
            <a:r>
              <a:rPr lang="en-US" baseline="0"/>
              <a:t> tính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560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: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err="1"/>
              <a:t>hành</a:t>
            </a:r>
            <a:r>
              <a:rPr lang="en-US"/>
              <a:t> làm</a:t>
            </a:r>
            <a:r>
              <a:rPr lang="vi-VN"/>
              <a:t> </a:t>
            </a:r>
            <a:r>
              <a:rPr lang="en-US"/>
              <a:t>bàn</a:t>
            </a:r>
            <a:r>
              <a:rPr lang="en-US" baseline="0"/>
              <a:t> tính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15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: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err="1"/>
              <a:t>hành</a:t>
            </a:r>
            <a:r>
              <a:rPr lang="en-US"/>
              <a:t> làm</a:t>
            </a:r>
            <a:r>
              <a:rPr lang="vi-VN"/>
              <a:t> </a:t>
            </a:r>
            <a:r>
              <a:rPr lang="en-US"/>
              <a:t>bàn</a:t>
            </a:r>
            <a:r>
              <a:rPr lang="en-US" baseline="0"/>
              <a:t> tính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07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</a:t>
            </a:r>
            <a:r>
              <a:rPr lang="vi-VN" baseline="0"/>
              <a:t>hướng dẫn HS hoàn thiện phiếu số </a:t>
            </a:r>
            <a:r>
              <a:rPr lang="en-US" baseline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415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gợi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làm: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có thể dùng hộp bìa carton hoặc gấp hộp, cắt dán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05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gợi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làm: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dùng ống hút hoặc cuộn giấy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119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hướng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dẫn HS: cắt ống hút hoặc giấy màu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43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85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04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68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1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934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70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432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244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845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618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11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877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107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74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830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744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799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446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139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546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315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90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26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455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867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645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08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89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19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64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2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87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71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82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98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8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5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64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2962A5F-9D3B-4E06-98DF-A6BE07D9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136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96" y="4216146"/>
            <a:ext cx="2392404" cy="26711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85" y="-505274"/>
            <a:ext cx="2380699" cy="342696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586" y="4160353"/>
            <a:ext cx="2699414" cy="279991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93" y="256768"/>
            <a:ext cx="1271482" cy="2161905"/>
          </a:xfrm>
          <a:prstGeom prst="rect">
            <a:avLst/>
          </a:prstGeom>
        </p:spPr>
      </p:pic>
      <p:sp>
        <p:nvSpPr>
          <p:cNvPr id="9" name="文本框 4"/>
          <p:cNvSpPr txBox="1"/>
          <p:nvPr/>
        </p:nvSpPr>
        <p:spPr>
          <a:xfrm>
            <a:off x="331304" y="1579496"/>
            <a:ext cx="11224591" cy="1938988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 defTabSz="914060"/>
            <a:r>
              <a:rPr lang="en-US" altLang="zh-CN" sz="6000" b="1" dirty="0">
                <a:solidFill>
                  <a:srgbClr val="FF0000"/>
                </a:solidFill>
                <a:latin typeface="Times New Roman" pitchFamily="18" charset="0"/>
                <a:ea typeface="方正胖娃简体" panose="03000509000000000000" pitchFamily="65" charset="-122"/>
                <a:cs typeface="Times New Roman" pitchFamily="18" charset="0"/>
              </a:rPr>
              <a:t>CHÀO MỪNG THẦY CÔ VỀ DỰ GIỜ </a:t>
            </a:r>
          </a:p>
        </p:txBody>
      </p:sp>
    </p:spTree>
    <p:extLst>
      <p:ext uri="{BB962C8B-B14F-4D97-AF65-F5344CB8AC3E}">
        <p14:creationId xmlns:p14="http://schemas.microsoft.com/office/powerpoint/2010/main" val="4668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6361281" y="4614608"/>
            <a:ext cx="41934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defRPr/>
            </a:pP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Trang trí, hoàn thiện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sản phẩm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1819" y="483741"/>
            <a:ext cx="600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LÀM BÀN TÍNH BIỂU DIỄN SỐ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822340" y="2821319"/>
            <a:ext cx="1271353" cy="1365783"/>
            <a:chOff x="5964581" y="1596496"/>
            <a:chExt cx="1271353" cy="1365783"/>
          </a:xfrm>
        </p:grpSpPr>
        <p:sp>
          <p:nvSpPr>
            <p:cNvPr id="20" name="Rectangle 34">
              <a:extLst>
                <a:ext uri="{FF2B5EF4-FFF2-40B4-BE49-F238E27FC236}">
                  <a16:creationId xmlns:a16="http://schemas.microsoft.com/office/drawing/2014/main" id="{727AB63F-DB34-3CBD-1690-0D28436EF066}"/>
                </a:ext>
              </a:extLst>
            </p:cNvPr>
            <p:cNvSpPr/>
            <p:nvPr/>
          </p:nvSpPr>
          <p:spPr>
            <a:xfrm rot="20386697">
              <a:off x="5964581" y="1596496"/>
              <a:ext cx="1271353" cy="1365783"/>
            </a:xfrm>
            <a:custGeom>
              <a:avLst/>
              <a:gdLst>
                <a:gd name="connsiteX0" fmla="*/ 0 w 1271353"/>
                <a:gd name="connsiteY0" fmla="*/ 0 h 1365548"/>
                <a:gd name="connsiteX1" fmla="*/ 1271353 w 1271353"/>
                <a:gd name="connsiteY1" fmla="*/ 0 h 1365548"/>
                <a:gd name="connsiteX2" fmla="*/ 1271353 w 1271353"/>
                <a:gd name="connsiteY2" fmla="*/ 1365548 h 1365548"/>
                <a:gd name="connsiteX3" fmla="*/ 0 w 1271353"/>
                <a:gd name="connsiteY3" fmla="*/ 1365548 h 1365548"/>
                <a:gd name="connsiteX4" fmla="*/ 0 w 1271353"/>
                <a:gd name="connsiteY4" fmla="*/ 0 h 1365548"/>
                <a:gd name="connsiteX0" fmla="*/ 0 w 1271353"/>
                <a:gd name="connsiteY0" fmla="*/ 0 h 1365548"/>
                <a:gd name="connsiteX1" fmla="*/ 1271353 w 1271353"/>
                <a:gd name="connsiteY1" fmla="*/ 0 h 1365548"/>
                <a:gd name="connsiteX2" fmla="*/ 1271353 w 1271353"/>
                <a:gd name="connsiteY2" fmla="*/ 1365548 h 1365548"/>
                <a:gd name="connsiteX3" fmla="*/ 408917 w 1271353"/>
                <a:gd name="connsiteY3" fmla="*/ 1355980 h 1365548"/>
                <a:gd name="connsiteX4" fmla="*/ 0 w 1271353"/>
                <a:gd name="connsiteY4" fmla="*/ 1365548 h 1365548"/>
                <a:gd name="connsiteX5" fmla="*/ 0 w 1271353"/>
                <a:gd name="connsiteY5" fmla="*/ 0 h 1365548"/>
                <a:gd name="connsiteX0" fmla="*/ 0 w 1271353"/>
                <a:gd name="connsiteY0" fmla="*/ 0 h 1365548"/>
                <a:gd name="connsiteX1" fmla="*/ 1271353 w 1271353"/>
                <a:gd name="connsiteY1" fmla="*/ 0 h 1365548"/>
                <a:gd name="connsiteX2" fmla="*/ 1271353 w 1271353"/>
                <a:gd name="connsiteY2" fmla="*/ 1365548 h 1365548"/>
                <a:gd name="connsiteX3" fmla="*/ 408917 w 1271353"/>
                <a:gd name="connsiteY3" fmla="*/ 1355980 h 1365548"/>
                <a:gd name="connsiteX4" fmla="*/ 0 w 1271353"/>
                <a:gd name="connsiteY4" fmla="*/ 1365548 h 1365548"/>
                <a:gd name="connsiteX5" fmla="*/ 0 w 1271353"/>
                <a:gd name="connsiteY5" fmla="*/ 0 h 1365548"/>
                <a:gd name="connsiteX0" fmla="*/ 0 w 1271353"/>
                <a:gd name="connsiteY0" fmla="*/ 0 h 1365783"/>
                <a:gd name="connsiteX1" fmla="*/ 1271353 w 1271353"/>
                <a:gd name="connsiteY1" fmla="*/ 0 h 1365783"/>
                <a:gd name="connsiteX2" fmla="*/ 1271353 w 1271353"/>
                <a:gd name="connsiteY2" fmla="*/ 1365548 h 1365783"/>
                <a:gd name="connsiteX3" fmla="*/ 925092 w 1271353"/>
                <a:gd name="connsiteY3" fmla="*/ 1308166 h 1365783"/>
                <a:gd name="connsiteX4" fmla="*/ 408917 w 1271353"/>
                <a:gd name="connsiteY4" fmla="*/ 1355980 h 1365783"/>
                <a:gd name="connsiteX5" fmla="*/ 0 w 1271353"/>
                <a:gd name="connsiteY5" fmla="*/ 1365548 h 1365783"/>
                <a:gd name="connsiteX6" fmla="*/ 0 w 1271353"/>
                <a:gd name="connsiteY6" fmla="*/ 0 h 136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353" h="1365783">
                  <a:moveTo>
                    <a:pt x="0" y="0"/>
                  </a:moveTo>
                  <a:lnTo>
                    <a:pt x="1271353" y="0"/>
                  </a:lnTo>
                  <a:lnTo>
                    <a:pt x="1271353" y="1365548"/>
                  </a:lnTo>
                  <a:cubicBezTo>
                    <a:pt x="1128278" y="1370227"/>
                    <a:pt x="1068167" y="1303487"/>
                    <a:pt x="925092" y="1308166"/>
                  </a:cubicBezTo>
                  <a:lnTo>
                    <a:pt x="408917" y="1355980"/>
                  </a:lnTo>
                  <a:cubicBezTo>
                    <a:pt x="355573" y="1287750"/>
                    <a:pt x="136306" y="1362359"/>
                    <a:pt x="0" y="13655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821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155190" y="1822387"/>
              <a:ext cx="890133" cy="829031"/>
            </a:xfrm>
            <a:prstGeom prst="round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rPr>
                <a:t>4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28" y="-45481"/>
            <a:ext cx="2336328" cy="1708727"/>
          </a:xfrm>
          <a:prstGeom prst="rect">
            <a:avLst/>
          </a:prstGeom>
          <a:ln>
            <a:noFill/>
          </a:ln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012867C8-3FB1-62DF-CA04-4BB307F44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77" y="2170573"/>
            <a:ext cx="3697119" cy="341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4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3964" y="152426"/>
            <a:ext cx="2092036" cy="13471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28" y="-45480"/>
            <a:ext cx="1494815" cy="1356692"/>
          </a:xfrm>
          <a:prstGeom prst="rect">
            <a:avLst/>
          </a:prstGeom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1444487" y="278253"/>
            <a:ext cx="1055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Lựa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ý tưởng và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đề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xuất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cách làm bàn tính biểu diễn số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52546" y="1311211"/>
            <a:ext cx="2993135" cy="2635390"/>
            <a:chOff x="6509604" y="3026175"/>
            <a:chExt cx="3533775" cy="24099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667"/>
            <a:stretch/>
          </p:blipFill>
          <p:spPr>
            <a:xfrm>
              <a:off x="6509604" y="3026175"/>
              <a:ext cx="3533775" cy="240998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852976" y="4723796"/>
              <a:ext cx="793820" cy="471202"/>
            </a:xfrm>
            <a:prstGeom prst="rect">
              <a:avLst/>
            </a:prstGeom>
            <a:solidFill>
              <a:srgbClr val="16C0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ncing Script" pitchFamily="2" charset="0"/>
                  <a:ea typeface="+mn-ea"/>
                  <a:cs typeface="+mn-cs"/>
                </a:rPr>
                <a:t>Trăm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79581" y="4723796"/>
              <a:ext cx="793820" cy="471202"/>
            </a:xfrm>
            <a:prstGeom prst="rect">
              <a:avLst/>
            </a:prstGeom>
            <a:solidFill>
              <a:srgbClr val="37B4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ncing Script" pitchFamily="2" charset="0"/>
                  <a:ea typeface="+mn-ea"/>
                  <a:cs typeface="+mn-cs"/>
                </a:rPr>
                <a:t>Chục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76042" y="4755916"/>
              <a:ext cx="793820" cy="471202"/>
            </a:xfrm>
            <a:prstGeom prst="rect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ncing Script" pitchFamily="2" charset="0"/>
                  <a:ea typeface="+mn-ea"/>
                  <a:cs typeface="+mn-cs"/>
                </a:rPr>
                <a:t>Đơn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ncing Script" pitchFamily="2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ncing Script" pitchFamily="2" charset="0"/>
                  <a:ea typeface="+mn-ea"/>
                  <a:cs typeface="+mn-cs"/>
                </a:rPr>
                <a:t>vị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ncing Script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4724" y="1635885"/>
            <a:ext cx="2933549" cy="2158258"/>
            <a:chOff x="8547541" y="2287924"/>
            <a:chExt cx="2871734" cy="3622262"/>
          </a:xfrm>
        </p:grpSpPr>
        <p:sp>
          <p:nvSpPr>
            <p:cNvPr id="15" name="Freeform 14"/>
            <p:cNvSpPr/>
            <p:nvPr/>
          </p:nvSpPr>
          <p:spPr>
            <a:xfrm rot="3911672" flipV="1">
              <a:off x="9511938" y="4038350"/>
              <a:ext cx="827822" cy="897694"/>
            </a:xfrm>
            <a:custGeom>
              <a:avLst/>
              <a:gdLst>
                <a:gd name="connsiteX0" fmla="*/ 509286 w 1018572"/>
                <a:gd name="connsiteY0" fmla="*/ 0 h 902825"/>
                <a:gd name="connsiteX1" fmla="*/ 660544 w 1018572"/>
                <a:gd name="connsiteY1" fmla="*/ 268138 h 902825"/>
                <a:gd name="connsiteX2" fmla="*/ 639093 w 1018572"/>
                <a:gd name="connsiteY2" fmla="*/ 264860 h 902825"/>
                <a:gd name="connsiteX3" fmla="*/ 440061 w 1018572"/>
                <a:gd name="connsiteY3" fmla="*/ 415514 h 902825"/>
                <a:gd name="connsiteX4" fmla="*/ 639093 w 1018572"/>
                <a:gd name="connsiteY4" fmla="*/ 566168 h 902825"/>
                <a:gd name="connsiteX5" fmla="*/ 779830 w 1018572"/>
                <a:gd name="connsiteY5" fmla="*/ 522043 h 902825"/>
                <a:gd name="connsiteX6" fmla="*/ 794489 w 1018572"/>
                <a:gd name="connsiteY6" fmla="*/ 505586 h 902825"/>
                <a:gd name="connsiteX7" fmla="*/ 1018572 w 1018572"/>
                <a:gd name="connsiteY7" fmla="*/ 902825 h 902825"/>
                <a:gd name="connsiteX8" fmla="*/ 0 w 1018572"/>
                <a:gd name="connsiteY8" fmla="*/ 902825 h 902825"/>
                <a:gd name="connsiteX9" fmla="*/ 509286 w 1018572"/>
                <a:gd name="connsiteY9" fmla="*/ 0 h 90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8572" h="902825">
                  <a:moveTo>
                    <a:pt x="509286" y="0"/>
                  </a:moveTo>
                  <a:lnTo>
                    <a:pt x="660544" y="268138"/>
                  </a:lnTo>
                  <a:lnTo>
                    <a:pt x="639093" y="264860"/>
                  </a:lnTo>
                  <a:cubicBezTo>
                    <a:pt x="529171" y="264860"/>
                    <a:pt x="440061" y="332310"/>
                    <a:pt x="440061" y="415514"/>
                  </a:cubicBezTo>
                  <a:cubicBezTo>
                    <a:pt x="440061" y="498718"/>
                    <a:pt x="529171" y="566168"/>
                    <a:pt x="639093" y="566168"/>
                  </a:cubicBezTo>
                  <a:cubicBezTo>
                    <a:pt x="694054" y="566168"/>
                    <a:pt x="743812" y="549306"/>
                    <a:pt x="779830" y="522043"/>
                  </a:cubicBezTo>
                  <a:lnTo>
                    <a:pt x="794489" y="505586"/>
                  </a:lnTo>
                  <a:lnTo>
                    <a:pt x="1018572" y="902825"/>
                  </a:lnTo>
                  <a:lnTo>
                    <a:pt x="0" y="902825"/>
                  </a:lnTo>
                  <a:lnTo>
                    <a:pt x="509286" y="0"/>
                  </a:lnTo>
                  <a:close/>
                </a:path>
              </a:pathLst>
            </a:custGeom>
            <a:solidFill>
              <a:srgbClr val="00B0F0">
                <a:alpha val="99000"/>
              </a:srgb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3911672" flipV="1">
              <a:off x="10146766" y="3959859"/>
              <a:ext cx="827822" cy="897694"/>
            </a:xfrm>
            <a:custGeom>
              <a:avLst/>
              <a:gdLst>
                <a:gd name="connsiteX0" fmla="*/ 509286 w 1018572"/>
                <a:gd name="connsiteY0" fmla="*/ 0 h 902825"/>
                <a:gd name="connsiteX1" fmla="*/ 660544 w 1018572"/>
                <a:gd name="connsiteY1" fmla="*/ 268138 h 902825"/>
                <a:gd name="connsiteX2" fmla="*/ 639093 w 1018572"/>
                <a:gd name="connsiteY2" fmla="*/ 264860 h 902825"/>
                <a:gd name="connsiteX3" fmla="*/ 440061 w 1018572"/>
                <a:gd name="connsiteY3" fmla="*/ 415514 h 902825"/>
                <a:gd name="connsiteX4" fmla="*/ 639093 w 1018572"/>
                <a:gd name="connsiteY4" fmla="*/ 566168 h 902825"/>
                <a:gd name="connsiteX5" fmla="*/ 779830 w 1018572"/>
                <a:gd name="connsiteY5" fmla="*/ 522043 h 902825"/>
                <a:gd name="connsiteX6" fmla="*/ 794489 w 1018572"/>
                <a:gd name="connsiteY6" fmla="*/ 505586 h 902825"/>
                <a:gd name="connsiteX7" fmla="*/ 1018572 w 1018572"/>
                <a:gd name="connsiteY7" fmla="*/ 902825 h 902825"/>
                <a:gd name="connsiteX8" fmla="*/ 0 w 1018572"/>
                <a:gd name="connsiteY8" fmla="*/ 902825 h 902825"/>
                <a:gd name="connsiteX9" fmla="*/ 509286 w 1018572"/>
                <a:gd name="connsiteY9" fmla="*/ 0 h 90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8572" h="902825">
                  <a:moveTo>
                    <a:pt x="509286" y="0"/>
                  </a:moveTo>
                  <a:lnTo>
                    <a:pt x="660544" y="268138"/>
                  </a:lnTo>
                  <a:lnTo>
                    <a:pt x="639093" y="264860"/>
                  </a:lnTo>
                  <a:cubicBezTo>
                    <a:pt x="529171" y="264860"/>
                    <a:pt x="440061" y="332310"/>
                    <a:pt x="440061" y="415514"/>
                  </a:cubicBezTo>
                  <a:cubicBezTo>
                    <a:pt x="440061" y="498718"/>
                    <a:pt x="529171" y="566168"/>
                    <a:pt x="639093" y="566168"/>
                  </a:cubicBezTo>
                  <a:cubicBezTo>
                    <a:pt x="694054" y="566168"/>
                    <a:pt x="743812" y="549306"/>
                    <a:pt x="779830" y="522043"/>
                  </a:cubicBezTo>
                  <a:lnTo>
                    <a:pt x="794489" y="505586"/>
                  </a:lnTo>
                  <a:lnTo>
                    <a:pt x="1018572" y="902825"/>
                  </a:lnTo>
                  <a:lnTo>
                    <a:pt x="0" y="902825"/>
                  </a:lnTo>
                  <a:lnTo>
                    <a:pt x="509286" y="0"/>
                  </a:lnTo>
                  <a:close/>
                </a:path>
              </a:pathLst>
            </a:custGeom>
            <a:solidFill>
              <a:srgbClr val="DE18C6">
                <a:alpha val="99000"/>
              </a:srgb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3911672" flipV="1">
              <a:off x="8922028" y="4038351"/>
              <a:ext cx="827822" cy="897694"/>
            </a:xfrm>
            <a:custGeom>
              <a:avLst/>
              <a:gdLst>
                <a:gd name="connsiteX0" fmla="*/ 509286 w 1018572"/>
                <a:gd name="connsiteY0" fmla="*/ 0 h 902825"/>
                <a:gd name="connsiteX1" fmla="*/ 660544 w 1018572"/>
                <a:gd name="connsiteY1" fmla="*/ 268138 h 902825"/>
                <a:gd name="connsiteX2" fmla="*/ 639093 w 1018572"/>
                <a:gd name="connsiteY2" fmla="*/ 264860 h 902825"/>
                <a:gd name="connsiteX3" fmla="*/ 440061 w 1018572"/>
                <a:gd name="connsiteY3" fmla="*/ 415514 h 902825"/>
                <a:gd name="connsiteX4" fmla="*/ 639093 w 1018572"/>
                <a:gd name="connsiteY4" fmla="*/ 566168 h 902825"/>
                <a:gd name="connsiteX5" fmla="*/ 779830 w 1018572"/>
                <a:gd name="connsiteY5" fmla="*/ 522043 h 902825"/>
                <a:gd name="connsiteX6" fmla="*/ 794489 w 1018572"/>
                <a:gd name="connsiteY6" fmla="*/ 505586 h 902825"/>
                <a:gd name="connsiteX7" fmla="*/ 1018572 w 1018572"/>
                <a:gd name="connsiteY7" fmla="*/ 902825 h 902825"/>
                <a:gd name="connsiteX8" fmla="*/ 0 w 1018572"/>
                <a:gd name="connsiteY8" fmla="*/ 902825 h 902825"/>
                <a:gd name="connsiteX9" fmla="*/ 509286 w 1018572"/>
                <a:gd name="connsiteY9" fmla="*/ 0 h 90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8572" h="902825">
                  <a:moveTo>
                    <a:pt x="509286" y="0"/>
                  </a:moveTo>
                  <a:lnTo>
                    <a:pt x="660544" y="268138"/>
                  </a:lnTo>
                  <a:lnTo>
                    <a:pt x="639093" y="264860"/>
                  </a:lnTo>
                  <a:cubicBezTo>
                    <a:pt x="529171" y="264860"/>
                    <a:pt x="440061" y="332310"/>
                    <a:pt x="440061" y="415514"/>
                  </a:cubicBezTo>
                  <a:cubicBezTo>
                    <a:pt x="440061" y="498718"/>
                    <a:pt x="529171" y="566168"/>
                    <a:pt x="639093" y="566168"/>
                  </a:cubicBezTo>
                  <a:cubicBezTo>
                    <a:pt x="694054" y="566168"/>
                    <a:pt x="743812" y="549306"/>
                    <a:pt x="779830" y="522043"/>
                  </a:cubicBezTo>
                  <a:lnTo>
                    <a:pt x="794489" y="505586"/>
                  </a:lnTo>
                  <a:lnTo>
                    <a:pt x="1018572" y="902825"/>
                  </a:lnTo>
                  <a:lnTo>
                    <a:pt x="0" y="902825"/>
                  </a:lnTo>
                  <a:lnTo>
                    <a:pt x="509286" y="0"/>
                  </a:lnTo>
                  <a:close/>
                </a:path>
              </a:pathLst>
            </a:custGeom>
            <a:solidFill>
              <a:srgbClr val="FFC000">
                <a:alpha val="99000"/>
              </a:srgbClr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8547541" y="2287924"/>
              <a:ext cx="2871734" cy="3622262"/>
              <a:chOff x="8547541" y="2287924"/>
              <a:chExt cx="2871734" cy="3622262"/>
            </a:xfrm>
          </p:grpSpPr>
          <p:sp>
            <p:nvSpPr>
              <p:cNvPr id="24" name="Rectangle 23"/>
              <p:cNvSpPr/>
              <p:nvPr/>
            </p:nvSpPr>
            <p:spPr>
              <a:xfrm rot="20919182">
                <a:off x="8547541" y="3990951"/>
                <a:ext cx="2871734" cy="1919235"/>
              </a:xfrm>
              <a:prstGeom prst="rect">
                <a:avLst/>
              </a:prstGeom>
              <a:ln>
                <a:noFill/>
              </a:ln>
              <a:scene3d>
                <a:camera prst="isometricOffAxis2Top"/>
                <a:lightRig rig="threePt" dir="t"/>
              </a:scene3d>
              <a:sp3d>
                <a:bevelT prst="angle"/>
                <a:bevelB w="101600" h="533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Can 24"/>
              <p:cNvSpPr/>
              <p:nvPr/>
            </p:nvSpPr>
            <p:spPr>
              <a:xfrm>
                <a:off x="9253961" y="2287924"/>
                <a:ext cx="231493" cy="2662644"/>
              </a:xfrm>
              <a:prstGeom prst="ca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Can 25"/>
              <p:cNvSpPr/>
              <p:nvPr/>
            </p:nvSpPr>
            <p:spPr>
              <a:xfrm>
                <a:off x="9867661" y="2287924"/>
                <a:ext cx="231493" cy="2662644"/>
              </a:xfrm>
              <a:prstGeom prst="ca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Can 26"/>
              <p:cNvSpPr/>
              <p:nvPr/>
            </p:nvSpPr>
            <p:spPr>
              <a:xfrm>
                <a:off x="10495298" y="2287924"/>
                <a:ext cx="231493" cy="2662644"/>
              </a:xfrm>
              <a:prstGeom prst="can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Freeform 18"/>
            <p:cNvSpPr/>
            <p:nvPr/>
          </p:nvSpPr>
          <p:spPr>
            <a:xfrm rot="21091772">
              <a:off x="8775806" y="4322704"/>
              <a:ext cx="1012783" cy="733751"/>
            </a:xfrm>
            <a:custGeom>
              <a:avLst/>
              <a:gdLst>
                <a:gd name="connsiteX0" fmla="*/ 509286 w 1018572"/>
                <a:gd name="connsiteY0" fmla="*/ 0 h 902825"/>
                <a:gd name="connsiteX1" fmla="*/ 660544 w 1018572"/>
                <a:gd name="connsiteY1" fmla="*/ 268138 h 902825"/>
                <a:gd name="connsiteX2" fmla="*/ 639093 w 1018572"/>
                <a:gd name="connsiteY2" fmla="*/ 264860 h 902825"/>
                <a:gd name="connsiteX3" fmla="*/ 440061 w 1018572"/>
                <a:gd name="connsiteY3" fmla="*/ 415514 h 902825"/>
                <a:gd name="connsiteX4" fmla="*/ 639093 w 1018572"/>
                <a:gd name="connsiteY4" fmla="*/ 566168 h 902825"/>
                <a:gd name="connsiteX5" fmla="*/ 779830 w 1018572"/>
                <a:gd name="connsiteY5" fmla="*/ 522043 h 902825"/>
                <a:gd name="connsiteX6" fmla="*/ 794489 w 1018572"/>
                <a:gd name="connsiteY6" fmla="*/ 505586 h 902825"/>
                <a:gd name="connsiteX7" fmla="*/ 1018572 w 1018572"/>
                <a:gd name="connsiteY7" fmla="*/ 902825 h 902825"/>
                <a:gd name="connsiteX8" fmla="*/ 0 w 1018572"/>
                <a:gd name="connsiteY8" fmla="*/ 902825 h 902825"/>
                <a:gd name="connsiteX9" fmla="*/ 509286 w 1018572"/>
                <a:gd name="connsiteY9" fmla="*/ 0 h 90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8572" h="902825">
                  <a:moveTo>
                    <a:pt x="509286" y="0"/>
                  </a:moveTo>
                  <a:lnTo>
                    <a:pt x="660544" y="268138"/>
                  </a:lnTo>
                  <a:lnTo>
                    <a:pt x="639093" y="264860"/>
                  </a:lnTo>
                  <a:cubicBezTo>
                    <a:pt x="529171" y="264860"/>
                    <a:pt x="440061" y="332310"/>
                    <a:pt x="440061" y="415514"/>
                  </a:cubicBezTo>
                  <a:cubicBezTo>
                    <a:pt x="440061" y="498718"/>
                    <a:pt x="529171" y="566168"/>
                    <a:pt x="639093" y="566168"/>
                  </a:cubicBezTo>
                  <a:cubicBezTo>
                    <a:pt x="694054" y="566168"/>
                    <a:pt x="743812" y="549306"/>
                    <a:pt x="779830" y="522043"/>
                  </a:cubicBezTo>
                  <a:lnTo>
                    <a:pt x="794489" y="505586"/>
                  </a:lnTo>
                  <a:lnTo>
                    <a:pt x="1018572" y="902825"/>
                  </a:lnTo>
                  <a:lnTo>
                    <a:pt x="0" y="902825"/>
                  </a:lnTo>
                  <a:lnTo>
                    <a:pt x="509286" y="0"/>
                  </a:lnTo>
                  <a:close/>
                </a:path>
              </a:pathLst>
            </a:custGeom>
            <a:solidFill>
              <a:srgbClr val="FFC000">
                <a:alpha val="99000"/>
              </a:srgbClr>
            </a:solidFill>
            <a:ln>
              <a:noFill/>
            </a:ln>
            <a:scene3d>
              <a:camera prst="isometricTopUp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21091772">
              <a:off x="9365716" y="4322703"/>
              <a:ext cx="1012783" cy="733751"/>
            </a:xfrm>
            <a:custGeom>
              <a:avLst/>
              <a:gdLst>
                <a:gd name="connsiteX0" fmla="*/ 509286 w 1018572"/>
                <a:gd name="connsiteY0" fmla="*/ 0 h 902825"/>
                <a:gd name="connsiteX1" fmla="*/ 660544 w 1018572"/>
                <a:gd name="connsiteY1" fmla="*/ 268138 h 902825"/>
                <a:gd name="connsiteX2" fmla="*/ 639093 w 1018572"/>
                <a:gd name="connsiteY2" fmla="*/ 264860 h 902825"/>
                <a:gd name="connsiteX3" fmla="*/ 440061 w 1018572"/>
                <a:gd name="connsiteY3" fmla="*/ 415514 h 902825"/>
                <a:gd name="connsiteX4" fmla="*/ 639093 w 1018572"/>
                <a:gd name="connsiteY4" fmla="*/ 566168 h 902825"/>
                <a:gd name="connsiteX5" fmla="*/ 779830 w 1018572"/>
                <a:gd name="connsiteY5" fmla="*/ 522043 h 902825"/>
                <a:gd name="connsiteX6" fmla="*/ 794489 w 1018572"/>
                <a:gd name="connsiteY6" fmla="*/ 505586 h 902825"/>
                <a:gd name="connsiteX7" fmla="*/ 1018572 w 1018572"/>
                <a:gd name="connsiteY7" fmla="*/ 902825 h 902825"/>
                <a:gd name="connsiteX8" fmla="*/ 0 w 1018572"/>
                <a:gd name="connsiteY8" fmla="*/ 902825 h 902825"/>
                <a:gd name="connsiteX9" fmla="*/ 509286 w 1018572"/>
                <a:gd name="connsiteY9" fmla="*/ 0 h 90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8572" h="902825">
                  <a:moveTo>
                    <a:pt x="509286" y="0"/>
                  </a:moveTo>
                  <a:lnTo>
                    <a:pt x="660544" y="268138"/>
                  </a:lnTo>
                  <a:lnTo>
                    <a:pt x="639093" y="264860"/>
                  </a:lnTo>
                  <a:cubicBezTo>
                    <a:pt x="529171" y="264860"/>
                    <a:pt x="440061" y="332310"/>
                    <a:pt x="440061" y="415514"/>
                  </a:cubicBezTo>
                  <a:cubicBezTo>
                    <a:pt x="440061" y="498718"/>
                    <a:pt x="529171" y="566168"/>
                    <a:pt x="639093" y="566168"/>
                  </a:cubicBezTo>
                  <a:cubicBezTo>
                    <a:pt x="694054" y="566168"/>
                    <a:pt x="743812" y="549306"/>
                    <a:pt x="779830" y="522043"/>
                  </a:cubicBezTo>
                  <a:lnTo>
                    <a:pt x="794489" y="505586"/>
                  </a:lnTo>
                  <a:lnTo>
                    <a:pt x="1018572" y="902825"/>
                  </a:lnTo>
                  <a:lnTo>
                    <a:pt x="0" y="902825"/>
                  </a:lnTo>
                  <a:lnTo>
                    <a:pt x="509286" y="0"/>
                  </a:lnTo>
                  <a:close/>
                </a:path>
              </a:pathLst>
            </a:custGeom>
            <a:solidFill>
              <a:srgbClr val="00B0F0">
                <a:alpha val="99000"/>
              </a:srgbClr>
            </a:solidFill>
            <a:ln>
              <a:noFill/>
            </a:ln>
            <a:scene3d>
              <a:camera prst="isometricTopUp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rot="21091772">
              <a:off x="10000544" y="4244212"/>
              <a:ext cx="1012783" cy="733751"/>
            </a:xfrm>
            <a:custGeom>
              <a:avLst/>
              <a:gdLst>
                <a:gd name="connsiteX0" fmla="*/ 509286 w 1018572"/>
                <a:gd name="connsiteY0" fmla="*/ 0 h 902825"/>
                <a:gd name="connsiteX1" fmla="*/ 660544 w 1018572"/>
                <a:gd name="connsiteY1" fmla="*/ 268138 h 902825"/>
                <a:gd name="connsiteX2" fmla="*/ 639093 w 1018572"/>
                <a:gd name="connsiteY2" fmla="*/ 264860 h 902825"/>
                <a:gd name="connsiteX3" fmla="*/ 440061 w 1018572"/>
                <a:gd name="connsiteY3" fmla="*/ 415514 h 902825"/>
                <a:gd name="connsiteX4" fmla="*/ 639093 w 1018572"/>
                <a:gd name="connsiteY4" fmla="*/ 566168 h 902825"/>
                <a:gd name="connsiteX5" fmla="*/ 779830 w 1018572"/>
                <a:gd name="connsiteY5" fmla="*/ 522043 h 902825"/>
                <a:gd name="connsiteX6" fmla="*/ 794489 w 1018572"/>
                <a:gd name="connsiteY6" fmla="*/ 505586 h 902825"/>
                <a:gd name="connsiteX7" fmla="*/ 1018572 w 1018572"/>
                <a:gd name="connsiteY7" fmla="*/ 902825 h 902825"/>
                <a:gd name="connsiteX8" fmla="*/ 0 w 1018572"/>
                <a:gd name="connsiteY8" fmla="*/ 902825 h 902825"/>
                <a:gd name="connsiteX9" fmla="*/ 509286 w 1018572"/>
                <a:gd name="connsiteY9" fmla="*/ 0 h 90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8572" h="902825">
                  <a:moveTo>
                    <a:pt x="509286" y="0"/>
                  </a:moveTo>
                  <a:lnTo>
                    <a:pt x="660544" y="268138"/>
                  </a:lnTo>
                  <a:lnTo>
                    <a:pt x="639093" y="264860"/>
                  </a:lnTo>
                  <a:cubicBezTo>
                    <a:pt x="529171" y="264860"/>
                    <a:pt x="440061" y="332310"/>
                    <a:pt x="440061" y="415514"/>
                  </a:cubicBezTo>
                  <a:cubicBezTo>
                    <a:pt x="440061" y="498718"/>
                    <a:pt x="529171" y="566168"/>
                    <a:pt x="639093" y="566168"/>
                  </a:cubicBezTo>
                  <a:cubicBezTo>
                    <a:pt x="694054" y="566168"/>
                    <a:pt x="743812" y="549306"/>
                    <a:pt x="779830" y="522043"/>
                  </a:cubicBezTo>
                  <a:lnTo>
                    <a:pt x="794489" y="505586"/>
                  </a:lnTo>
                  <a:lnTo>
                    <a:pt x="1018572" y="902825"/>
                  </a:lnTo>
                  <a:lnTo>
                    <a:pt x="0" y="902825"/>
                  </a:lnTo>
                  <a:lnTo>
                    <a:pt x="509286" y="0"/>
                  </a:lnTo>
                  <a:close/>
                </a:path>
              </a:pathLst>
            </a:custGeom>
            <a:solidFill>
              <a:srgbClr val="DE18C6">
                <a:alpha val="99000"/>
              </a:srgbClr>
            </a:solidFill>
            <a:ln>
              <a:noFill/>
            </a:ln>
            <a:scene3d>
              <a:camera prst="isometricTopUp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A267F630-54D7-493B-91BC-836ACB2C3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81" y="1228040"/>
            <a:ext cx="2407145" cy="27375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CE5B1D-27AE-4FC7-A733-91466999BE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162" y="1173971"/>
            <a:ext cx="2631812" cy="282186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9FE6CAC-7E34-40FE-93FD-9E2DF4EA9D63}"/>
              </a:ext>
            </a:extLst>
          </p:cNvPr>
          <p:cNvGrpSpPr/>
          <p:nvPr/>
        </p:nvGrpSpPr>
        <p:grpSpPr>
          <a:xfrm>
            <a:off x="193964" y="3995834"/>
            <a:ext cx="3474363" cy="2709740"/>
            <a:chOff x="985457" y="3172496"/>
            <a:chExt cx="2250333" cy="3222930"/>
          </a:xfrm>
        </p:grpSpPr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A71EDC95-4348-4849-B007-6C542E2383CC}"/>
                </a:ext>
              </a:extLst>
            </p:cNvPr>
            <p:cNvSpPr/>
            <p:nvPr/>
          </p:nvSpPr>
          <p:spPr>
            <a:xfrm rot="9610865">
              <a:off x="2249837" y="4687306"/>
              <a:ext cx="879660" cy="679206"/>
            </a:xfrm>
            <a:custGeom>
              <a:avLst/>
              <a:gdLst>
                <a:gd name="connsiteX0" fmla="*/ 972444 w 1013055"/>
                <a:gd name="connsiteY0" fmla="*/ 84857 h 1289568"/>
                <a:gd name="connsiteX1" fmla="*/ 918124 w 1013055"/>
                <a:gd name="connsiteY1" fmla="*/ 170051 h 1289568"/>
                <a:gd name="connsiteX2" fmla="*/ 892556 w 1013055"/>
                <a:gd name="connsiteY2" fmla="*/ 167948 h 1289568"/>
                <a:gd name="connsiteX3" fmla="*/ 360648 w 1013055"/>
                <a:gd name="connsiteY3" fmla="*/ 601999 h 1289568"/>
                <a:gd name="connsiteX4" fmla="*/ 892556 w 1013055"/>
                <a:gd name="connsiteY4" fmla="*/ 1036050 h 1289568"/>
                <a:gd name="connsiteX5" fmla="*/ 957948 w 1013055"/>
                <a:gd name="connsiteY5" fmla="*/ 1030671 h 1289568"/>
                <a:gd name="connsiteX6" fmla="*/ 1013055 w 1013055"/>
                <a:gd name="connsiteY6" fmla="*/ 1092748 h 1289568"/>
                <a:gd name="connsiteX7" fmla="*/ 163465 w 1013055"/>
                <a:gd name="connsiteY7" fmla="*/ 1127618 h 1289568"/>
                <a:gd name="connsiteX8" fmla="*/ 145378 w 1013055"/>
                <a:gd name="connsiteY8" fmla="*/ 280011 h 1289568"/>
                <a:gd name="connsiteX9" fmla="*/ 972444 w 1013055"/>
                <a:gd name="connsiteY9" fmla="*/ 84857 h 128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3055" h="1289568">
                  <a:moveTo>
                    <a:pt x="972444" y="84857"/>
                  </a:moveTo>
                  <a:lnTo>
                    <a:pt x="918124" y="170051"/>
                  </a:lnTo>
                  <a:lnTo>
                    <a:pt x="892556" y="167948"/>
                  </a:lnTo>
                  <a:cubicBezTo>
                    <a:pt x="598792" y="167949"/>
                    <a:pt x="360649" y="362280"/>
                    <a:pt x="360648" y="601999"/>
                  </a:cubicBezTo>
                  <a:cubicBezTo>
                    <a:pt x="360649" y="841720"/>
                    <a:pt x="598792" y="1036050"/>
                    <a:pt x="892556" y="1036050"/>
                  </a:cubicBezTo>
                  <a:lnTo>
                    <a:pt x="957948" y="1030671"/>
                  </a:lnTo>
                  <a:lnTo>
                    <a:pt x="1013055" y="1092748"/>
                  </a:lnTo>
                  <a:cubicBezTo>
                    <a:pt x="761594" y="1341016"/>
                    <a:pt x="387086" y="1356388"/>
                    <a:pt x="163465" y="1127618"/>
                  </a:cubicBezTo>
                  <a:cubicBezTo>
                    <a:pt x="-47393" y="911906"/>
                    <a:pt x="-55151" y="548373"/>
                    <a:pt x="145378" y="280011"/>
                  </a:cubicBezTo>
                  <a:cubicBezTo>
                    <a:pt x="352037" y="3445"/>
                    <a:pt x="711666" y="-81413"/>
                    <a:pt x="972444" y="848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scene3d>
              <a:camera prst="isometricRightUp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F69C9116-B96F-4BE4-B307-EB553DFEED99}"/>
                </a:ext>
              </a:extLst>
            </p:cNvPr>
            <p:cNvSpPr/>
            <p:nvPr/>
          </p:nvSpPr>
          <p:spPr>
            <a:xfrm rot="9610865">
              <a:off x="2214133" y="4108620"/>
              <a:ext cx="879660" cy="679206"/>
            </a:xfrm>
            <a:custGeom>
              <a:avLst/>
              <a:gdLst>
                <a:gd name="connsiteX0" fmla="*/ 972444 w 1013055"/>
                <a:gd name="connsiteY0" fmla="*/ 84857 h 1289568"/>
                <a:gd name="connsiteX1" fmla="*/ 918124 w 1013055"/>
                <a:gd name="connsiteY1" fmla="*/ 170051 h 1289568"/>
                <a:gd name="connsiteX2" fmla="*/ 892556 w 1013055"/>
                <a:gd name="connsiteY2" fmla="*/ 167948 h 1289568"/>
                <a:gd name="connsiteX3" fmla="*/ 360648 w 1013055"/>
                <a:gd name="connsiteY3" fmla="*/ 601999 h 1289568"/>
                <a:gd name="connsiteX4" fmla="*/ 892556 w 1013055"/>
                <a:gd name="connsiteY4" fmla="*/ 1036050 h 1289568"/>
                <a:gd name="connsiteX5" fmla="*/ 957948 w 1013055"/>
                <a:gd name="connsiteY5" fmla="*/ 1030671 h 1289568"/>
                <a:gd name="connsiteX6" fmla="*/ 1013055 w 1013055"/>
                <a:gd name="connsiteY6" fmla="*/ 1092748 h 1289568"/>
                <a:gd name="connsiteX7" fmla="*/ 163465 w 1013055"/>
                <a:gd name="connsiteY7" fmla="*/ 1127618 h 1289568"/>
                <a:gd name="connsiteX8" fmla="*/ 145378 w 1013055"/>
                <a:gd name="connsiteY8" fmla="*/ 280011 h 1289568"/>
                <a:gd name="connsiteX9" fmla="*/ 972444 w 1013055"/>
                <a:gd name="connsiteY9" fmla="*/ 84857 h 128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3055" h="1289568">
                  <a:moveTo>
                    <a:pt x="972444" y="84857"/>
                  </a:moveTo>
                  <a:lnTo>
                    <a:pt x="918124" y="170051"/>
                  </a:lnTo>
                  <a:lnTo>
                    <a:pt x="892556" y="167948"/>
                  </a:lnTo>
                  <a:cubicBezTo>
                    <a:pt x="598792" y="167949"/>
                    <a:pt x="360649" y="362280"/>
                    <a:pt x="360648" y="601999"/>
                  </a:cubicBezTo>
                  <a:cubicBezTo>
                    <a:pt x="360649" y="841720"/>
                    <a:pt x="598792" y="1036050"/>
                    <a:pt x="892556" y="1036050"/>
                  </a:cubicBezTo>
                  <a:lnTo>
                    <a:pt x="957948" y="1030671"/>
                  </a:lnTo>
                  <a:lnTo>
                    <a:pt x="1013055" y="1092748"/>
                  </a:lnTo>
                  <a:cubicBezTo>
                    <a:pt x="761594" y="1341016"/>
                    <a:pt x="387086" y="1356388"/>
                    <a:pt x="163465" y="1127618"/>
                  </a:cubicBezTo>
                  <a:cubicBezTo>
                    <a:pt x="-47393" y="911906"/>
                    <a:pt x="-55151" y="548373"/>
                    <a:pt x="145378" y="280011"/>
                  </a:cubicBezTo>
                  <a:cubicBezTo>
                    <a:pt x="352037" y="3445"/>
                    <a:pt x="711666" y="-81413"/>
                    <a:pt x="972444" y="848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scene3d>
              <a:camera prst="isometricRightUp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C56F946-1B65-4BA8-827D-9F38626FF676}"/>
                </a:ext>
              </a:extLst>
            </p:cNvPr>
            <p:cNvSpPr/>
            <p:nvPr/>
          </p:nvSpPr>
          <p:spPr>
            <a:xfrm rot="9610865">
              <a:off x="1724399" y="4751512"/>
              <a:ext cx="879660" cy="679206"/>
            </a:xfrm>
            <a:custGeom>
              <a:avLst/>
              <a:gdLst>
                <a:gd name="connsiteX0" fmla="*/ 972444 w 1013055"/>
                <a:gd name="connsiteY0" fmla="*/ 84857 h 1289568"/>
                <a:gd name="connsiteX1" fmla="*/ 918124 w 1013055"/>
                <a:gd name="connsiteY1" fmla="*/ 170051 h 1289568"/>
                <a:gd name="connsiteX2" fmla="*/ 892556 w 1013055"/>
                <a:gd name="connsiteY2" fmla="*/ 167948 h 1289568"/>
                <a:gd name="connsiteX3" fmla="*/ 360648 w 1013055"/>
                <a:gd name="connsiteY3" fmla="*/ 601999 h 1289568"/>
                <a:gd name="connsiteX4" fmla="*/ 892556 w 1013055"/>
                <a:gd name="connsiteY4" fmla="*/ 1036050 h 1289568"/>
                <a:gd name="connsiteX5" fmla="*/ 957948 w 1013055"/>
                <a:gd name="connsiteY5" fmla="*/ 1030671 h 1289568"/>
                <a:gd name="connsiteX6" fmla="*/ 1013055 w 1013055"/>
                <a:gd name="connsiteY6" fmla="*/ 1092748 h 1289568"/>
                <a:gd name="connsiteX7" fmla="*/ 163465 w 1013055"/>
                <a:gd name="connsiteY7" fmla="*/ 1127618 h 1289568"/>
                <a:gd name="connsiteX8" fmla="*/ 145378 w 1013055"/>
                <a:gd name="connsiteY8" fmla="*/ 280011 h 1289568"/>
                <a:gd name="connsiteX9" fmla="*/ 972444 w 1013055"/>
                <a:gd name="connsiteY9" fmla="*/ 84857 h 128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3055" h="1289568">
                  <a:moveTo>
                    <a:pt x="972444" y="84857"/>
                  </a:moveTo>
                  <a:lnTo>
                    <a:pt x="918124" y="170051"/>
                  </a:lnTo>
                  <a:lnTo>
                    <a:pt x="892556" y="167948"/>
                  </a:lnTo>
                  <a:cubicBezTo>
                    <a:pt x="598792" y="167949"/>
                    <a:pt x="360649" y="362280"/>
                    <a:pt x="360648" y="601999"/>
                  </a:cubicBezTo>
                  <a:cubicBezTo>
                    <a:pt x="360649" y="841720"/>
                    <a:pt x="598792" y="1036050"/>
                    <a:pt x="892556" y="1036050"/>
                  </a:cubicBezTo>
                  <a:lnTo>
                    <a:pt x="957948" y="1030671"/>
                  </a:lnTo>
                  <a:lnTo>
                    <a:pt x="1013055" y="1092748"/>
                  </a:lnTo>
                  <a:cubicBezTo>
                    <a:pt x="761594" y="1341016"/>
                    <a:pt x="387086" y="1356388"/>
                    <a:pt x="163465" y="1127618"/>
                  </a:cubicBezTo>
                  <a:cubicBezTo>
                    <a:pt x="-47393" y="911906"/>
                    <a:pt x="-55151" y="548373"/>
                    <a:pt x="145378" y="280011"/>
                  </a:cubicBezTo>
                  <a:cubicBezTo>
                    <a:pt x="352037" y="3445"/>
                    <a:pt x="711666" y="-81413"/>
                    <a:pt x="972444" y="848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DF07519A-C324-4C74-9DF4-8AB0D70FEBC4}"/>
                </a:ext>
              </a:extLst>
            </p:cNvPr>
            <p:cNvSpPr/>
            <p:nvPr/>
          </p:nvSpPr>
          <p:spPr>
            <a:xfrm rot="9610865">
              <a:off x="1179413" y="4624992"/>
              <a:ext cx="879660" cy="679206"/>
            </a:xfrm>
            <a:custGeom>
              <a:avLst/>
              <a:gdLst>
                <a:gd name="connsiteX0" fmla="*/ 972444 w 1013055"/>
                <a:gd name="connsiteY0" fmla="*/ 84857 h 1289568"/>
                <a:gd name="connsiteX1" fmla="*/ 918124 w 1013055"/>
                <a:gd name="connsiteY1" fmla="*/ 170051 h 1289568"/>
                <a:gd name="connsiteX2" fmla="*/ 892556 w 1013055"/>
                <a:gd name="connsiteY2" fmla="*/ 167948 h 1289568"/>
                <a:gd name="connsiteX3" fmla="*/ 360648 w 1013055"/>
                <a:gd name="connsiteY3" fmla="*/ 601999 h 1289568"/>
                <a:gd name="connsiteX4" fmla="*/ 892556 w 1013055"/>
                <a:gd name="connsiteY4" fmla="*/ 1036050 h 1289568"/>
                <a:gd name="connsiteX5" fmla="*/ 957948 w 1013055"/>
                <a:gd name="connsiteY5" fmla="*/ 1030671 h 1289568"/>
                <a:gd name="connsiteX6" fmla="*/ 1013055 w 1013055"/>
                <a:gd name="connsiteY6" fmla="*/ 1092748 h 1289568"/>
                <a:gd name="connsiteX7" fmla="*/ 163465 w 1013055"/>
                <a:gd name="connsiteY7" fmla="*/ 1127618 h 1289568"/>
                <a:gd name="connsiteX8" fmla="*/ 145378 w 1013055"/>
                <a:gd name="connsiteY8" fmla="*/ 280011 h 1289568"/>
                <a:gd name="connsiteX9" fmla="*/ 972444 w 1013055"/>
                <a:gd name="connsiteY9" fmla="*/ 84857 h 128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3055" h="1289568">
                  <a:moveTo>
                    <a:pt x="972444" y="84857"/>
                  </a:moveTo>
                  <a:lnTo>
                    <a:pt x="918124" y="170051"/>
                  </a:lnTo>
                  <a:lnTo>
                    <a:pt x="892556" y="167948"/>
                  </a:lnTo>
                  <a:cubicBezTo>
                    <a:pt x="598792" y="167949"/>
                    <a:pt x="360649" y="362280"/>
                    <a:pt x="360648" y="601999"/>
                  </a:cubicBezTo>
                  <a:cubicBezTo>
                    <a:pt x="360649" y="841720"/>
                    <a:pt x="598792" y="1036050"/>
                    <a:pt x="892556" y="1036050"/>
                  </a:cubicBezTo>
                  <a:lnTo>
                    <a:pt x="957948" y="1030671"/>
                  </a:lnTo>
                  <a:lnTo>
                    <a:pt x="1013055" y="1092748"/>
                  </a:lnTo>
                  <a:cubicBezTo>
                    <a:pt x="761594" y="1341016"/>
                    <a:pt x="387086" y="1356388"/>
                    <a:pt x="163465" y="1127618"/>
                  </a:cubicBezTo>
                  <a:cubicBezTo>
                    <a:pt x="-47393" y="911906"/>
                    <a:pt x="-55151" y="548373"/>
                    <a:pt x="145378" y="280011"/>
                  </a:cubicBezTo>
                  <a:cubicBezTo>
                    <a:pt x="352037" y="3445"/>
                    <a:pt x="711666" y="-81413"/>
                    <a:pt x="972444" y="84857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scene3d>
              <a:camera prst="isometricRightUp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5D3113D-2518-4FD9-A354-C493DDA0F9E3}"/>
                </a:ext>
              </a:extLst>
            </p:cNvPr>
            <p:cNvSpPr/>
            <p:nvPr/>
          </p:nvSpPr>
          <p:spPr>
            <a:xfrm rot="9610865">
              <a:off x="1239849" y="4115010"/>
              <a:ext cx="879660" cy="679206"/>
            </a:xfrm>
            <a:custGeom>
              <a:avLst/>
              <a:gdLst>
                <a:gd name="connsiteX0" fmla="*/ 972444 w 1013055"/>
                <a:gd name="connsiteY0" fmla="*/ 84857 h 1289568"/>
                <a:gd name="connsiteX1" fmla="*/ 918124 w 1013055"/>
                <a:gd name="connsiteY1" fmla="*/ 170051 h 1289568"/>
                <a:gd name="connsiteX2" fmla="*/ 892556 w 1013055"/>
                <a:gd name="connsiteY2" fmla="*/ 167948 h 1289568"/>
                <a:gd name="connsiteX3" fmla="*/ 360648 w 1013055"/>
                <a:gd name="connsiteY3" fmla="*/ 601999 h 1289568"/>
                <a:gd name="connsiteX4" fmla="*/ 892556 w 1013055"/>
                <a:gd name="connsiteY4" fmla="*/ 1036050 h 1289568"/>
                <a:gd name="connsiteX5" fmla="*/ 957948 w 1013055"/>
                <a:gd name="connsiteY5" fmla="*/ 1030671 h 1289568"/>
                <a:gd name="connsiteX6" fmla="*/ 1013055 w 1013055"/>
                <a:gd name="connsiteY6" fmla="*/ 1092748 h 1289568"/>
                <a:gd name="connsiteX7" fmla="*/ 163465 w 1013055"/>
                <a:gd name="connsiteY7" fmla="*/ 1127618 h 1289568"/>
                <a:gd name="connsiteX8" fmla="*/ 145378 w 1013055"/>
                <a:gd name="connsiteY8" fmla="*/ 280011 h 1289568"/>
                <a:gd name="connsiteX9" fmla="*/ 972444 w 1013055"/>
                <a:gd name="connsiteY9" fmla="*/ 84857 h 128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3055" h="1289568">
                  <a:moveTo>
                    <a:pt x="972444" y="84857"/>
                  </a:moveTo>
                  <a:lnTo>
                    <a:pt x="918124" y="170051"/>
                  </a:lnTo>
                  <a:lnTo>
                    <a:pt x="892556" y="167948"/>
                  </a:lnTo>
                  <a:cubicBezTo>
                    <a:pt x="598792" y="167949"/>
                    <a:pt x="360649" y="362280"/>
                    <a:pt x="360648" y="601999"/>
                  </a:cubicBezTo>
                  <a:cubicBezTo>
                    <a:pt x="360649" y="841720"/>
                    <a:pt x="598792" y="1036050"/>
                    <a:pt x="892556" y="1036050"/>
                  </a:cubicBezTo>
                  <a:lnTo>
                    <a:pt x="957948" y="1030671"/>
                  </a:lnTo>
                  <a:lnTo>
                    <a:pt x="1013055" y="1092748"/>
                  </a:lnTo>
                  <a:cubicBezTo>
                    <a:pt x="761594" y="1341016"/>
                    <a:pt x="387086" y="1356388"/>
                    <a:pt x="163465" y="1127618"/>
                  </a:cubicBezTo>
                  <a:cubicBezTo>
                    <a:pt x="-47393" y="911906"/>
                    <a:pt x="-55151" y="548373"/>
                    <a:pt x="145378" y="280011"/>
                  </a:cubicBezTo>
                  <a:cubicBezTo>
                    <a:pt x="352037" y="3445"/>
                    <a:pt x="711666" y="-81413"/>
                    <a:pt x="972444" y="84857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scene3d>
              <a:camera prst="isometricRightUp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940DEFF9-8A0D-4A59-B645-3B90AA9F3BF6}"/>
                </a:ext>
              </a:extLst>
            </p:cNvPr>
            <p:cNvSpPr/>
            <p:nvPr/>
          </p:nvSpPr>
          <p:spPr>
            <a:xfrm rot="9610865">
              <a:off x="1185290" y="4960778"/>
              <a:ext cx="879660" cy="679206"/>
            </a:xfrm>
            <a:custGeom>
              <a:avLst/>
              <a:gdLst>
                <a:gd name="connsiteX0" fmla="*/ 972444 w 1013055"/>
                <a:gd name="connsiteY0" fmla="*/ 84857 h 1289568"/>
                <a:gd name="connsiteX1" fmla="*/ 918124 w 1013055"/>
                <a:gd name="connsiteY1" fmla="*/ 170051 h 1289568"/>
                <a:gd name="connsiteX2" fmla="*/ 892556 w 1013055"/>
                <a:gd name="connsiteY2" fmla="*/ 167948 h 1289568"/>
                <a:gd name="connsiteX3" fmla="*/ 360648 w 1013055"/>
                <a:gd name="connsiteY3" fmla="*/ 601999 h 1289568"/>
                <a:gd name="connsiteX4" fmla="*/ 892556 w 1013055"/>
                <a:gd name="connsiteY4" fmla="*/ 1036050 h 1289568"/>
                <a:gd name="connsiteX5" fmla="*/ 957948 w 1013055"/>
                <a:gd name="connsiteY5" fmla="*/ 1030671 h 1289568"/>
                <a:gd name="connsiteX6" fmla="*/ 1013055 w 1013055"/>
                <a:gd name="connsiteY6" fmla="*/ 1092748 h 1289568"/>
                <a:gd name="connsiteX7" fmla="*/ 163465 w 1013055"/>
                <a:gd name="connsiteY7" fmla="*/ 1127618 h 1289568"/>
                <a:gd name="connsiteX8" fmla="*/ 145378 w 1013055"/>
                <a:gd name="connsiteY8" fmla="*/ 280011 h 1289568"/>
                <a:gd name="connsiteX9" fmla="*/ 972444 w 1013055"/>
                <a:gd name="connsiteY9" fmla="*/ 84857 h 128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3055" h="1289568">
                  <a:moveTo>
                    <a:pt x="972444" y="84857"/>
                  </a:moveTo>
                  <a:lnTo>
                    <a:pt x="918124" y="170051"/>
                  </a:lnTo>
                  <a:lnTo>
                    <a:pt x="892556" y="167948"/>
                  </a:lnTo>
                  <a:cubicBezTo>
                    <a:pt x="598792" y="167949"/>
                    <a:pt x="360649" y="362280"/>
                    <a:pt x="360648" y="601999"/>
                  </a:cubicBezTo>
                  <a:cubicBezTo>
                    <a:pt x="360649" y="841720"/>
                    <a:pt x="598792" y="1036050"/>
                    <a:pt x="892556" y="1036050"/>
                  </a:cubicBezTo>
                  <a:lnTo>
                    <a:pt x="957948" y="1030671"/>
                  </a:lnTo>
                  <a:lnTo>
                    <a:pt x="1013055" y="1092748"/>
                  </a:lnTo>
                  <a:cubicBezTo>
                    <a:pt x="761594" y="1341016"/>
                    <a:pt x="387086" y="1356388"/>
                    <a:pt x="163465" y="1127618"/>
                  </a:cubicBezTo>
                  <a:cubicBezTo>
                    <a:pt x="-47393" y="911906"/>
                    <a:pt x="-55151" y="548373"/>
                    <a:pt x="145378" y="280011"/>
                  </a:cubicBezTo>
                  <a:cubicBezTo>
                    <a:pt x="352037" y="3445"/>
                    <a:pt x="711666" y="-81413"/>
                    <a:pt x="972444" y="84857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scene3d>
              <a:camera prst="isometricRightUp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61B80F7-AE68-4C6E-97C0-188ECA19103E}"/>
                </a:ext>
              </a:extLst>
            </p:cNvPr>
            <p:cNvGrpSpPr/>
            <p:nvPr/>
          </p:nvGrpSpPr>
          <p:grpSpPr>
            <a:xfrm>
              <a:off x="985457" y="3172496"/>
              <a:ext cx="2250333" cy="3222930"/>
              <a:chOff x="8547541" y="2287924"/>
              <a:chExt cx="2871734" cy="3622262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CE6854-3228-4C78-9F72-2F71ACD9F710}"/>
                  </a:ext>
                </a:extLst>
              </p:cNvPr>
              <p:cNvSpPr/>
              <p:nvPr/>
            </p:nvSpPr>
            <p:spPr>
              <a:xfrm rot="20919182">
                <a:off x="8547541" y="3990951"/>
                <a:ext cx="2871734" cy="1919235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scene3d>
                <a:camera prst="isometricOffAxis2Top"/>
                <a:lightRig rig="threePt" dir="t"/>
              </a:scene3d>
              <a:sp3d>
                <a:bevelT prst="angle"/>
                <a:bevelB w="101600" h="533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an 20">
                <a:extLst>
                  <a:ext uri="{FF2B5EF4-FFF2-40B4-BE49-F238E27FC236}">
                    <a16:creationId xmlns:a16="http://schemas.microsoft.com/office/drawing/2014/main" id="{558A48A9-F360-4D8D-A1E3-D843F13EE08D}"/>
                  </a:ext>
                </a:extLst>
              </p:cNvPr>
              <p:cNvSpPr/>
              <p:nvPr/>
            </p:nvSpPr>
            <p:spPr>
              <a:xfrm>
                <a:off x="9253961" y="2287924"/>
                <a:ext cx="231493" cy="2662644"/>
              </a:xfrm>
              <a:prstGeom prst="ca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Can 21">
                <a:extLst>
                  <a:ext uri="{FF2B5EF4-FFF2-40B4-BE49-F238E27FC236}">
                    <a16:creationId xmlns:a16="http://schemas.microsoft.com/office/drawing/2014/main" id="{9863EF6C-82D8-406F-B975-884CE3F0F5B3}"/>
                  </a:ext>
                </a:extLst>
              </p:cNvPr>
              <p:cNvSpPr/>
              <p:nvPr/>
            </p:nvSpPr>
            <p:spPr>
              <a:xfrm>
                <a:off x="9867661" y="2287924"/>
                <a:ext cx="231493" cy="2662644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Can 22">
                <a:extLst>
                  <a:ext uri="{FF2B5EF4-FFF2-40B4-BE49-F238E27FC236}">
                    <a16:creationId xmlns:a16="http://schemas.microsoft.com/office/drawing/2014/main" id="{D53EF899-FE0A-4A65-8974-4FA53606A3A8}"/>
                  </a:ext>
                </a:extLst>
              </p:cNvPr>
              <p:cNvSpPr/>
              <p:nvPr/>
            </p:nvSpPr>
            <p:spPr>
              <a:xfrm>
                <a:off x="10495298" y="2287924"/>
                <a:ext cx="231493" cy="2662644"/>
              </a:xfrm>
              <a:prstGeom prst="can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34306A0C-1EED-4596-AED9-BAD15ADC68A0}"/>
                </a:ext>
              </a:extLst>
            </p:cNvPr>
            <p:cNvSpPr/>
            <p:nvPr/>
          </p:nvSpPr>
          <p:spPr>
            <a:xfrm rot="19648725">
              <a:off x="1099188" y="5115846"/>
              <a:ext cx="879660" cy="679206"/>
            </a:xfrm>
            <a:custGeom>
              <a:avLst/>
              <a:gdLst>
                <a:gd name="connsiteX0" fmla="*/ 972444 w 1013055"/>
                <a:gd name="connsiteY0" fmla="*/ 84857 h 1289568"/>
                <a:gd name="connsiteX1" fmla="*/ 918124 w 1013055"/>
                <a:gd name="connsiteY1" fmla="*/ 170051 h 1289568"/>
                <a:gd name="connsiteX2" fmla="*/ 892556 w 1013055"/>
                <a:gd name="connsiteY2" fmla="*/ 167948 h 1289568"/>
                <a:gd name="connsiteX3" fmla="*/ 360648 w 1013055"/>
                <a:gd name="connsiteY3" fmla="*/ 601999 h 1289568"/>
                <a:gd name="connsiteX4" fmla="*/ 892556 w 1013055"/>
                <a:gd name="connsiteY4" fmla="*/ 1036050 h 1289568"/>
                <a:gd name="connsiteX5" fmla="*/ 957948 w 1013055"/>
                <a:gd name="connsiteY5" fmla="*/ 1030671 h 1289568"/>
                <a:gd name="connsiteX6" fmla="*/ 1013055 w 1013055"/>
                <a:gd name="connsiteY6" fmla="*/ 1092748 h 1289568"/>
                <a:gd name="connsiteX7" fmla="*/ 163465 w 1013055"/>
                <a:gd name="connsiteY7" fmla="*/ 1127618 h 1289568"/>
                <a:gd name="connsiteX8" fmla="*/ 145378 w 1013055"/>
                <a:gd name="connsiteY8" fmla="*/ 280011 h 1289568"/>
                <a:gd name="connsiteX9" fmla="*/ 972444 w 1013055"/>
                <a:gd name="connsiteY9" fmla="*/ 84857 h 128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3055" h="1289568">
                  <a:moveTo>
                    <a:pt x="972444" y="84857"/>
                  </a:moveTo>
                  <a:lnTo>
                    <a:pt x="918124" y="170051"/>
                  </a:lnTo>
                  <a:lnTo>
                    <a:pt x="892556" y="167948"/>
                  </a:lnTo>
                  <a:cubicBezTo>
                    <a:pt x="598792" y="167949"/>
                    <a:pt x="360649" y="362280"/>
                    <a:pt x="360648" y="601999"/>
                  </a:cubicBezTo>
                  <a:cubicBezTo>
                    <a:pt x="360649" y="841720"/>
                    <a:pt x="598792" y="1036050"/>
                    <a:pt x="892556" y="1036050"/>
                  </a:cubicBezTo>
                  <a:lnTo>
                    <a:pt x="957948" y="1030671"/>
                  </a:lnTo>
                  <a:lnTo>
                    <a:pt x="1013055" y="1092748"/>
                  </a:lnTo>
                  <a:cubicBezTo>
                    <a:pt x="761594" y="1341016"/>
                    <a:pt x="387086" y="1356388"/>
                    <a:pt x="163465" y="1127618"/>
                  </a:cubicBezTo>
                  <a:cubicBezTo>
                    <a:pt x="-47393" y="911906"/>
                    <a:pt x="-55151" y="548373"/>
                    <a:pt x="145378" y="280011"/>
                  </a:cubicBezTo>
                  <a:cubicBezTo>
                    <a:pt x="352037" y="3445"/>
                    <a:pt x="711666" y="-81413"/>
                    <a:pt x="972444" y="84857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scene3d>
              <a:camera prst="isometricTopUp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F1385113-C9D6-45C4-98CD-70C3EDCB5F10}"/>
                </a:ext>
              </a:extLst>
            </p:cNvPr>
            <p:cNvSpPr/>
            <p:nvPr/>
          </p:nvSpPr>
          <p:spPr>
            <a:xfrm rot="19648725">
              <a:off x="1104717" y="4719626"/>
              <a:ext cx="879660" cy="679206"/>
            </a:xfrm>
            <a:custGeom>
              <a:avLst/>
              <a:gdLst>
                <a:gd name="connsiteX0" fmla="*/ 972444 w 1013055"/>
                <a:gd name="connsiteY0" fmla="*/ 84857 h 1289568"/>
                <a:gd name="connsiteX1" fmla="*/ 918124 w 1013055"/>
                <a:gd name="connsiteY1" fmla="*/ 170051 h 1289568"/>
                <a:gd name="connsiteX2" fmla="*/ 892556 w 1013055"/>
                <a:gd name="connsiteY2" fmla="*/ 167948 h 1289568"/>
                <a:gd name="connsiteX3" fmla="*/ 360648 w 1013055"/>
                <a:gd name="connsiteY3" fmla="*/ 601999 h 1289568"/>
                <a:gd name="connsiteX4" fmla="*/ 892556 w 1013055"/>
                <a:gd name="connsiteY4" fmla="*/ 1036050 h 1289568"/>
                <a:gd name="connsiteX5" fmla="*/ 957948 w 1013055"/>
                <a:gd name="connsiteY5" fmla="*/ 1030671 h 1289568"/>
                <a:gd name="connsiteX6" fmla="*/ 1013055 w 1013055"/>
                <a:gd name="connsiteY6" fmla="*/ 1092748 h 1289568"/>
                <a:gd name="connsiteX7" fmla="*/ 163465 w 1013055"/>
                <a:gd name="connsiteY7" fmla="*/ 1127618 h 1289568"/>
                <a:gd name="connsiteX8" fmla="*/ 145378 w 1013055"/>
                <a:gd name="connsiteY8" fmla="*/ 280011 h 1289568"/>
                <a:gd name="connsiteX9" fmla="*/ 972444 w 1013055"/>
                <a:gd name="connsiteY9" fmla="*/ 84857 h 128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3055" h="1289568">
                  <a:moveTo>
                    <a:pt x="972444" y="84857"/>
                  </a:moveTo>
                  <a:lnTo>
                    <a:pt x="918124" y="170051"/>
                  </a:lnTo>
                  <a:lnTo>
                    <a:pt x="892556" y="167948"/>
                  </a:lnTo>
                  <a:cubicBezTo>
                    <a:pt x="598792" y="167949"/>
                    <a:pt x="360649" y="362280"/>
                    <a:pt x="360648" y="601999"/>
                  </a:cubicBezTo>
                  <a:cubicBezTo>
                    <a:pt x="360649" y="841720"/>
                    <a:pt x="598792" y="1036050"/>
                    <a:pt x="892556" y="1036050"/>
                  </a:cubicBezTo>
                  <a:lnTo>
                    <a:pt x="957948" y="1030671"/>
                  </a:lnTo>
                  <a:lnTo>
                    <a:pt x="1013055" y="1092748"/>
                  </a:lnTo>
                  <a:cubicBezTo>
                    <a:pt x="761594" y="1341016"/>
                    <a:pt x="387086" y="1356388"/>
                    <a:pt x="163465" y="1127618"/>
                  </a:cubicBezTo>
                  <a:cubicBezTo>
                    <a:pt x="-47393" y="911906"/>
                    <a:pt x="-55151" y="548373"/>
                    <a:pt x="145378" y="280011"/>
                  </a:cubicBezTo>
                  <a:cubicBezTo>
                    <a:pt x="352037" y="3445"/>
                    <a:pt x="711666" y="-81413"/>
                    <a:pt x="972444" y="84857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scene3d>
              <a:camera prst="isometricTopUp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B6F0551E-CD98-4119-8E52-C225EEB20441}"/>
                </a:ext>
              </a:extLst>
            </p:cNvPr>
            <p:cNvSpPr/>
            <p:nvPr/>
          </p:nvSpPr>
          <p:spPr>
            <a:xfrm rot="19648725">
              <a:off x="1142895" y="4293559"/>
              <a:ext cx="879660" cy="679206"/>
            </a:xfrm>
            <a:custGeom>
              <a:avLst/>
              <a:gdLst>
                <a:gd name="connsiteX0" fmla="*/ 972444 w 1013055"/>
                <a:gd name="connsiteY0" fmla="*/ 84857 h 1289568"/>
                <a:gd name="connsiteX1" fmla="*/ 918124 w 1013055"/>
                <a:gd name="connsiteY1" fmla="*/ 170051 h 1289568"/>
                <a:gd name="connsiteX2" fmla="*/ 892556 w 1013055"/>
                <a:gd name="connsiteY2" fmla="*/ 167948 h 1289568"/>
                <a:gd name="connsiteX3" fmla="*/ 360648 w 1013055"/>
                <a:gd name="connsiteY3" fmla="*/ 601999 h 1289568"/>
                <a:gd name="connsiteX4" fmla="*/ 892556 w 1013055"/>
                <a:gd name="connsiteY4" fmla="*/ 1036050 h 1289568"/>
                <a:gd name="connsiteX5" fmla="*/ 957948 w 1013055"/>
                <a:gd name="connsiteY5" fmla="*/ 1030671 h 1289568"/>
                <a:gd name="connsiteX6" fmla="*/ 1013055 w 1013055"/>
                <a:gd name="connsiteY6" fmla="*/ 1092748 h 1289568"/>
                <a:gd name="connsiteX7" fmla="*/ 163465 w 1013055"/>
                <a:gd name="connsiteY7" fmla="*/ 1127618 h 1289568"/>
                <a:gd name="connsiteX8" fmla="*/ 145378 w 1013055"/>
                <a:gd name="connsiteY8" fmla="*/ 280011 h 1289568"/>
                <a:gd name="connsiteX9" fmla="*/ 972444 w 1013055"/>
                <a:gd name="connsiteY9" fmla="*/ 84857 h 128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3055" h="1289568">
                  <a:moveTo>
                    <a:pt x="972444" y="84857"/>
                  </a:moveTo>
                  <a:lnTo>
                    <a:pt x="918124" y="170051"/>
                  </a:lnTo>
                  <a:lnTo>
                    <a:pt x="892556" y="167948"/>
                  </a:lnTo>
                  <a:cubicBezTo>
                    <a:pt x="598792" y="167949"/>
                    <a:pt x="360649" y="362280"/>
                    <a:pt x="360648" y="601999"/>
                  </a:cubicBezTo>
                  <a:cubicBezTo>
                    <a:pt x="360649" y="841720"/>
                    <a:pt x="598792" y="1036050"/>
                    <a:pt x="892556" y="1036050"/>
                  </a:cubicBezTo>
                  <a:lnTo>
                    <a:pt x="957948" y="1030671"/>
                  </a:lnTo>
                  <a:lnTo>
                    <a:pt x="1013055" y="1092748"/>
                  </a:lnTo>
                  <a:cubicBezTo>
                    <a:pt x="761594" y="1341016"/>
                    <a:pt x="387086" y="1356388"/>
                    <a:pt x="163465" y="1127618"/>
                  </a:cubicBezTo>
                  <a:cubicBezTo>
                    <a:pt x="-47393" y="911906"/>
                    <a:pt x="-55151" y="548373"/>
                    <a:pt x="145378" y="280011"/>
                  </a:cubicBezTo>
                  <a:cubicBezTo>
                    <a:pt x="352037" y="3445"/>
                    <a:pt x="711666" y="-81413"/>
                    <a:pt x="972444" y="84857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scene3d>
              <a:camera prst="isometricTopUp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9CEC611D-FE56-4C82-94A8-45798487167F}"/>
                </a:ext>
              </a:extLst>
            </p:cNvPr>
            <p:cNvSpPr/>
            <p:nvPr/>
          </p:nvSpPr>
          <p:spPr>
            <a:xfrm rot="19648725">
              <a:off x="1638297" y="4906580"/>
              <a:ext cx="879660" cy="679206"/>
            </a:xfrm>
            <a:custGeom>
              <a:avLst/>
              <a:gdLst>
                <a:gd name="connsiteX0" fmla="*/ 972444 w 1013055"/>
                <a:gd name="connsiteY0" fmla="*/ 84857 h 1289568"/>
                <a:gd name="connsiteX1" fmla="*/ 918124 w 1013055"/>
                <a:gd name="connsiteY1" fmla="*/ 170051 h 1289568"/>
                <a:gd name="connsiteX2" fmla="*/ 892556 w 1013055"/>
                <a:gd name="connsiteY2" fmla="*/ 167948 h 1289568"/>
                <a:gd name="connsiteX3" fmla="*/ 360648 w 1013055"/>
                <a:gd name="connsiteY3" fmla="*/ 601999 h 1289568"/>
                <a:gd name="connsiteX4" fmla="*/ 892556 w 1013055"/>
                <a:gd name="connsiteY4" fmla="*/ 1036050 h 1289568"/>
                <a:gd name="connsiteX5" fmla="*/ 957948 w 1013055"/>
                <a:gd name="connsiteY5" fmla="*/ 1030671 h 1289568"/>
                <a:gd name="connsiteX6" fmla="*/ 1013055 w 1013055"/>
                <a:gd name="connsiteY6" fmla="*/ 1092748 h 1289568"/>
                <a:gd name="connsiteX7" fmla="*/ 163465 w 1013055"/>
                <a:gd name="connsiteY7" fmla="*/ 1127618 h 1289568"/>
                <a:gd name="connsiteX8" fmla="*/ 145378 w 1013055"/>
                <a:gd name="connsiteY8" fmla="*/ 280011 h 1289568"/>
                <a:gd name="connsiteX9" fmla="*/ 972444 w 1013055"/>
                <a:gd name="connsiteY9" fmla="*/ 84857 h 128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3055" h="1289568">
                  <a:moveTo>
                    <a:pt x="972444" y="84857"/>
                  </a:moveTo>
                  <a:lnTo>
                    <a:pt x="918124" y="170051"/>
                  </a:lnTo>
                  <a:lnTo>
                    <a:pt x="892556" y="167948"/>
                  </a:lnTo>
                  <a:cubicBezTo>
                    <a:pt x="598792" y="167949"/>
                    <a:pt x="360649" y="362280"/>
                    <a:pt x="360648" y="601999"/>
                  </a:cubicBezTo>
                  <a:cubicBezTo>
                    <a:pt x="360649" y="841720"/>
                    <a:pt x="598792" y="1036050"/>
                    <a:pt x="892556" y="1036050"/>
                  </a:cubicBezTo>
                  <a:lnTo>
                    <a:pt x="957948" y="1030671"/>
                  </a:lnTo>
                  <a:lnTo>
                    <a:pt x="1013055" y="1092748"/>
                  </a:lnTo>
                  <a:cubicBezTo>
                    <a:pt x="761594" y="1341016"/>
                    <a:pt x="387086" y="1356388"/>
                    <a:pt x="163465" y="1127618"/>
                  </a:cubicBezTo>
                  <a:cubicBezTo>
                    <a:pt x="-47393" y="911906"/>
                    <a:pt x="-55151" y="548373"/>
                    <a:pt x="145378" y="280011"/>
                  </a:cubicBezTo>
                  <a:cubicBezTo>
                    <a:pt x="352037" y="3445"/>
                    <a:pt x="711666" y="-81413"/>
                    <a:pt x="972444" y="848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TopUp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1B27E935-E933-48B7-9AD1-0417CF917C22}"/>
                </a:ext>
              </a:extLst>
            </p:cNvPr>
            <p:cNvSpPr/>
            <p:nvPr/>
          </p:nvSpPr>
          <p:spPr>
            <a:xfrm rot="19648725">
              <a:off x="2163735" y="4842374"/>
              <a:ext cx="879660" cy="679206"/>
            </a:xfrm>
            <a:custGeom>
              <a:avLst/>
              <a:gdLst>
                <a:gd name="connsiteX0" fmla="*/ 972444 w 1013055"/>
                <a:gd name="connsiteY0" fmla="*/ 84857 h 1289568"/>
                <a:gd name="connsiteX1" fmla="*/ 918124 w 1013055"/>
                <a:gd name="connsiteY1" fmla="*/ 170051 h 1289568"/>
                <a:gd name="connsiteX2" fmla="*/ 892556 w 1013055"/>
                <a:gd name="connsiteY2" fmla="*/ 167948 h 1289568"/>
                <a:gd name="connsiteX3" fmla="*/ 360648 w 1013055"/>
                <a:gd name="connsiteY3" fmla="*/ 601999 h 1289568"/>
                <a:gd name="connsiteX4" fmla="*/ 892556 w 1013055"/>
                <a:gd name="connsiteY4" fmla="*/ 1036050 h 1289568"/>
                <a:gd name="connsiteX5" fmla="*/ 957948 w 1013055"/>
                <a:gd name="connsiteY5" fmla="*/ 1030671 h 1289568"/>
                <a:gd name="connsiteX6" fmla="*/ 1013055 w 1013055"/>
                <a:gd name="connsiteY6" fmla="*/ 1092748 h 1289568"/>
                <a:gd name="connsiteX7" fmla="*/ 163465 w 1013055"/>
                <a:gd name="connsiteY7" fmla="*/ 1127618 h 1289568"/>
                <a:gd name="connsiteX8" fmla="*/ 145378 w 1013055"/>
                <a:gd name="connsiteY8" fmla="*/ 280011 h 1289568"/>
                <a:gd name="connsiteX9" fmla="*/ 972444 w 1013055"/>
                <a:gd name="connsiteY9" fmla="*/ 84857 h 128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3055" h="1289568">
                  <a:moveTo>
                    <a:pt x="972444" y="84857"/>
                  </a:moveTo>
                  <a:lnTo>
                    <a:pt x="918124" y="170051"/>
                  </a:lnTo>
                  <a:lnTo>
                    <a:pt x="892556" y="167948"/>
                  </a:lnTo>
                  <a:cubicBezTo>
                    <a:pt x="598792" y="167949"/>
                    <a:pt x="360649" y="362280"/>
                    <a:pt x="360648" y="601999"/>
                  </a:cubicBezTo>
                  <a:cubicBezTo>
                    <a:pt x="360649" y="841720"/>
                    <a:pt x="598792" y="1036050"/>
                    <a:pt x="892556" y="1036050"/>
                  </a:cubicBezTo>
                  <a:lnTo>
                    <a:pt x="957948" y="1030671"/>
                  </a:lnTo>
                  <a:lnTo>
                    <a:pt x="1013055" y="1092748"/>
                  </a:lnTo>
                  <a:cubicBezTo>
                    <a:pt x="761594" y="1341016"/>
                    <a:pt x="387086" y="1356388"/>
                    <a:pt x="163465" y="1127618"/>
                  </a:cubicBezTo>
                  <a:cubicBezTo>
                    <a:pt x="-47393" y="911906"/>
                    <a:pt x="-55151" y="548373"/>
                    <a:pt x="145378" y="280011"/>
                  </a:cubicBezTo>
                  <a:cubicBezTo>
                    <a:pt x="352037" y="3445"/>
                    <a:pt x="711666" y="-81413"/>
                    <a:pt x="972444" y="848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scene3d>
              <a:camera prst="isometricTopUp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6EE49BE8-440B-4240-96C2-4C63FE8161AC}"/>
                </a:ext>
              </a:extLst>
            </p:cNvPr>
            <p:cNvSpPr/>
            <p:nvPr/>
          </p:nvSpPr>
          <p:spPr>
            <a:xfrm rot="19648725">
              <a:off x="2104640" y="4262682"/>
              <a:ext cx="879660" cy="679206"/>
            </a:xfrm>
            <a:custGeom>
              <a:avLst/>
              <a:gdLst>
                <a:gd name="connsiteX0" fmla="*/ 972444 w 1013055"/>
                <a:gd name="connsiteY0" fmla="*/ 84857 h 1289568"/>
                <a:gd name="connsiteX1" fmla="*/ 918124 w 1013055"/>
                <a:gd name="connsiteY1" fmla="*/ 170051 h 1289568"/>
                <a:gd name="connsiteX2" fmla="*/ 892556 w 1013055"/>
                <a:gd name="connsiteY2" fmla="*/ 167948 h 1289568"/>
                <a:gd name="connsiteX3" fmla="*/ 360648 w 1013055"/>
                <a:gd name="connsiteY3" fmla="*/ 601999 h 1289568"/>
                <a:gd name="connsiteX4" fmla="*/ 892556 w 1013055"/>
                <a:gd name="connsiteY4" fmla="*/ 1036050 h 1289568"/>
                <a:gd name="connsiteX5" fmla="*/ 957948 w 1013055"/>
                <a:gd name="connsiteY5" fmla="*/ 1030671 h 1289568"/>
                <a:gd name="connsiteX6" fmla="*/ 1013055 w 1013055"/>
                <a:gd name="connsiteY6" fmla="*/ 1092748 h 1289568"/>
                <a:gd name="connsiteX7" fmla="*/ 163465 w 1013055"/>
                <a:gd name="connsiteY7" fmla="*/ 1127618 h 1289568"/>
                <a:gd name="connsiteX8" fmla="*/ 145378 w 1013055"/>
                <a:gd name="connsiteY8" fmla="*/ 280011 h 1289568"/>
                <a:gd name="connsiteX9" fmla="*/ 972444 w 1013055"/>
                <a:gd name="connsiteY9" fmla="*/ 84857 h 128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3055" h="1289568">
                  <a:moveTo>
                    <a:pt x="972444" y="84857"/>
                  </a:moveTo>
                  <a:lnTo>
                    <a:pt x="918124" y="170051"/>
                  </a:lnTo>
                  <a:lnTo>
                    <a:pt x="892556" y="167948"/>
                  </a:lnTo>
                  <a:cubicBezTo>
                    <a:pt x="598792" y="167949"/>
                    <a:pt x="360649" y="362280"/>
                    <a:pt x="360648" y="601999"/>
                  </a:cubicBezTo>
                  <a:cubicBezTo>
                    <a:pt x="360649" y="841720"/>
                    <a:pt x="598792" y="1036050"/>
                    <a:pt x="892556" y="1036050"/>
                  </a:cubicBezTo>
                  <a:lnTo>
                    <a:pt x="957948" y="1030671"/>
                  </a:lnTo>
                  <a:lnTo>
                    <a:pt x="1013055" y="1092748"/>
                  </a:lnTo>
                  <a:cubicBezTo>
                    <a:pt x="761594" y="1341016"/>
                    <a:pt x="387086" y="1356388"/>
                    <a:pt x="163465" y="1127618"/>
                  </a:cubicBezTo>
                  <a:cubicBezTo>
                    <a:pt x="-47393" y="911906"/>
                    <a:pt x="-55151" y="548373"/>
                    <a:pt x="145378" y="280011"/>
                  </a:cubicBezTo>
                  <a:cubicBezTo>
                    <a:pt x="352037" y="3445"/>
                    <a:pt x="711666" y="-81413"/>
                    <a:pt x="972444" y="848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scene3d>
              <a:camera prst="isometricTopUp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5A840B40-596A-46CB-AA2A-CCBAE578E8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496" y="3964480"/>
            <a:ext cx="4374437" cy="2893520"/>
          </a:xfrm>
          <a:prstGeom prst="rect">
            <a:avLst/>
          </a:prstGeom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1A77FDCF-1757-4270-9635-71ADC7834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162" y="3906686"/>
            <a:ext cx="2627705" cy="289101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06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E8DC-FFE2-4E32-ACF0-6534DD9B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DDA47-CAB8-42A8-A421-B280D3247F4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THỰC HÀNH LÀM BÀN TÍNH</a:t>
            </a:r>
            <a:endParaRPr kumimoji="0" lang="vi-VN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E8DC-FFE2-4E32-ACF0-6534DD9B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DDA47-CAB8-42A8-A421-B280D3247F4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TRƯNG BÀY SẢN PHẨM</a:t>
            </a:r>
            <a:endParaRPr kumimoji="0" lang="vi-VN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1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DD3F7AA-6D04-AFE5-CC55-486FC8517FFC}"/>
              </a:ext>
            </a:extLst>
          </p:cNvPr>
          <p:cNvSpPr/>
          <p:nvPr/>
        </p:nvSpPr>
        <p:spPr>
          <a:xfrm>
            <a:off x="923649" y="1830233"/>
            <a:ext cx="6361043" cy="386820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9687" y="2894994"/>
            <a:ext cx="5804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Có cột trăm, cột chục và cột đơn vị.</a:t>
            </a:r>
            <a:endParaRPr kumimoji="0" lang="vi-VN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28" y="-45481"/>
            <a:ext cx="1947954" cy="1424681"/>
          </a:xfrm>
          <a:prstGeom prst="rect">
            <a:avLst/>
          </a:prstGeom>
          <a:ln>
            <a:noFill/>
          </a:ln>
        </p:spPr>
      </p:pic>
      <p:sp>
        <p:nvSpPr>
          <p:cNvPr id="117" name="TextBox 116"/>
          <p:cNvSpPr txBox="1"/>
          <p:nvPr/>
        </p:nvSpPr>
        <p:spPr>
          <a:xfrm>
            <a:off x="2124173" y="2115906"/>
            <a:ext cx="421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TIÊU CHÍ SẢN PHẨM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2696" y="3737810"/>
            <a:ext cx="550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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Mỗi cột có thể xếp được 9 hạt.</a:t>
            </a:r>
            <a:endParaRPr kumimoji="0" lang="vi-VN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706" y="4580626"/>
            <a:ext cx="5698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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Sản phẩm chắc chắn, sử dụng được nhiều lần. </a:t>
            </a:r>
            <a:endParaRPr kumimoji="0" lang="vi-VN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FBDE5-DA8F-4116-B3E2-A06E057E5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235" y="1830233"/>
            <a:ext cx="4452619" cy="37754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D0E45A-9DB5-48F4-BAE1-5040C7DC0314}"/>
              </a:ext>
            </a:extLst>
          </p:cNvPr>
          <p:cNvSpPr txBox="1"/>
          <p:nvPr/>
        </p:nvSpPr>
        <p:spPr>
          <a:xfrm>
            <a:off x="1897627" y="624557"/>
            <a:ext cx="9459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altLang="zh-CN" sz="32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KIỂM TRA VÀ ĐIỀU CHỈNH SẢN PHẨM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2426FC-3833-4E52-9724-B04B0F6DCC7E}"/>
              </a:ext>
            </a:extLst>
          </p:cNvPr>
          <p:cNvSpPr txBox="1"/>
          <p:nvPr/>
        </p:nvSpPr>
        <p:spPr>
          <a:xfrm>
            <a:off x="1938157" y="6007116"/>
            <a:ext cx="1004169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nhé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56065" y="396172"/>
            <a:ext cx="5990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TRÒ CHƠI “AI NHANH AI ĐÚNG”</a:t>
            </a: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1DB83-D054-CF12-4B55-518560228FD8}"/>
              </a:ext>
            </a:extLst>
          </p:cNvPr>
          <p:cNvSpPr txBox="1"/>
          <p:nvPr/>
        </p:nvSpPr>
        <p:spPr>
          <a:xfrm>
            <a:off x="5314259" y="1186255"/>
            <a:ext cx="1870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Cách </a:t>
            </a:r>
            <a:r>
              <a:rPr kumimoji="0" lang="vi-VN" sz="24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chơi: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58A5F-F16B-3B33-33E4-EA32681A0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163" y="2049864"/>
            <a:ext cx="4895694" cy="348951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41DB83-D054-CF12-4B55-518560228FD8}"/>
              </a:ext>
            </a:extLst>
          </p:cNvPr>
          <p:cNvSpPr txBox="1"/>
          <p:nvPr/>
        </p:nvSpPr>
        <p:spPr>
          <a:xfrm>
            <a:off x="259279" y="2052194"/>
            <a:ext cx="3137064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Một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bạn làm quản trò, nêu một số bất kì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41DB83-D054-CF12-4B55-518560228FD8}"/>
              </a:ext>
            </a:extLst>
          </p:cNvPr>
          <p:cNvSpPr txBox="1"/>
          <p:nvPr/>
        </p:nvSpPr>
        <p:spPr>
          <a:xfrm>
            <a:off x="259279" y="3231059"/>
            <a:ext cx="3137064" cy="230832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Các nhóm thể hiện số đó trên 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tính của nhóm mình và nói số đó gồm mấy trăm,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ấy chục, mấy đơn vị.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1DB83-D054-CF12-4B55-518560228FD8}"/>
              </a:ext>
            </a:extLst>
          </p:cNvPr>
          <p:cNvSpPr txBox="1"/>
          <p:nvPr/>
        </p:nvSpPr>
        <p:spPr>
          <a:xfrm>
            <a:off x="8755687" y="2467692"/>
            <a:ext cx="3205626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Nhóm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nào làm đúng và nhanh nhất thì được 2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điểm.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41DB83-D054-CF12-4B55-518560228FD8}"/>
              </a:ext>
            </a:extLst>
          </p:cNvPr>
          <p:cNvSpPr txBox="1"/>
          <p:nvPr/>
        </p:nvSpPr>
        <p:spPr>
          <a:xfrm>
            <a:off x="8755687" y="4092760"/>
            <a:ext cx="3205626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 lần chơi, nhóm nào được nhiều điểm nhất thì chiến thắng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1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28" y="-45481"/>
            <a:ext cx="2336328" cy="1708727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34EB20-3629-582C-BD6D-9FDDBC740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46922"/>
            <a:ext cx="8042677" cy="53357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6B2FFF-8232-BAAB-3D98-0B4DE62D038A}"/>
              </a:ext>
            </a:extLst>
          </p:cNvPr>
          <p:cNvSpPr txBox="1"/>
          <p:nvPr/>
        </p:nvSpPr>
        <p:spPr>
          <a:xfrm>
            <a:off x="3261360" y="3247013"/>
            <a:ext cx="283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Có cột trăm, cột chục và cột đơn vị.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08A16-3E12-5EBA-CBEF-37412333F6BE}"/>
              </a:ext>
            </a:extLst>
          </p:cNvPr>
          <p:cNvSpPr txBox="1"/>
          <p:nvPr/>
        </p:nvSpPr>
        <p:spPr>
          <a:xfrm>
            <a:off x="3261359" y="4170343"/>
            <a:ext cx="3008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Mỗi cột có thể xếp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được 9 hạt.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F7DD4-69C9-4287-1BAD-BDD01D5E8650}"/>
              </a:ext>
            </a:extLst>
          </p:cNvPr>
          <p:cNvSpPr txBox="1"/>
          <p:nvPr/>
        </p:nvSpPr>
        <p:spPr>
          <a:xfrm>
            <a:off x="3261359" y="5271328"/>
            <a:ext cx="3008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Sản phẩm chắc chắn, sử dụng được nhiều lần. 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3488" y="337155"/>
            <a:ext cx="7746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ĐÁNH GIÁ </a:t>
            </a:r>
            <a:r>
              <a:rPr lang="vi-VN" altLang="zh-CN" sz="32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SẢN PHẨM</a:t>
            </a:r>
          </a:p>
        </p:txBody>
      </p:sp>
    </p:spTree>
    <p:extLst>
      <p:ext uri="{BB962C8B-B14F-4D97-AF65-F5344CB8AC3E}">
        <p14:creationId xmlns:p14="http://schemas.microsoft.com/office/powerpoint/2010/main" val="110723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34" y="2522362"/>
            <a:ext cx="2398474" cy="3929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3008775" y="3129188"/>
            <a:ext cx="58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TẠM BIỆT CÁC EM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28" y="-45481"/>
            <a:ext cx="2336328" cy="1708727"/>
          </a:xfrm>
          <a:prstGeom prst="rect">
            <a:avLst/>
          </a:prstGeom>
          <a:ln>
            <a:noFill/>
          </a:ln>
        </p:spPr>
      </p:pic>
      <p:sp>
        <p:nvSpPr>
          <p:cNvPr id="3" name="Frame 2"/>
          <p:cNvSpPr/>
          <p:nvPr/>
        </p:nvSpPr>
        <p:spPr>
          <a:xfrm>
            <a:off x="2069960" y="2230734"/>
            <a:ext cx="7275007" cy="2823587"/>
          </a:xfrm>
          <a:prstGeom prst="frame">
            <a:avLst>
              <a:gd name="adj1" fmla="val 7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1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1.85185E-6 L 1.04167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67673" y="1351721"/>
            <a:ext cx="7656654" cy="30811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B6C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495" y="2634401"/>
            <a:ext cx="2139042" cy="3929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3063416" y="1627639"/>
            <a:ext cx="58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KHỞI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ĐỘNG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1" y="199042"/>
            <a:ext cx="2521417" cy="1844096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A0D121-2CCA-4620-B482-EDDEC77AE1A6}"/>
              </a:ext>
            </a:extLst>
          </p:cNvPr>
          <p:cNvSpPr txBox="1"/>
          <p:nvPr/>
        </p:nvSpPr>
        <p:spPr>
          <a:xfrm>
            <a:off x="2546505" y="2583435"/>
            <a:ext cx="65607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      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TRÒ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CHƠI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      AI NHANH HƠN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3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3.33333E-6 L 3.75E-6 -0.07223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4.07407E-6 L -4.58333E-6 -0.07222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3964" y="152426"/>
            <a:ext cx="2092036" cy="13471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28" y="-45481"/>
            <a:ext cx="2336328" cy="1708727"/>
          </a:xfrm>
          <a:prstGeom prst="rect">
            <a:avLst/>
          </a:prstGeom>
          <a:ln>
            <a:noFill/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B1500B4-2A13-B105-884B-9C3A22343CC6}"/>
              </a:ext>
            </a:extLst>
          </p:cNvPr>
          <p:cNvSpPr txBox="1"/>
          <p:nvPr/>
        </p:nvSpPr>
        <p:spPr>
          <a:xfrm>
            <a:off x="9801503" y="6078797"/>
            <a:ext cx="1231587" cy="461665"/>
          </a:xfrm>
          <a:prstGeom prst="rect">
            <a:avLst/>
          </a:prstGeom>
          <a:solidFill>
            <a:srgbClr val="FCE8F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Tiết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2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14CBFD-2C6F-E4A0-F468-3C5C731B2275}"/>
              </a:ext>
            </a:extLst>
          </p:cNvPr>
          <p:cNvSpPr txBox="1"/>
          <p:nvPr/>
        </p:nvSpPr>
        <p:spPr>
          <a:xfrm>
            <a:off x="3274542" y="533632"/>
            <a:ext cx="1457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BÀI 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64596" y="1401113"/>
            <a:ext cx="8997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THỰC HÀNH BIỂU DIỄN SỐ VỚI BÀN TÍNH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72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3964" y="152426"/>
            <a:ext cx="2092036" cy="13471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28" y="-45481"/>
            <a:ext cx="2336328" cy="1708727"/>
          </a:xfrm>
          <a:prstGeom prst="rect">
            <a:avLst/>
          </a:prstGeom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244842" y="667844"/>
            <a:ext cx="89971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BÀN TÍNH BIỂU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DIỄN SỐ 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GỒM CÓ NHỮNG BỘ PHẬN NÀO ?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87827" y="1934817"/>
            <a:ext cx="8150086" cy="4479235"/>
            <a:chOff x="6509604" y="2687131"/>
            <a:chExt cx="3533775" cy="27490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667"/>
            <a:stretch/>
          </p:blipFill>
          <p:spPr>
            <a:xfrm>
              <a:off x="6509604" y="2687131"/>
              <a:ext cx="3533775" cy="274902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852976" y="4723796"/>
              <a:ext cx="793820" cy="471202"/>
            </a:xfrm>
            <a:prstGeom prst="rect">
              <a:avLst/>
            </a:prstGeom>
            <a:solidFill>
              <a:srgbClr val="16C0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ncing Script" pitchFamily="2" charset="0"/>
                  <a:ea typeface="+mn-ea"/>
                  <a:cs typeface="+mn-cs"/>
                </a:rPr>
                <a:t>Trăm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79581" y="4723796"/>
              <a:ext cx="793820" cy="471202"/>
            </a:xfrm>
            <a:prstGeom prst="rect">
              <a:avLst/>
            </a:prstGeom>
            <a:solidFill>
              <a:srgbClr val="37B4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ncing Script" pitchFamily="2" charset="0"/>
                  <a:ea typeface="+mn-ea"/>
                  <a:cs typeface="+mn-cs"/>
                </a:rPr>
                <a:t>Chục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76042" y="4755916"/>
              <a:ext cx="793820" cy="471202"/>
            </a:xfrm>
            <a:prstGeom prst="rect">
              <a:avLst/>
            </a:prstGeom>
            <a:solidFill>
              <a:srgbClr val="FCA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ncing Script" pitchFamily="2" charset="0"/>
                  <a:ea typeface="+mn-ea"/>
                  <a:cs typeface="+mn-cs"/>
                </a:rPr>
                <a:t>Đơn vị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557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3964" y="152426"/>
            <a:ext cx="2092036" cy="13471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28" y="-45481"/>
            <a:ext cx="2336328" cy="1708727"/>
          </a:xfrm>
          <a:prstGeom prst="rect">
            <a:avLst/>
          </a:prstGeom>
          <a:ln>
            <a:noFill/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B1500B4-2A13-B105-884B-9C3A22343CC6}"/>
              </a:ext>
            </a:extLst>
          </p:cNvPr>
          <p:cNvSpPr txBox="1"/>
          <p:nvPr/>
        </p:nvSpPr>
        <p:spPr>
          <a:xfrm>
            <a:off x="9801503" y="6078797"/>
            <a:ext cx="1231587" cy="461665"/>
          </a:xfrm>
          <a:prstGeom prst="rect">
            <a:avLst/>
          </a:prstGeom>
          <a:solidFill>
            <a:srgbClr val="FCE8F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Tiết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2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57739" y="1499615"/>
            <a:ext cx="9575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KIỂM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TRA ĐỒ DÙNG HỌC TẬP ĐÃ CHUẨN BỊ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35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787700" y="1750537"/>
            <a:ext cx="375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Vẽ ý tưởng của nhóm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5460" y="933147"/>
            <a:ext cx="5819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PHIẾU HỌC TẬP SỐ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17961" y="1589881"/>
            <a:ext cx="663637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r>
              <a:rPr lang="vi-VN" altLang="zh-CN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vi-VN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Bàn tính gồm những bộ phận nào?</a:t>
            </a:r>
          </a:p>
          <a:p>
            <a:pPr lvl="0">
              <a:defRPr/>
            </a:pPr>
            <a:r>
              <a:rPr lang="vi-VN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………………………………………………………………………………</a:t>
            </a:r>
            <a:endParaRPr lang="en-US" altLang="zh-CN" sz="2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>
              <a:defRPr/>
            </a:pPr>
            <a:r>
              <a:rPr lang="en-US" altLang="zh-CN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vi-VN" altLang="zh-CN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vi-VN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Nhóm em sử dụng vật liệu </a:t>
            </a:r>
            <a:r>
              <a:rPr lang="en-US" altLang="zh-CN" sz="2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gì</a:t>
            </a:r>
            <a:r>
              <a:rPr lang="en-US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để làm bàn tính</a:t>
            </a:r>
            <a:r>
              <a:rPr lang="en-US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lang="vi-VN" altLang="zh-CN" sz="2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>
              <a:defRPr/>
            </a:pPr>
            <a:r>
              <a:rPr lang="vi-VN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Đế bàn tính …………………………………………………………</a:t>
            </a:r>
            <a:r>
              <a:rPr lang="en-US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…..</a:t>
            </a:r>
          </a:p>
          <a:p>
            <a:pPr lvl="0">
              <a:defRPr/>
            </a:pPr>
            <a:r>
              <a:rPr lang="vi-VN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Trục bàn tính ………………………………………………………</a:t>
            </a:r>
            <a:r>
              <a:rPr lang="en-US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…..</a:t>
            </a:r>
          </a:p>
          <a:p>
            <a:pPr>
              <a:defRPr/>
            </a:pPr>
            <a:r>
              <a:rPr lang="en-US" altLang="zh-CN" sz="2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hình</a:t>
            </a:r>
            <a:r>
              <a:rPr lang="en-US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biểu</a:t>
            </a:r>
            <a:r>
              <a:rPr lang="en-US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diễn</a:t>
            </a:r>
            <a:r>
              <a:rPr lang="en-US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</a:t>
            </a:r>
            <a:r>
              <a:rPr lang="vi-VN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</a:t>
            </a:r>
            <a:r>
              <a:rPr lang="en-US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………..</a:t>
            </a:r>
          </a:p>
          <a:p>
            <a:pPr lvl="0">
              <a:defRPr/>
            </a:pPr>
            <a:r>
              <a:rPr lang="vi-VN" altLang="zh-CN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 </a:t>
            </a:r>
            <a:r>
              <a:rPr lang="vi-VN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Bàn tính biểu diễn được số có mấy chữ số?</a:t>
            </a:r>
          </a:p>
          <a:p>
            <a:pPr lvl="0">
              <a:defRPr/>
            </a:pPr>
            <a:r>
              <a:rPr lang="vi-VN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……………………………………………………………………………</a:t>
            </a:r>
            <a:r>
              <a:rPr lang="en-US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……..</a:t>
            </a:r>
          </a:p>
          <a:p>
            <a:pPr lvl="0">
              <a:defRPr/>
            </a:pPr>
            <a:r>
              <a:rPr lang="vi-VN" altLang="zh-CN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4. </a:t>
            </a:r>
            <a:r>
              <a:rPr lang="vi-VN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 dùng cách gì để trang trí cho bàn tính</a:t>
            </a:r>
            <a:r>
              <a:rPr lang="en-US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lang="vi-VN" altLang="zh-CN" sz="2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>
              <a:defRPr/>
            </a:pPr>
            <a:r>
              <a:rPr lang="vi-VN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………………………………………………………………………………</a:t>
            </a:r>
            <a:r>
              <a:rPr lang="en-US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</a:t>
            </a:r>
          </a:p>
          <a:p>
            <a:pPr lvl="0">
              <a:defRPr/>
            </a:pPr>
            <a:r>
              <a:rPr lang="vi-VN" altLang="zh-CN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5. </a:t>
            </a:r>
            <a:r>
              <a:rPr lang="vi-VN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Lợi ích của việc sử dụng bàn tính?</a:t>
            </a:r>
          </a:p>
          <a:p>
            <a:pPr lvl="0">
              <a:defRPr/>
            </a:pPr>
            <a:r>
              <a:rPr lang="vi-VN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………………………………………………………………………………</a:t>
            </a:r>
            <a:r>
              <a:rPr lang="en-US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</a:t>
            </a:r>
            <a:endParaRPr lang="vi-VN" altLang="zh-CN" sz="2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>
              <a:defRPr/>
            </a:pPr>
            <a:r>
              <a:rPr lang="vi-VN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6. Mô tả ngắn gọn cách làm bàn tính</a:t>
            </a:r>
          </a:p>
          <a:p>
            <a:pPr lvl="0">
              <a:defRPr/>
            </a:pPr>
            <a:r>
              <a:rPr lang="vi-VN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……………………………………………………………………………………</a:t>
            </a:r>
            <a:endParaRPr lang="en-US" altLang="zh-CN" sz="2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>
              <a:defRPr/>
            </a:pPr>
            <a:r>
              <a:rPr lang="vi-VN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………………………………………………………………………</a:t>
            </a:r>
            <a:r>
              <a:rPr lang="en-US" altLang="zh-C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……………</a:t>
            </a:r>
            <a:endParaRPr lang="vi-VN" altLang="zh-CN" sz="2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28" y="-45481"/>
            <a:ext cx="2336328" cy="1708727"/>
          </a:xfrm>
          <a:prstGeom prst="rect">
            <a:avLst/>
          </a:prstGeom>
          <a:ln>
            <a:noFill/>
          </a:ln>
        </p:spPr>
      </p:pic>
      <p:sp>
        <p:nvSpPr>
          <p:cNvPr id="10" name="Cube 9">
            <a:extLst>
              <a:ext uri="{FF2B5EF4-FFF2-40B4-BE49-F238E27FC236}">
                <a16:creationId xmlns:a16="http://schemas.microsoft.com/office/drawing/2014/main" id="{F8241851-CD66-28C8-311C-4DBC70A8DDFA}"/>
              </a:ext>
            </a:extLst>
          </p:cNvPr>
          <p:cNvSpPr/>
          <p:nvPr/>
        </p:nvSpPr>
        <p:spPr>
          <a:xfrm>
            <a:off x="437668" y="4344802"/>
            <a:ext cx="4380970" cy="128766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Cylinder 2">
            <a:extLst>
              <a:ext uri="{FF2B5EF4-FFF2-40B4-BE49-F238E27FC236}">
                <a16:creationId xmlns:a16="http://schemas.microsoft.com/office/drawing/2014/main" id="{E46047EB-29C1-D197-B691-C6BB3116ADD2}"/>
              </a:ext>
            </a:extLst>
          </p:cNvPr>
          <p:cNvSpPr/>
          <p:nvPr/>
        </p:nvSpPr>
        <p:spPr>
          <a:xfrm>
            <a:off x="1253484" y="2465060"/>
            <a:ext cx="216010" cy="1995220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Cylinder 3">
            <a:extLst>
              <a:ext uri="{FF2B5EF4-FFF2-40B4-BE49-F238E27FC236}">
                <a16:creationId xmlns:a16="http://schemas.microsoft.com/office/drawing/2014/main" id="{4AFF37E1-4729-D82D-0157-D11C906A09E8}"/>
              </a:ext>
            </a:extLst>
          </p:cNvPr>
          <p:cNvSpPr/>
          <p:nvPr/>
        </p:nvSpPr>
        <p:spPr>
          <a:xfrm>
            <a:off x="2450827" y="2465060"/>
            <a:ext cx="216010" cy="1995220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Cylinder 4">
            <a:extLst>
              <a:ext uri="{FF2B5EF4-FFF2-40B4-BE49-F238E27FC236}">
                <a16:creationId xmlns:a16="http://schemas.microsoft.com/office/drawing/2014/main" id="{6ABDAB13-4C24-D489-3B63-40FD8AB4596E}"/>
              </a:ext>
            </a:extLst>
          </p:cNvPr>
          <p:cNvSpPr/>
          <p:nvPr/>
        </p:nvSpPr>
        <p:spPr>
          <a:xfrm>
            <a:off x="3659444" y="2465061"/>
            <a:ext cx="216010" cy="1995220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E1FD9D-6A0B-D4B0-630B-9A43474BADCC}"/>
              </a:ext>
            </a:extLst>
          </p:cNvPr>
          <p:cNvSpPr txBox="1"/>
          <p:nvPr/>
        </p:nvSpPr>
        <p:spPr>
          <a:xfrm>
            <a:off x="843066" y="4921693"/>
            <a:ext cx="103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Trăm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0B5DC0-C0DE-470E-BE88-24DA484D5718}"/>
              </a:ext>
            </a:extLst>
          </p:cNvPr>
          <p:cNvSpPr txBox="1"/>
          <p:nvPr/>
        </p:nvSpPr>
        <p:spPr>
          <a:xfrm>
            <a:off x="1954618" y="4921693"/>
            <a:ext cx="142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Chục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B4F2E6-4585-EC24-5241-F8A03E5E9001}"/>
              </a:ext>
            </a:extLst>
          </p:cNvPr>
          <p:cNvSpPr txBox="1"/>
          <p:nvPr/>
        </p:nvSpPr>
        <p:spPr>
          <a:xfrm>
            <a:off x="3069269" y="4921693"/>
            <a:ext cx="1271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vị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Donut 3"/>
          <p:cNvSpPr/>
          <p:nvPr/>
        </p:nvSpPr>
        <p:spPr>
          <a:xfrm>
            <a:off x="1276015" y="5812062"/>
            <a:ext cx="865154" cy="773723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713159" y="5853979"/>
            <a:ext cx="712219" cy="689891"/>
          </a:xfrm>
          <a:prstGeom prst="frame">
            <a:avLst>
              <a:gd name="adj1" fmla="val 2904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0EEADF-F242-4F8F-96FE-76601BA8159E}"/>
              </a:ext>
            </a:extLst>
          </p:cNvPr>
          <p:cNvSpPr txBox="1"/>
          <p:nvPr/>
        </p:nvSpPr>
        <p:spPr>
          <a:xfrm>
            <a:off x="5838825" y="1891031"/>
            <a:ext cx="55054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Bàn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tính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gồm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đế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trục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và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hình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biểu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diễn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0EEADF-F242-4F8F-96FE-76601BA8159E}"/>
              </a:ext>
            </a:extLst>
          </p:cNvPr>
          <p:cNvSpPr txBox="1"/>
          <p:nvPr/>
        </p:nvSpPr>
        <p:spPr>
          <a:xfrm>
            <a:off x="5561386" y="3712384"/>
            <a:ext cx="571621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Bàn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tính biểu diễn được số có một, hai, ba chữ số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0EEADF-F242-4F8F-96FE-76601BA8159E}"/>
              </a:ext>
            </a:extLst>
          </p:cNvPr>
          <p:cNvSpPr txBox="1"/>
          <p:nvPr/>
        </p:nvSpPr>
        <p:spPr>
          <a:xfrm>
            <a:off x="5722611" y="4356343"/>
            <a:ext cx="18468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Vẽ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và tô màu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0EEADF-F242-4F8F-96FE-76601BA8159E}"/>
              </a:ext>
            </a:extLst>
          </p:cNvPr>
          <p:cNvSpPr txBox="1"/>
          <p:nvPr/>
        </p:nvSpPr>
        <p:spPr>
          <a:xfrm>
            <a:off x="5754047" y="4953213"/>
            <a:ext cx="452744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Biễu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diễn số, viết và đọc số nhanh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446C2D-890C-4086-AED1-3378B5612FDA}"/>
              </a:ext>
            </a:extLst>
          </p:cNvPr>
          <p:cNvSpPr txBox="1"/>
          <p:nvPr/>
        </p:nvSpPr>
        <p:spPr>
          <a:xfrm>
            <a:off x="2141169" y="311245"/>
            <a:ext cx="939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Thảo luận và chia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sẻ ý tưởng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làm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bàn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biểu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diễn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số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tiêu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chí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5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7" grpId="0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4" grpId="0" animBg="1"/>
      <p:bldP spid="5" grpId="0" animBg="1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3001384" y="4301762"/>
            <a:ext cx="14665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đế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1384" y="793135"/>
            <a:ext cx="600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LÀM BÀN TÍNH BIỂU DIỄN SỐ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758324" y="2539488"/>
            <a:ext cx="1271353" cy="1365783"/>
            <a:chOff x="5964581" y="1596496"/>
            <a:chExt cx="1271353" cy="1365783"/>
          </a:xfrm>
        </p:grpSpPr>
        <p:sp>
          <p:nvSpPr>
            <p:cNvPr id="20" name="Rectangle 34">
              <a:extLst>
                <a:ext uri="{FF2B5EF4-FFF2-40B4-BE49-F238E27FC236}">
                  <a16:creationId xmlns:a16="http://schemas.microsoft.com/office/drawing/2014/main" id="{727AB63F-DB34-3CBD-1690-0D28436EF066}"/>
                </a:ext>
              </a:extLst>
            </p:cNvPr>
            <p:cNvSpPr/>
            <p:nvPr/>
          </p:nvSpPr>
          <p:spPr>
            <a:xfrm rot="20386697">
              <a:off x="5964581" y="1596496"/>
              <a:ext cx="1271353" cy="1365783"/>
            </a:xfrm>
            <a:custGeom>
              <a:avLst/>
              <a:gdLst>
                <a:gd name="connsiteX0" fmla="*/ 0 w 1271353"/>
                <a:gd name="connsiteY0" fmla="*/ 0 h 1365548"/>
                <a:gd name="connsiteX1" fmla="*/ 1271353 w 1271353"/>
                <a:gd name="connsiteY1" fmla="*/ 0 h 1365548"/>
                <a:gd name="connsiteX2" fmla="*/ 1271353 w 1271353"/>
                <a:gd name="connsiteY2" fmla="*/ 1365548 h 1365548"/>
                <a:gd name="connsiteX3" fmla="*/ 0 w 1271353"/>
                <a:gd name="connsiteY3" fmla="*/ 1365548 h 1365548"/>
                <a:gd name="connsiteX4" fmla="*/ 0 w 1271353"/>
                <a:gd name="connsiteY4" fmla="*/ 0 h 1365548"/>
                <a:gd name="connsiteX0" fmla="*/ 0 w 1271353"/>
                <a:gd name="connsiteY0" fmla="*/ 0 h 1365548"/>
                <a:gd name="connsiteX1" fmla="*/ 1271353 w 1271353"/>
                <a:gd name="connsiteY1" fmla="*/ 0 h 1365548"/>
                <a:gd name="connsiteX2" fmla="*/ 1271353 w 1271353"/>
                <a:gd name="connsiteY2" fmla="*/ 1365548 h 1365548"/>
                <a:gd name="connsiteX3" fmla="*/ 408917 w 1271353"/>
                <a:gd name="connsiteY3" fmla="*/ 1355980 h 1365548"/>
                <a:gd name="connsiteX4" fmla="*/ 0 w 1271353"/>
                <a:gd name="connsiteY4" fmla="*/ 1365548 h 1365548"/>
                <a:gd name="connsiteX5" fmla="*/ 0 w 1271353"/>
                <a:gd name="connsiteY5" fmla="*/ 0 h 1365548"/>
                <a:gd name="connsiteX0" fmla="*/ 0 w 1271353"/>
                <a:gd name="connsiteY0" fmla="*/ 0 h 1365548"/>
                <a:gd name="connsiteX1" fmla="*/ 1271353 w 1271353"/>
                <a:gd name="connsiteY1" fmla="*/ 0 h 1365548"/>
                <a:gd name="connsiteX2" fmla="*/ 1271353 w 1271353"/>
                <a:gd name="connsiteY2" fmla="*/ 1365548 h 1365548"/>
                <a:gd name="connsiteX3" fmla="*/ 408917 w 1271353"/>
                <a:gd name="connsiteY3" fmla="*/ 1355980 h 1365548"/>
                <a:gd name="connsiteX4" fmla="*/ 0 w 1271353"/>
                <a:gd name="connsiteY4" fmla="*/ 1365548 h 1365548"/>
                <a:gd name="connsiteX5" fmla="*/ 0 w 1271353"/>
                <a:gd name="connsiteY5" fmla="*/ 0 h 1365548"/>
                <a:gd name="connsiteX0" fmla="*/ 0 w 1271353"/>
                <a:gd name="connsiteY0" fmla="*/ 0 h 1365783"/>
                <a:gd name="connsiteX1" fmla="*/ 1271353 w 1271353"/>
                <a:gd name="connsiteY1" fmla="*/ 0 h 1365783"/>
                <a:gd name="connsiteX2" fmla="*/ 1271353 w 1271353"/>
                <a:gd name="connsiteY2" fmla="*/ 1365548 h 1365783"/>
                <a:gd name="connsiteX3" fmla="*/ 925092 w 1271353"/>
                <a:gd name="connsiteY3" fmla="*/ 1308166 h 1365783"/>
                <a:gd name="connsiteX4" fmla="*/ 408917 w 1271353"/>
                <a:gd name="connsiteY4" fmla="*/ 1355980 h 1365783"/>
                <a:gd name="connsiteX5" fmla="*/ 0 w 1271353"/>
                <a:gd name="connsiteY5" fmla="*/ 1365548 h 1365783"/>
                <a:gd name="connsiteX6" fmla="*/ 0 w 1271353"/>
                <a:gd name="connsiteY6" fmla="*/ 0 h 136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353" h="1365783">
                  <a:moveTo>
                    <a:pt x="0" y="0"/>
                  </a:moveTo>
                  <a:lnTo>
                    <a:pt x="1271353" y="0"/>
                  </a:lnTo>
                  <a:lnTo>
                    <a:pt x="1271353" y="1365548"/>
                  </a:lnTo>
                  <a:cubicBezTo>
                    <a:pt x="1128278" y="1370227"/>
                    <a:pt x="1068167" y="1303487"/>
                    <a:pt x="925092" y="1308166"/>
                  </a:cubicBezTo>
                  <a:lnTo>
                    <a:pt x="408917" y="1355980"/>
                  </a:lnTo>
                  <a:cubicBezTo>
                    <a:pt x="355573" y="1287750"/>
                    <a:pt x="136306" y="1362359"/>
                    <a:pt x="0" y="13655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821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155190" y="1822387"/>
              <a:ext cx="890133" cy="829031"/>
            </a:xfrm>
            <a:prstGeom prst="round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rPr>
                <a:t>1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28" y="-45481"/>
            <a:ext cx="2336328" cy="1708727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475FBB-B702-EF9C-224C-47D3F53F7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548" y="2380235"/>
            <a:ext cx="3932518" cy="27823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C475B1B-325F-3CC3-2DAC-C9C4072AB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796" y="1695426"/>
            <a:ext cx="3694270" cy="327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62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4A6D69-6CBF-8A12-2B0C-BC060A6FEA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35" t="11537"/>
          <a:stretch/>
        </p:blipFill>
        <p:spPr>
          <a:xfrm>
            <a:off x="5507210" y="2777099"/>
            <a:ext cx="4773822" cy="3300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919860" y="4554318"/>
            <a:ext cx="44311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các cột (trăm, chục, đơn vị)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3617" y="591373"/>
            <a:ext cx="600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LÀM BÀN TÍNH BIỂU DIỄN SỐ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606868" y="2701437"/>
            <a:ext cx="1271353" cy="1365783"/>
            <a:chOff x="5964581" y="1596496"/>
            <a:chExt cx="1271353" cy="1365783"/>
          </a:xfrm>
        </p:grpSpPr>
        <p:sp>
          <p:nvSpPr>
            <p:cNvPr id="20" name="Rectangle 34">
              <a:extLst>
                <a:ext uri="{FF2B5EF4-FFF2-40B4-BE49-F238E27FC236}">
                  <a16:creationId xmlns:a16="http://schemas.microsoft.com/office/drawing/2014/main" id="{727AB63F-DB34-3CBD-1690-0D28436EF066}"/>
                </a:ext>
              </a:extLst>
            </p:cNvPr>
            <p:cNvSpPr/>
            <p:nvPr/>
          </p:nvSpPr>
          <p:spPr>
            <a:xfrm rot="20386697">
              <a:off x="5964581" y="1596496"/>
              <a:ext cx="1271353" cy="1365783"/>
            </a:xfrm>
            <a:custGeom>
              <a:avLst/>
              <a:gdLst>
                <a:gd name="connsiteX0" fmla="*/ 0 w 1271353"/>
                <a:gd name="connsiteY0" fmla="*/ 0 h 1365548"/>
                <a:gd name="connsiteX1" fmla="*/ 1271353 w 1271353"/>
                <a:gd name="connsiteY1" fmla="*/ 0 h 1365548"/>
                <a:gd name="connsiteX2" fmla="*/ 1271353 w 1271353"/>
                <a:gd name="connsiteY2" fmla="*/ 1365548 h 1365548"/>
                <a:gd name="connsiteX3" fmla="*/ 0 w 1271353"/>
                <a:gd name="connsiteY3" fmla="*/ 1365548 h 1365548"/>
                <a:gd name="connsiteX4" fmla="*/ 0 w 1271353"/>
                <a:gd name="connsiteY4" fmla="*/ 0 h 1365548"/>
                <a:gd name="connsiteX0" fmla="*/ 0 w 1271353"/>
                <a:gd name="connsiteY0" fmla="*/ 0 h 1365548"/>
                <a:gd name="connsiteX1" fmla="*/ 1271353 w 1271353"/>
                <a:gd name="connsiteY1" fmla="*/ 0 h 1365548"/>
                <a:gd name="connsiteX2" fmla="*/ 1271353 w 1271353"/>
                <a:gd name="connsiteY2" fmla="*/ 1365548 h 1365548"/>
                <a:gd name="connsiteX3" fmla="*/ 408917 w 1271353"/>
                <a:gd name="connsiteY3" fmla="*/ 1355980 h 1365548"/>
                <a:gd name="connsiteX4" fmla="*/ 0 w 1271353"/>
                <a:gd name="connsiteY4" fmla="*/ 1365548 h 1365548"/>
                <a:gd name="connsiteX5" fmla="*/ 0 w 1271353"/>
                <a:gd name="connsiteY5" fmla="*/ 0 h 1365548"/>
                <a:gd name="connsiteX0" fmla="*/ 0 w 1271353"/>
                <a:gd name="connsiteY0" fmla="*/ 0 h 1365548"/>
                <a:gd name="connsiteX1" fmla="*/ 1271353 w 1271353"/>
                <a:gd name="connsiteY1" fmla="*/ 0 h 1365548"/>
                <a:gd name="connsiteX2" fmla="*/ 1271353 w 1271353"/>
                <a:gd name="connsiteY2" fmla="*/ 1365548 h 1365548"/>
                <a:gd name="connsiteX3" fmla="*/ 408917 w 1271353"/>
                <a:gd name="connsiteY3" fmla="*/ 1355980 h 1365548"/>
                <a:gd name="connsiteX4" fmla="*/ 0 w 1271353"/>
                <a:gd name="connsiteY4" fmla="*/ 1365548 h 1365548"/>
                <a:gd name="connsiteX5" fmla="*/ 0 w 1271353"/>
                <a:gd name="connsiteY5" fmla="*/ 0 h 1365548"/>
                <a:gd name="connsiteX0" fmla="*/ 0 w 1271353"/>
                <a:gd name="connsiteY0" fmla="*/ 0 h 1365783"/>
                <a:gd name="connsiteX1" fmla="*/ 1271353 w 1271353"/>
                <a:gd name="connsiteY1" fmla="*/ 0 h 1365783"/>
                <a:gd name="connsiteX2" fmla="*/ 1271353 w 1271353"/>
                <a:gd name="connsiteY2" fmla="*/ 1365548 h 1365783"/>
                <a:gd name="connsiteX3" fmla="*/ 925092 w 1271353"/>
                <a:gd name="connsiteY3" fmla="*/ 1308166 h 1365783"/>
                <a:gd name="connsiteX4" fmla="*/ 408917 w 1271353"/>
                <a:gd name="connsiteY4" fmla="*/ 1355980 h 1365783"/>
                <a:gd name="connsiteX5" fmla="*/ 0 w 1271353"/>
                <a:gd name="connsiteY5" fmla="*/ 1365548 h 1365783"/>
                <a:gd name="connsiteX6" fmla="*/ 0 w 1271353"/>
                <a:gd name="connsiteY6" fmla="*/ 0 h 136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353" h="1365783">
                  <a:moveTo>
                    <a:pt x="0" y="0"/>
                  </a:moveTo>
                  <a:lnTo>
                    <a:pt x="1271353" y="0"/>
                  </a:lnTo>
                  <a:lnTo>
                    <a:pt x="1271353" y="1365548"/>
                  </a:lnTo>
                  <a:cubicBezTo>
                    <a:pt x="1128278" y="1370227"/>
                    <a:pt x="1068167" y="1303487"/>
                    <a:pt x="925092" y="1308166"/>
                  </a:cubicBezTo>
                  <a:lnTo>
                    <a:pt x="408917" y="1355980"/>
                  </a:lnTo>
                  <a:cubicBezTo>
                    <a:pt x="355573" y="1287750"/>
                    <a:pt x="136306" y="1362359"/>
                    <a:pt x="0" y="13655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821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155190" y="1822387"/>
              <a:ext cx="890133" cy="829031"/>
            </a:xfrm>
            <a:prstGeom prst="round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rPr>
                <a:t>2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28" y="-45481"/>
            <a:ext cx="2336328" cy="1708727"/>
          </a:xfrm>
          <a:prstGeom prst="rect">
            <a:avLst/>
          </a:prstGeom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518CE6F-9B3D-93D6-C084-F66951877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57" y="1377910"/>
            <a:ext cx="2880927" cy="41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9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7797630" y="4469077"/>
            <a:ext cx="28871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các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hạt đếm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1384" y="793135"/>
            <a:ext cx="600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LÀM BÀN TÍNH BIỂU DIỄN SỐ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453786" y="2522137"/>
            <a:ext cx="1271353" cy="1365783"/>
            <a:chOff x="5964581" y="1596496"/>
            <a:chExt cx="1271353" cy="1365783"/>
          </a:xfrm>
        </p:grpSpPr>
        <p:sp>
          <p:nvSpPr>
            <p:cNvPr id="20" name="Rectangle 34">
              <a:extLst>
                <a:ext uri="{FF2B5EF4-FFF2-40B4-BE49-F238E27FC236}">
                  <a16:creationId xmlns:a16="http://schemas.microsoft.com/office/drawing/2014/main" id="{727AB63F-DB34-3CBD-1690-0D28436EF066}"/>
                </a:ext>
              </a:extLst>
            </p:cNvPr>
            <p:cNvSpPr/>
            <p:nvPr/>
          </p:nvSpPr>
          <p:spPr>
            <a:xfrm rot="20386697">
              <a:off x="5964581" y="1596496"/>
              <a:ext cx="1271353" cy="1365783"/>
            </a:xfrm>
            <a:custGeom>
              <a:avLst/>
              <a:gdLst>
                <a:gd name="connsiteX0" fmla="*/ 0 w 1271353"/>
                <a:gd name="connsiteY0" fmla="*/ 0 h 1365548"/>
                <a:gd name="connsiteX1" fmla="*/ 1271353 w 1271353"/>
                <a:gd name="connsiteY1" fmla="*/ 0 h 1365548"/>
                <a:gd name="connsiteX2" fmla="*/ 1271353 w 1271353"/>
                <a:gd name="connsiteY2" fmla="*/ 1365548 h 1365548"/>
                <a:gd name="connsiteX3" fmla="*/ 0 w 1271353"/>
                <a:gd name="connsiteY3" fmla="*/ 1365548 h 1365548"/>
                <a:gd name="connsiteX4" fmla="*/ 0 w 1271353"/>
                <a:gd name="connsiteY4" fmla="*/ 0 h 1365548"/>
                <a:gd name="connsiteX0" fmla="*/ 0 w 1271353"/>
                <a:gd name="connsiteY0" fmla="*/ 0 h 1365548"/>
                <a:gd name="connsiteX1" fmla="*/ 1271353 w 1271353"/>
                <a:gd name="connsiteY1" fmla="*/ 0 h 1365548"/>
                <a:gd name="connsiteX2" fmla="*/ 1271353 w 1271353"/>
                <a:gd name="connsiteY2" fmla="*/ 1365548 h 1365548"/>
                <a:gd name="connsiteX3" fmla="*/ 408917 w 1271353"/>
                <a:gd name="connsiteY3" fmla="*/ 1355980 h 1365548"/>
                <a:gd name="connsiteX4" fmla="*/ 0 w 1271353"/>
                <a:gd name="connsiteY4" fmla="*/ 1365548 h 1365548"/>
                <a:gd name="connsiteX5" fmla="*/ 0 w 1271353"/>
                <a:gd name="connsiteY5" fmla="*/ 0 h 1365548"/>
                <a:gd name="connsiteX0" fmla="*/ 0 w 1271353"/>
                <a:gd name="connsiteY0" fmla="*/ 0 h 1365548"/>
                <a:gd name="connsiteX1" fmla="*/ 1271353 w 1271353"/>
                <a:gd name="connsiteY1" fmla="*/ 0 h 1365548"/>
                <a:gd name="connsiteX2" fmla="*/ 1271353 w 1271353"/>
                <a:gd name="connsiteY2" fmla="*/ 1365548 h 1365548"/>
                <a:gd name="connsiteX3" fmla="*/ 408917 w 1271353"/>
                <a:gd name="connsiteY3" fmla="*/ 1355980 h 1365548"/>
                <a:gd name="connsiteX4" fmla="*/ 0 w 1271353"/>
                <a:gd name="connsiteY4" fmla="*/ 1365548 h 1365548"/>
                <a:gd name="connsiteX5" fmla="*/ 0 w 1271353"/>
                <a:gd name="connsiteY5" fmla="*/ 0 h 1365548"/>
                <a:gd name="connsiteX0" fmla="*/ 0 w 1271353"/>
                <a:gd name="connsiteY0" fmla="*/ 0 h 1365783"/>
                <a:gd name="connsiteX1" fmla="*/ 1271353 w 1271353"/>
                <a:gd name="connsiteY1" fmla="*/ 0 h 1365783"/>
                <a:gd name="connsiteX2" fmla="*/ 1271353 w 1271353"/>
                <a:gd name="connsiteY2" fmla="*/ 1365548 h 1365783"/>
                <a:gd name="connsiteX3" fmla="*/ 925092 w 1271353"/>
                <a:gd name="connsiteY3" fmla="*/ 1308166 h 1365783"/>
                <a:gd name="connsiteX4" fmla="*/ 408917 w 1271353"/>
                <a:gd name="connsiteY4" fmla="*/ 1355980 h 1365783"/>
                <a:gd name="connsiteX5" fmla="*/ 0 w 1271353"/>
                <a:gd name="connsiteY5" fmla="*/ 1365548 h 1365783"/>
                <a:gd name="connsiteX6" fmla="*/ 0 w 1271353"/>
                <a:gd name="connsiteY6" fmla="*/ 0 h 136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353" h="1365783">
                  <a:moveTo>
                    <a:pt x="0" y="0"/>
                  </a:moveTo>
                  <a:lnTo>
                    <a:pt x="1271353" y="0"/>
                  </a:lnTo>
                  <a:lnTo>
                    <a:pt x="1271353" y="1365548"/>
                  </a:lnTo>
                  <a:cubicBezTo>
                    <a:pt x="1128278" y="1370227"/>
                    <a:pt x="1068167" y="1303487"/>
                    <a:pt x="925092" y="1308166"/>
                  </a:cubicBezTo>
                  <a:lnTo>
                    <a:pt x="408917" y="1355980"/>
                  </a:lnTo>
                  <a:cubicBezTo>
                    <a:pt x="355573" y="1287750"/>
                    <a:pt x="136306" y="1362359"/>
                    <a:pt x="0" y="13655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821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155190" y="1822387"/>
              <a:ext cx="890133" cy="829031"/>
            </a:xfrm>
            <a:prstGeom prst="round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rPr>
                <a:t>3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28" y="-45481"/>
            <a:ext cx="2336328" cy="1708727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24FEC-D46A-4B24-4C02-9384EC4DB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250435" y="971829"/>
            <a:ext cx="3696569" cy="60027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98DB680-C59F-07D6-CB3F-3047C0F5A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92" y="2989607"/>
            <a:ext cx="2913697" cy="196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878AE30-8914-86C4-9860-3BC27976C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8115">
            <a:off x="3581535" y="2532053"/>
            <a:ext cx="3536952" cy="242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28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5383</TotalTime>
  <Words>675</Words>
  <Application>Microsoft Office PowerPoint</Application>
  <PresentationFormat>Widescreen</PresentationFormat>
  <Paragraphs>101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Times New Roman</vt:lpstr>
      <vt:lpstr>Calibri Light</vt:lpstr>
      <vt:lpstr>Calibri</vt:lpstr>
      <vt:lpstr>Dancing Script</vt:lpstr>
      <vt:lpstr>Roboto</vt:lpstr>
      <vt:lpstr>Roboto Black</vt:lpstr>
      <vt:lpstr>4_Office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Ronny Nguyễn</cp:lastModifiedBy>
  <cp:revision>295</cp:revision>
  <dcterms:created xsi:type="dcterms:W3CDTF">2023-04-01T23:44:56Z</dcterms:created>
  <dcterms:modified xsi:type="dcterms:W3CDTF">2025-01-07T05:47:16Z</dcterms:modified>
</cp:coreProperties>
</file>