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5" r:id="rId2"/>
    <p:sldId id="257" r:id="rId3"/>
    <p:sldId id="263" r:id="rId4"/>
    <p:sldId id="486" r:id="rId5"/>
    <p:sldId id="350" r:id="rId6"/>
    <p:sldId id="499" r:id="rId7"/>
    <p:sldId id="500" r:id="rId8"/>
    <p:sldId id="501" r:id="rId9"/>
    <p:sldId id="502" r:id="rId10"/>
    <p:sldId id="496" r:id="rId11"/>
    <p:sldId id="274" r:id="rId12"/>
    <p:sldId id="266" r:id="rId13"/>
    <p:sldId id="503" r:id="rId14"/>
    <p:sldId id="498" r:id="rId15"/>
    <p:sldId id="49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2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6765E-D27B-4247-8804-AFB1AEBAD7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D4A02-C0A4-433A-B1AE-2EB0FB16B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DE41E1-7DBE-4CBF-9F08-1350180F6B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834ED7-FA93-44C4-B662-8F3AF7495D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B4C3449-6BC3-46B8-BBDC-92674E4A75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4412" cy="3429000"/>
          </a:xfrm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EBF3775-B883-4B9C-A296-04F292B91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62C5-90A6-4553-8E46-DD780387A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8C1A1-37A9-49CD-AC20-0C1481C8C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1BE8C-0E34-4597-9CB2-9243ED46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49EF0-8E3B-4531-BE48-6CE6668BB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1ECCB-4BC4-4FE4-804C-0A3767B7D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D8462-80E5-4305-B771-6E6EF1243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D605F5-EB83-47F5-8FAB-B9C83417F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8B3E2-4978-4CD8-AF01-AE447CC0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3EAB7-5810-413B-BE2F-2EFDC82FF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A3837-3854-4340-A4CA-5BFD6DDB8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7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77F085-AF6C-4F52-B1D6-239FAA8CA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AEC3BB-561C-4121-AEBD-C0FCCAE04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69ACF-2068-40C0-B1A4-501057EC5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E9BA7-8181-489E-8905-44F7DCA7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BE85A-23BB-4216-ADF1-703C2BF22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9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4A38-C6E0-478C-9F36-56CE013CA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CE5A0-5280-44BD-B430-9C6E83822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B6C13-9945-43D2-A9F8-FA2936CE0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19E95-D7BE-4126-8F5A-268D5BE79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16CE2-C69C-47AD-AB2C-1D871309E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7B289-57C5-48E7-A344-A69DD13AA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765DB-CCE6-440B-83B7-4A5E468F5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E6B99-62EF-469E-8011-1F3AEF37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A7C39-5CA0-4961-BA4C-A94E67D8A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95C3F-51CE-49DF-8439-C6E6CF5B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4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037AC-5DE4-4999-B9B0-25A67A658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2D64B-FE02-454B-8619-68A6982C67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7619A-8FCE-4A3E-B36C-BECED3B91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55888-FC55-49A1-93E2-85B3E5BC6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6FCDB6-79BB-4FEC-96C6-D85AB59CA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199F3-4146-48DE-8A32-59B0C904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8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31410-3451-4E48-9A9F-0BBA5AC9E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D1B40-C2E1-44B0-9D7E-6C79749D4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7D2322-1182-40A6-8EA5-338368C74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2A4B5-2351-45F5-9B9C-E7B3837F58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1657B-E859-45F9-B0FB-913694FA8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F56883-17B6-4ADE-9891-BA0D5F53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D5847F-0C89-4337-B13B-1F5C65CD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6FB88F-532F-4C3F-9122-932B7498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0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450BA-CE65-4FC2-85AB-86F67F122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5F7111-C257-49AC-A41C-3CDD8A0E5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B23E45-C4E2-4F8D-AC60-A4E769433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03A6F-73A1-4932-9B3D-74697883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6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F2DFB9-56D2-4798-A303-06675613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716DC9-4EA9-4819-81DF-BCDFAB07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357A8-CBFA-41CB-B334-69E7B99F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2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B800-0641-4E3F-9063-EAC9B861E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C8CF2-67D0-49C7-8276-5ED5C57C1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9E0B1C-32E5-43A5-9FE2-EA6B2BAF4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B7397E-CCBA-4342-9063-418E7004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3C6FC-54CD-4A17-9BD7-BC8AE23F7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4497-9215-489C-A805-62528841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4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F9BE0-1489-4272-91DC-4EB01F74B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F564A2-F56E-48C7-A763-9181ED092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283F61-77BA-48BE-B7D3-E8FE236DA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4C72D-CE4D-4E52-89ED-3F2EC7FE9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7EA3C-C18B-4E9A-9AA0-27258CEDC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EB816-7AFC-4D54-BE1E-CC9AC6F5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3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8ECB4E-85A3-4A4C-9429-8891C64B5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77E75-B8B9-444C-833E-A31F49D92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4932F-7F2C-4092-94AC-F5D6E0C24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7873D-9B4F-4F05-80D5-434AE2CD3DC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CB9A1-6326-4A9C-BF51-E50E9B02A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8A81A-EA80-4639-B5B5-DD6517E4DC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D8E7D-36FD-47F6-99CC-03B37553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0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a%20Nhac\ca%20nhac1\nhac%20thieu%20nhi\phuc%20vu%20giao%20an\lopchung%20minhd1.MP3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8" name="WordArt 21">
            <a:extLst>
              <a:ext uri="{FF2B5EF4-FFF2-40B4-BE49-F238E27FC236}">
                <a16:creationId xmlns:a16="http://schemas.microsoft.com/office/drawing/2014/main" id="{CD0D905B-8F82-4FCE-B399-F9FF9144CE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92375" y="-334963"/>
            <a:ext cx="7308850" cy="44751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endParaRPr lang="en-US" sz="4000" b="1" kern="10" dirty="0">
              <a:ln w="9525" cap="rnd">
                <a:solidFill>
                  <a:srgbClr val="00FF00"/>
                </a:solidFill>
                <a:prstDash val="sysDot"/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10" dirty="0" err="1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kern="10" dirty="0">
                <a:ln w="9525" cap="rnd">
                  <a:solidFill>
                    <a:srgbClr val="00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1/1</a:t>
            </a:r>
            <a:endParaRPr lang="en-US" sz="4000" b="1" kern="10" dirty="0">
              <a:ln w="9525" cap="rnd">
                <a:solidFill>
                  <a:srgbClr val="00FF00"/>
                </a:solidFill>
                <a:prstDash val="sysDot"/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89" name="Picture 5" descr="POINSET2">
            <a:extLst>
              <a:ext uri="{FF2B5EF4-FFF2-40B4-BE49-F238E27FC236}">
                <a16:creationId xmlns:a16="http://schemas.microsoft.com/office/drawing/2014/main" id="{0E10CE39-31AB-422D-A49A-4404C77D4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1401763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0" name="Picture 7" descr="POINSET2">
            <a:extLst>
              <a:ext uri="{FF2B5EF4-FFF2-40B4-BE49-F238E27FC236}">
                <a16:creationId xmlns:a16="http://schemas.microsoft.com/office/drawing/2014/main" id="{7F58CC89-59ED-49C2-941A-FD7CB15394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891588" y="150813"/>
            <a:ext cx="195897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1" name="Picture 4" descr="POINSET3">
            <a:extLst>
              <a:ext uri="{FF2B5EF4-FFF2-40B4-BE49-F238E27FC236}">
                <a16:creationId xmlns:a16="http://schemas.microsoft.com/office/drawing/2014/main" id="{EB7F28FA-E62B-4E5D-A7E6-628FF9E1E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4514851"/>
            <a:ext cx="2000250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2" name="Picture 6">
            <a:extLst>
              <a:ext uri="{FF2B5EF4-FFF2-40B4-BE49-F238E27FC236}">
                <a16:creationId xmlns:a16="http://schemas.microsoft.com/office/drawing/2014/main" id="{84E5C06D-2552-4CFE-817C-145C6AE9F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4699000"/>
            <a:ext cx="22002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4" name="WordArt 30">
            <a:extLst>
              <a:ext uri="{FF2B5EF4-FFF2-40B4-BE49-F238E27FC236}">
                <a16:creationId xmlns:a16="http://schemas.microsoft.com/office/drawing/2014/main" id="{2CBB0A7C-D18F-41C1-9C44-C0EFF5AA3E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19539" y="3506788"/>
            <a:ext cx="4389437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Tiếng Việt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96" name="WordArt 32">
            <a:extLst>
              <a:ext uri="{FF2B5EF4-FFF2-40B4-BE49-F238E27FC236}">
                <a16:creationId xmlns:a16="http://schemas.microsoft.com/office/drawing/2014/main" id="{0C3724D1-AA72-4ADF-8737-6194BC9D163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74938" y="4945063"/>
            <a:ext cx="7067550" cy="933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 thực hiện: </a:t>
            </a:r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57" descr="Borboleta_47">
            <a:extLst>
              <a:ext uri="{FF2B5EF4-FFF2-40B4-BE49-F238E27FC236}">
                <a16:creationId xmlns:a16="http://schemas.microsoft.com/office/drawing/2014/main" id="{A802DA31-7A15-49AA-8CDD-6E5A858C585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10013">
            <a:off x="1996282" y="813594"/>
            <a:ext cx="141287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7" descr="Borboleta_47">
            <a:extLst>
              <a:ext uri="{FF2B5EF4-FFF2-40B4-BE49-F238E27FC236}">
                <a16:creationId xmlns:a16="http://schemas.microsoft.com/office/drawing/2014/main" id="{0409D5F0-AAFA-4795-A19E-5D03AFCDF68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12744">
            <a:off x="8744745" y="750095"/>
            <a:ext cx="1474787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6872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í hiệu sách - viết">
            <a:extLst>
              <a:ext uri="{FF2B5EF4-FFF2-40B4-BE49-F238E27FC236}">
                <a16:creationId xmlns:a16="http://schemas.microsoft.com/office/drawing/2014/main" id="{ED60B121-A2AD-4B46-8852-F1125A3359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3319" y="3089214"/>
            <a:ext cx="2011680" cy="21424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B810BEB-1110-4944-95B4-F3AF9C798ACC}"/>
              </a:ext>
            </a:extLst>
          </p:cNvPr>
          <p:cNvSpPr txBox="1"/>
          <p:nvPr/>
        </p:nvSpPr>
        <p:spPr>
          <a:xfrm>
            <a:off x="1971413" y="402672"/>
            <a:ext cx="8430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Thứ </a:t>
            </a:r>
            <a:r>
              <a:rPr lang="en-US" sz="3200" dirty="0" err="1">
                <a:latin typeface="Arial-SGK-TV" pitchFamily="2" charset="0"/>
                <a:cs typeface="Arial-SGK-TV" pitchFamily="2" charset="0"/>
              </a:rPr>
              <a:t>ba</a:t>
            </a:r>
            <a:r>
              <a:rPr lang="en-US" sz="32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vi-VN" sz="3200" dirty="0">
                <a:latin typeface="Arial-SGK-TV" pitchFamily="2" charset="0"/>
                <a:cs typeface="Arial-SGK-TV" pitchFamily="2" charset="0"/>
              </a:rPr>
              <a:t>ngày </a:t>
            </a:r>
            <a:r>
              <a:rPr lang="en-US" sz="3200" dirty="0">
                <a:latin typeface="Arial-SGK-TV" pitchFamily="2" charset="0"/>
                <a:cs typeface="Arial-SGK-TV" pitchFamily="2" charset="0"/>
              </a:rPr>
              <a:t>…</a:t>
            </a:r>
            <a:r>
              <a:rPr lang="vi-VN" sz="3200" dirty="0">
                <a:latin typeface="Arial-SGK-TV" pitchFamily="2" charset="0"/>
                <a:cs typeface="Arial-SGK-TV" pitchFamily="2" charset="0"/>
              </a:rPr>
              <a:t> tháng 12 năm 2020</a:t>
            </a:r>
          </a:p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Tiếng việt</a:t>
            </a:r>
            <a:endParaRPr lang="en-US" sz="32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7787D5-5A90-496D-AE81-6BADD85D9511}"/>
              </a:ext>
            </a:extLst>
          </p:cNvPr>
          <p:cNvSpPr txBox="1"/>
          <p:nvPr/>
        </p:nvSpPr>
        <p:spPr>
          <a:xfrm>
            <a:off x="260058" y="1325461"/>
            <a:ext cx="1465038" cy="240065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B</a:t>
            </a:r>
          </a:p>
        </p:txBody>
      </p:sp>
      <p:sp>
        <p:nvSpPr>
          <p:cNvPr id="7" name="Google Shape;1;p1">
            <a:extLst>
              <a:ext uri="{FF2B5EF4-FFF2-40B4-BE49-F238E27FC236}">
                <a16:creationId xmlns:a16="http://schemas.microsoft.com/office/drawing/2014/main" id="{C2C57C40-3F13-4A12-B409-C9E77DCF9D12}"/>
              </a:ext>
            </a:extLst>
          </p:cNvPr>
          <p:cNvSpPr txBox="1">
            <a:spLocks/>
          </p:cNvSpPr>
          <p:nvPr/>
        </p:nvSpPr>
        <p:spPr>
          <a:xfrm>
            <a:off x="2789340" y="1725857"/>
            <a:ext cx="6795082" cy="781964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iêt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yêt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uôt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ươt</a:t>
            </a:r>
            <a:endParaRPr lang="en-GB" sz="6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-SGK-TV" pitchFamily="2" charset="0"/>
              <a:ea typeface="Arial-Rounded" panose="020B0500000000000000" pitchFamily="34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2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256" y="1895261"/>
            <a:ext cx="9221487" cy="306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573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81D18F7-CC8C-4052-9727-D8198D850C58}"/>
              </a:ext>
            </a:extLst>
          </p:cNvPr>
          <p:cNvSpPr txBox="1"/>
          <p:nvPr/>
        </p:nvSpPr>
        <p:spPr>
          <a:xfrm>
            <a:off x="2009163" y="65882"/>
            <a:ext cx="8430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Thứ </a:t>
            </a:r>
            <a:r>
              <a:rPr lang="en-US" sz="3200" dirty="0" err="1">
                <a:latin typeface="Arial-SGK-TV" pitchFamily="2" charset="0"/>
                <a:cs typeface="Arial-SGK-TV" pitchFamily="2" charset="0"/>
              </a:rPr>
              <a:t>ba</a:t>
            </a:r>
            <a:r>
              <a:rPr lang="vi-VN" sz="3200" dirty="0">
                <a:latin typeface="Arial-SGK-TV" pitchFamily="2" charset="0"/>
                <a:cs typeface="Arial-SGK-TV" pitchFamily="2" charset="0"/>
              </a:rPr>
              <a:t> ngày 16 tháng 12 năm 2020</a:t>
            </a:r>
          </a:p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Tiếng việt</a:t>
            </a:r>
            <a:endParaRPr lang="en-US" sz="32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Google Shape;1;p1">
            <a:extLst>
              <a:ext uri="{FF2B5EF4-FFF2-40B4-BE49-F238E27FC236}">
                <a16:creationId xmlns:a16="http://schemas.microsoft.com/office/drawing/2014/main" id="{C2C57C40-3F13-4A12-B409-C9E77DCF9D12}"/>
              </a:ext>
            </a:extLst>
          </p:cNvPr>
          <p:cNvSpPr txBox="1">
            <a:spLocks/>
          </p:cNvSpPr>
          <p:nvPr/>
        </p:nvSpPr>
        <p:spPr>
          <a:xfrm>
            <a:off x="2918696" y="1042315"/>
            <a:ext cx="6795082" cy="781964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iêt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yêt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uôt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ươt</a:t>
            </a:r>
            <a:endParaRPr lang="en-GB" sz="6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-SGK-TV" pitchFamily="2" charset="0"/>
              <a:ea typeface="Arial-Rounded" panose="020B0500000000000000" pitchFamily="34" charset="0"/>
              <a:cs typeface="Arial-SGK-TV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DDEA45-17DD-4523-BC98-906A30124304}"/>
              </a:ext>
            </a:extLst>
          </p:cNvPr>
          <p:cNvSpPr txBox="1"/>
          <p:nvPr/>
        </p:nvSpPr>
        <p:spPr>
          <a:xfrm>
            <a:off x="3456953" y="871676"/>
            <a:ext cx="18079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iê</a:t>
            </a:r>
            <a:r>
              <a:rPr lang="en-US" sz="60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1761086-A4F1-4B77-B656-7378C7B71201}"/>
              </a:ext>
            </a:extLst>
          </p:cNvPr>
          <p:cNvGrpSpPr/>
          <p:nvPr/>
        </p:nvGrpSpPr>
        <p:grpSpPr>
          <a:xfrm>
            <a:off x="3794160" y="1824279"/>
            <a:ext cx="5044153" cy="2352342"/>
            <a:chOff x="4288055" y="2382449"/>
            <a:chExt cx="3489158" cy="2352342"/>
          </a:xfrm>
          <a:solidFill>
            <a:srgbClr val="F9B6F7"/>
          </a:solidFill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CFE0695-087E-4BC4-A67F-F72B9C0E2917}"/>
                </a:ext>
              </a:extLst>
            </p:cNvPr>
            <p:cNvSpPr txBox="1"/>
            <p:nvPr/>
          </p:nvSpPr>
          <p:spPr>
            <a:xfrm>
              <a:off x="4288055" y="3590331"/>
              <a:ext cx="3489158" cy="1144460"/>
            </a:xfrm>
            <a:prstGeom prst="rect">
              <a:avLst/>
            </a:prstGeom>
            <a:grpFill/>
            <a:ln>
              <a:solidFill>
                <a:srgbClr val="C4FFAD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600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684D6F0-ADAA-4509-9016-466C2545E683}"/>
                </a:ext>
              </a:extLst>
            </p:cNvPr>
            <p:cNvSpPr/>
            <p:nvPr/>
          </p:nvSpPr>
          <p:spPr>
            <a:xfrm>
              <a:off x="6096000" y="2382449"/>
              <a:ext cx="1681213" cy="1046551"/>
            </a:xfrm>
            <a:prstGeom prst="rect">
              <a:avLst/>
            </a:prstGeom>
            <a:grpFill/>
            <a:ln>
              <a:solidFill>
                <a:srgbClr val="BFFB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 err="1">
                  <a:solidFill>
                    <a:srgbClr val="FF0000"/>
                  </a:solidFill>
                  <a:latin typeface="Arial-SGK-TV" pitchFamily="2" charset="0"/>
                  <a:cs typeface="Arial-SGK-TV" pitchFamily="2" charset="0"/>
                </a:rPr>
                <a:t>iêt</a:t>
              </a:r>
              <a:endParaRPr lang="en-US" sz="6000" dirty="0">
                <a:solidFill>
                  <a:srgbClr val="FF0000"/>
                </a:solidFill>
                <a:latin typeface="VNI-Avo" pitchFamily="2" charset="0"/>
                <a:cs typeface="Arial-SGK-TV" pitchFamily="2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EFB9A2A-F706-49F6-8585-3477BA624521}"/>
                </a:ext>
              </a:extLst>
            </p:cNvPr>
            <p:cNvSpPr/>
            <p:nvPr/>
          </p:nvSpPr>
          <p:spPr>
            <a:xfrm>
              <a:off x="4288055" y="2415154"/>
              <a:ext cx="1681213" cy="1046551"/>
            </a:xfrm>
            <a:prstGeom prst="rect">
              <a:avLst/>
            </a:prstGeom>
            <a:grpFill/>
            <a:ln>
              <a:solidFill>
                <a:srgbClr val="BFFB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57E1DD4-1BDD-42AF-B415-2212A234A1BF}"/>
              </a:ext>
            </a:extLst>
          </p:cNvPr>
          <p:cNvSpPr txBox="1"/>
          <p:nvPr/>
        </p:nvSpPr>
        <p:spPr>
          <a:xfrm>
            <a:off x="4481610" y="1814941"/>
            <a:ext cx="1055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ch</a:t>
            </a:r>
            <a:endParaRPr lang="en-US" sz="6000" dirty="0">
              <a:latin typeface="VNI-Avo" pitchFamily="2" charset="0"/>
              <a:cs typeface="Arial-SGK-TV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-241427" y="3176498"/>
            <a:ext cx="42352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chiết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cành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741424" y="3176498"/>
            <a:ext cx="1499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iê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2D39A30-9609-4B7C-960F-ADD20AC29639}"/>
              </a:ext>
            </a:extLst>
          </p:cNvPr>
          <p:cNvGrpSpPr/>
          <p:nvPr/>
        </p:nvGrpSpPr>
        <p:grpSpPr>
          <a:xfrm>
            <a:off x="4782443" y="3095754"/>
            <a:ext cx="3557204" cy="1038867"/>
            <a:chOff x="5500974" y="3481879"/>
            <a:chExt cx="1842088" cy="103886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9888347-41E1-44F5-8C47-494EFEBB0739}"/>
                </a:ext>
              </a:extLst>
            </p:cNvPr>
            <p:cNvSpPr txBox="1"/>
            <p:nvPr/>
          </p:nvSpPr>
          <p:spPr>
            <a:xfrm>
              <a:off x="5500974" y="3481879"/>
              <a:ext cx="15563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 err="1">
                  <a:latin typeface="Arial-SGK-TV" pitchFamily="2" charset="0"/>
                  <a:cs typeface="Arial-SGK-TV" pitchFamily="2" charset="0"/>
                </a:rPr>
                <a:t>chiết</a:t>
              </a:r>
              <a:endParaRPr lang="en-US" sz="6000" dirty="0">
                <a:latin typeface="VNI-Avo" pitchFamily="2" charset="0"/>
                <a:cs typeface="Arial-SGK-TV" pitchFamily="2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095F184-51CD-4AEE-83D1-1337A9912F4E}"/>
                </a:ext>
              </a:extLst>
            </p:cNvPr>
            <p:cNvSpPr txBox="1"/>
            <p:nvPr/>
          </p:nvSpPr>
          <p:spPr>
            <a:xfrm>
              <a:off x="6237635" y="3505083"/>
              <a:ext cx="11054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6000" dirty="0">
                  <a:solidFill>
                    <a:srgbClr val="FF0000"/>
                  </a:solidFill>
                  <a:latin typeface="Arial-SGK-TV" pitchFamily="2" charset="0"/>
                  <a:cs typeface="Arial-SGK-TV" pitchFamily="2" charset="0"/>
                </a:rPr>
                <a:t>iê</a:t>
              </a:r>
              <a:r>
                <a:rPr lang="en-US" sz="6000" dirty="0">
                  <a:solidFill>
                    <a:srgbClr val="FF0000"/>
                  </a:solidFill>
                  <a:latin typeface="Arial-SGK-TV" pitchFamily="2" charset="0"/>
                  <a:cs typeface="Arial-SGK-TV" pitchFamily="2" charset="0"/>
                </a:rPr>
                <a:t>t</a:t>
              </a:r>
            </a:p>
          </p:txBody>
        </p:sp>
      </p:grpSp>
      <p:pic>
        <p:nvPicPr>
          <p:cNvPr id="19" name="Kí hiệu sách - đọc">
            <a:extLst>
              <a:ext uri="{FF2B5EF4-FFF2-40B4-BE49-F238E27FC236}">
                <a16:creationId xmlns:a16="http://schemas.microsoft.com/office/drawing/2014/main" id="{753A0432-81AD-4727-883E-58D840163C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728" y="907952"/>
            <a:ext cx="921738" cy="9069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64" y="1866858"/>
            <a:ext cx="2200582" cy="122889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53910" y="5842337"/>
            <a:ext cx="5023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chuột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vi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tính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1135525" y="5842337"/>
            <a:ext cx="17784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uôt</a:t>
            </a:r>
            <a:endParaRPr lang="en-US" sz="60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23" y="4232307"/>
            <a:ext cx="1619476" cy="126700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8252084" y="3486261"/>
            <a:ext cx="5023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yết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hầu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9333282" y="3486034"/>
            <a:ext cx="17784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y</a:t>
            </a:r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ê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206" y="1462890"/>
            <a:ext cx="1962247" cy="180004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7283813" y="5657032"/>
            <a:ext cx="5023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cầu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trượt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10015987" y="5657031"/>
            <a:ext cx="17784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ươt</a:t>
            </a:r>
            <a:endParaRPr lang="en-US" sz="60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282" y="4354006"/>
            <a:ext cx="2162477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030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E5963ADE-F5B5-4A3F-A9B5-7C158135E55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95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3" name="WordArt 9">
            <a:extLst>
              <a:ext uri="{FF2B5EF4-FFF2-40B4-BE49-F238E27FC236}">
                <a16:creationId xmlns:a16="http://schemas.microsoft.com/office/drawing/2014/main" id="{D4FA874A-29D5-4CFC-A813-C723B0D9F9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381000"/>
            <a:ext cx="8077200" cy="2286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 CHÚC CÁC THẦY CÔ VUI, KHOẺ,  HẠNH PHÚC </a:t>
            </a:r>
          </a:p>
        </p:txBody>
      </p:sp>
      <p:sp>
        <p:nvSpPr>
          <p:cNvPr id="16394" name="WordArt 10">
            <a:extLst>
              <a:ext uri="{FF2B5EF4-FFF2-40B4-BE49-F238E27FC236}">
                <a16:creationId xmlns:a16="http://schemas.microsoft.com/office/drawing/2014/main" id="{05D501CA-6542-49A8-AEAC-60E2F684C6B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2133600"/>
            <a:ext cx="8153400" cy="18288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FF66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 ,HỌC GIỎI</a:t>
            </a:r>
          </a:p>
        </p:txBody>
      </p:sp>
      <p:pic>
        <p:nvPicPr>
          <p:cNvPr id="9221" name="Picture 11" descr="ANIME">
            <a:extLst>
              <a:ext uri="{FF2B5EF4-FFF2-40B4-BE49-F238E27FC236}">
                <a16:creationId xmlns:a16="http://schemas.microsoft.com/office/drawing/2014/main" id="{4E8D35C2-C356-4DD1-9F0A-6161FEA539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49080">
            <a:off x="7162800" y="4876801"/>
            <a:ext cx="1676400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3" descr="ANIME">
            <a:extLst>
              <a:ext uri="{FF2B5EF4-FFF2-40B4-BE49-F238E27FC236}">
                <a16:creationId xmlns:a16="http://schemas.microsoft.com/office/drawing/2014/main" id="{343F3901-F0DF-4FF8-8CF6-F4F8EA0A4DC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48455">
            <a:off x="3962400" y="4876801"/>
            <a:ext cx="1676400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8" name="Text Box 14">
            <a:extLst>
              <a:ext uri="{FF2B5EF4-FFF2-40B4-BE49-F238E27FC236}">
                <a16:creationId xmlns:a16="http://schemas.microsoft.com/office/drawing/2014/main" id="{4F3D550F-6DC1-4D9E-94AF-56518B41F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95800"/>
            <a:ext cx="762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900">
                <a:latin typeface=".VnAvant" panose="020B7200000000000000" pitchFamily="34" charset="0"/>
              </a:rPr>
              <a:t>.</a:t>
            </a:r>
          </a:p>
        </p:txBody>
      </p:sp>
      <p:pic>
        <p:nvPicPr>
          <p:cNvPr id="9224" name="Picture 15" descr="Hoa hong">
            <a:extLst>
              <a:ext uri="{FF2B5EF4-FFF2-40B4-BE49-F238E27FC236}">
                <a16:creationId xmlns:a16="http://schemas.microsoft.com/office/drawing/2014/main" id="{9D809FF7-3156-4852-9FDE-4B24FA9B444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4648200"/>
            <a:ext cx="1600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9">
            <a:extLst>
              <a:ext uri="{FF2B5EF4-FFF2-40B4-BE49-F238E27FC236}">
                <a16:creationId xmlns:a16="http://schemas.microsoft.com/office/drawing/2014/main" id="{FC95FC36-1905-45E3-AE25-89ED5CDB0E9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3695700"/>
            <a:ext cx="2462213" cy="31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>
            <a:extLst>
              <a:ext uri="{FF2B5EF4-FFF2-40B4-BE49-F238E27FC236}">
                <a16:creationId xmlns:a16="http://schemas.microsoft.com/office/drawing/2014/main" id="{41F9FFB6-F596-425A-A6AA-C021EAAC00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2422525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lopchung minhd1.MP3">
            <a:hlinkClick r:id="" action="ppaction://media"/>
            <a:extLst>
              <a:ext uri="{FF2B5EF4-FFF2-40B4-BE49-F238E27FC236}">
                <a16:creationId xmlns:a16="http://schemas.microsoft.com/office/drawing/2014/main" id="{CA53E788-CE37-49E4-ACE8-5AAEDCA0AA5A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44094" fill="hold"/>
                                        <p:tgtEl>
                                          <p:spTgt spid="92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8"/>
                </p:tgtEl>
              </p:cMediaNode>
            </p:audio>
          </p:childTnLst>
        </p:cTn>
      </p:par>
    </p:tnLst>
    <p:bldLst>
      <p:bldP spid="16398" grpId="0"/>
      <p:bldP spid="1639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468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1C06F2-AD99-4854-9744-F0549D35FE0B}"/>
              </a:ext>
            </a:extLst>
          </p:cNvPr>
          <p:cNvSpPr txBox="1"/>
          <p:nvPr/>
        </p:nvSpPr>
        <p:spPr>
          <a:xfrm>
            <a:off x="1084306" y="976667"/>
            <a:ext cx="2970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uông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1C06F2-AD99-4854-9744-F0549D35FE0B}"/>
              </a:ext>
            </a:extLst>
          </p:cNvPr>
          <p:cNvSpPr txBox="1"/>
          <p:nvPr/>
        </p:nvSpPr>
        <p:spPr>
          <a:xfrm>
            <a:off x="-390739" y="2944988"/>
            <a:ext cx="50585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>
                <a:latin typeface="Arial-SGK-TV" pitchFamily="2" charset="0"/>
                <a:cs typeface="Arial-SGK-TV" pitchFamily="2" charset="0"/>
              </a:rPr>
              <a:t>muống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D54844-9525-4AE9-B165-BA5A1F99CAFF}"/>
              </a:ext>
            </a:extLst>
          </p:cNvPr>
          <p:cNvSpPr txBox="1"/>
          <p:nvPr/>
        </p:nvSpPr>
        <p:spPr>
          <a:xfrm>
            <a:off x="3816988" y="2286566"/>
            <a:ext cx="42194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thầy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thuốc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C55B9A-8042-49BF-ABF3-695A227BB417}"/>
              </a:ext>
            </a:extLst>
          </p:cNvPr>
          <p:cNvSpPr txBox="1"/>
          <p:nvPr/>
        </p:nvSpPr>
        <p:spPr>
          <a:xfrm>
            <a:off x="7613421" y="2944988"/>
            <a:ext cx="50585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lược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vàng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7787D5-5A90-496D-AE81-6BADD85D9511}"/>
              </a:ext>
            </a:extLst>
          </p:cNvPr>
          <p:cNvSpPr txBox="1"/>
          <p:nvPr/>
        </p:nvSpPr>
        <p:spPr>
          <a:xfrm>
            <a:off x="5949605" y="3856313"/>
            <a:ext cx="1465038" cy="240065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1C06F2-AD99-4854-9744-F0549D35FE0B}"/>
              </a:ext>
            </a:extLst>
          </p:cNvPr>
          <p:cNvSpPr txBox="1"/>
          <p:nvPr/>
        </p:nvSpPr>
        <p:spPr>
          <a:xfrm>
            <a:off x="3941270" y="976667"/>
            <a:ext cx="2970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ương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1C06F2-AD99-4854-9744-F0549D35FE0B}"/>
              </a:ext>
            </a:extLst>
          </p:cNvPr>
          <p:cNvSpPr txBox="1"/>
          <p:nvPr/>
        </p:nvSpPr>
        <p:spPr>
          <a:xfrm>
            <a:off x="7315534" y="976666"/>
            <a:ext cx="2970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chuông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41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6" grpId="0"/>
      <p:bldP spid="6" grpId="1"/>
      <p:bldP spid="7" grpId="0"/>
      <p:bldP spid="7" grpId="1"/>
      <p:bldP spid="8" grpId="0" animBg="1"/>
      <p:bldP spid="9" grpId="0"/>
      <p:bldP spid="9" grpId="1"/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BF30A96-1A21-4049-83F0-1BAA3810D082}"/>
              </a:ext>
            </a:extLst>
          </p:cNvPr>
          <p:cNvGrpSpPr/>
          <p:nvPr/>
        </p:nvGrpSpPr>
        <p:grpSpPr>
          <a:xfrm>
            <a:off x="1640541" y="4551280"/>
            <a:ext cx="7311036" cy="1741045"/>
            <a:chOff x="3656478" y="207035"/>
            <a:chExt cx="7311036" cy="1741045"/>
          </a:xfrm>
        </p:grpSpPr>
        <p:sp>
          <p:nvSpPr>
            <p:cNvPr id="6" name="Rounded Rectangle 4">
              <a:extLst>
                <a:ext uri="{FF2B5EF4-FFF2-40B4-BE49-F238E27FC236}">
                  <a16:creationId xmlns:a16="http://schemas.microsoft.com/office/drawing/2014/main" id="{98DD9916-93D7-4CB8-AB85-ACEAB55B0C92}"/>
                </a:ext>
              </a:extLst>
            </p:cNvPr>
            <p:cNvSpPr/>
            <p:nvPr/>
          </p:nvSpPr>
          <p:spPr>
            <a:xfrm>
              <a:off x="6417499" y="1139390"/>
              <a:ext cx="4550015" cy="808690"/>
            </a:xfrm>
            <a:prstGeom prst="roundRect">
              <a:avLst/>
            </a:prstGeom>
            <a:solidFill>
              <a:srgbClr val="FFFFFF"/>
            </a:solidFill>
            <a:ln w="25400" cap="flat" cmpd="sng" algn="ctr">
              <a:solidFill>
                <a:srgbClr val="FF9933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53">
                <a:buClr>
                  <a:srgbClr val="000000"/>
                </a:buClr>
                <a:defRPr/>
              </a:pPr>
              <a:r>
                <a:rPr lang="en-US" sz="4400" kern="0" dirty="0" err="1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chiết</a:t>
              </a:r>
              <a:r>
                <a:rPr lang="en-US" sz="4400" kern="0" dirty="0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 </a:t>
              </a:r>
              <a:r>
                <a:rPr lang="en-US" sz="4400" kern="0" dirty="0" err="1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cành</a:t>
              </a:r>
              <a:endParaRPr lang="en-US" sz="4400" kern="0" dirty="0">
                <a:solidFill>
                  <a:srgbClr val="000000"/>
                </a:solidFill>
                <a:latin typeface="Arial-SGK-TV" pitchFamily="2" charset="0"/>
                <a:cs typeface="Arial-SGK-TV" pitchFamily="2" charset="0"/>
                <a:sym typeface="Arial"/>
              </a:endParaRP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001E098-08D2-4D2F-A6C5-F3876ED8CEE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56478" y="207035"/>
              <a:ext cx="3120607" cy="948567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BFEAB61-0813-4ACC-A8F8-A150BCE68D69}"/>
              </a:ext>
            </a:extLst>
          </p:cNvPr>
          <p:cNvGrpSpPr/>
          <p:nvPr/>
        </p:nvGrpSpPr>
        <p:grpSpPr>
          <a:xfrm>
            <a:off x="6642847" y="473170"/>
            <a:ext cx="4617461" cy="1436312"/>
            <a:chOff x="7721166" y="-590979"/>
            <a:chExt cx="5969061" cy="1436312"/>
          </a:xfrm>
        </p:grpSpPr>
        <p:sp>
          <p:nvSpPr>
            <p:cNvPr id="10" name="Rounded Rectangle 4">
              <a:extLst>
                <a:ext uri="{FF2B5EF4-FFF2-40B4-BE49-F238E27FC236}">
                  <a16:creationId xmlns:a16="http://schemas.microsoft.com/office/drawing/2014/main" id="{BEF4729A-CAAC-4DC7-A00F-96E3B738A78C}"/>
                </a:ext>
              </a:extLst>
            </p:cNvPr>
            <p:cNvSpPr/>
            <p:nvPr/>
          </p:nvSpPr>
          <p:spPr>
            <a:xfrm>
              <a:off x="7721166" y="-590979"/>
              <a:ext cx="5969061" cy="808690"/>
            </a:xfrm>
            <a:prstGeom prst="roundRect">
              <a:avLst/>
            </a:prstGeom>
            <a:solidFill>
              <a:srgbClr val="FFFFFF"/>
            </a:solidFill>
            <a:ln w="25400" cap="flat" cmpd="sng" algn="ctr">
              <a:solidFill>
                <a:srgbClr val="FF9933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53">
                <a:buClr>
                  <a:srgbClr val="000000"/>
                </a:buClr>
                <a:defRPr/>
              </a:pPr>
              <a:r>
                <a:rPr lang="en-US" sz="4400" kern="0" dirty="0" err="1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chuột</a:t>
              </a:r>
              <a:r>
                <a:rPr lang="en-US" sz="4400" kern="0" dirty="0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 vi </a:t>
              </a:r>
              <a:r>
                <a:rPr lang="en-US" sz="4400" kern="0" dirty="0" err="1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tính</a:t>
              </a:r>
              <a:endParaRPr lang="en-US" sz="4400" kern="0" dirty="0">
                <a:solidFill>
                  <a:srgbClr val="000000"/>
                </a:solidFill>
                <a:latin typeface="Arial-SGK-TV" pitchFamily="2" charset="0"/>
                <a:cs typeface="Arial-SGK-TV" pitchFamily="2" charset="0"/>
                <a:sym typeface="Arial"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4B58AA9-355B-4065-9D06-EF9844D67442}"/>
                </a:ext>
              </a:extLst>
            </p:cNvPr>
            <p:cNvCxnSpPr>
              <a:cxnSpLocks/>
            </p:cNvCxnSpPr>
            <p:nvPr/>
          </p:nvCxnSpPr>
          <p:spPr>
            <a:xfrm>
              <a:off x="12223418" y="217711"/>
              <a:ext cx="1042993" cy="627622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2676F71-21A4-495E-8A57-9530DC6B4B29}"/>
              </a:ext>
            </a:extLst>
          </p:cNvPr>
          <p:cNvGrpSpPr/>
          <p:nvPr/>
        </p:nvGrpSpPr>
        <p:grpSpPr>
          <a:xfrm>
            <a:off x="4651116" y="2595282"/>
            <a:ext cx="4550015" cy="2345962"/>
            <a:chOff x="6667053" y="-2138928"/>
            <a:chExt cx="4550015" cy="2345962"/>
          </a:xfrm>
        </p:grpSpPr>
        <p:sp>
          <p:nvSpPr>
            <p:cNvPr id="15" name="Rounded Rectangle 4">
              <a:extLst>
                <a:ext uri="{FF2B5EF4-FFF2-40B4-BE49-F238E27FC236}">
                  <a16:creationId xmlns:a16="http://schemas.microsoft.com/office/drawing/2014/main" id="{5F29B8C4-2908-4258-98F6-758FB5AACACA}"/>
                </a:ext>
              </a:extLst>
            </p:cNvPr>
            <p:cNvSpPr/>
            <p:nvPr/>
          </p:nvSpPr>
          <p:spPr>
            <a:xfrm>
              <a:off x="6667053" y="-601656"/>
              <a:ext cx="4550015" cy="808690"/>
            </a:xfrm>
            <a:prstGeom prst="roundRect">
              <a:avLst/>
            </a:prstGeom>
            <a:solidFill>
              <a:srgbClr val="FFFFFF"/>
            </a:solidFill>
            <a:ln w="25400" cap="flat" cmpd="sng" algn="ctr">
              <a:solidFill>
                <a:srgbClr val="FF9933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53">
                <a:buClr>
                  <a:srgbClr val="000000"/>
                </a:buClr>
                <a:defRPr/>
              </a:pPr>
              <a:r>
                <a:rPr lang="en-US" sz="4400" kern="0" dirty="0" err="1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cầu</a:t>
              </a:r>
              <a:r>
                <a:rPr lang="en-US" sz="4400" kern="0" dirty="0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 </a:t>
              </a:r>
              <a:r>
                <a:rPr lang="en-US" sz="4400" kern="0" dirty="0" err="1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trượt</a:t>
              </a:r>
              <a:endParaRPr lang="en-US" sz="4400" kern="0" dirty="0">
                <a:solidFill>
                  <a:srgbClr val="000000"/>
                </a:solidFill>
                <a:latin typeface="Arial-SGK-TV" pitchFamily="2" charset="0"/>
                <a:cs typeface="Arial-SGK-TV" pitchFamily="2" charset="0"/>
                <a:sym typeface="Arial"/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585CB8E-0F87-4E74-AC3B-A067BA877C1C}"/>
                </a:ext>
              </a:extLst>
            </p:cNvPr>
            <p:cNvCxnSpPr>
              <a:cxnSpLocks/>
              <a:stCxn id="15" idx="1"/>
            </p:cNvCxnSpPr>
            <p:nvPr/>
          </p:nvCxnSpPr>
          <p:spPr>
            <a:xfrm flipV="1">
              <a:off x="6667053" y="-2138928"/>
              <a:ext cx="445319" cy="1941617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BFEAB61-0813-4ACC-A8F8-A150BCE68D69}"/>
              </a:ext>
            </a:extLst>
          </p:cNvPr>
          <p:cNvGrpSpPr/>
          <p:nvPr/>
        </p:nvGrpSpPr>
        <p:grpSpPr>
          <a:xfrm>
            <a:off x="5370109" y="3106271"/>
            <a:ext cx="5293409" cy="1317811"/>
            <a:chOff x="7119695" y="1058713"/>
            <a:chExt cx="6842870" cy="1317811"/>
          </a:xfrm>
        </p:grpSpPr>
        <p:sp>
          <p:nvSpPr>
            <p:cNvPr id="19" name="Rounded Rectangle 4">
              <a:extLst>
                <a:ext uri="{FF2B5EF4-FFF2-40B4-BE49-F238E27FC236}">
                  <a16:creationId xmlns:a16="http://schemas.microsoft.com/office/drawing/2014/main" id="{BEF4729A-CAAC-4DC7-A00F-96E3B738A78C}"/>
                </a:ext>
              </a:extLst>
            </p:cNvPr>
            <p:cNvSpPr/>
            <p:nvPr/>
          </p:nvSpPr>
          <p:spPr>
            <a:xfrm>
              <a:off x="7119695" y="1058713"/>
              <a:ext cx="3377760" cy="808690"/>
            </a:xfrm>
            <a:prstGeom prst="roundRect">
              <a:avLst/>
            </a:prstGeom>
            <a:solidFill>
              <a:srgbClr val="FFFFFF"/>
            </a:solidFill>
            <a:ln w="25400" cap="flat" cmpd="sng" algn="ctr">
              <a:solidFill>
                <a:srgbClr val="FF9933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53">
                <a:buClr>
                  <a:srgbClr val="000000"/>
                </a:buClr>
                <a:defRPr/>
              </a:pPr>
              <a:r>
                <a:rPr lang="en-US" sz="4400" kern="0" dirty="0" err="1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thiết</a:t>
              </a:r>
              <a:r>
                <a:rPr lang="en-US" sz="4400" kern="0" dirty="0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 </a:t>
              </a:r>
              <a:r>
                <a:rPr lang="en-US" sz="4400" kern="0" dirty="0" err="1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kế</a:t>
              </a:r>
              <a:endParaRPr lang="en-US" sz="4400" kern="0" dirty="0">
                <a:solidFill>
                  <a:srgbClr val="000000"/>
                </a:solidFill>
                <a:latin typeface="Arial-SGK-TV" pitchFamily="2" charset="0"/>
                <a:cs typeface="Arial-SGK-TV" pitchFamily="2" charset="0"/>
                <a:sym typeface="Arial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44B58AA9-355B-4065-9D06-EF9844D67442}"/>
                </a:ext>
              </a:extLst>
            </p:cNvPr>
            <p:cNvCxnSpPr>
              <a:cxnSpLocks/>
              <a:stCxn id="19" idx="3"/>
            </p:cNvCxnSpPr>
            <p:nvPr/>
          </p:nvCxnSpPr>
          <p:spPr>
            <a:xfrm>
              <a:off x="10497455" y="1463058"/>
              <a:ext cx="3465110" cy="913466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BFEAB61-0813-4ACC-A8F8-A150BCE68D69}"/>
              </a:ext>
            </a:extLst>
          </p:cNvPr>
          <p:cNvGrpSpPr/>
          <p:nvPr/>
        </p:nvGrpSpPr>
        <p:grpSpPr>
          <a:xfrm>
            <a:off x="5096434" y="1281860"/>
            <a:ext cx="4477872" cy="1322294"/>
            <a:chOff x="5525087" y="65311"/>
            <a:chExt cx="5788613" cy="1322294"/>
          </a:xfrm>
        </p:grpSpPr>
        <p:sp>
          <p:nvSpPr>
            <p:cNvPr id="27" name="Rounded Rectangle 4">
              <a:extLst>
                <a:ext uri="{FF2B5EF4-FFF2-40B4-BE49-F238E27FC236}">
                  <a16:creationId xmlns:a16="http://schemas.microsoft.com/office/drawing/2014/main" id="{BEF4729A-CAAC-4DC7-A00F-96E3B738A78C}"/>
                </a:ext>
              </a:extLst>
            </p:cNvPr>
            <p:cNvSpPr/>
            <p:nvPr/>
          </p:nvSpPr>
          <p:spPr>
            <a:xfrm>
              <a:off x="6272097" y="578915"/>
              <a:ext cx="5041603" cy="808690"/>
            </a:xfrm>
            <a:prstGeom prst="roundRect">
              <a:avLst/>
            </a:prstGeom>
            <a:solidFill>
              <a:srgbClr val="FFFFFF"/>
            </a:solidFill>
            <a:ln w="25400" cap="flat" cmpd="sng" algn="ctr">
              <a:solidFill>
                <a:srgbClr val="FF9933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753">
                <a:buClr>
                  <a:srgbClr val="000000"/>
                </a:buClr>
                <a:defRPr/>
              </a:pPr>
              <a:r>
                <a:rPr lang="en-US" sz="4400" kern="0" dirty="0" err="1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yết</a:t>
              </a:r>
              <a:r>
                <a:rPr lang="en-US" sz="4400" kern="0" dirty="0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 </a:t>
              </a:r>
              <a:r>
                <a:rPr lang="en-US" sz="4400" kern="0" dirty="0" err="1">
                  <a:solidFill>
                    <a:srgbClr val="000000"/>
                  </a:solidFill>
                  <a:latin typeface="Arial-SGK-TV" pitchFamily="2" charset="0"/>
                  <a:cs typeface="Arial-SGK-TV" pitchFamily="2" charset="0"/>
                  <a:sym typeface="Arial"/>
                </a:rPr>
                <a:t>hầu</a:t>
              </a:r>
              <a:endParaRPr lang="en-US" sz="4400" kern="0" dirty="0">
                <a:solidFill>
                  <a:srgbClr val="000000"/>
                </a:solidFill>
                <a:latin typeface="Arial-SGK-TV" pitchFamily="2" charset="0"/>
                <a:cs typeface="Arial-SGK-TV" pitchFamily="2" charset="0"/>
                <a:sym typeface="Arial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44B58AA9-355B-4065-9D06-EF9844D6744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25087" y="65311"/>
              <a:ext cx="2529023" cy="513604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557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4">
            <a:extLst>
              <a:ext uri="{FF2B5EF4-FFF2-40B4-BE49-F238E27FC236}">
                <a16:creationId xmlns:a16="http://schemas.microsoft.com/office/drawing/2014/main" id="{3866336F-423C-4093-A2CE-E86F87F38065}"/>
              </a:ext>
            </a:extLst>
          </p:cNvPr>
          <p:cNvSpPr/>
          <p:nvPr/>
        </p:nvSpPr>
        <p:spPr>
          <a:xfrm>
            <a:off x="3566720" y="1548688"/>
            <a:ext cx="5058560" cy="755009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FF9933"/>
            </a:solidFill>
            <a:prstDash val="solid"/>
          </a:ln>
          <a:effectLst/>
        </p:spPr>
        <p:txBody>
          <a:bodyPr rtlCol="0" anchor="ctr"/>
          <a:lstStyle/>
          <a:p>
            <a:pPr algn="ctr" defTabSz="685753">
              <a:buClr>
                <a:srgbClr val="000000"/>
              </a:buClr>
              <a:defRPr/>
            </a:pPr>
            <a:r>
              <a:rPr lang="en-US" sz="6000" kern="0" dirty="0" err="1">
                <a:latin typeface="Arial-SGK-TV" pitchFamily="2" charset="0"/>
                <a:cs typeface="Arial-SGK-TV" pitchFamily="2" charset="0"/>
                <a:sym typeface="Arial"/>
              </a:rPr>
              <a:t>thiết</a:t>
            </a:r>
            <a:endParaRPr lang="en-US" sz="6000" kern="0" dirty="0">
              <a:latin typeface="Arial-SGK-TV" pitchFamily="2" charset="0"/>
              <a:cs typeface="Arial-SGK-TV" pitchFamily="2" charset="0"/>
              <a:sym typeface="Arial"/>
            </a:endParaRP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A255C33D-4E5B-4F9B-A3F2-AE89FC133D37}"/>
              </a:ext>
            </a:extLst>
          </p:cNvPr>
          <p:cNvSpPr/>
          <p:nvPr/>
        </p:nvSpPr>
        <p:spPr>
          <a:xfrm>
            <a:off x="3566720" y="2608497"/>
            <a:ext cx="5058560" cy="755009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FF9933"/>
            </a:solidFill>
            <a:prstDash val="solid"/>
          </a:ln>
          <a:effectLst/>
        </p:spPr>
        <p:txBody>
          <a:bodyPr rtlCol="0" anchor="ctr"/>
          <a:lstStyle/>
          <a:p>
            <a:pPr algn="ctr" defTabSz="685753">
              <a:buClr>
                <a:srgbClr val="000000"/>
              </a:buClr>
              <a:defRPr/>
            </a:pPr>
            <a:r>
              <a:rPr lang="en-US" sz="6000" kern="0" dirty="0" err="1">
                <a:latin typeface="Arial-SGK-TV" pitchFamily="2" charset="0"/>
                <a:cs typeface="Arial-SGK-TV" pitchFamily="2" charset="0"/>
                <a:sym typeface="Arial"/>
              </a:rPr>
              <a:t>chiết</a:t>
            </a:r>
            <a:endParaRPr lang="en-US" sz="6000" kern="0" dirty="0">
              <a:latin typeface="Arial-SGK-TV" pitchFamily="2" charset="0"/>
              <a:cs typeface="Arial-SGK-TV" pitchFamily="2" charset="0"/>
              <a:sym typeface="Arial"/>
            </a:endParaRP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AE5B5AA4-FDB1-4ED7-B368-29DB6B5F7F98}"/>
              </a:ext>
            </a:extLst>
          </p:cNvPr>
          <p:cNvSpPr/>
          <p:nvPr/>
        </p:nvSpPr>
        <p:spPr>
          <a:xfrm>
            <a:off x="3566720" y="3593382"/>
            <a:ext cx="5058560" cy="755009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FF9933"/>
            </a:solidFill>
            <a:prstDash val="solid"/>
          </a:ln>
          <a:effectLst/>
        </p:spPr>
        <p:txBody>
          <a:bodyPr rtlCol="0" anchor="ctr"/>
          <a:lstStyle/>
          <a:p>
            <a:pPr algn="ctr" defTabSz="685753">
              <a:buClr>
                <a:srgbClr val="000000"/>
              </a:buClr>
              <a:defRPr/>
            </a:pPr>
            <a:r>
              <a:rPr lang="en-US" sz="6000" kern="0" dirty="0" err="1">
                <a:latin typeface="Arial-SGK-TV" pitchFamily="2" charset="0"/>
                <a:cs typeface="Arial-SGK-TV" pitchFamily="2" charset="0"/>
                <a:sym typeface="Arial"/>
              </a:rPr>
              <a:t>yết</a:t>
            </a:r>
            <a:endParaRPr lang="en-US" sz="6000" kern="0" dirty="0">
              <a:latin typeface="Arial-SGK-TV" pitchFamily="2" charset="0"/>
              <a:cs typeface="Arial-SGK-TV" pitchFamily="2" charset="0"/>
              <a:sym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5B1F87-8CEA-466E-A486-688F772F75E3}"/>
              </a:ext>
            </a:extLst>
          </p:cNvPr>
          <p:cNvSpPr txBox="1"/>
          <p:nvPr/>
        </p:nvSpPr>
        <p:spPr>
          <a:xfrm>
            <a:off x="5933484" y="1418359"/>
            <a:ext cx="19236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iê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ACFB44-90D1-4D55-BB39-1A21C9B71805}"/>
              </a:ext>
            </a:extLst>
          </p:cNvPr>
          <p:cNvSpPr txBox="1"/>
          <p:nvPr/>
        </p:nvSpPr>
        <p:spPr>
          <a:xfrm>
            <a:off x="5478175" y="3445465"/>
            <a:ext cx="1565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yê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F91F14-5254-490D-92B6-8E861953FB97}"/>
              </a:ext>
            </a:extLst>
          </p:cNvPr>
          <p:cNvSpPr txBox="1"/>
          <p:nvPr/>
        </p:nvSpPr>
        <p:spPr>
          <a:xfrm>
            <a:off x="6014166" y="2502662"/>
            <a:ext cx="1537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iê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AE5B5AA4-FDB1-4ED7-B368-29DB6B5F7F98}"/>
              </a:ext>
            </a:extLst>
          </p:cNvPr>
          <p:cNvSpPr/>
          <p:nvPr/>
        </p:nvSpPr>
        <p:spPr>
          <a:xfrm>
            <a:off x="3651884" y="4767758"/>
            <a:ext cx="5058560" cy="755009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FF9933"/>
            </a:solidFill>
            <a:prstDash val="solid"/>
          </a:ln>
          <a:effectLst/>
        </p:spPr>
        <p:txBody>
          <a:bodyPr rtlCol="0" anchor="ctr"/>
          <a:lstStyle/>
          <a:p>
            <a:pPr algn="ctr" defTabSz="685753">
              <a:buClr>
                <a:srgbClr val="000000"/>
              </a:buClr>
              <a:defRPr/>
            </a:pPr>
            <a:r>
              <a:rPr lang="en-US" sz="6000" kern="0" dirty="0" err="1">
                <a:latin typeface="Arial-SGK-TV" pitchFamily="2" charset="0"/>
                <a:cs typeface="Arial-SGK-TV" pitchFamily="2" charset="0"/>
                <a:sym typeface="Arial"/>
              </a:rPr>
              <a:t>chuột</a:t>
            </a:r>
            <a:endParaRPr lang="en-US" sz="6000" kern="0" dirty="0">
              <a:latin typeface="Arial-SGK-TV" pitchFamily="2" charset="0"/>
              <a:cs typeface="Arial-SGK-TV" pitchFamily="2" charset="0"/>
              <a:sym typeface="Arial"/>
            </a:endParaRPr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AE5B5AA4-FDB1-4ED7-B368-29DB6B5F7F98}"/>
              </a:ext>
            </a:extLst>
          </p:cNvPr>
          <p:cNvSpPr/>
          <p:nvPr/>
        </p:nvSpPr>
        <p:spPr>
          <a:xfrm>
            <a:off x="3719120" y="5726982"/>
            <a:ext cx="5058560" cy="755009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FF9933"/>
            </a:solidFill>
            <a:prstDash val="solid"/>
          </a:ln>
          <a:effectLst/>
        </p:spPr>
        <p:txBody>
          <a:bodyPr rtlCol="0" anchor="ctr"/>
          <a:lstStyle/>
          <a:p>
            <a:pPr algn="ctr" defTabSz="685753">
              <a:buClr>
                <a:srgbClr val="000000"/>
              </a:buClr>
              <a:defRPr/>
            </a:pPr>
            <a:r>
              <a:rPr lang="en-US" sz="6000" kern="0" dirty="0" err="1">
                <a:latin typeface="Arial-SGK-TV" pitchFamily="2" charset="0"/>
                <a:cs typeface="Arial-SGK-TV" pitchFamily="2" charset="0"/>
                <a:sym typeface="Arial"/>
              </a:rPr>
              <a:t>trượt</a:t>
            </a:r>
            <a:endParaRPr lang="en-US" sz="6000" kern="0" dirty="0">
              <a:latin typeface="Arial-SGK-TV" pitchFamily="2" charset="0"/>
              <a:cs typeface="Arial-SGK-TV" pitchFamily="2" charset="0"/>
              <a:sym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ACFB44-90D1-4D55-BB39-1A21C9B71805}"/>
              </a:ext>
            </a:extLst>
          </p:cNvPr>
          <p:cNvSpPr txBox="1"/>
          <p:nvPr/>
        </p:nvSpPr>
        <p:spPr>
          <a:xfrm>
            <a:off x="5902847" y="4637430"/>
            <a:ext cx="1565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uôt</a:t>
            </a:r>
            <a:endParaRPr lang="en-US" sz="60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ACFB44-90D1-4D55-BB39-1A21C9B71805}"/>
              </a:ext>
            </a:extLst>
          </p:cNvPr>
          <p:cNvSpPr txBox="1"/>
          <p:nvPr/>
        </p:nvSpPr>
        <p:spPr>
          <a:xfrm>
            <a:off x="5837996" y="5576555"/>
            <a:ext cx="1565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ươt</a:t>
            </a:r>
            <a:endParaRPr lang="en-US" sz="60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25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/>
      <p:bldP spid="14" grpId="0"/>
      <p:bldP spid="15" grpId="0"/>
      <p:bldP spid="11" grpId="0" animBg="1"/>
      <p:bldP spid="12" grpId="0" animBg="1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81D18F7-CC8C-4052-9727-D8198D850C58}"/>
              </a:ext>
            </a:extLst>
          </p:cNvPr>
          <p:cNvSpPr txBox="1"/>
          <p:nvPr/>
        </p:nvSpPr>
        <p:spPr>
          <a:xfrm>
            <a:off x="2009163" y="65882"/>
            <a:ext cx="8430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Thứ </a:t>
            </a:r>
            <a:r>
              <a:rPr lang="en-US" sz="3200" dirty="0" err="1">
                <a:latin typeface="Arial-SGK-TV" pitchFamily="2" charset="0"/>
                <a:cs typeface="Arial-SGK-TV" pitchFamily="2" charset="0"/>
              </a:rPr>
              <a:t>ba</a:t>
            </a:r>
            <a:r>
              <a:rPr lang="vi-VN" sz="3200" dirty="0">
                <a:latin typeface="Arial-SGK-TV" pitchFamily="2" charset="0"/>
                <a:cs typeface="Arial-SGK-TV" pitchFamily="2" charset="0"/>
              </a:rPr>
              <a:t> ngày 16 tháng 12 năm 202</a:t>
            </a:r>
            <a:r>
              <a:rPr lang="en-US" sz="3200">
                <a:latin typeface="Arial-SGK-TV" pitchFamily="2" charset="0"/>
                <a:cs typeface="Arial-SGK-TV" pitchFamily="2" charset="0"/>
              </a:rPr>
              <a:t>4</a:t>
            </a:r>
            <a:endParaRPr lang="vi-VN" sz="3200" dirty="0">
              <a:latin typeface="Arial-SGK-TV" pitchFamily="2" charset="0"/>
              <a:cs typeface="Arial-SGK-TV" pitchFamily="2" charset="0"/>
            </a:endParaRPr>
          </a:p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Tiếng việt</a:t>
            </a:r>
            <a:endParaRPr lang="en-US" sz="32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Google Shape;1;p1">
            <a:extLst>
              <a:ext uri="{FF2B5EF4-FFF2-40B4-BE49-F238E27FC236}">
                <a16:creationId xmlns:a16="http://schemas.microsoft.com/office/drawing/2014/main" id="{C2C57C40-3F13-4A12-B409-C9E77DCF9D12}"/>
              </a:ext>
            </a:extLst>
          </p:cNvPr>
          <p:cNvSpPr txBox="1">
            <a:spLocks/>
          </p:cNvSpPr>
          <p:nvPr/>
        </p:nvSpPr>
        <p:spPr>
          <a:xfrm>
            <a:off x="2918696" y="1042315"/>
            <a:ext cx="6795082" cy="781964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iêt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yêt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uôt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ươt</a:t>
            </a:r>
            <a:endParaRPr lang="en-GB" sz="6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-SGK-TV" pitchFamily="2" charset="0"/>
              <a:ea typeface="Arial-Rounded" panose="020B0500000000000000" pitchFamily="34" charset="0"/>
              <a:cs typeface="Arial-SGK-TV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DDEA45-17DD-4523-BC98-906A30124304}"/>
              </a:ext>
            </a:extLst>
          </p:cNvPr>
          <p:cNvSpPr txBox="1"/>
          <p:nvPr/>
        </p:nvSpPr>
        <p:spPr>
          <a:xfrm>
            <a:off x="3456953" y="871676"/>
            <a:ext cx="18079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iê</a:t>
            </a:r>
            <a:r>
              <a:rPr lang="en-US" sz="60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1761086-A4F1-4B77-B656-7378C7B71201}"/>
              </a:ext>
            </a:extLst>
          </p:cNvPr>
          <p:cNvGrpSpPr/>
          <p:nvPr/>
        </p:nvGrpSpPr>
        <p:grpSpPr>
          <a:xfrm>
            <a:off x="3794160" y="1824279"/>
            <a:ext cx="5044153" cy="2352342"/>
            <a:chOff x="4288055" y="2382449"/>
            <a:chExt cx="3489158" cy="2352342"/>
          </a:xfrm>
          <a:solidFill>
            <a:srgbClr val="F9B6F7"/>
          </a:solidFill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CFE0695-087E-4BC4-A67F-F72B9C0E2917}"/>
                </a:ext>
              </a:extLst>
            </p:cNvPr>
            <p:cNvSpPr txBox="1"/>
            <p:nvPr/>
          </p:nvSpPr>
          <p:spPr>
            <a:xfrm>
              <a:off x="4288055" y="3590331"/>
              <a:ext cx="3489158" cy="1144460"/>
            </a:xfrm>
            <a:prstGeom prst="rect">
              <a:avLst/>
            </a:prstGeom>
            <a:grpFill/>
            <a:ln>
              <a:solidFill>
                <a:srgbClr val="C4FFAD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600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684D6F0-ADAA-4509-9016-466C2545E683}"/>
                </a:ext>
              </a:extLst>
            </p:cNvPr>
            <p:cNvSpPr/>
            <p:nvPr/>
          </p:nvSpPr>
          <p:spPr>
            <a:xfrm>
              <a:off x="6096000" y="2382449"/>
              <a:ext cx="1681213" cy="1046551"/>
            </a:xfrm>
            <a:prstGeom prst="rect">
              <a:avLst/>
            </a:prstGeom>
            <a:grpFill/>
            <a:ln>
              <a:solidFill>
                <a:srgbClr val="BFFB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 err="1">
                  <a:solidFill>
                    <a:srgbClr val="FF0000"/>
                  </a:solidFill>
                  <a:latin typeface="Arial-SGK-TV" pitchFamily="2" charset="0"/>
                  <a:cs typeface="Arial-SGK-TV" pitchFamily="2" charset="0"/>
                </a:rPr>
                <a:t>iêt</a:t>
              </a:r>
              <a:endParaRPr lang="en-US" sz="6000" dirty="0">
                <a:solidFill>
                  <a:srgbClr val="FF0000"/>
                </a:solidFill>
                <a:latin typeface="VNI-Avo" pitchFamily="2" charset="0"/>
                <a:cs typeface="Arial-SGK-TV" pitchFamily="2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EFB9A2A-F706-49F6-8585-3477BA624521}"/>
                </a:ext>
              </a:extLst>
            </p:cNvPr>
            <p:cNvSpPr/>
            <p:nvPr/>
          </p:nvSpPr>
          <p:spPr>
            <a:xfrm>
              <a:off x="4288055" y="2415154"/>
              <a:ext cx="1681213" cy="1046551"/>
            </a:xfrm>
            <a:prstGeom prst="rect">
              <a:avLst/>
            </a:prstGeom>
            <a:grpFill/>
            <a:ln>
              <a:solidFill>
                <a:srgbClr val="BFFB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57E1DD4-1BDD-42AF-B415-2212A234A1BF}"/>
              </a:ext>
            </a:extLst>
          </p:cNvPr>
          <p:cNvSpPr txBox="1"/>
          <p:nvPr/>
        </p:nvSpPr>
        <p:spPr>
          <a:xfrm>
            <a:off x="4481610" y="1814941"/>
            <a:ext cx="1055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ch</a:t>
            </a:r>
            <a:endParaRPr lang="en-US" sz="6000" dirty="0">
              <a:latin typeface="VNI-Avo" pitchFamily="2" charset="0"/>
              <a:cs typeface="Arial-SGK-TV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3617259" y="5676752"/>
            <a:ext cx="5023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chiết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cành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5003523" y="5676752"/>
            <a:ext cx="17784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iê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2D39A30-9609-4B7C-960F-ADD20AC29639}"/>
              </a:ext>
            </a:extLst>
          </p:cNvPr>
          <p:cNvGrpSpPr/>
          <p:nvPr/>
        </p:nvGrpSpPr>
        <p:grpSpPr>
          <a:xfrm>
            <a:off x="4782443" y="3095754"/>
            <a:ext cx="3557204" cy="1038867"/>
            <a:chOff x="5500974" y="3481879"/>
            <a:chExt cx="1842088" cy="103886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9888347-41E1-44F5-8C47-494EFEBB0739}"/>
                </a:ext>
              </a:extLst>
            </p:cNvPr>
            <p:cNvSpPr txBox="1"/>
            <p:nvPr/>
          </p:nvSpPr>
          <p:spPr>
            <a:xfrm>
              <a:off x="5500974" y="3481879"/>
              <a:ext cx="15563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 err="1">
                  <a:latin typeface="Arial-SGK-TV" pitchFamily="2" charset="0"/>
                  <a:cs typeface="Arial-SGK-TV" pitchFamily="2" charset="0"/>
                </a:rPr>
                <a:t>chiết</a:t>
              </a:r>
              <a:endParaRPr lang="en-US" sz="6000" dirty="0">
                <a:latin typeface="VNI-Avo" pitchFamily="2" charset="0"/>
                <a:cs typeface="Arial-SGK-TV" pitchFamily="2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095F184-51CD-4AEE-83D1-1337A9912F4E}"/>
                </a:ext>
              </a:extLst>
            </p:cNvPr>
            <p:cNvSpPr txBox="1"/>
            <p:nvPr/>
          </p:nvSpPr>
          <p:spPr>
            <a:xfrm>
              <a:off x="6237635" y="3505083"/>
              <a:ext cx="11054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6000" dirty="0">
                  <a:solidFill>
                    <a:srgbClr val="FF0000"/>
                  </a:solidFill>
                  <a:latin typeface="Arial-SGK-TV" pitchFamily="2" charset="0"/>
                  <a:cs typeface="Arial-SGK-TV" pitchFamily="2" charset="0"/>
                </a:rPr>
                <a:t>iê</a:t>
              </a:r>
              <a:r>
                <a:rPr lang="en-US" sz="6000" dirty="0">
                  <a:solidFill>
                    <a:srgbClr val="FF0000"/>
                  </a:solidFill>
                  <a:latin typeface="Arial-SGK-TV" pitchFamily="2" charset="0"/>
                  <a:cs typeface="Arial-SGK-TV" pitchFamily="2" charset="0"/>
                </a:rPr>
                <a:t>t</a:t>
              </a:r>
            </a:p>
          </p:txBody>
        </p:sp>
      </p:grpSp>
      <p:pic>
        <p:nvPicPr>
          <p:cNvPr id="19" name="Kí hiệu sách - đọc">
            <a:extLst>
              <a:ext uri="{FF2B5EF4-FFF2-40B4-BE49-F238E27FC236}">
                <a16:creationId xmlns:a16="http://schemas.microsoft.com/office/drawing/2014/main" id="{753A0432-81AD-4727-883E-58D840163C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728" y="1592165"/>
            <a:ext cx="921738" cy="9069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5" y="4447856"/>
            <a:ext cx="2200582" cy="122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20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5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81D18F7-CC8C-4052-9727-D8198D850C58}"/>
              </a:ext>
            </a:extLst>
          </p:cNvPr>
          <p:cNvSpPr txBox="1"/>
          <p:nvPr/>
        </p:nvSpPr>
        <p:spPr>
          <a:xfrm>
            <a:off x="2009163" y="65882"/>
            <a:ext cx="8430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Thứ </a:t>
            </a:r>
            <a:r>
              <a:rPr lang="en-US" sz="3200" dirty="0" err="1">
                <a:latin typeface="Arial-SGK-TV" pitchFamily="2" charset="0"/>
                <a:cs typeface="Arial-SGK-TV" pitchFamily="2" charset="0"/>
              </a:rPr>
              <a:t>ba</a:t>
            </a:r>
            <a:r>
              <a:rPr lang="vi-VN" sz="3200" dirty="0">
                <a:latin typeface="Arial-SGK-TV" pitchFamily="2" charset="0"/>
                <a:cs typeface="Arial-SGK-TV" pitchFamily="2" charset="0"/>
              </a:rPr>
              <a:t> ngày 16 tháng 12 năm 2020</a:t>
            </a:r>
          </a:p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Tiếng việt</a:t>
            </a:r>
            <a:endParaRPr lang="en-US" sz="32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Google Shape;1;p1">
            <a:extLst>
              <a:ext uri="{FF2B5EF4-FFF2-40B4-BE49-F238E27FC236}">
                <a16:creationId xmlns:a16="http://schemas.microsoft.com/office/drawing/2014/main" id="{C2C57C40-3F13-4A12-B409-C9E77DCF9D12}"/>
              </a:ext>
            </a:extLst>
          </p:cNvPr>
          <p:cNvSpPr txBox="1">
            <a:spLocks/>
          </p:cNvSpPr>
          <p:nvPr/>
        </p:nvSpPr>
        <p:spPr>
          <a:xfrm>
            <a:off x="2918696" y="1042315"/>
            <a:ext cx="6795082" cy="781964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iêt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yêt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uôt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ươt</a:t>
            </a:r>
            <a:endParaRPr lang="en-GB" sz="6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-SGK-TV" pitchFamily="2" charset="0"/>
              <a:ea typeface="Arial-Rounded" panose="020B0500000000000000" pitchFamily="34" charset="0"/>
              <a:cs typeface="Arial-SGK-TV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DDEA45-17DD-4523-BC98-906A30124304}"/>
              </a:ext>
            </a:extLst>
          </p:cNvPr>
          <p:cNvSpPr txBox="1"/>
          <p:nvPr/>
        </p:nvSpPr>
        <p:spPr>
          <a:xfrm>
            <a:off x="4781129" y="885372"/>
            <a:ext cx="18079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y</a:t>
            </a:r>
            <a:r>
              <a:rPr lang="vi-VN" sz="60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ê</a:t>
            </a:r>
            <a:r>
              <a:rPr lang="en-US" sz="60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3338407" y="5044740"/>
            <a:ext cx="5023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yết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hầu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4370294" y="5029200"/>
            <a:ext cx="17784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y</a:t>
            </a:r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ê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pic>
        <p:nvPicPr>
          <p:cNvPr id="19" name="Kí hiệu sách - đọc">
            <a:extLst>
              <a:ext uri="{FF2B5EF4-FFF2-40B4-BE49-F238E27FC236}">
                <a16:creationId xmlns:a16="http://schemas.microsoft.com/office/drawing/2014/main" id="{753A0432-81AD-4727-883E-58D840163C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728" y="1592165"/>
            <a:ext cx="921738" cy="9069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294" y="2562104"/>
            <a:ext cx="2689412" cy="246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35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81D18F7-CC8C-4052-9727-D8198D850C58}"/>
              </a:ext>
            </a:extLst>
          </p:cNvPr>
          <p:cNvSpPr txBox="1"/>
          <p:nvPr/>
        </p:nvSpPr>
        <p:spPr>
          <a:xfrm>
            <a:off x="2009163" y="65882"/>
            <a:ext cx="8430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Thứ </a:t>
            </a:r>
            <a:r>
              <a:rPr lang="en-US" sz="3200" dirty="0" err="1">
                <a:latin typeface="Arial-SGK-TV" pitchFamily="2" charset="0"/>
                <a:cs typeface="Arial-SGK-TV" pitchFamily="2" charset="0"/>
              </a:rPr>
              <a:t>ba</a:t>
            </a:r>
            <a:r>
              <a:rPr lang="vi-VN" sz="3200" dirty="0">
                <a:latin typeface="Arial-SGK-TV" pitchFamily="2" charset="0"/>
                <a:cs typeface="Arial-SGK-TV" pitchFamily="2" charset="0"/>
              </a:rPr>
              <a:t> ngày 16 tháng 12 năm 2020</a:t>
            </a:r>
          </a:p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Tiếng việt</a:t>
            </a:r>
            <a:endParaRPr lang="en-US" sz="32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Google Shape;1;p1">
            <a:extLst>
              <a:ext uri="{FF2B5EF4-FFF2-40B4-BE49-F238E27FC236}">
                <a16:creationId xmlns:a16="http://schemas.microsoft.com/office/drawing/2014/main" id="{C2C57C40-3F13-4A12-B409-C9E77DCF9D12}"/>
              </a:ext>
            </a:extLst>
          </p:cNvPr>
          <p:cNvSpPr txBox="1">
            <a:spLocks/>
          </p:cNvSpPr>
          <p:nvPr/>
        </p:nvSpPr>
        <p:spPr>
          <a:xfrm>
            <a:off x="2918696" y="1042315"/>
            <a:ext cx="6795082" cy="781964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iêt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yêt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uôt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ươt</a:t>
            </a:r>
            <a:endParaRPr lang="en-GB" sz="6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-SGK-TV" pitchFamily="2" charset="0"/>
              <a:ea typeface="Arial-Rounded" panose="020B0500000000000000" pitchFamily="34" charset="0"/>
              <a:cs typeface="Arial-SGK-TV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DDEA45-17DD-4523-BC98-906A30124304}"/>
              </a:ext>
            </a:extLst>
          </p:cNvPr>
          <p:cNvSpPr txBox="1"/>
          <p:nvPr/>
        </p:nvSpPr>
        <p:spPr>
          <a:xfrm>
            <a:off x="6340986" y="850443"/>
            <a:ext cx="18079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uôt</a:t>
            </a:r>
            <a:endParaRPr lang="en-US" sz="60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3338407" y="5044740"/>
            <a:ext cx="5023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chuột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vi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tính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4420022" y="5044740"/>
            <a:ext cx="17784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uôt</a:t>
            </a:r>
            <a:endParaRPr lang="en-US" sz="60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pic>
        <p:nvPicPr>
          <p:cNvPr id="19" name="Kí hiệu sách - đọc">
            <a:extLst>
              <a:ext uri="{FF2B5EF4-FFF2-40B4-BE49-F238E27FC236}">
                <a16:creationId xmlns:a16="http://schemas.microsoft.com/office/drawing/2014/main" id="{753A0432-81AD-4727-883E-58D840163C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728" y="1592165"/>
            <a:ext cx="921738" cy="90698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262" y="2795499"/>
            <a:ext cx="1619476" cy="126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49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81D18F7-CC8C-4052-9727-D8198D850C58}"/>
              </a:ext>
            </a:extLst>
          </p:cNvPr>
          <p:cNvSpPr txBox="1"/>
          <p:nvPr/>
        </p:nvSpPr>
        <p:spPr>
          <a:xfrm>
            <a:off x="2009163" y="65882"/>
            <a:ext cx="8430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Thứ </a:t>
            </a:r>
            <a:r>
              <a:rPr lang="en-US" sz="3200" dirty="0" err="1">
                <a:latin typeface="Arial-SGK-TV" pitchFamily="2" charset="0"/>
                <a:cs typeface="Arial-SGK-TV" pitchFamily="2" charset="0"/>
              </a:rPr>
              <a:t>ba</a:t>
            </a:r>
            <a:r>
              <a:rPr lang="vi-VN" sz="3200" dirty="0">
                <a:latin typeface="Arial-SGK-TV" pitchFamily="2" charset="0"/>
                <a:cs typeface="Arial-SGK-TV" pitchFamily="2" charset="0"/>
              </a:rPr>
              <a:t> ngày 16 tháng 12 năm 2020</a:t>
            </a:r>
          </a:p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Tiếng việt</a:t>
            </a:r>
            <a:endParaRPr lang="en-US" sz="32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Google Shape;1;p1">
            <a:extLst>
              <a:ext uri="{FF2B5EF4-FFF2-40B4-BE49-F238E27FC236}">
                <a16:creationId xmlns:a16="http://schemas.microsoft.com/office/drawing/2014/main" id="{C2C57C40-3F13-4A12-B409-C9E77DCF9D12}"/>
              </a:ext>
            </a:extLst>
          </p:cNvPr>
          <p:cNvSpPr txBox="1">
            <a:spLocks/>
          </p:cNvSpPr>
          <p:nvPr/>
        </p:nvSpPr>
        <p:spPr>
          <a:xfrm>
            <a:off x="2918696" y="1042315"/>
            <a:ext cx="6795082" cy="781964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iêt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yêt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uôt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ươt</a:t>
            </a:r>
            <a:endParaRPr lang="en-GB" sz="6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-SGK-TV" pitchFamily="2" charset="0"/>
              <a:ea typeface="Arial-Rounded" panose="020B0500000000000000" pitchFamily="34" charset="0"/>
              <a:cs typeface="Arial-SGK-TV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DDEA45-17DD-4523-BC98-906A30124304}"/>
              </a:ext>
            </a:extLst>
          </p:cNvPr>
          <p:cNvSpPr txBox="1"/>
          <p:nvPr/>
        </p:nvSpPr>
        <p:spPr>
          <a:xfrm>
            <a:off x="7927738" y="848957"/>
            <a:ext cx="18079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ươt</a:t>
            </a:r>
            <a:endParaRPr lang="en-US" sz="60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3584063" y="4536908"/>
            <a:ext cx="5023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cầu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trượt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6316237" y="4536907"/>
            <a:ext cx="17784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ươt</a:t>
            </a:r>
            <a:endParaRPr lang="en-US" sz="60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pic>
        <p:nvPicPr>
          <p:cNvPr id="19" name="Kí hiệu sách - đọc">
            <a:extLst>
              <a:ext uri="{FF2B5EF4-FFF2-40B4-BE49-F238E27FC236}">
                <a16:creationId xmlns:a16="http://schemas.microsoft.com/office/drawing/2014/main" id="{753A0432-81AD-4727-883E-58D840163C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728" y="1592165"/>
            <a:ext cx="921738" cy="9069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761" y="2709762"/>
            <a:ext cx="2162477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71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81D18F7-CC8C-4052-9727-D8198D850C58}"/>
              </a:ext>
            </a:extLst>
          </p:cNvPr>
          <p:cNvSpPr txBox="1"/>
          <p:nvPr/>
        </p:nvSpPr>
        <p:spPr>
          <a:xfrm>
            <a:off x="2009163" y="65882"/>
            <a:ext cx="8430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Thứ </a:t>
            </a:r>
            <a:r>
              <a:rPr lang="en-US" sz="3200" dirty="0" err="1">
                <a:latin typeface="Arial-SGK-TV" pitchFamily="2" charset="0"/>
                <a:cs typeface="Arial-SGK-TV" pitchFamily="2" charset="0"/>
              </a:rPr>
              <a:t>ba</a:t>
            </a:r>
            <a:r>
              <a:rPr lang="vi-VN" sz="3200" dirty="0">
                <a:latin typeface="Arial-SGK-TV" pitchFamily="2" charset="0"/>
                <a:cs typeface="Arial-SGK-TV" pitchFamily="2" charset="0"/>
              </a:rPr>
              <a:t> ngày 16 tháng 12 năm 2020</a:t>
            </a:r>
          </a:p>
          <a:p>
            <a:pPr algn="ctr"/>
            <a:r>
              <a:rPr lang="vi-VN" sz="3200" dirty="0">
                <a:latin typeface="Arial-SGK-TV" pitchFamily="2" charset="0"/>
                <a:cs typeface="Arial-SGK-TV" pitchFamily="2" charset="0"/>
              </a:rPr>
              <a:t>Tiếng việt</a:t>
            </a:r>
            <a:endParaRPr lang="en-US" sz="32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Google Shape;1;p1">
            <a:extLst>
              <a:ext uri="{FF2B5EF4-FFF2-40B4-BE49-F238E27FC236}">
                <a16:creationId xmlns:a16="http://schemas.microsoft.com/office/drawing/2014/main" id="{C2C57C40-3F13-4A12-B409-C9E77DCF9D12}"/>
              </a:ext>
            </a:extLst>
          </p:cNvPr>
          <p:cNvSpPr txBox="1">
            <a:spLocks/>
          </p:cNvSpPr>
          <p:nvPr/>
        </p:nvSpPr>
        <p:spPr>
          <a:xfrm>
            <a:off x="2918696" y="1042315"/>
            <a:ext cx="6795082" cy="781964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iêt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yêt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uôt</a:t>
            </a:r>
            <a:r>
              <a:rPr lang="en-US" sz="6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  </a:t>
            </a:r>
            <a:r>
              <a:rPr lang="en-US" sz="6000" b="1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-SGK-TV" pitchFamily="2" charset="0"/>
                <a:ea typeface="Arial-Rounded" panose="020B0500000000000000" pitchFamily="34" charset="0"/>
                <a:cs typeface="Arial-SGK-TV" pitchFamily="2" charset="0"/>
              </a:rPr>
              <a:t>ươt</a:t>
            </a:r>
            <a:endParaRPr lang="en-GB" sz="6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-SGK-TV" pitchFamily="2" charset="0"/>
              <a:ea typeface="Arial-Rounded" panose="020B0500000000000000" pitchFamily="34" charset="0"/>
              <a:cs typeface="Arial-SGK-TV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DDEA45-17DD-4523-BC98-906A30124304}"/>
              </a:ext>
            </a:extLst>
          </p:cNvPr>
          <p:cNvSpPr txBox="1"/>
          <p:nvPr/>
        </p:nvSpPr>
        <p:spPr>
          <a:xfrm>
            <a:off x="3456953" y="871676"/>
            <a:ext cx="18079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iê</a:t>
            </a:r>
            <a:r>
              <a:rPr lang="en-US" sz="60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1761086-A4F1-4B77-B656-7378C7B71201}"/>
              </a:ext>
            </a:extLst>
          </p:cNvPr>
          <p:cNvGrpSpPr/>
          <p:nvPr/>
        </p:nvGrpSpPr>
        <p:grpSpPr>
          <a:xfrm>
            <a:off x="3794160" y="1824279"/>
            <a:ext cx="5044153" cy="2352342"/>
            <a:chOff x="4288055" y="2382449"/>
            <a:chExt cx="3489158" cy="2352342"/>
          </a:xfrm>
          <a:solidFill>
            <a:srgbClr val="F9B6F7"/>
          </a:solidFill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CFE0695-087E-4BC4-A67F-F72B9C0E2917}"/>
                </a:ext>
              </a:extLst>
            </p:cNvPr>
            <p:cNvSpPr txBox="1"/>
            <p:nvPr/>
          </p:nvSpPr>
          <p:spPr>
            <a:xfrm>
              <a:off x="4288055" y="3590331"/>
              <a:ext cx="3489158" cy="1144460"/>
            </a:xfrm>
            <a:prstGeom prst="rect">
              <a:avLst/>
            </a:prstGeom>
            <a:grpFill/>
            <a:ln>
              <a:solidFill>
                <a:srgbClr val="C4FFAD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600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684D6F0-ADAA-4509-9016-466C2545E683}"/>
                </a:ext>
              </a:extLst>
            </p:cNvPr>
            <p:cNvSpPr/>
            <p:nvPr/>
          </p:nvSpPr>
          <p:spPr>
            <a:xfrm>
              <a:off x="6096000" y="2382449"/>
              <a:ext cx="1681213" cy="1046551"/>
            </a:xfrm>
            <a:prstGeom prst="rect">
              <a:avLst/>
            </a:prstGeom>
            <a:grpFill/>
            <a:ln>
              <a:solidFill>
                <a:srgbClr val="BFFB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 err="1">
                  <a:solidFill>
                    <a:srgbClr val="FF0000"/>
                  </a:solidFill>
                  <a:latin typeface="Arial-SGK-TV" pitchFamily="2" charset="0"/>
                  <a:cs typeface="Arial-SGK-TV" pitchFamily="2" charset="0"/>
                </a:rPr>
                <a:t>iêt</a:t>
              </a:r>
              <a:endParaRPr lang="en-US" sz="6000" dirty="0">
                <a:solidFill>
                  <a:srgbClr val="FF0000"/>
                </a:solidFill>
                <a:latin typeface="VNI-Avo" pitchFamily="2" charset="0"/>
                <a:cs typeface="Arial-SGK-TV" pitchFamily="2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EFB9A2A-F706-49F6-8585-3477BA624521}"/>
                </a:ext>
              </a:extLst>
            </p:cNvPr>
            <p:cNvSpPr/>
            <p:nvPr/>
          </p:nvSpPr>
          <p:spPr>
            <a:xfrm>
              <a:off x="4288055" y="2415154"/>
              <a:ext cx="1681213" cy="1046551"/>
            </a:xfrm>
            <a:prstGeom prst="rect">
              <a:avLst/>
            </a:prstGeom>
            <a:grpFill/>
            <a:ln>
              <a:solidFill>
                <a:srgbClr val="BFFB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57E1DD4-1BDD-42AF-B415-2212A234A1BF}"/>
              </a:ext>
            </a:extLst>
          </p:cNvPr>
          <p:cNvSpPr txBox="1"/>
          <p:nvPr/>
        </p:nvSpPr>
        <p:spPr>
          <a:xfrm>
            <a:off x="4481610" y="1814941"/>
            <a:ext cx="1055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ch</a:t>
            </a:r>
            <a:endParaRPr lang="en-US" sz="6000" dirty="0">
              <a:latin typeface="VNI-Avo" pitchFamily="2" charset="0"/>
              <a:cs typeface="Arial-SGK-TV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-241427" y="3176498"/>
            <a:ext cx="42352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chiết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cành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741424" y="3176498"/>
            <a:ext cx="1499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iê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2D39A30-9609-4B7C-960F-ADD20AC29639}"/>
              </a:ext>
            </a:extLst>
          </p:cNvPr>
          <p:cNvGrpSpPr/>
          <p:nvPr/>
        </p:nvGrpSpPr>
        <p:grpSpPr>
          <a:xfrm>
            <a:off x="4782443" y="3095754"/>
            <a:ext cx="3557204" cy="1038867"/>
            <a:chOff x="5500974" y="3481879"/>
            <a:chExt cx="1842088" cy="103886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9888347-41E1-44F5-8C47-494EFEBB0739}"/>
                </a:ext>
              </a:extLst>
            </p:cNvPr>
            <p:cNvSpPr txBox="1"/>
            <p:nvPr/>
          </p:nvSpPr>
          <p:spPr>
            <a:xfrm>
              <a:off x="5500974" y="3481879"/>
              <a:ext cx="15563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 err="1">
                  <a:latin typeface="Arial-SGK-TV" pitchFamily="2" charset="0"/>
                  <a:cs typeface="Arial-SGK-TV" pitchFamily="2" charset="0"/>
                </a:rPr>
                <a:t>chiết</a:t>
              </a:r>
              <a:endParaRPr lang="en-US" sz="6000" dirty="0">
                <a:latin typeface="VNI-Avo" pitchFamily="2" charset="0"/>
                <a:cs typeface="Arial-SGK-TV" pitchFamily="2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095F184-51CD-4AEE-83D1-1337A9912F4E}"/>
                </a:ext>
              </a:extLst>
            </p:cNvPr>
            <p:cNvSpPr txBox="1"/>
            <p:nvPr/>
          </p:nvSpPr>
          <p:spPr>
            <a:xfrm>
              <a:off x="6237635" y="3505083"/>
              <a:ext cx="11054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6000" dirty="0">
                  <a:solidFill>
                    <a:srgbClr val="FF0000"/>
                  </a:solidFill>
                  <a:latin typeface="Arial-SGK-TV" pitchFamily="2" charset="0"/>
                  <a:cs typeface="Arial-SGK-TV" pitchFamily="2" charset="0"/>
                </a:rPr>
                <a:t>iê</a:t>
              </a:r>
              <a:r>
                <a:rPr lang="en-US" sz="6000" dirty="0">
                  <a:solidFill>
                    <a:srgbClr val="FF0000"/>
                  </a:solidFill>
                  <a:latin typeface="Arial-SGK-TV" pitchFamily="2" charset="0"/>
                  <a:cs typeface="Arial-SGK-TV" pitchFamily="2" charset="0"/>
                </a:rPr>
                <a:t>t</a:t>
              </a:r>
            </a:p>
          </p:txBody>
        </p:sp>
      </p:grpSp>
      <p:pic>
        <p:nvPicPr>
          <p:cNvPr id="19" name="Kí hiệu sách - đọc">
            <a:extLst>
              <a:ext uri="{FF2B5EF4-FFF2-40B4-BE49-F238E27FC236}">
                <a16:creationId xmlns:a16="http://schemas.microsoft.com/office/drawing/2014/main" id="{753A0432-81AD-4727-883E-58D840163C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728" y="907952"/>
            <a:ext cx="921738" cy="9069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64" y="1866858"/>
            <a:ext cx="2200582" cy="122889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53910" y="5842337"/>
            <a:ext cx="5023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chuột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vi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tính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1135525" y="5842337"/>
            <a:ext cx="17784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uôt</a:t>
            </a:r>
            <a:endParaRPr lang="en-US" sz="60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23" y="4232307"/>
            <a:ext cx="1619476" cy="126700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8252084" y="3338343"/>
            <a:ext cx="5023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yết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hầu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9333282" y="3350013"/>
            <a:ext cx="17784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y</a:t>
            </a:r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ê</a:t>
            </a:r>
            <a:r>
              <a:rPr lang="en-US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206" y="1803544"/>
            <a:ext cx="1962247" cy="180004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DD6DD54-DC51-45DC-A863-95AA6813DD67}"/>
              </a:ext>
            </a:extLst>
          </p:cNvPr>
          <p:cNvSpPr txBox="1"/>
          <p:nvPr/>
        </p:nvSpPr>
        <p:spPr>
          <a:xfrm>
            <a:off x="7283813" y="5657032"/>
            <a:ext cx="5023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cầu</a:t>
            </a:r>
            <a:r>
              <a:rPr lang="en-US" sz="60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latin typeface="Arial-SGK-TV" pitchFamily="2" charset="0"/>
                <a:cs typeface="Arial-SGK-TV" pitchFamily="2" charset="0"/>
              </a:rPr>
              <a:t>trượt</a:t>
            </a:r>
            <a:endParaRPr lang="en-US" sz="6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A2C4D2-1B91-48E3-9216-87778DD8A12E}"/>
              </a:ext>
            </a:extLst>
          </p:cNvPr>
          <p:cNvSpPr txBox="1"/>
          <p:nvPr/>
        </p:nvSpPr>
        <p:spPr>
          <a:xfrm>
            <a:off x="10015987" y="5657031"/>
            <a:ext cx="17784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ươt</a:t>
            </a:r>
            <a:endParaRPr lang="en-US" sz="60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282" y="4354006"/>
            <a:ext cx="2162477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17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286</Words>
  <Application>Microsoft Office PowerPoint</Application>
  <PresentationFormat>Widescreen</PresentationFormat>
  <Paragraphs>94</Paragraphs>
  <Slides>15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.VnAvant</vt:lpstr>
      <vt:lpstr>Arial</vt:lpstr>
      <vt:lpstr>Arial-SGK-TV</vt:lpstr>
      <vt:lpstr>Calibri</vt:lpstr>
      <vt:lpstr>Calibri Light</vt:lpstr>
      <vt:lpstr>Times New Roman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KimHai</dc:creator>
  <cp:lastModifiedBy>Administrator</cp:lastModifiedBy>
  <cp:revision>46</cp:revision>
  <dcterms:created xsi:type="dcterms:W3CDTF">2020-11-01T21:38:40Z</dcterms:created>
  <dcterms:modified xsi:type="dcterms:W3CDTF">2025-01-01T21:47:07Z</dcterms:modified>
</cp:coreProperties>
</file>