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60" r:id="rId3"/>
    <p:sldId id="256" r:id="rId4"/>
    <p:sldId id="464" r:id="rId5"/>
    <p:sldId id="462" r:id="rId6"/>
    <p:sldId id="463" r:id="rId7"/>
    <p:sldId id="465" r:id="rId8"/>
    <p:sldId id="486" r:id="rId9"/>
    <p:sldId id="350" r:id="rId10"/>
    <p:sldId id="495" r:id="rId11"/>
    <p:sldId id="494" r:id="rId12"/>
    <p:sldId id="274" r:id="rId13"/>
    <p:sldId id="487" r:id="rId14"/>
    <p:sldId id="496" r:id="rId15"/>
    <p:sldId id="276" r:id="rId16"/>
    <p:sldId id="489" r:id="rId17"/>
    <p:sldId id="488" r:id="rId18"/>
    <p:sldId id="490" r:id="rId19"/>
    <p:sldId id="497" r:id="rId20"/>
    <p:sldId id="461" r:id="rId21"/>
    <p:sldId id="467" r:id="rId22"/>
    <p:sldId id="498" r:id="rId23"/>
    <p:sldId id="492" r:id="rId24"/>
    <p:sldId id="4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20" y="204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F947-DDC4-4DA0-BF83-767864B4AA72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B841-A9F3-4C02-AAC5-8DE642CD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DE41E1-7DBE-4CBF-9F08-1350180F6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34ED7-FA93-44C4-B662-8F3AF7495D4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B4C3449-6BC3-46B8-BBDC-92674E4A7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BF3775-B883-4B9C-A296-04F292B9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E95F-0A6C-4D4E-82F2-E43CED461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9BF91-BB6F-4EBD-86C3-25B666F7F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1E339-8862-46EC-9A9B-F4ABDDD5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5749F-9780-4CAD-9863-9E9A10D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042C-E2CF-434E-B90A-E0E6BCB7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4708-2A8D-42A6-AF40-86E7127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F598F-6459-4E45-AEFB-227893EA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B2C39-5F67-4338-BD68-3CE859D9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6AD68-EA0E-437B-A2EB-61D9156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C27C5-41B6-42DE-B54C-DB9277C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ADF85-C64F-432C-B35C-0F3F084B9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32141-75D0-4F7A-A4E6-26E52D5C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8E8A-C69E-4149-ABE8-D451BD7A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E0EE8-0095-472C-B965-1FCE59A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A261-8EF0-418B-B223-9A102F72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F317-FD58-4DF0-A537-88DA9ADF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8566-B548-47AA-8CA9-6C95DA1B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2114-8056-4C70-9828-7CFBA54C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89D9-F06A-4F98-A8AA-1102FC9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C3156-5A29-4F12-AE6F-50FBF8D4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0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14BA-58D5-4BFB-A69E-0EE3C3D3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3807-D4E4-485C-91DC-8E01CBC7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4DA35-B72D-4723-AC4A-7789A7FA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985A-2E9E-4250-8F38-345121E0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83CA-61BF-4F03-9858-F5F08B10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F642-70FE-47B3-AB91-63B616CF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FDC7-6D4D-44B0-BBF1-1563D64E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9EC58-DB36-4CD5-9124-61EA0F4F6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5DE93-0475-4B43-AA6C-32F18E84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FBDEC-F468-44F9-B4B7-DCEC22A6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683C9-3280-4AAC-812F-58D72D17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FDB7-AEBE-4A74-B58A-8B8286FE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49979-C5D2-43A5-B62D-A36DC8819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639F3-AD6F-488F-B5BB-527C1871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B0BDE-E828-4C76-906B-BBA8B15F5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A9F5E-DEFF-4013-9931-24E3AFD88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359EE-2821-4B74-91DE-20FBAAB5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6D9B8-51CD-4495-8782-D46C8DC7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20C97-0A16-4679-A7B4-8E385E50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4904-AE72-4986-968B-743CD9E6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5B3DA-9533-4EFF-B7D7-CA5FFDD2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7AF68-A879-48CA-BC69-C8C6C5A9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C48D0-0685-44CF-98A9-096CAC17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1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4BB46-DF0C-4051-8CEB-5C1DF667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6427C-0536-486F-A425-60F3ADCE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EFE31-3A2A-4547-A7B4-B33959BE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DB4A-8806-4EFD-B81E-98AE03EC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1E38-3405-404A-BA75-9F726545C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F8067-7B55-422A-9816-3384AED2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746E-EF60-4B7F-B3C9-BC23E61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7600-CFF4-4560-9669-E9D92714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5CEF4-289F-4824-8FE6-34DD19B4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88B8-8B33-452E-A849-DE00ABCB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DF145-A538-4AE9-B593-58A5FC0D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67EA2-8955-49F6-BECC-DBECBA757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27F15-5DED-4236-8662-445F0BB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5C612-574A-407C-9945-2E1B8297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AE132-D28A-4B14-A898-F816BDB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681A-38F5-40A6-98F1-6EF2B4DF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589C5-FA80-4578-A118-8972F1B4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9747C-A79F-445D-8CC5-A65B357F0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F754-A4F0-4775-9E53-5C0F9545BD3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B713-913C-4984-B19E-FD03D0A7C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5A34-A355-4C95-A3B3-6059A66E8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C565-2958-427D-A4AF-88259EDBA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WordArt 21">
            <a:extLst>
              <a:ext uri="{FF2B5EF4-FFF2-40B4-BE49-F238E27FC236}">
                <a16:creationId xmlns:a16="http://schemas.microsoft.com/office/drawing/2014/main" id="{CD0D905B-8F82-4FCE-B399-F9FF9144CE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2375" y="-334963"/>
            <a:ext cx="7308850" cy="4475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 cap="rnd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endParaRPr lang="en-US" sz="4000" b="1" kern="10" dirty="0">
              <a:ln w="9525" cap="rnd">
                <a:solidFill>
                  <a:srgbClr val="00FF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5" descr="POINSET2">
            <a:extLst>
              <a:ext uri="{FF2B5EF4-FFF2-40B4-BE49-F238E27FC236}">
                <a16:creationId xmlns:a16="http://schemas.microsoft.com/office/drawing/2014/main" id="{0E10CE39-31AB-422D-A49A-4404C77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>
            <a:extLst>
              <a:ext uri="{FF2B5EF4-FFF2-40B4-BE49-F238E27FC236}">
                <a16:creationId xmlns:a16="http://schemas.microsoft.com/office/drawing/2014/main" id="{7F58CC89-59ED-49C2-941A-FD7CB1539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1588" y="150813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>
            <a:extLst>
              <a:ext uri="{FF2B5EF4-FFF2-40B4-BE49-F238E27FC236}">
                <a16:creationId xmlns:a16="http://schemas.microsoft.com/office/drawing/2014/main" id="{EB7F28FA-E62B-4E5D-A7E6-628FF9E1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>
            <a:extLst>
              <a:ext uri="{FF2B5EF4-FFF2-40B4-BE49-F238E27FC236}">
                <a16:creationId xmlns:a16="http://schemas.microsoft.com/office/drawing/2014/main" id="{84E5C06D-2552-4CFE-817C-145C6AE9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>
            <a:extLst>
              <a:ext uri="{FF2B5EF4-FFF2-40B4-BE49-F238E27FC236}">
                <a16:creationId xmlns:a16="http://schemas.microsoft.com/office/drawing/2014/main" id="{2CBB0A7C-D18F-41C1-9C44-C0EFF5AA3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9539" y="3506788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WordArt 32">
            <a:extLst>
              <a:ext uri="{FF2B5EF4-FFF2-40B4-BE49-F238E27FC236}">
                <a16:creationId xmlns:a16="http://schemas.microsoft.com/office/drawing/2014/main" id="{0C3724D1-AA72-4ADF-8737-6194BC9D1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4938" y="4945063"/>
            <a:ext cx="70675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>
            <a:extLst>
              <a:ext uri="{FF2B5EF4-FFF2-40B4-BE49-F238E27FC236}">
                <a16:creationId xmlns:a16="http://schemas.microsoft.com/office/drawing/2014/main" id="{A802DA31-7A15-49AA-8CDD-6E5A858C5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13">
            <a:off x="1996282" y="813594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>
            <a:extLst>
              <a:ext uri="{FF2B5EF4-FFF2-40B4-BE49-F238E27FC236}">
                <a16:creationId xmlns:a16="http://schemas.microsoft.com/office/drawing/2014/main" id="{0409D5F0-AAFA-4795-A19E-5D03AFCDF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2744">
            <a:off x="8744745" y="750095"/>
            <a:ext cx="147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2031715" y="-1860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năm ngày 24 tháng 12 năm 2020</a:t>
            </a: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849642" y="589459"/>
            <a:ext cx="6795082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uôn     ươn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6743007" y="639770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818058" y="1594673"/>
            <a:ext cx="5044153" cy="2352342"/>
            <a:chOff x="4288055" y="2382449"/>
            <a:chExt cx="3489158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ươn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7E1DD4-1BDD-42AF-B415-2212A234A1BF}"/>
              </a:ext>
            </a:extLst>
          </p:cNvPr>
          <p:cNvSpPr txBox="1"/>
          <p:nvPr/>
        </p:nvSpPr>
        <p:spPr>
          <a:xfrm>
            <a:off x="4536016" y="1619157"/>
            <a:ext cx="105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VNI-Avo" pitchFamily="2" charset="0"/>
                <a:cs typeface="Arial-SGK-TV" pitchFamily="2" charset="0"/>
              </a:rPr>
              <a:t>l</a:t>
            </a:r>
            <a:endParaRPr lang="en-US" sz="6000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4572154" y="579380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 bay lượn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6190226" y="5793408"/>
            <a:ext cx="17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ươn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4929008" y="2785711"/>
            <a:ext cx="3005463" cy="1015664"/>
            <a:chOff x="5500974" y="3481878"/>
            <a:chExt cx="1556370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Arial-SGK-TV" pitchFamily="2" charset="0"/>
                  <a:cs typeface="Arial-SGK-TV" pitchFamily="2" charset="0"/>
                </a:rPr>
                <a:t>lượn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5950542" y="3481878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ươn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" name="Picture 4" descr="A bird flying in the sky&#10;&#10;Description automatically generated">
            <a:extLst>
              <a:ext uri="{FF2B5EF4-FFF2-40B4-BE49-F238E27FC236}">
                <a16:creationId xmlns:a16="http://schemas.microsoft.com/office/drawing/2014/main" id="{E834B2F0-165D-429B-A8E4-D01AB8C1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01" y="3995353"/>
            <a:ext cx="1778466" cy="1798449"/>
          </a:xfrm>
          <a:prstGeom prst="rect">
            <a:avLst/>
          </a:prstGeom>
        </p:spPr>
      </p:pic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id="{FC41CE04-B61E-4A76-A196-8626AC074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2031716" y="103055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năm ngày 24 tháng 12 năm 2020</a:t>
            </a: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849643" y="776567"/>
            <a:ext cx="6795082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uôn      ươn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6845946" y="838121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725107" y="1853785"/>
            <a:ext cx="5044153" cy="2352342"/>
            <a:chOff x="4288055" y="2382449"/>
            <a:chExt cx="3489158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2982E-51F6-443E-81A6-B83982AD4591}"/>
              </a:ext>
            </a:extLst>
          </p:cNvPr>
          <p:cNvGrpSpPr/>
          <p:nvPr/>
        </p:nvGrpSpPr>
        <p:grpSpPr>
          <a:xfrm>
            <a:off x="0" y="5832302"/>
            <a:ext cx="3858685" cy="1025698"/>
            <a:chOff x="4572154" y="5793802"/>
            <a:chExt cx="3858685" cy="10256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D6DD54-DC51-45DC-A863-95AA6813DD67}"/>
                </a:ext>
              </a:extLst>
            </p:cNvPr>
            <p:cNvSpPr txBox="1"/>
            <p:nvPr/>
          </p:nvSpPr>
          <p:spPr>
            <a:xfrm>
              <a:off x="4572154" y="5793802"/>
              <a:ext cx="38586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Arial-SGK-TV" pitchFamily="2" charset="0"/>
                  <a:cs typeface="Arial-SGK-TV" pitchFamily="2" charset="0"/>
                </a:rPr>
                <a:t> uốn dẻo</a:t>
              </a:r>
              <a:endParaRPr lang="en-US" sz="60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A2C4D2-1B91-48E3-9216-87778DD8A12E}"/>
                </a:ext>
              </a:extLst>
            </p:cNvPr>
            <p:cNvSpPr txBox="1"/>
            <p:nvPr/>
          </p:nvSpPr>
          <p:spPr>
            <a:xfrm>
              <a:off x="4921092" y="5803837"/>
              <a:ext cx="17784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uôn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4744451" y="3126065"/>
            <a:ext cx="3005463" cy="1015664"/>
            <a:chOff x="5500974" y="3481878"/>
            <a:chExt cx="1556370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latin typeface="Arial-SGK-TV" pitchFamily="2" charset="0"/>
                  <a:cs typeface="Arial-SGK-TV" pitchFamily="2" charset="0"/>
                </a:rPr>
                <a:t>uốn</a:t>
              </a:r>
              <a:endParaRPr lang="en-US" sz="6000" b="1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5858140" y="3481878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uôn</a:t>
              </a:r>
              <a:endParaRPr lang="en-US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24" y="4079534"/>
            <a:ext cx="1515818" cy="16384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886393-B348-4363-9F2B-0069E25A9CD8}"/>
              </a:ext>
            </a:extLst>
          </p:cNvPr>
          <p:cNvSpPr txBox="1"/>
          <p:nvPr/>
        </p:nvSpPr>
        <p:spPr>
          <a:xfrm>
            <a:off x="8439627" y="5717955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 bay lượn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3A74FB-E8DF-4E03-99DA-1A058C283EE0}"/>
              </a:ext>
            </a:extLst>
          </p:cNvPr>
          <p:cNvSpPr txBox="1"/>
          <p:nvPr/>
        </p:nvSpPr>
        <p:spPr>
          <a:xfrm>
            <a:off x="10057699" y="5717561"/>
            <a:ext cx="17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ươn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Picture 20" descr="A bird flying in the sky&#10;&#10;Description automatically generated">
            <a:extLst>
              <a:ext uri="{FF2B5EF4-FFF2-40B4-BE49-F238E27FC236}">
                <a16:creationId xmlns:a16="http://schemas.microsoft.com/office/drawing/2014/main" id="{86D41113-A4B4-4EA5-AF9F-516EFE31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74" y="3919506"/>
            <a:ext cx="1778466" cy="1798449"/>
          </a:xfrm>
          <a:prstGeom prst="rect">
            <a:avLst/>
          </a:prstGeom>
        </p:spPr>
      </p:pic>
      <p:pic>
        <p:nvPicPr>
          <p:cNvPr id="22" name="Kí hiệu sách - đọc">
            <a:extLst>
              <a:ext uri="{FF2B5EF4-FFF2-40B4-BE49-F238E27FC236}">
                <a16:creationId xmlns:a16="http://schemas.microsoft.com/office/drawing/2014/main" id="{3A9DC23A-2961-4FDA-AD2C-6A0AC16EC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í hiệu sách - viết">
            <a:extLst>
              <a:ext uri="{FF2B5EF4-FFF2-40B4-BE49-F238E27FC236}">
                <a16:creationId xmlns:a16="http://schemas.microsoft.com/office/drawing/2014/main" id="{ED60B121-A2AD-4B46-8852-F1125A33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319" y="2525789"/>
            <a:ext cx="2011680" cy="2142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10BEB-1110-4944-95B4-F3AF9C798ACC}"/>
              </a:ext>
            </a:extLst>
          </p:cNvPr>
          <p:cNvSpPr txBox="1"/>
          <p:nvPr/>
        </p:nvSpPr>
        <p:spPr>
          <a:xfrm>
            <a:off x="2063691" y="0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năm ngày 24 tháng 12 năm 2020</a:t>
            </a: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Google Shape;1;p1">
            <a:extLst>
              <a:ext uri="{FF2B5EF4-FFF2-40B4-BE49-F238E27FC236}">
                <a16:creationId xmlns:a16="http://schemas.microsoft.com/office/drawing/2014/main" id="{9BF1970E-C4FC-4D3E-B8B9-F410F0191B57}"/>
              </a:ext>
            </a:extLst>
          </p:cNvPr>
          <p:cNvSpPr txBox="1">
            <a:spLocks/>
          </p:cNvSpPr>
          <p:nvPr/>
        </p:nvSpPr>
        <p:spPr>
          <a:xfrm>
            <a:off x="2772075" y="710936"/>
            <a:ext cx="7199697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uôn     ươn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787D5-5A90-496D-AE81-6BADD85D9511}"/>
              </a:ext>
            </a:extLst>
          </p:cNvPr>
          <p:cNvSpPr txBox="1"/>
          <p:nvPr/>
        </p:nvSpPr>
        <p:spPr>
          <a:xfrm>
            <a:off x="260058" y="1325461"/>
            <a:ext cx="1465038" cy="24006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table&#10;&#10;Description automatically generated">
            <a:extLst>
              <a:ext uri="{FF2B5EF4-FFF2-40B4-BE49-F238E27FC236}">
                <a16:creationId xmlns:a16="http://schemas.microsoft.com/office/drawing/2014/main" id="{00D258B7-63EB-4105-A706-D529A558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2462077"/>
            <a:ext cx="9726382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574170-737E-4A9E-822E-D745608A2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5" y="1819050"/>
            <a:ext cx="10669489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3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í hiệu sách - đọc">
            <a:extLst>
              <a:ext uri="{FF2B5EF4-FFF2-40B4-BE49-F238E27FC236}">
                <a16:creationId xmlns:a16="http://schemas.microsoft.com/office/drawing/2014/main" id="{CF8CDB73-CB99-472D-9645-7A8275F7A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1942271"/>
            <a:ext cx="1982441" cy="19507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CCC37-E7A3-4607-A9DC-C159B24DA9DF}"/>
              </a:ext>
            </a:extLst>
          </p:cNvPr>
          <p:cNvSpPr txBox="1"/>
          <p:nvPr/>
        </p:nvSpPr>
        <p:spPr>
          <a:xfrm>
            <a:off x="3004459" y="4076969"/>
            <a:ext cx="549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b="1" dirty="0">
                <a:latin typeface="Arial-SGK-TV" pitchFamily="2" charset="0"/>
                <a:cs typeface="Arial-SGK-TV" pitchFamily="2" charset="0"/>
              </a:rPr>
              <a:t>chuồn chuồn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D234F-E387-4EC1-8F49-1FB41082CD3C}"/>
              </a:ext>
            </a:extLst>
          </p:cNvPr>
          <p:cNvSpPr txBox="1"/>
          <p:nvPr/>
        </p:nvSpPr>
        <p:spPr>
          <a:xfrm>
            <a:off x="6570112" y="4076968"/>
            <a:ext cx="179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A insect on a flower&#10;&#10;Description automatically generated">
            <a:extLst>
              <a:ext uri="{FF2B5EF4-FFF2-40B4-BE49-F238E27FC236}">
                <a16:creationId xmlns:a16="http://schemas.microsoft.com/office/drawing/2014/main" id="{F90C0233-3701-43B7-B889-E1731630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06" y="308077"/>
            <a:ext cx="4086795" cy="3562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89D21-6AA9-47A8-8ED2-E81C6E5EDD7E}"/>
              </a:ext>
            </a:extLst>
          </p:cNvPr>
          <p:cNvSpPr txBox="1"/>
          <p:nvPr/>
        </p:nvSpPr>
        <p:spPr>
          <a:xfrm>
            <a:off x="4056316" y="4076968"/>
            <a:ext cx="179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0D72A-F43A-4F31-8192-3EF9C49CDDD7}"/>
              </a:ext>
            </a:extLst>
          </p:cNvPr>
          <p:cNvSpPr txBox="1"/>
          <p:nvPr/>
        </p:nvSpPr>
        <p:spPr>
          <a:xfrm>
            <a:off x="4828107" y="2413337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cuộn len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CF487F-BCC0-45FC-8FA4-CC3C5F97085A}"/>
              </a:ext>
            </a:extLst>
          </p:cNvPr>
          <p:cNvSpPr txBox="1"/>
          <p:nvPr/>
        </p:nvSpPr>
        <p:spPr>
          <a:xfrm>
            <a:off x="5448929" y="2413337"/>
            <a:ext cx="174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A picture containing hat&#10;&#10;Description automatically generated">
            <a:extLst>
              <a:ext uri="{FF2B5EF4-FFF2-40B4-BE49-F238E27FC236}">
                <a16:creationId xmlns:a16="http://schemas.microsoft.com/office/drawing/2014/main" id="{30461AA1-F1B2-4900-9600-B32C6ABBE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" y="1103466"/>
            <a:ext cx="377242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B90755-6155-4C83-907A-CECF79658CC5}"/>
              </a:ext>
            </a:extLst>
          </p:cNvPr>
          <p:cNvSpPr txBox="1"/>
          <p:nvPr/>
        </p:nvSpPr>
        <p:spPr>
          <a:xfrm>
            <a:off x="4702979" y="2413337"/>
            <a:ext cx="517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vườn rau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B5A0-5B20-4E92-A089-EB73FE4A7334}"/>
              </a:ext>
            </a:extLst>
          </p:cNvPr>
          <p:cNvSpPr txBox="1"/>
          <p:nvPr/>
        </p:nvSpPr>
        <p:spPr>
          <a:xfrm>
            <a:off x="5963889" y="2408006"/>
            <a:ext cx="1678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A close up of a lush green forest&#10;&#10;Description automatically generated">
            <a:extLst>
              <a:ext uri="{FF2B5EF4-FFF2-40B4-BE49-F238E27FC236}">
                <a16:creationId xmlns:a16="http://schemas.microsoft.com/office/drawing/2014/main" id="{701F6412-8319-4E63-A1C7-81626959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0" y="1102413"/>
            <a:ext cx="4439270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B90755-6155-4C83-907A-CECF79658CC5}"/>
              </a:ext>
            </a:extLst>
          </p:cNvPr>
          <p:cNvSpPr txBox="1"/>
          <p:nvPr/>
        </p:nvSpPr>
        <p:spPr>
          <a:xfrm>
            <a:off x="4702979" y="2413337"/>
            <a:ext cx="517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mượn sách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B5A0-5B20-4E92-A089-EB73FE4A7334}"/>
              </a:ext>
            </a:extLst>
          </p:cNvPr>
          <p:cNvSpPr txBox="1"/>
          <p:nvPr/>
        </p:nvSpPr>
        <p:spPr>
          <a:xfrm>
            <a:off x="5867637" y="2413337"/>
            <a:ext cx="1678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A picture containing person, standing, toy, young&#10;&#10;Description automatically generated">
            <a:extLst>
              <a:ext uri="{FF2B5EF4-FFF2-40B4-BE49-F238E27FC236}">
                <a16:creationId xmlns:a16="http://schemas.microsoft.com/office/drawing/2014/main" id="{062ED841-A5CC-4D1F-BE1C-ED6CDEA7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" y="1206428"/>
            <a:ext cx="3648584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, room&#10;&#10;Description automatically generated">
            <a:extLst>
              <a:ext uri="{FF2B5EF4-FFF2-40B4-BE49-F238E27FC236}">
                <a16:creationId xmlns:a16="http://schemas.microsoft.com/office/drawing/2014/main" id="{D26CAC18-BEB7-4869-BBB9-03790452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9" y="1220788"/>
            <a:ext cx="10297962" cy="5637212"/>
          </a:xfrm>
          <a:prstGeom prst="rect">
            <a:avLst/>
          </a:prstGeom>
        </p:spPr>
      </p:pic>
      <p:sp>
        <p:nvSpPr>
          <p:cNvPr id="5122" name="Title 2">
            <a:extLst>
              <a:ext uri="{FF2B5EF4-FFF2-40B4-BE49-F238E27FC236}">
                <a16:creationId xmlns:a16="http://schemas.microsoft.com/office/drawing/2014/main" id="{0F1F8F2D-2FF2-41F4-8A2F-F9DB1361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12713"/>
            <a:ext cx="9144000" cy="1333501"/>
          </a:xfrm>
        </p:spPr>
        <p:txBody>
          <a:bodyPr/>
          <a:lstStyle/>
          <a:p>
            <a:pPr eaLnBrk="1" hangingPunct="1"/>
            <a:r>
              <a:rPr lang="en-US" alt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số bí ẩn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86B6B1A9-5B8B-4F87-B7D1-0B4B2F6D8211}"/>
              </a:ext>
            </a:extLst>
          </p:cNvPr>
          <p:cNvSpPr/>
          <p:nvPr/>
        </p:nvSpPr>
        <p:spPr>
          <a:xfrm>
            <a:off x="947018" y="3913982"/>
            <a:ext cx="5219340" cy="269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EE8E5D24-BED9-4748-801E-5ECE25EB77F1}"/>
              </a:ext>
            </a:extLst>
          </p:cNvPr>
          <p:cNvSpPr/>
          <p:nvPr/>
        </p:nvSpPr>
        <p:spPr>
          <a:xfrm>
            <a:off x="6095999" y="3913188"/>
            <a:ext cx="5148982" cy="269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42EDBEC3-19F8-43EF-A3DB-F1B7A50F21C1}"/>
              </a:ext>
            </a:extLst>
          </p:cNvPr>
          <p:cNvSpPr/>
          <p:nvPr/>
        </p:nvSpPr>
        <p:spPr>
          <a:xfrm>
            <a:off x="6096000" y="1220788"/>
            <a:ext cx="5148981" cy="269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3C0A844F-1E81-46BC-8650-AD58A1A8B80C}"/>
              </a:ext>
            </a:extLst>
          </p:cNvPr>
          <p:cNvSpPr/>
          <p:nvPr/>
        </p:nvSpPr>
        <p:spPr>
          <a:xfrm>
            <a:off x="947019" y="1220788"/>
            <a:ext cx="5148979" cy="269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Notched Right Arrow 14">
            <a:hlinkClick r:id="rId7" action="ppaction://hlinksldjump"/>
            <a:extLst>
              <a:ext uri="{FF2B5EF4-FFF2-40B4-BE49-F238E27FC236}">
                <a16:creationId xmlns:a16="http://schemas.microsoft.com/office/drawing/2014/main" id="{DB89D19F-4019-4B6A-A92A-BE9EDA339F84}"/>
              </a:ext>
            </a:extLst>
          </p:cNvPr>
          <p:cNvSpPr/>
          <p:nvPr/>
        </p:nvSpPr>
        <p:spPr>
          <a:xfrm>
            <a:off x="9831388" y="5599113"/>
            <a:ext cx="836612" cy="965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9375" y="67378"/>
            <a:ext cx="11925701" cy="6651056"/>
          </a:xfrm>
          <a:prstGeom prst="roundRect">
            <a:avLst/>
          </a:prstGeom>
          <a:solidFill>
            <a:srgbClr val="FFE0E3"/>
          </a:solidFill>
          <a:ln>
            <a:solidFill>
              <a:srgbClr val="FFF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6000" dirty="0">
                <a:solidFill>
                  <a:srgbClr val="20C300"/>
                </a:solidFill>
                <a:latin typeface="Arial-SGK-TV" pitchFamily="2" charset="0"/>
                <a:cs typeface="Arial-SGK-TV" pitchFamily="2" charset="0"/>
              </a:rPr>
              <a:t>Luôn luôn vươn lên</a:t>
            </a:r>
          </a:p>
          <a:p>
            <a:pPr algn="just"/>
            <a:r>
              <a:rPr lang="vi-VN" sz="6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Cha mất  sớm, Sác – lô đã phải trải qua tuổi thơ nghèo khổ. Nhưng ông luôn luôn tìm cách vươn lên. Ông đã thực hiện được mong muốn trở thành một diễn viên tài ba.</a:t>
            </a:r>
          </a:p>
          <a:p>
            <a:pPr algn="just"/>
            <a:r>
              <a:rPr lang="vi-VN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Ông được mọi người tôn vinh là </a:t>
            </a:r>
            <a:r>
              <a:rPr lang="vi-VN" sz="5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Vua hề của thế giới</a:t>
            </a:r>
            <a:r>
              <a:rPr lang="vi-VN" sz="5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3890814" y="3440061"/>
            <a:ext cx="11772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503793" y="4153158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5FC83-BC97-4D2B-99C3-093C723625DD}"/>
              </a:ext>
            </a:extLst>
          </p:cNvPr>
          <p:cNvCxnSpPr/>
          <p:nvPr/>
        </p:nvCxnSpPr>
        <p:spPr>
          <a:xfrm rot="5400000">
            <a:off x="11515425" y="2579924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F13CB7-D366-4F6C-B870-71C09DDADAA1}"/>
              </a:ext>
            </a:extLst>
          </p:cNvPr>
          <p:cNvCxnSpPr/>
          <p:nvPr/>
        </p:nvCxnSpPr>
        <p:spPr>
          <a:xfrm rot="5400000">
            <a:off x="8592151" y="5922831"/>
            <a:ext cx="685800" cy="228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6CF2E-8029-43FA-92DB-8F2BFC2343B4}"/>
              </a:ext>
            </a:extLst>
          </p:cNvPr>
          <p:cNvCxnSpPr>
            <a:cxnSpLocks/>
          </p:cNvCxnSpPr>
          <p:nvPr/>
        </p:nvCxnSpPr>
        <p:spPr>
          <a:xfrm flipH="1" flipV="1">
            <a:off x="2075849" y="3426617"/>
            <a:ext cx="1524000" cy="47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15861-3597-4363-A536-445400018FCC}"/>
              </a:ext>
            </a:extLst>
          </p:cNvPr>
          <p:cNvSpPr/>
          <p:nvPr/>
        </p:nvSpPr>
        <p:spPr>
          <a:xfrm>
            <a:off x="2084272" y="2607596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C4D760-2E1E-49A2-A7E8-E5C9D85A8E46}"/>
              </a:ext>
            </a:extLst>
          </p:cNvPr>
          <p:cNvSpPr/>
          <p:nvPr/>
        </p:nvSpPr>
        <p:spPr>
          <a:xfrm>
            <a:off x="8820751" y="2607596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DB5659-58D6-43E2-887B-CD818FE277AC}"/>
              </a:ext>
            </a:extLst>
          </p:cNvPr>
          <p:cNvSpPr/>
          <p:nvPr/>
        </p:nvSpPr>
        <p:spPr>
          <a:xfrm>
            <a:off x="3788746" y="2607596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2BCEB6-1016-47A3-9ABA-D4618EA718C3}"/>
              </a:ext>
            </a:extLst>
          </p:cNvPr>
          <p:cNvCxnSpPr>
            <a:cxnSpLocks/>
          </p:cNvCxnSpPr>
          <p:nvPr/>
        </p:nvCxnSpPr>
        <p:spPr>
          <a:xfrm flipH="1" flipV="1">
            <a:off x="8820752" y="3392083"/>
            <a:ext cx="1449404" cy="82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FD45AE-E002-42E0-9861-86DBCCAE3B40}"/>
              </a:ext>
            </a:extLst>
          </p:cNvPr>
          <p:cNvCxnSpPr>
            <a:cxnSpLocks/>
          </p:cNvCxnSpPr>
          <p:nvPr/>
        </p:nvCxnSpPr>
        <p:spPr>
          <a:xfrm flipH="1">
            <a:off x="9878929" y="4257358"/>
            <a:ext cx="1865096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939340-29D3-4B7C-9C8C-EE2E5CE03EA5}"/>
              </a:ext>
            </a:extLst>
          </p:cNvPr>
          <p:cNvSpPr/>
          <p:nvPr/>
        </p:nvSpPr>
        <p:spPr>
          <a:xfrm>
            <a:off x="10345554" y="3444449"/>
            <a:ext cx="161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260" y="543513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1. “Sác – lô” được mọi người gọi là gì?</a:t>
            </a:r>
            <a:endParaRPr lang="en-US" sz="6600" dirty="0">
              <a:ln w="0"/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0502" y="2667171"/>
            <a:ext cx="1002070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latin typeface="Arial-SGK-TV" pitchFamily="2" charset="0"/>
                <a:cs typeface="Arial-SGK-TV" pitchFamily="2" charset="0"/>
              </a:rPr>
              <a:t>“Sác – lô” được mọi người gọi là Vua hề của thế giới.</a:t>
            </a:r>
            <a:endParaRPr lang="en-US" sz="8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DD09D9-771E-4A9B-AC7D-D1F130506087}"/>
              </a:ext>
            </a:extLst>
          </p:cNvPr>
          <p:cNvSpPr/>
          <p:nvPr/>
        </p:nvSpPr>
        <p:spPr>
          <a:xfrm>
            <a:off x="150797" y="3429000"/>
            <a:ext cx="1511595" cy="81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260" y="543513"/>
            <a:ext cx="111460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6600" dirty="0">
                <a:ln w="0"/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2. Em học được điều gì từ tấm gương của ông?</a:t>
            </a:r>
            <a:endParaRPr lang="en-US" sz="6600" dirty="0">
              <a:ln w="0"/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E63AE7A-D764-40D7-96B9-B95B18243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56" y="1919207"/>
            <a:ext cx="229584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9EF2C-F87C-489B-8BA5-9A7A6DDC298C}"/>
              </a:ext>
            </a:extLst>
          </p:cNvPr>
          <p:cNvSpPr txBox="1"/>
          <p:nvPr/>
        </p:nvSpPr>
        <p:spPr>
          <a:xfrm>
            <a:off x="510004" y="202575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 dirty="0">
                <a:ln w="0"/>
                <a:latin typeface="Arial-SGK-TV" pitchFamily="2" charset="0"/>
                <a:cs typeface="Arial-SGK-TV" pitchFamily="2" charset="0"/>
              </a:rPr>
              <a:t>Nghề gì?</a:t>
            </a:r>
            <a:endParaRPr lang="en-US" sz="6000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E376AA-D9DA-444C-94F6-7EB4F2A8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9" y="1383631"/>
            <a:ext cx="2429694" cy="2922509"/>
          </a:xfrm>
          <a:prstGeom prst="rect">
            <a:avLst/>
          </a:prstGeom>
        </p:spPr>
      </p:pic>
      <p:pic>
        <p:nvPicPr>
          <p:cNvPr id="7" name="Picture 6" descr="A picture containing room&#10;&#10;Description automatically generated">
            <a:extLst>
              <a:ext uri="{FF2B5EF4-FFF2-40B4-BE49-F238E27FC236}">
                <a16:creationId xmlns:a16="http://schemas.microsoft.com/office/drawing/2014/main" id="{6783A382-B5DE-4030-8F7E-1081F397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383631"/>
            <a:ext cx="3370140" cy="2891945"/>
          </a:xfrm>
          <a:prstGeom prst="rect">
            <a:avLst/>
          </a:prstGeom>
        </p:spPr>
      </p:pic>
      <p:pic>
        <p:nvPicPr>
          <p:cNvPr id="9" name="Picture 8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75BB7298-662A-4948-9929-5271DA48A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7" y="1383631"/>
            <a:ext cx="2637666" cy="31133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844A0-EEA2-4F1D-BC8B-0042A05F4BFD}"/>
              </a:ext>
            </a:extLst>
          </p:cNvPr>
          <p:cNvSpPr txBox="1"/>
          <p:nvPr/>
        </p:nvSpPr>
        <p:spPr>
          <a:xfrm>
            <a:off x="212748" y="4317708"/>
            <a:ext cx="319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thợ điện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07885-C4E9-47B6-8EDD-D6BE292551EB}"/>
              </a:ext>
            </a:extLst>
          </p:cNvPr>
          <p:cNvSpPr txBox="1"/>
          <p:nvPr/>
        </p:nvSpPr>
        <p:spPr>
          <a:xfrm>
            <a:off x="3662887" y="4275576"/>
            <a:ext cx="400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làm vườn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EE136-EAC0-4078-B279-08E1EC9309DC}"/>
              </a:ext>
            </a:extLst>
          </p:cNvPr>
          <p:cNvSpPr txBox="1"/>
          <p:nvPr/>
        </p:nvSpPr>
        <p:spPr>
          <a:xfrm>
            <a:off x="7707268" y="4306140"/>
            <a:ext cx="319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cô giáo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47CF0A-4FAA-4AE8-9473-E0FEEAC718C0}"/>
              </a:ext>
            </a:extLst>
          </p:cNvPr>
          <p:cNvSpPr/>
          <p:nvPr/>
        </p:nvSpPr>
        <p:spPr>
          <a:xfrm>
            <a:off x="5103269" y="2601086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bóng điện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A picture containing shap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22CEFC8-CF6F-4746-9AA1-0AEB8F910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04" y="5693284"/>
            <a:ext cx="1055720" cy="1055720"/>
          </a:xfrm>
          <a:prstGeom prst="rect">
            <a:avLst/>
          </a:prstGeom>
        </p:spPr>
      </p:pic>
      <p:pic>
        <p:nvPicPr>
          <p:cNvPr id="5" name="Picture 4" descr="A picture containing light, object&#10;&#10;Description automatically generated">
            <a:extLst>
              <a:ext uri="{FF2B5EF4-FFF2-40B4-BE49-F238E27FC236}">
                <a16:creationId xmlns:a16="http://schemas.microsoft.com/office/drawing/2014/main" id="{3D53B476-3B49-4640-8FB3-3026FC582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1589137"/>
            <a:ext cx="175284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5E4D86-A31B-4490-9B18-EC1C42A360A9}"/>
              </a:ext>
            </a:extLst>
          </p:cNvPr>
          <p:cNvSpPr txBox="1"/>
          <p:nvPr/>
        </p:nvSpPr>
        <p:spPr>
          <a:xfrm>
            <a:off x="5821487" y="2619555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thư viện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A picture containing shap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2633A936-597D-492D-A8C8-F6B9817F9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04" y="5693284"/>
            <a:ext cx="1055720" cy="1055720"/>
          </a:xfrm>
          <a:prstGeom prst="rect">
            <a:avLst/>
          </a:prstGeom>
        </p:spPr>
      </p:pic>
      <p:pic>
        <p:nvPicPr>
          <p:cNvPr id="6" name="Picture 5" descr="A picture containing shelf, table, living, bookshelf&#10;&#10;Description automatically generated">
            <a:extLst>
              <a:ext uri="{FF2B5EF4-FFF2-40B4-BE49-F238E27FC236}">
                <a16:creationId xmlns:a16="http://schemas.microsoft.com/office/drawing/2014/main" id="{F256B310-BE37-420B-89E8-7B18E92B1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5" y="1276505"/>
            <a:ext cx="431542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C6282B-790B-464F-9AE1-B8F266D402B0}"/>
              </a:ext>
            </a:extLst>
          </p:cNvPr>
          <p:cNvSpPr txBox="1"/>
          <p:nvPr/>
        </p:nvSpPr>
        <p:spPr>
          <a:xfrm>
            <a:off x="5109598" y="2600894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Arial-SGK-TV" pitchFamily="2" charset="0"/>
                <a:cs typeface="Arial-SGK-TV" pitchFamily="2" charset="0"/>
              </a:rPr>
              <a:t> yên xe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A picture containing shap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61C6D09-C81E-44AA-B602-AD9C33795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04" y="5693284"/>
            <a:ext cx="1055720" cy="1055720"/>
          </a:xfrm>
          <a:prstGeom prst="rect">
            <a:avLst/>
          </a:prstGeom>
        </p:spPr>
      </p:pic>
      <p:pic>
        <p:nvPicPr>
          <p:cNvPr id="6" name="Picture 5" descr="A picture containing table, stool&#10;&#10;Description automatically generated">
            <a:extLst>
              <a:ext uri="{FF2B5EF4-FFF2-40B4-BE49-F238E27FC236}">
                <a16:creationId xmlns:a16="http://schemas.microsoft.com/office/drawing/2014/main" id="{0189581F-FBA8-4E68-82DC-904313274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15" y="1857023"/>
            <a:ext cx="2924583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451AFE-6821-4776-B0F8-21A55729A8FF}"/>
              </a:ext>
            </a:extLst>
          </p:cNvPr>
          <p:cNvSpPr/>
          <p:nvPr/>
        </p:nvSpPr>
        <p:spPr>
          <a:xfrm>
            <a:off x="5474867" y="2659629"/>
            <a:ext cx="4360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6000" dirty="0">
                <a:latin typeface="Arial-SGK-TV" pitchFamily="2" charset="0"/>
                <a:cs typeface="Arial-SGK-TV" pitchFamily="2" charset="0"/>
              </a:rPr>
              <a:t>thiếu niên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A picture containing shap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D7020EE6-478C-4822-AD15-DDD11936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76" y="5590647"/>
            <a:ext cx="1055720" cy="105572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0068FB0-3535-4D51-A8B0-B9B3A728C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17" y="1270958"/>
            <a:ext cx="1829055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ake, sitting, decorated&#10;&#10;Description automatically generated">
            <a:extLst>
              <a:ext uri="{FF2B5EF4-FFF2-40B4-BE49-F238E27FC236}">
                <a16:creationId xmlns:a16="http://schemas.microsoft.com/office/drawing/2014/main" id="{7D89E753-0938-41CA-97F4-99E0A3B6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2" y="37963"/>
            <a:ext cx="11250595" cy="6706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D4F3E6-CDC0-4CC1-8798-D5C5B7F7B2E2}"/>
              </a:ext>
            </a:extLst>
          </p:cNvPr>
          <p:cNvGrpSpPr/>
          <p:nvPr/>
        </p:nvGrpSpPr>
        <p:grpSpPr>
          <a:xfrm>
            <a:off x="5679348" y="80873"/>
            <a:ext cx="2925318" cy="4273013"/>
            <a:chOff x="8783578" y="349123"/>
            <a:chExt cx="2415444" cy="427301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00A178E-1A0D-4BB8-AD63-18032DBA78BA}"/>
                </a:ext>
              </a:extLst>
            </p:cNvPr>
            <p:cNvSpPr/>
            <p:nvPr/>
          </p:nvSpPr>
          <p:spPr>
            <a:xfrm>
              <a:off x="9143224" y="349123"/>
              <a:ext cx="2055798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uốn cây</a:t>
              </a:r>
              <a:endParaRPr lang="en-US" sz="4400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  <a:sym typeface="Arial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E6A928-FEA0-4DB3-A2C9-A7238E40A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578" y="1152866"/>
              <a:ext cx="1272175" cy="34692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1CBD52-A9B0-4EBA-9F36-D7D3CDDC8117}"/>
              </a:ext>
            </a:extLst>
          </p:cNvPr>
          <p:cNvGrpSpPr/>
          <p:nvPr/>
        </p:nvGrpSpPr>
        <p:grpSpPr>
          <a:xfrm>
            <a:off x="4306198" y="4706225"/>
            <a:ext cx="3629788" cy="1752565"/>
            <a:chOff x="8674214" y="-637662"/>
            <a:chExt cx="3629788" cy="1752565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5B67261C-936B-4921-9AC9-4A757BB3225C}"/>
                </a:ext>
              </a:extLst>
            </p:cNvPr>
            <p:cNvSpPr/>
            <p:nvPr/>
          </p:nvSpPr>
          <p:spPr>
            <a:xfrm>
              <a:off x="8674214" y="306213"/>
              <a:ext cx="3489649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vườn bông</a:t>
              </a:r>
              <a:endParaRPr lang="en-US" sz="4400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  <a:sym typeface="Arial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9A9D656-A5F2-48EB-BF3F-C1F281A7F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89601" y="-637662"/>
              <a:ext cx="914401" cy="9438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07AFF2-04AD-45DB-A7D7-4A58F77B7ABA}"/>
              </a:ext>
            </a:extLst>
          </p:cNvPr>
          <p:cNvGrpSpPr/>
          <p:nvPr/>
        </p:nvGrpSpPr>
        <p:grpSpPr>
          <a:xfrm>
            <a:off x="7359791" y="1124561"/>
            <a:ext cx="3489649" cy="2266794"/>
            <a:chOff x="10435902" y="-132311"/>
            <a:chExt cx="3489649" cy="2266794"/>
          </a:xfrm>
        </p:grpSpPr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66FC7CF9-0308-4F24-B462-632419C3B1F8}"/>
                </a:ext>
              </a:extLst>
            </p:cNvPr>
            <p:cNvSpPr/>
            <p:nvPr/>
          </p:nvSpPr>
          <p:spPr>
            <a:xfrm>
              <a:off x="10435902" y="-132311"/>
              <a:ext cx="3489649" cy="80869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53">
                <a:buClr>
                  <a:srgbClr val="000000"/>
                </a:buClr>
                <a:defRPr/>
              </a:pPr>
              <a:r>
                <a:rPr lang="vi-VN" sz="4400" kern="0" dirty="0">
                  <a:solidFill>
                    <a:srgbClr val="000000"/>
                  </a:solidFill>
                  <a:latin typeface="Arial-SGK-TV" pitchFamily="2" charset="0"/>
                  <a:cs typeface="Arial-SGK-TV" pitchFamily="2" charset="0"/>
                  <a:sym typeface="Arial"/>
                </a:rPr>
                <a:t>chuồn chuồn</a:t>
              </a:r>
              <a:endParaRPr lang="en-US" sz="4400" kern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  <a:sym typeface="Arial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45C0661-CF6C-4F33-BF9B-364A84F24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2097" y="676379"/>
              <a:ext cx="1040234" cy="14581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76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866336F-423C-4093-A2CE-E86F87F38065}"/>
              </a:ext>
            </a:extLst>
          </p:cNvPr>
          <p:cNvSpPr/>
          <p:nvPr/>
        </p:nvSpPr>
        <p:spPr>
          <a:xfrm>
            <a:off x="3566720" y="1548688"/>
            <a:ext cx="5058560" cy="75500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685753">
              <a:buClr>
                <a:srgbClr val="000000"/>
              </a:buClr>
              <a:defRPr/>
            </a:pPr>
            <a:r>
              <a:rPr lang="vi-VN" sz="6000" kern="0" dirty="0">
                <a:latin typeface="Arial-SGK-TV" pitchFamily="2" charset="0"/>
                <a:cs typeface="Arial-SGK-TV" pitchFamily="2" charset="0"/>
                <a:sym typeface="Arial"/>
              </a:rPr>
              <a:t>uốn</a:t>
            </a:r>
            <a:endParaRPr lang="en-US" sz="6000" kern="0" dirty="0"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255C33D-4E5B-4F9B-A3F2-AE89FC133D37}"/>
              </a:ext>
            </a:extLst>
          </p:cNvPr>
          <p:cNvSpPr/>
          <p:nvPr/>
        </p:nvSpPr>
        <p:spPr>
          <a:xfrm>
            <a:off x="3566720" y="2608497"/>
            <a:ext cx="5058560" cy="75500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685753">
              <a:buClr>
                <a:srgbClr val="000000"/>
              </a:buClr>
              <a:defRPr/>
            </a:pPr>
            <a:r>
              <a:rPr lang="vi-VN" sz="6000" kern="0" dirty="0">
                <a:latin typeface="Arial-SGK-TV" pitchFamily="2" charset="0"/>
                <a:cs typeface="Arial-SGK-TV" pitchFamily="2" charset="0"/>
                <a:sym typeface="Arial"/>
              </a:rPr>
              <a:t>chuồn</a:t>
            </a:r>
            <a:endParaRPr lang="en-US" sz="6000" kern="0" dirty="0"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E5B5AA4-FDB1-4ED7-B368-29DB6B5F7F98}"/>
              </a:ext>
            </a:extLst>
          </p:cNvPr>
          <p:cNvSpPr/>
          <p:nvPr/>
        </p:nvSpPr>
        <p:spPr>
          <a:xfrm>
            <a:off x="3566720" y="3593382"/>
            <a:ext cx="5058560" cy="75500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algn="ctr" defTabSz="685753">
              <a:buClr>
                <a:srgbClr val="000000"/>
              </a:buClr>
              <a:defRPr/>
            </a:pPr>
            <a:r>
              <a:rPr lang="vi-VN" sz="6000" kern="0" dirty="0">
                <a:latin typeface="Arial-SGK-TV" pitchFamily="2" charset="0"/>
                <a:cs typeface="Arial-SGK-TV" pitchFamily="2" charset="0"/>
                <a:sym typeface="Arial"/>
              </a:rPr>
              <a:t>vườn</a:t>
            </a:r>
            <a:endParaRPr lang="en-US" sz="6000" kern="0" dirty="0">
              <a:latin typeface="Arial-SGK-TV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B1F87-8CEA-466E-A486-688F772F75E3}"/>
              </a:ext>
            </a:extLst>
          </p:cNvPr>
          <p:cNvSpPr txBox="1"/>
          <p:nvPr/>
        </p:nvSpPr>
        <p:spPr>
          <a:xfrm>
            <a:off x="5344598" y="1440434"/>
            <a:ext cx="192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CFB44-90D1-4D55-BB39-1A21C9B71805}"/>
              </a:ext>
            </a:extLst>
          </p:cNvPr>
          <p:cNvSpPr txBox="1"/>
          <p:nvPr/>
        </p:nvSpPr>
        <p:spPr>
          <a:xfrm>
            <a:off x="5582402" y="3463054"/>
            <a:ext cx="153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1F14-5254-490D-92B6-8E861953FB97}"/>
              </a:ext>
            </a:extLst>
          </p:cNvPr>
          <p:cNvSpPr txBox="1"/>
          <p:nvPr/>
        </p:nvSpPr>
        <p:spPr>
          <a:xfrm>
            <a:off x="5730490" y="2478169"/>
            <a:ext cx="153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1D18F7-CC8C-4052-9727-D8198D850C58}"/>
              </a:ext>
            </a:extLst>
          </p:cNvPr>
          <p:cNvSpPr txBox="1"/>
          <p:nvPr/>
        </p:nvSpPr>
        <p:spPr>
          <a:xfrm>
            <a:off x="2031716" y="103055"/>
            <a:ext cx="8430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Thứ năm ngày 24 tháng 12 năm 202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4</a:t>
            </a:r>
            <a:endParaRPr lang="vi-VN" sz="3200" dirty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vi-VN" sz="3200" dirty="0">
                <a:latin typeface="Arial-SGK-TV" pitchFamily="2" charset="0"/>
                <a:cs typeface="Arial-SGK-TV" pitchFamily="2" charset="0"/>
              </a:rPr>
              <a:t>Tiếng việt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Google Shape;1;p1">
            <a:extLst>
              <a:ext uri="{FF2B5EF4-FFF2-40B4-BE49-F238E27FC236}">
                <a16:creationId xmlns:a16="http://schemas.microsoft.com/office/drawing/2014/main" id="{C2C57C40-3F13-4A12-B409-C9E77DCF9D12}"/>
              </a:ext>
            </a:extLst>
          </p:cNvPr>
          <p:cNvSpPr txBox="1">
            <a:spLocks/>
          </p:cNvSpPr>
          <p:nvPr/>
        </p:nvSpPr>
        <p:spPr>
          <a:xfrm>
            <a:off x="2849643" y="776567"/>
            <a:ext cx="6795082" cy="122905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6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uôn      ươn</a:t>
            </a:r>
            <a:endParaRPr lang="en-GB" sz="6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VNI-Avo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DEA45-17DD-4523-BC98-906A30124304}"/>
              </a:ext>
            </a:extLst>
          </p:cNvPr>
          <p:cNvSpPr txBox="1"/>
          <p:nvPr/>
        </p:nvSpPr>
        <p:spPr>
          <a:xfrm>
            <a:off x="4156231" y="849216"/>
            <a:ext cx="1807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761086-A4F1-4B77-B656-7378C7B71201}"/>
              </a:ext>
            </a:extLst>
          </p:cNvPr>
          <p:cNvGrpSpPr/>
          <p:nvPr/>
        </p:nvGrpSpPr>
        <p:grpSpPr>
          <a:xfrm>
            <a:off x="3705856" y="1853785"/>
            <a:ext cx="5063403" cy="2352342"/>
            <a:chOff x="4274739" y="2382449"/>
            <a:chExt cx="3502474" cy="2352342"/>
          </a:xfrm>
          <a:solidFill>
            <a:srgbClr val="F9B6F7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FE0695-087E-4BC4-A67F-F72B9C0E2917}"/>
                </a:ext>
              </a:extLst>
            </p:cNvPr>
            <p:cNvSpPr txBox="1"/>
            <p:nvPr/>
          </p:nvSpPr>
          <p:spPr>
            <a:xfrm>
              <a:off x="4288055" y="3590331"/>
              <a:ext cx="3489158" cy="11444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84D6F0-ADAA-4509-9016-466C2545E683}"/>
                </a:ext>
              </a:extLst>
            </p:cNvPr>
            <p:cNvSpPr/>
            <p:nvPr/>
          </p:nvSpPr>
          <p:spPr>
            <a:xfrm>
              <a:off x="6096000" y="2382449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uôn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FB9A2A-F706-49F6-8585-3477BA624521}"/>
                </a:ext>
              </a:extLst>
            </p:cNvPr>
            <p:cNvSpPr/>
            <p:nvPr/>
          </p:nvSpPr>
          <p:spPr>
            <a:xfrm>
              <a:off x="4274739" y="2393543"/>
              <a:ext cx="1681213" cy="1046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D6DD54-DC51-45DC-A863-95AA6813DD67}"/>
              </a:ext>
            </a:extLst>
          </p:cNvPr>
          <p:cNvSpPr txBox="1"/>
          <p:nvPr/>
        </p:nvSpPr>
        <p:spPr>
          <a:xfrm>
            <a:off x="4572154" y="5793802"/>
            <a:ext cx="385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Arial-SGK-TV" pitchFamily="2" charset="0"/>
                <a:cs typeface="Arial-SGK-TV" pitchFamily="2" charset="0"/>
              </a:rPr>
              <a:t> uốn dẻo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2C4D2-1B91-48E3-9216-87778DD8A12E}"/>
              </a:ext>
            </a:extLst>
          </p:cNvPr>
          <p:cNvSpPr txBox="1"/>
          <p:nvPr/>
        </p:nvSpPr>
        <p:spPr>
          <a:xfrm>
            <a:off x="4921092" y="5803837"/>
            <a:ext cx="177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uôn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9A30-9609-4B7C-960F-ADD20AC29639}"/>
              </a:ext>
            </a:extLst>
          </p:cNvPr>
          <p:cNvGrpSpPr/>
          <p:nvPr/>
        </p:nvGrpSpPr>
        <p:grpSpPr>
          <a:xfrm>
            <a:off x="4744451" y="3126065"/>
            <a:ext cx="3005463" cy="1015664"/>
            <a:chOff x="5500974" y="3481878"/>
            <a:chExt cx="1556370" cy="1015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888347-41E1-44F5-8C47-494EFEBB0739}"/>
                </a:ext>
              </a:extLst>
            </p:cNvPr>
            <p:cNvSpPr txBox="1"/>
            <p:nvPr/>
          </p:nvSpPr>
          <p:spPr>
            <a:xfrm>
              <a:off x="5500974" y="3481879"/>
              <a:ext cx="155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dirty="0">
                  <a:latin typeface="Arial-SGK-TV" pitchFamily="2" charset="0"/>
                  <a:cs typeface="Arial-SGK-TV" pitchFamily="2" charset="0"/>
                </a:rPr>
                <a:t>uốn</a:t>
              </a:r>
              <a:endParaRPr lang="en-US" sz="6000" dirty="0">
                <a:solidFill>
                  <a:srgbClr val="FF0000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5F184-51CD-4AEE-83D1-1337A9912F4E}"/>
                </a:ext>
              </a:extLst>
            </p:cNvPr>
            <p:cNvSpPr txBox="1"/>
            <p:nvPr/>
          </p:nvSpPr>
          <p:spPr>
            <a:xfrm>
              <a:off x="5910444" y="3481878"/>
              <a:ext cx="11054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0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uôn</a:t>
              </a:r>
              <a:endParaRPr lang="en-US" sz="6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9203910-D602-42D2-8229-EAD8EC53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73" y="4270526"/>
            <a:ext cx="1515818" cy="1638421"/>
          </a:xfrm>
          <a:prstGeom prst="rect">
            <a:avLst/>
          </a:prstGeom>
        </p:spPr>
      </p:pic>
      <p:pic>
        <p:nvPicPr>
          <p:cNvPr id="19" name="Kí hiệu sách - đọc">
            <a:extLst>
              <a:ext uri="{FF2B5EF4-FFF2-40B4-BE49-F238E27FC236}">
                <a16:creationId xmlns:a16="http://schemas.microsoft.com/office/drawing/2014/main" id="{4FB3107D-21D5-490F-BC5D-6A93D2CB0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77" y="1053783"/>
            <a:ext cx="967312" cy="9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289</Words>
  <Application>Microsoft Office PowerPoint</Application>
  <PresentationFormat>Widescreen</PresentationFormat>
  <Paragraphs>80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Arial-SGK-TV</vt:lpstr>
      <vt:lpstr>Calibri</vt:lpstr>
      <vt:lpstr>Calibri Light</vt:lpstr>
      <vt:lpstr>Times New Roman</vt:lpstr>
      <vt:lpstr>VNI-Avo</vt:lpstr>
      <vt:lpstr>Office Theme</vt:lpstr>
      <vt:lpstr>PowerPoint Presentation</vt:lpstr>
      <vt:lpstr>Trò chơi: Ô số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Administrator</cp:lastModifiedBy>
  <cp:revision>34</cp:revision>
  <dcterms:created xsi:type="dcterms:W3CDTF">2020-12-09T04:21:01Z</dcterms:created>
  <dcterms:modified xsi:type="dcterms:W3CDTF">2025-01-01T21:44:34Z</dcterms:modified>
</cp:coreProperties>
</file>