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5" r:id="rId11"/>
    <p:sldId id="50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C300"/>
    <a:srgbClr val="FFEBFE"/>
    <a:srgbClr val="F9B6F7"/>
    <a:srgbClr val="FAB6F9"/>
    <a:srgbClr val="FAE9B4"/>
    <a:srgbClr val="FFFAED"/>
    <a:srgbClr val="ABC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20" y="28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4785-DED8-4140-B6EF-6C2802CD95A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3CB6-18CE-4FE1-96C2-C1B450C0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DE41E1-7DBE-4CBF-9F08-1350180F6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4ED7-FA93-44C4-B662-8F3AF749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B4C3449-6BC3-46B8-BBDC-92674E4A7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BF3775-B883-4B9C-A296-04F292B9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62C5-90A6-4553-8E46-DD780387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8C1A1-37A9-49CD-AC20-0C1481C8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BE8C-0E34-4597-9CB2-9243ED4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9EF0-8E3B-4531-BE48-6CE6668B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ECCB-4BC4-4FE4-804C-0A3767B7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8462-80E5-4305-B771-6E6EF124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605F5-EB83-47F5-8FAB-B9C83417F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8B3E2-4978-4CD8-AF01-AE447CC0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EAB7-5810-413B-BE2F-2EFDC82F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3837-3854-4340-A4CA-5BFD6DDB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7F085-AF6C-4F52-B1D6-239FAA8CA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EC3BB-561C-4121-AEBD-C0FCCAE04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9ACF-2068-40C0-B1A4-501057EC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E9BA7-8181-489E-8905-44F7DCA7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BE85A-23BB-4216-ADF1-703C2BF2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4A38-C6E0-478C-9F36-56CE013C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E5A0-5280-44BD-B430-9C6E8382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C13-9945-43D2-A9F8-FA2936CE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9E95-D7BE-4126-8F5A-268D5BE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6CE2-C69C-47AD-AB2C-1D871309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289-57C5-48E7-A344-A69DD13A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65DB-CCE6-440B-83B7-4A5E468F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6B99-62EF-469E-8011-1F3AEF37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7C39-5CA0-4961-BA4C-A94E67D8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5C3F-51CE-49DF-8439-C6E6CF5B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37AC-5DE4-4999-B9B0-25A67A65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2D64B-FE02-454B-8619-68A6982C6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7619A-8FCE-4A3E-B36C-BECED3B91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5888-FC55-49A1-93E2-85B3E5BC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CDB6-79BB-4FEC-96C6-D85AB59C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199F3-4146-48DE-8A32-59B0C904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1410-3451-4E48-9A9F-0BBA5AC9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1B40-C2E1-44B0-9D7E-6C79749D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D2322-1182-40A6-8EA5-338368C74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A4B5-2351-45F5-9B9C-E7B3837F5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1657B-E859-45F9-B0FB-913694FA8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56883-17B6-4ADE-9891-BA0D5F53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5847F-0C89-4337-B13B-1F5C65CD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FB88F-532F-4C3F-9122-932B7498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50BA-CE65-4FC2-85AB-86F67F12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F7111-C257-49AC-A41C-3CDD8A0E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23E45-C4E2-4F8D-AC60-A4E76943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03A6F-73A1-4932-9B3D-74697883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2DFB9-56D2-4798-A303-06675613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6DC9-4EA9-4819-81DF-BCDFAB07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357A8-CBFA-41CB-B334-69E7B99F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B800-0641-4E3F-9063-EAC9B861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8CF2-67D0-49C7-8276-5ED5C57C1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E0B1C-32E5-43A5-9FE2-EA6B2BAF4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7397E-CCBA-4342-9063-418E7004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3C6FC-54CD-4A17-9BD7-BC8AE23F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4497-9215-489C-A805-62528841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9BE0-1489-4272-91DC-4EB01F74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564A2-F56E-48C7-A763-9181ED092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3F61-77BA-48BE-B7D3-E8FE236DA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4C72D-CE4D-4E52-89ED-3F2EC7FE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7EA3C-C18B-4E9A-9AA0-27258CED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B816-7AFC-4D54-BE1E-CC9AC6F5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ECB4E-85A3-4A4C-9429-8891C64B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7E75-B8B9-444C-833E-A31F49D9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932F-7F2C-4092-94AC-F5D6E0C2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873D-9B4F-4F05-80D5-434AE2CD3DC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CB9A1-6326-4A9C-BF51-E50E9B02A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A81A-EA80-4639-B5B5-DD6517E4D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8E7D-36FD-47F6-99CC-03B37553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a%20nhac1\nhac%20thieu%20nhi\phuc%20vu%20giao%20an\lopchung%20minhd1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WordArt 21">
            <a:extLst>
              <a:ext uri="{FF2B5EF4-FFF2-40B4-BE49-F238E27FC236}">
                <a16:creationId xmlns:a16="http://schemas.microsoft.com/office/drawing/2014/main" id="{CD0D905B-8F82-4FCE-B399-F9FF9144C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2375" y="-334963"/>
            <a:ext cx="7308850" cy="4475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5" descr="POINSET2">
            <a:extLst>
              <a:ext uri="{FF2B5EF4-FFF2-40B4-BE49-F238E27FC236}">
                <a16:creationId xmlns:a16="http://schemas.microsoft.com/office/drawing/2014/main" id="{0E10CE39-31AB-422D-A49A-4404C77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>
            <a:extLst>
              <a:ext uri="{FF2B5EF4-FFF2-40B4-BE49-F238E27FC236}">
                <a16:creationId xmlns:a16="http://schemas.microsoft.com/office/drawing/2014/main" id="{7F58CC89-59ED-49C2-941A-FD7CB153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1588" y="150813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>
            <a:extLst>
              <a:ext uri="{FF2B5EF4-FFF2-40B4-BE49-F238E27FC236}">
                <a16:creationId xmlns:a16="http://schemas.microsoft.com/office/drawing/2014/main" id="{EB7F28FA-E62B-4E5D-A7E6-628FF9E1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>
            <a:extLst>
              <a:ext uri="{FF2B5EF4-FFF2-40B4-BE49-F238E27FC236}">
                <a16:creationId xmlns:a16="http://schemas.microsoft.com/office/drawing/2014/main" id="{84E5C06D-2552-4CFE-817C-145C6AE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>
            <a:extLst>
              <a:ext uri="{FF2B5EF4-FFF2-40B4-BE49-F238E27FC236}">
                <a16:creationId xmlns:a16="http://schemas.microsoft.com/office/drawing/2014/main" id="{2CBB0A7C-D18F-41C1-9C44-C0EFF5AA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9539" y="3506788"/>
            <a:ext cx="43894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WordArt 32">
            <a:extLst>
              <a:ext uri="{FF2B5EF4-FFF2-40B4-BE49-F238E27FC236}">
                <a16:creationId xmlns:a16="http://schemas.microsoft.com/office/drawing/2014/main" id="{0C3724D1-AA72-4ADF-8737-6194BC9D1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4938" y="4945063"/>
            <a:ext cx="70675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>
            <a:extLst>
              <a:ext uri="{FF2B5EF4-FFF2-40B4-BE49-F238E27FC236}">
                <a16:creationId xmlns:a16="http://schemas.microsoft.com/office/drawing/2014/main" id="{A802DA31-7A15-49AA-8CDD-6E5A858C5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1996282" y="813594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id="{0409D5F0-AAFA-4795-A19E-5D03AFCDF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8744745" y="75009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4C5DEE1-463D-462A-B868-8069F3F8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77" y="2152472"/>
            <a:ext cx="229584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7" y="978724"/>
            <a:ext cx="8564170" cy="55729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F68B33-CBCA-47A4-AC62-B792551609AD}"/>
              </a:ext>
            </a:extLst>
          </p:cNvPr>
          <p:cNvSpPr/>
          <p:nvPr/>
        </p:nvSpPr>
        <p:spPr>
          <a:xfrm>
            <a:off x="393038" y="74973"/>
            <a:ext cx="100207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6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6600" b="1" dirty="0">
                <a:latin typeface="Arial-SGK-TV" pitchFamily="2" charset="0"/>
                <a:cs typeface="Arial-SGK-TV" pitchFamily="2" charset="0"/>
              </a:rPr>
              <a:t>?</a:t>
            </a:r>
            <a:r>
              <a:rPr lang="vi-VN" sz="66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26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963ADE-F5B5-4A3F-A9B5-7C158135E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WordArt 9">
            <a:extLst>
              <a:ext uri="{FF2B5EF4-FFF2-40B4-BE49-F238E27FC236}">
                <a16:creationId xmlns:a16="http://schemas.microsoft.com/office/drawing/2014/main" id="{D4FA874A-29D5-4CFC-A813-C723B0D9F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077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VUI, KHOẺ,  HẠNH PHÚC 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05D501CA-6542-49A8-AEAC-60E2F684C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81534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,HỌC GIỎI</a:t>
            </a:r>
          </a:p>
        </p:txBody>
      </p:sp>
      <p:pic>
        <p:nvPicPr>
          <p:cNvPr id="9221" name="Picture 11" descr="ANIME">
            <a:extLst>
              <a:ext uri="{FF2B5EF4-FFF2-40B4-BE49-F238E27FC236}">
                <a16:creationId xmlns:a16="http://schemas.microsoft.com/office/drawing/2014/main" id="{4E8D35C2-C356-4DD1-9F0A-6161FEA53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9080">
            <a:off x="71628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ANIME">
            <a:extLst>
              <a:ext uri="{FF2B5EF4-FFF2-40B4-BE49-F238E27FC236}">
                <a16:creationId xmlns:a16="http://schemas.microsoft.com/office/drawing/2014/main" id="{343F3901-F0DF-4FF8-8CF6-F4F8EA0A4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8455">
            <a:off x="3962400" y="4876801"/>
            <a:ext cx="16764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>
            <a:extLst>
              <a:ext uri="{FF2B5EF4-FFF2-40B4-BE49-F238E27FC236}">
                <a16:creationId xmlns:a16="http://schemas.microsoft.com/office/drawing/2014/main" id="{4F3D550F-6DC1-4D9E-94AF-56518B41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90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9224" name="Picture 15" descr="Hoa hong">
            <a:extLst>
              <a:ext uri="{FF2B5EF4-FFF2-40B4-BE49-F238E27FC236}">
                <a16:creationId xmlns:a16="http://schemas.microsoft.com/office/drawing/2014/main" id="{9D809FF7-3156-4852-9FDE-4B24FA9B4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482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C95FC36-1905-45E3-AE25-89ED5CDB0E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695700"/>
            <a:ext cx="246221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1F9FFB6-F596-425A-A6AA-C021EAAC00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4225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lopchung minhd1.MP3">
            <a:hlinkClick r:id="" action="ppaction://media"/>
            <a:extLst>
              <a:ext uri="{FF2B5EF4-FFF2-40B4-BE49-F238E27FC236}">
                <a16:creationId xmlns:a16="http://schemas.microsoft.com/office/drawing/2014/main" id="{CA53E788-CE37-49E4-ACE8-5AAEDCA0AA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094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16398" grpId="0"/>
      <p:bldP spid="163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D18F7-CC8C-4052-9727-D8198D850C58}"/>
              </a:ext>
            </a:extLst>
          </p:cNvPr>
          <p:cNvSpPr txBox="1"/>
          <p:nvPr/>
        </p:nvSpPr>
        <p:spPr>
          <a:xfrm>
            <a:off x="1990663" y="82939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hai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ngày 23 tháng 12 năm 202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4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827091" y="1131418"/>
            <a:ext cx="6795082" cy="8032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iên             yên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3876536" y="975877"/>
            <a:ext cx="1352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794160" y="1976740"/>
            <a:ext cx="5044153" cy="2352342"/>
            <a:chOff x="4288055" y="2382449"/>
            <a:chExt cx="3489158" cy="2352342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144460"/>
            </a:xfrm>
            <a:prstGeom prst="rect">
              <a:avLst/>
            </a:prstGeom>
            <a:grpFill/>
            <a:ln>
              <a:solidFill>
                <a:srgbClr val="C4FFA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rgbClr val="BFF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iên</a:t>
              </a:r>
              <a:endParaRPr lang="en-US" sz="60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rgbClr val="BFF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7E1DD4-1BDD-42AF-B415-2212A234A1BF}"/>
              </a:ext>
            </a:extLst>
          </p:cNvPr>
          <p:cNvSpPr txBox="1"/>
          <p:nvPr/>
        </p:nvSpPr>
        <p:spPr>
          <a:xfrm>
            <a:off x="4505652" y="2019615"/>
            <a:ext cx="105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607860" y="5218750"/>
            <a:ext cx="2296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biển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1277001" y="5218750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4892164" y="3237529"/>
            <a:ext cx="3218663" cy="1025627"/>
            <a:chOff x="5536734" y="3453894"/>
            <a:chExt cx="1666775" cy="10256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36734" y="3463858"/>
              <a:ext cx="155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Arial-SGK-TV" pitchFamily="2" charset="0"/>
                  <a:cs typeface="Arial-SGK-TV" pitchFamily="2" charset="0"/>
                </a:rPr>
                <a:t>biển</a:t>
              </a:r>
              <a:endParaRPr lang="en-US" sz="60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6098082" y="3453894"/>
              <a:ext cx="1105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iên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6" name="Picture 5" descr="A body of water&#10;&#10;Description automatically generated">
            <a:extLst>
              <a:ext uri="{FF2B5EF4-FFF2-40B4-BE49-F238E27FC236}">
                <a16:creationId xmlns:a16="http://schemas.microsoft.com/office/drawing/2014/main" id="{CDAF8B4D-DE3E-4D18-947A-7C7DA97E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5" y="3429000"/>
            <a:ext cx="2044930" cy="14622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EA101E-5B24-42D3-8EAB-196D5294E949}"/>
              </a:ext>
            </a:extLst>
          </p:cNvPr>
          <p:cNvSpPr txBox="1"/>
          <p:nvPr/>
        </p:nvSpPr>
        <p:spPr>
          <a:xfrm>
            <a:off x="8150292" y="5543661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chim yến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3A5CF-D2E1-4930-B3A1-F66188AA6CE3}"/>
              </a:ext>
            </a:extLst>
          </p:cNvPr>
          <p:cNvSpPr txBox="1"/>
          <p:nvPr/>
        </p:nvSpPr>
        <p:spPr>
          <a:xfrm>
            <a:off x="10192011" y="5543660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yên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 descr="A bird sitting on top of each other&#10;&#10;Description automatically generated">
            <a:extLst>
              <a:ext uri="{FF2B5EF4-FFF2-40B4-BE49-F238E27FC236}">
                <a16:creationId xmlns:a16="http://schemas.microsoft.com/office/drawing/2014/main" id="{05CF2B62-29D1-4940-A21A-1669C2306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31" y="3404479"/>
            <a:ext cx="2528561" cy="1841698"/>
          </a:xfrm>
          <a:prstGeom prst="rect">
            <a:avLst/>
          </a:prstGeom>
        </p:spPr>
      </p:pic>
      <p:pic>
        <p:nvPicPr>
          <p:cNvPr id="22" name="Kí hiệu sách - đọc">
            <a:extLst>
              <a:ext uri="{FF2B5EF4-FFF2-40B4-BE49-F238E27FC236}">
                <a16:creationId xmlns:a16="http://schemas.microsoft.com/office/drawing/2014/main" id="{753A0432-81AD-4727-883E-58D840163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728" y="1592165"/>
            <a:ext cx="921738" cy="9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645421" y="3246098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điện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178416" y="3246098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21" y="606476"/>
            <a:ext cx="1752845" cy="2476846"/>
          </a:xfrm>
          <a:prstGeom prst="rect">
            <a:avLst/>
          </a:prstGeom>
        </p:spPr>
      </p:pic>
      <p:pic>
        <p:nvPicPr>
          <p:cNvPr id="5" name="Kí hiệu sách - đọc">
            <a:extLst>
              <a:ext uri="{FF2B5EF4-FFF2-40B4-BE49-F238E27FC236}">
                <a16:creationId xmlns:a16="http://schemas.microsoft.com/office/drawing/2014/main" id="{753A0432-81AD-4727-883E-58D840163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548" y="668789"/>
            <a:ext cx="921738" cy="9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5716268" y="1861051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viện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7936730" y="1846918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5" y="1315061"/>
            <a:ext cx="431542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5716268" y="1861051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xe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592024" y="1858851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4" y="1417387"/>
            <a:ext cx="2924583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4855656" y="2129992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thiếu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7384090" y="2151529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4" y="1155011"/>
            <a:ext cx="182905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740E736-D89D-4010-9734-A6219D4B136E}"/>
              </a:ext>
            </a:extLst>
          </p:cNvPr>
          <p:cNvSpPr/>
          <p:nvPr/>
        </p:nvSpPr>
        <p:spPr>
          <a:xfrm>
            <a:off x="4442588" y="124714"/>
            <a:ext cx="3020037" cy="1004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360942" y="3263522"/>
            <a:ext cx="3041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kiến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2001871" y="3263282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6" y="520938"/>
            <a:ext cx="3896269" cy="277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58" y="1129554"/>
            <a:ext cx="2810267" cy="23911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4265930" y="3297446"/>
            <a:ext cx="3373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điện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6057491" y="3308209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10" y="1129554"/>
            <a:ext cx="3310302" cy="21635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8065909" y="3301655"/>
            <a:ext cx="3799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bệnh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viện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10321291" y="3305865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0" y="4479364"/>
            <a:ext cx="3510789" cy="20718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3901CE2-0E79-4B01-ABC0-35A7A56A94C3}"/>
              </a:ext>
            </a:extLst>
          </p:cNvPr>
          <p:cNvSpPr/>
          <p:nvPr/>
        </p:nvSpPr>
        <p:spPr>
          <a:xfrm>
            <a:off x="4419134" y="5007441"/>
            <a:ext cx="3799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gạch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BDC5A-C240-4014-9F10-DA50C2EDC640}"/>
              </a:ext>
            </a:extLst>
          </p:cNvPr>
          <p:cNvSpPr/>
          <p:nvPr/>
        </p:nvSpPr>
        <p:spPr>
          <a:xfrm>
            <a:off x="4785585" y="5010221"/>
            <a:ext cx="161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793" y="109494"/>
            <a:ext cx="11925701" cy="6285297"/>
          </a:xfrm>
          <a:prstGeom prst="roundRect">
            <a:avLst/>
          </a:prstGeom>
          <a:solidFill>
            <a:srgbClr val="FFE0E3"/>
          </a:solidFill>
          <a:ln>
            <a:solidFill>
              <a:srgbClr val="FF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8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48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48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Ê – </a:t>
            </a:r>
            <a:r>
              <a:rPr lang="en-US" sz="48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4800" dirty="0" err="1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xơn</a:t>
            </a:r>
            <a:endParaRPr lang="vi-VN" sz="4800" dirty="0">
              <a:solidFill>
                <a:srgbClr val="20C3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48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Ê-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xơn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trăng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xung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quanh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Ham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lí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do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phát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minh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396366" y="2636483"/>
            <a:ext cx="148730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0699353" y="2985773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5FC83-BC97-4D2B-99C3-093C723625DD}"/>
              </a:ext>
            </a:extLst>
          </p:cNvPr>
          <p:cNvCxnSpPr/>
          <p:nvPr/>
        </p:nvCxnSpPr>
        <p:spPr>
          <a:xfrm rot="5400000">
            <a:off x="6911354" y="2181208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3880627" y="4411797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10280253" y="1944704"/>
            <a:ext cx="1524000" cy="47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10331913" y="1113707"/>
            <a:ext cx="1611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C4D760-2E1E-49A2-A7E8-E5C9D85A8E46}"/>
              </a:ext>
            </a:extLst>
          </p:cNvPr>
          <p:cNvSpPr/>
          <p:nvPr/>
        </p:nvSpPr>
        <p:spPr>
          <a:xfrm>
            <a:off x="400630" y="4738478"/>
            <a:ext cx="1611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DB5659-58D6-43E2-887B-CD818FE277AC}"/>
              </a:ext>
            </a:extLst>
          </p:cNvPr>
          <p:cNvSpPr/>
          <p:nvPr/>
        </p:nvSpPr>
        <p:spPr>
          <a:xfrm>
            <a:off x="1494152" y="1816975"/>
            <a:ext cx="1611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2BCEB6-1016-47A3-9ABA-D4618EA718C3}"/>
              </a:ext>
            </a:extLst>
          </p:cNvPr>
          <p:cNvCxnSpPr>
            <a:cxnSpLocks/>
          </p:cNvCxnSpPr>
          <p:nvPr/>
        </p:nvCxnSpPr>
        <p:spPr>
          <a:xfrm flipH="1">
            <a:off x="570870" y="5533017"/>
            <a:ext cx="118611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2CC73F-38F0-41C4-9D6D-3D3BBAEFA26D}"/>
              </a:ext>
            </a:extLst>
          </p:cNvPr>
          <p:cNvCxnSpPr>
            <a:cxnSpLocks/>
          </p:cNvCxnSpPr>
          <p:nvPr/>
        </p:nvCxnSpPr>
        <p:spPr>
          <a:xfrm flipH="1">
            <a:off x="10614166" y="2636483"/>
            <a:ext cx="119008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3ED1857-A9DC-46B0-A082-95D971D6ABF8}"/>
              </a:ext>
            </a:extLst>
          </p:cNvPr>
          <p:cNvSpPr/>
          <p:nvPr/>
        </p:nvSpPr>
        <p:spPr>
          <a:xfrm>
            <a:off x="10538165" y="1856249"/>
            <a:ext cx="1611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2607639" y="5872154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010" y="0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ai</a:t>
            </a:r>
            <a:r>
              <a:rPr lang="vi-V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?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02" y="2667171"/>
            <a:ext cx="1002070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điện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Ê –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xơn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8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213</Words>
  <Application>Microsoft Office PowerPoint</Application>
  <PresentationFormat>Widescreen</PresentationFormat>
  <Paragraphs>47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.VnAvant</vt:lpstr>
      <vt:lpstr>Arial</vt:lpstr>
      <vt:lpstr>Arial-SGK-TV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Administrator</cp:lastModifiedBy>
  <cp:revision>69</cp:revision>
  <dcterms:created xsi:type="dcterms:W3CDTF">2020-12-05T01:49:51Z</dcterms:created>
  <dcterms:modified xsi:type="dcterms:W3CDTF">2025-01-01T21:45:18Z</dcterms:modified>
</cp:coreProperties>
</file>