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476" r:id="rId3"/>
    <p:sldId id="491" r:id="rId4"/>
    <p:sldId id="348" r:id="rId5"/>
    <p:sldId id="484" r:id="rId6"/>
    <p:sldId id="485" r:id="rId7"/>
    <p:sldId id="498" r:id="rId8"/>
    <p:sldId id="499" r:id="rId9"/>
    <p:sldId id="497" r:id="rId10"/>
    <p:sldId id="461" r:id="rId11"/>
    <p:sldId id="467" r:id="rId12"/>
    <p:sldId id="494" r:id="rId13"/>
    <p:sldId id="495" r:id="rId14"/>
    <p:sldId id="477" r:id="rId15"/>
    <p:sldId id="466" r:id="rId16"/>
    <p:sldId id="45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C300"/>
    <a:srgbClr val="FFEBFE"/>
    <a:srgbClr val="F9B6F7"/>
    <a:srgbClr val="FAB6F9"/>
    <a:srgbClr val="FAE9B4"/>
    <a:srgbClr val="FFFAED"/>
    <a:srgbClr val="ABC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20" y="21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4785-DED8-4140-B6EF-6C2802CD95A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3CB6-18CE-4FE1-96C2-C1B450C0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DE41E1-7DBE-4CBF-9F08-1350180F6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4ED7-FA93-44C4-B662-8F3AF749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B4C3449-6BC3-46B8-BBDC-92674E4A7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BF3775-B883-4B9C-A296-04F292B9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62C5-90A6-4553-8E46-DD780387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8C1A1-37A9-49CD-AC20-0C1481C8C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BE8C-0E34-4597-9CB2-9243ED4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9EF0-8E3B-4531-BE48-6CE6668B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ECCB-4BC4-4FE4-804C-0A3767B7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8462-80E5-4305-B771-6E6EF124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605F5-EB83-47F5-8FAB-B9C83417F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8B3E2-4978-4CD8-AF01-AE447CC0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3EAB7-5810-413B-BE2F-2EFDC82F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A3837-3854-4340-A4CA-5BFD6DDB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7F085-AF6C-4F52-B1D6-239FAA8CA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EC3BB-561C-4121-AEBD-C0FCCAE04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9ACF-2068-40C0-B1A4-501057EC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9BA7-8181-489E-8905-44F7DCA7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BE85A-23BB-4216-ADF1-703C2BF2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4A38-C6E0-478C-9F36-56CE013C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E5A0-5280-44BD-B430-9C6E8382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C13-9945-43D2-A9F8-FA2936CE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9E95-D7BE-4126-8F5A-268D5BE7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6CE2-C69C-47AD-AB2C-1D871309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289-57C5-48E7-A344-A69DD13A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65DB-CCE6-440B-83B7-4A5E468F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E6B99-62EF-469E-8011-1F3AEF37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7C39-5CA0-4961-BA4C-A94E67D8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5C3F-51CE-49DF-8439-C6E6CF5B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37AC-5DE4-4999-B9B0-25A67A65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2D64B-FE02-454B-8619-68A6982C6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7619A-8FCE-4A3E-B36C-BECED3B91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55888-FC55-49A1-93E2-85B3E5B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FCDB6-79BB-4FEC-96C6-D85AB59C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199F3-4146-48DE-8A32-59B0C904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1410-3451-4E48-9A9F-0BBA5AC9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1B40-C2E1-44B0-9D7E-6C79749D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D2322-1182-40A6-8EA5-338368C74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A4B5-2351-45F5-9B9C-E7B3837F5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1657B-E859-45F9-B0FB-913694FA8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56883-17B6-4ADE-9891-BA0D5F53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5847F-0C89-4337-B13B-1F5C65CD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FB88F-532F-4C3F-9122-932B7498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50BA-CE65-4FC2-85AB-86F67F12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F7111-C257-49AC-A41C-3CDD8A0E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23E45-C4E2-4F8D-AC60-A4E76943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03A6F-73A1-4932-9B3D-74697883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2DFB9-56D2-4798-A303-06675613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6DC9-4EA9-4819-81DF-BCDFAB07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357A8-CBFA-41CB-B334-69E7B99F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B800-0641-4E3F-9063-EAC9B861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8CF2-67D0-49C7-8276-5ED5C57C1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E0B1C-32E5-43A5-9FE2-EA6B2BAF4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7397E-CCBA-4342-9063-418E7004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3C6FC-54CD-4A17-9BD7-BC8AE23F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4497-9215-489C-A805-62528841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9BE0-1489-4272-91DC-4EB01F74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564A2-F56E-48C7-A763-9181ED092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3F61-77BA-48BE-B7D3-E8FE236DA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4C72D-CE4D-4E52-89ED-3F2EC7FE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7EA3C-C18B-4E9A-9AA0-27258CED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B816-7AFC-4D54-BE1E-CC9AC6F5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ECB4E-85A3-4A4C-9429-8891C64B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77E75-B8B9-444C-833E-A31F49D9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932F-7F2C-4092-94AC-F5D6E0C2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CB9A1-6326-4A9C-BF51-E50E9B02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8A81A-EA80-4639-B5B5-DD6517E4D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a%20nhac1\nhac%20thieu%20nhi\phuc%20vu%20giao%20an\lopchung%20minhd1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WordArt 21">
            <a:extLst>
              <a:ext uri="{FF2B5EF4-FFF2-40B4-BE49-F238E27FC236}">
                <a16:creationId xmlns:a16="http://schemas.microsoft.com/office/drawing/2014/main" id="{CD0D905B-8F82-4FCE-B399-F9FF9144C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2375" y="-334963"/>
            <a:ext cx="7308850" cy="4475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5" descr="POINSET2">
            <a:extLst>
              <a:ext uri="{FF2B5EF4-FFF2-40B4-BE49-F238E27FC236}">
                <a16:creationId xmlns:a16="http://schemas.microsoft.com/office/drawing/2014/main" id="{0E10CE39-31AB-422D-A49A-4404C77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017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" descr="POINSET2">
            <a:extLst>
              <a:ext uri="{FF2B5EF4-FFF2-40B4-BE49-F238E27FC236}">
                <a16:creationId xmlns:a16="http://schemas.microsoft.com/office/drawing/2014/main" id="{7F58CC89-59ED-49C2-941A-FD7CB153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1588" y="150813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POINSET3">
            <a:extLst>
              <a:ext uri="{FF2B5EF4-FFF2-40B4-BE49-F238E27FC236}">
                <a16:creationId xmlns:a16="http://schemas.microsoft.com/office/drawing/2014/main" id="{EB7F28FA-E62B-4E5D-A7E6-628FF9E1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4851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>
            <a:extLst>
              <a:ext uri="{FF2B5EF4-FFF2-40B4-BE49-F238E27FC236}">
                <a16:creationId xmlns:a16="http://schemas.microsoft.com/office/drawing/2014/main" id="{84E5C06D-2552-4CFE-817C-145C6AE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6990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WordArt 30">
            <a:extLst>
              <a:ext uri="{FF2B5EF4-FFF2-40B4-BE49-F238E27FC236}">
                <a16:creationId xmlns:a16="http://schemas.microsoft.com/office/drawing/2014/main" id="{2CBB0A7C-D18F-41C1-9C44-C0EFF5AA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9539" y="3506788"/>
            <a:ext cx="43894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6" name="WordArt 32">
            <a:extLst>
              <a:ext uri="{FF2B5EF4-FFF2-40B4-BE49-F238E27FC236}">
                <a16:creationId xmlns:a16="http://schemas.microsoft.com/office/drawing/2014/main" id="{0C3724D1-AA72-4ADF-8737-6194BC9D1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4938" y="4945063"/>
            <a:ext cx="70675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7" descr="Borboleta_47">
            <a:extLst>
              <a:ext uri="{FF2B5EF4-FFF2-40B4-BE49-F238E27FC236}">
                <a16:creationId xmlns:a16="http://schemas.microsoft.com/office/drawing/2014/main" id="{A802DA31-7A15-49AA-8CDD-6E5A858C5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13">
            <a:off x="1996282" y="813594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>
            <a:extLst>
              <a:ext uri="{FF2B5EF4-FFF2-40B4-BE49-F238E27FC236}">
                <a16:creationId xmlns:a16="http://schemas.microsoft.com/office/drawing/2014/main" id="{0409D5F0-AAFA-4795-A19E-5D03AFCDF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744">
            <a:off x="8744745" y="750095"/>
            <a:ext cx="147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793" y="109494"/>
            <a:ext cx="11925701" cy="6748506"/>
          </a:xfrm>
          <a:prstGeom prst="roundRect">
            <a:avLst/>
          </a:prstGeom>
          <a:solidFill>
            <a:srgbClr val="FFEBFE"/>
          </a:solidFill>
          <a:ln>
            <a:solidFill>
              <a:srgbClr val="FFF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vi-VN" sz="6000" dirty="0">
              <a:solidFill>
                <a:srgbClr val="20C3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An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y.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bệnh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An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trơ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8926330" y="2727157"/>
            <a:ext cx="148730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415988" y="3933138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65FC83-BC97-4D2B-99C3-093C723625DD}"/>
              </a:ext>
            </a:extLst>
          </p:cNvPr>
          <p:cNvCxnSpPr/>
          <p:nvPr/>
        </p:nvCxnSpPr>
        <p:spPr>
          <a:xfrm rot="5400000">
            <a:off x="11528550" y="1547949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F13CB7-D366-4F6C-B870-71C09DDADAA1}"/>
              </a:ext>
            </a:extLst>
          </p:cNvPr>
          <p:cNvCxnSpPr/>
          <p:nvPr/>
        </p:nvCxnSpPr>
        <p:spPr>
          <a:xfrm rot="5400000">
            <a:off x="10409817" y="4733885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3462559" y="2722391"/>
            <a:ext cx="1524000" cy="47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3834595" y="1887615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C4D760-2E1E-49A2-A7E8-E5C9D85A8E46}"/>
              </a:ext>
            </a:extLst>
          </p:cNvPr>
          <p:cNvSpPr/>
          <p:nvPr/>
        </p:nvSpPr>
        <p:spPr>
          <a:xfrm>
            <a:off x="957085" y="3528167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DB5659-58D6-43E2-887B-CD818FE277AC}"/>
              </a:ext>
            </a:extLst>
          </p:cNvPr>
          <p:cNvSpPr/>
          <p:nvPr/>
        </p:nvSpPr>
        <p:spPr>
          <a:xfrm>
            <a:off x="9052725" y="1897573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2BCEB6-1016-47A3-9ABA-D4618EA718C3}"/>
              </a:ext>
            </a:extLst>
          </p:cNvPr>
          <p:cNvCxnSpPr>
            <a:cxnSpLocks/>
          </p:cNvCxnSpPr>
          <p:nvPr/>
        </p:nvCxnSpPr>
        <p:spPr>
          <a:xfrm flipH="1">
            <a:off x="550747" y="4386122"/>
            <a:ext cx="182659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7D9751-4CDF-4B56-8E84-5458868DF600}"/>
              </a:ext>
            </a:extLst>
          </p:cNvPr>
          <p:cNvCxnSpPr/>
          <p:nvPr/>
        </p:nvCxnSpPr>
        <p:spPr>
          <a:xfrm rot="5400000">
            <a:off x="5691320" y="6400800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969489-2006-4D0F-8EE5-4B2110615D4D}"/>
              </a:ext>
            </a:extLst>
          </p:cNvPr>
          <p:cNvCxnSpPr>
            <a:cxnSpLocks/>
          </p:cNvCxnSpPr>
          <p:nvPr/>
        </p:nvCxnSpPr>
        <p:spPr>
          <a:xfrm flipH="1">
            <a:off x="4224559" y="4386122"/>
            <a:ext cx="16076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6CF4B-042A-4B3C-92CD-0C6059490C30}"/>
              </a:ext>
            </a:extLst>
          </p:cNvPr>
          <p:cNvSpPr/>
          <p:nvPr/>
        </p:nvSpPr>
        <p:spPr>
          <a:xfrm>
            <a:off x="4290090" y="3530247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5618570" y="2706770"/>
            <a:ext cx="1524000" cy="47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5678705" y="1887615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0" y="0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nhắc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0502" y="2667171"/>
            <a:ext cx="1002070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nhắc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thược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dược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lược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8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0" y="0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An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gì</a:t>
            </a:r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?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502" y="2667171"/>
            <a:ext cx="1002070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An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bệnh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8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0" y="0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y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không</a:t>
            </a:r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?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56C446-4CE9-4536-A406-2C6A48E8822A}"/>
              </a:ext>
            </a:extLst>
          </p:cNvPr>
          <p:cNvSpPr/>
          <p:nvPr/>
        </p:nvSpPr>
        <p:spPr>
          <a:xfrm>
            <a:off x="1117679" y="816046"/>
            <a:ext cx="10187647" cy="213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giải lao</a:t>
            </a:r>
            <a:endParaRPr lang="en-US" sz="16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EE274E3-34F3-435E-BAFB-40C89D35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77" y="2152472"/>
            <a:ext cx="2295845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F68B33-CBCA-47A4-AC62-B792551609AD}"/>
              </a:ext>
            </a:extLst>
          </p:cNvPr>
          <p:cNvSpPr/>
          <p:nvPr/>
        </p:nvSpPr>
        <p:spPr>
          <a:xfrm>
            <a:off x="393038" y="74973"/>
            <a:ext cx="100207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b="1" dirty="0">
                <a:latin typeface="Arial-SGK-TV" pitchFamily="2" charset="0"/>
                <a:cs typeface="Arial-SGK-TV" pitchFamily="2" charset="0"/>
              </a:rPr>
              <a:t>Nói 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?</a:t>
            </a:r>
            <a:r>
              <a:rPr lang="vi-VN" sz="6600" b="1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6" y="1652339"/>
            <a:ext cx="4315427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5963ADE-F5B5-4A3F-A9B5-7C158135E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WordArt 9">
            <a:extLst>
              <a:ext uri="{FF2B5EF4-FFF2-40B4-BE49-F238E27FC236}">
                <a16:creationId xmlns:a16="http://schemas.microsoft.com/office/drawing/2014/main" id="{D4FA874A-29D5-4CFC-A813-C723B0D9F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077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VUI, KHOẺ,  HẠNH PHÚC 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05D501CA-6542-49A8-AEAC-60E2F684C6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8153400" cy="182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,HỌC GIỎI</a:t>
            </a:r>
          </a:p>
        </p:txBody>
      </p:sp>
      <p:pic>
        <p:nvPicPr>
          <p:cNvPr id="9221" name="Picture 11" descr="ANIME">
            <a:extLst>
              <a:ext uri="{FF2B5EF4-FFF2-40B4-BE49-F238E27FC236}">
                <a16:creationId xmlns:a16="http://schemas.microsoft.com/office/drawing/2014/main" id="{4E8D35C2-C356-4DD1-9F0A-6161FEA53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080">
            <a:off x="71628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ANIME">
            <a:extLst>
              <a:ext uri="{FF2B5EF4-FFF2-40B4-BE49-F238E27FC236}">
                <a16:creationId xmlns:a16="http://schemas.microsoft.com/office/drawing/2014/main" id="{343F3901-F0DF-4FF8-8CF6-F4F8EA0A4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8455">
            <a:off x="39624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>
            <a:extLst>
              <a:ext uri="{FF2B5EF4-FFF2-40B4-BE49-F238E27FC236}">
                <a16:creationId xmlns:a16="http://schemas.microsoft.com/office/drawing/2014/main" id="{4F3D550F-6DC1-4D9E-94AF-56518B41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90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9224" name="Picture 15" descr="Hoa hong">
            <a:extLst>
              <a:ext uri="{FF2B5EF4-FFF2-40B4-BE49-F238E27FC236}">
                <a16:creationId xmlns:a16="http://schemas.microsoft.com/office/drawing/2014/main" id="{9D809FF7-3156-4852-9FDE-4B24FA9B4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482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C95FC36-1905-45E3-AE25-89ED5CDB0E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695700"/>
            <a:ext cx="246221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41F9FFB6-F596-425A-A6AA-C021EAAC00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4225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lopchung minhd1.MP3">
            <a:hlinkClick r:id="" action="ppaction://media"/>
            <a:extLst>
              <a:ext uri="{FF2B5EF4-FFF2-40B4-BE49-F238E27FC236}">
                <a16:creationId xmlns:a16="http://schemas.microsoft.com/office/drawing/2014/main" id="{CA53E788-CE37-49E4-ACE8-5AAEDCA0AA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094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  <p:bldLst>
      <p:bldP spid="16398" grpId="0"/>
      <p:bldP spid="163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 NGỌN NẾN LUNG LINH   PHƯƠNG THẢO   NGỌC LỄ   BÉ NA_Trim">
            <a:hlinkClick r:id="" action="ppaction://media"/>
            <a:extLst>
              <a:ext uri="{FF2B5EF4-FFF2-40B4-BE49-F238E27FC236}">
                <a16:creationId xmlns:a16="http://schemas.microsoft.com/office/drawing/2014/main" id="{A0B69C7F-CC6B-48E5-8497-5A1FD4822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3831" y="1443789"/>
            <a:ext cx="6124073" cy="3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1D18F7-CC8C-4052-9727-D8198D850C58}"/>
              </a:ext>
            </a:extLst>
          </p:cNvPr>
          <p:cNvSpPr txBox="1"/>
          <p:nvPr/>
        </p:nvSpPr>
        <p:spPr>
          <a:xfrm>
            <a:off x="1992495" y="66907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Thứ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 ngày 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21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 tháng 12 năm 202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4</a:t>
            </a:r>
            <a:endParaRPr lang="vi-VN" sz="3200" dirty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Google Shape;1;p1">
            <a:extLst>
              <a:ext uri="{FF2B5EF4-FFF2-40B4-BE49-F238E27FC236}">
                <a16:creationId xmlns:a16="http://schemas.microsoft.com/office/drawing/2014/main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762451" y="1131418"/>
            <a:ext cx="6891688" cy="8587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iêc</a:t>
            </a:r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60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uôc</a:t>
            </a:r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60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ươc</a:t>
            </a:r>
            <a:endParaRPr lang="en-GB" sz="6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61086-A4F1-4B77-B656-7378C7B71201}"/>
              </a:ext>
            </a:extLst>
          </p:cNvPr>
          <p:cNvGrpSpPr/>
          <p:nvPr/>
        </p:nvGrpSpPr>
        <p:grpSpPr>
          <a:xfrm>
            <a:off x="3456923" y="1916010"/>
            <a:ext cx="5802579" cy="2352342"/>
            <a:chOff x="4288055" y="2382449"/>
            <a:chExt cx="3489158" cy="2352342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144460"/>
            </a:xfrm>
            <a:prstGeom prst="rect">
              <a:avLst/>
            </a:prstGeom>
            <a:grpFill/>
            <a:ln>
              <a:solidFill>
                <a:srgbClr val="FAB6F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rgbClr val="FAB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iêc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B9A2A-F706-49F6-8585-3477BA624521}"/>
                </a:ext>
              </a:extLst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rgbClr val="FAB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7E1DD4-1BDD-42AF-B415-2212A234A1BF}"/>
              </a:ext>
            </a:extLst>
          </p:cNvPr>
          <p:cNvSpPr txBox="1"/>
          <p:nvPr/>
        </p:nvSpPr>
        <p:spPr>
          <a:xfrm>
            <a:off x="4484718" y="1990165"/>
            <a:ext cx="105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9A30-9609-4B7C-960F-ADD20AC29639}"/>
              </a:ext>
            </a:extLst>
          </p:cNvPr>
          <p:cNvGrpSpPr/>
          <p:nvPr/>
        </p:nvGrpSpPr>
        <p:grpSpPr>
          <a:xfrm>
            <a:off x="5540239" y="3258207"/>
            <a:ext cx="2249280" cy="1036831"/>
            <a:chOff x="5500974" y="3460711"/>
            <a:chExt cx="2249280" cy="10368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88347-41E1-44F5-8C47-494EFEBB0739}"/>
                </a:ext>
              </a:extLst>
            </p:cNvPr>
            <p:cNvSpPr txBox="1"/>
            <p:nvPr/>
          </p:nvSpPr>
          <p:spPr>
            <a:xfrm>
              <a:off x="5500974" y="3481879"/>
              <a:ext cx="22088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SGK-TV" pitchFamily="2" charset="0"/>
                  <a:cs typeface="Arial-SGK-TV" pitchFamily="2" charset="0"/>
                </a:rPr>
                <a:t>xiếc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5F184-51CD-4AEE-83D1-1337A9912F4E}"/>
                </a:ext>
              </a:extLst>
            </p:cNvPr>
            <p:cNvSpPr txBox="1"/>
            <p:nvPr/>
          </p:nvSpPr>
          <p:spPr>
            <a:xfrm>
              <a:off x="6207963" y="3460711"/>
              <a:ext cx="15422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iêc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F616CD4-AE8F-48BA-B688-D850729DF0BB}"/>
              </a:ext>
            </a:extLst>
          </p:cNvPr>
          <p:cNvSpPr txBox="1"/>
          <p:nvPr/>
        </p:nvSpPr>
        <p:spPr>
          <a:xfrm>
            <a:off x="183035" y="5754641"/>
            <a:ext cx="1929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xiếc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EC014-4B2D-4B7D-B318-A129C40518F6}"/>
              </a:ext>
            </a:extLst>
          </p:cNvPr>
          <p:cNvSpPr txBox="1"/>
          <p:nvPr/>
        </p:nvSpPr>
        <p:spPr>
          <a:xfrm>
            <a:off x="568580" y="5786587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92D23A-9230-499C-A6E9-2885ED7ED905}"/>
              </a:ext>
            </a:extLst>
          </p:cNvPr>
          <p:cNvSpPr txBox="1"/>
          <p:nvPr/>
        </p:nvSpPr>
        <p:spPr>
          <a:xfrm>
            <a:off x="4468549" y="5754641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đuốc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30BBAE-478C-4D61-8BFA-55ECBAA85069}"/>
              </a:ext>
            </a:extLst>
          </p:cNvPr>
          <p:cNvSpPr txBox="1"/>
          <p:nvPr/>
        </p:nvSpPr>
        <p:spPr>
          <a:xfrm>
            <a:off x="5795881" y="5746246"/>
            <a:ext cx="176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7FDB4-9DBE-4CA6-8CC0-D38C597C7391}"/>
              </a:ext>
            </a:extLst>
          </p:cNvPr>
          <p:cNvSpPr txBox="1"/>
          <p:nvPr/>
        </p:nvSpPr>
        <p:spPr>
          <a:xfrm>
            <a:off x="8540545" y="5552956"/>
            <a:ext cx="365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dược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sĩ</a:t>
            </a:r>
            <a:endParaRPr lang="en-US" sz="6000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408165-2BD9-414A-9D0C-FC4C54D235B4}"/>
              </a:ext>
            </a:extLst>
          </p:cNvPr>
          <p:cNvSpPr txBox="1"/>
          <p:nvPr/>
        </p:nvSpPr>
        <p:spPr>
          <a:xfrm>
            <a:off x="9380525" y="5553524"/>
            <a:ext cx="205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2" y="3278172"/>
            <a:ext cx="1695687" cy="243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34" y="4341478"/>
            <a:ext cx="2017058" cy="1346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96" y="3398371"/>
            <a:ext cx="229584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3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953978" y="3943325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6268569" y="3943325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76" y="834077"/>
            <a:ext cx="3924848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893532" y="4304470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thuốc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6504602" y="4304470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22" y="609948"/>
            <a:ext cx="3962953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953978" y="4376462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vàng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4584263" y="4379618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43" y="665973"/>
            <a:ext cx="3839111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740E736-D89D-4010-9734-A6219D4B136E}"/>
              </a:ext>
            </a:extLst>
          </p:cNvPr>
          <p:cNvSpPr/>
          <p:nvPr/>
        </p:nvSpPr>
        <p:spPr>
          <a:xfrm>
            <a:off x="4442588" y="1388737"/>
            <a:ext cx="3020037" cy="144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7BA81-63FE-4306-AE00-0995C2CBBACE}"/>
              </a:ext>
            </a:extLst>
          </p:cNvPr>
          <p:cNvSpPr/>
          <p:nvPr/>
        </p:nvSpPr>
        <p:spPr>
          <a:xfrm>
            <a:off x="-261486" y="2331544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547BB4-4793-4CD6-AF16-EA42AC47B5F4}"/>
              </a:ext>
            </a:extLst>
          </p:cNvPr>
          <p:cNvSpPr/>
          <p:nvPr/>
        </p:nvSpPr>
        <p:spPr>
          <a:xfrm>
            <a:off x="2335494" y="2363639"/>
            <a:ext cx="146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F69D78-D187-4E90-897A-076DDAECBE74}"/>
              </a:ext>
            </a:extLst>
          </p:cNvPr>
          <p:cNvSpPr/>
          <p:nvPr/>
        </p:nvSpPr>
        <p:spPr>
          <a:xfrm>
            <a:off x="203369" y="5458068"/>
            <a:ext cx="3249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tiệc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0BE8DE-C170-49D7-87E8-2C300F76A311}"/>
              </a:ext>
            </a:extLst>
          </p:cNvPr>
          <p:cNvSpPr/>
          <p:nvPr/>
        </p:nvSpPr>
        <p:spPr>
          <a:xfrm>
            <a:off x="1625390" y="5458067"/>
            <a:ext cx="1678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6" y="105843"/>
            <a:ext cx="3067478" cy="2191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7" y="3379302"/>
            <a:ext cx="2564050" cy="1872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42" y="185045"/>
            <a:ext cx="3019846" cy="2686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F69D78-D187-4E90-897A-076DDAECBE74}"/>
              </a:ext>
            </a:extLst>
          </p:cNvPr>
          <p:cNvSpPr/>
          <p:nvPr/>
        </p:nvSpPr>
        <p:spPr>
          <a:xfrm>
            <a:off x="8404482" y="3052998"/>
            <a:ext cx="378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bàn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BE8DE-C170-49D7-87E8-2C300F76A311}"/>
              </a:ext>
            </a:extLst>
          </p:cNvPr>
          <p:cNvSpPr/>
          <p:nvPr/>
        </p:nvSpPr>
        <p:spPr>
          <a:xfrm>
            <a:off x="9152043" y="3040956"/>
            <a:ext cx="1678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70" y="4056619"/>
            <a:ext cx="3677163" cy="2619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F69D78-D187-4E90-897A-076DDAECBE74}"/>
              </a:ext>
            </a:extLst>
          </p:cNvPr>
          <p:cNvSpPr/>
          <p:nvPr/>
        </p:nvSpPr>
        <p:spPr>
          <a:xfrm>
            <a:off x="8249806" y="5223255"/>
            <a:ext cx="2580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thiếc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0BE8DE-C170-49D7-87E8-2C300F76A311}"/>
              </a:ext>
            </a:extLst>
          </p:cNvPr>
          <p:cNvSpPr/>
          <p:nvPr/>
        </p:nvSpPr>
        <p:spPr>
          <a:xfrm>
            <a:off x="9042261" y="5223254"/>
            <a:ext cx="1678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150B769-9DC6-47C7-94A5-658D41DD4B66}"/>
              </a:ext>
            </a:extLst>
          </p:cNvPr>
          <p:cNvSpPr/>
          <p:nvPr/>
        </p:nvSpPr>
        <p:spPr>
          <a:xfrm>
            <a:off x="4360242" y="42387"/>
            <a:ext cx="3020037" cy="979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3BC39-8253-4364-8453-72A0B8E52541}"/>
              </a:ext>
            </a:extLst>
          </p:cNvPr>
          <p:cNvSpPr/>
          <p:nvPr/>
        </p:nvSpPr>
        <p:spPr>
          <a:xfrm>
            <a:off x="-1" y="2839375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guốc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7C452F-2EA3-4002-A44D-31E569DF7A16}"/>
              </a:ext>
            </a:extLst>
          </p:cNvPr>
          <p:cNvSpPr/>
          <p:nvPr/>
        </p:nvSpPr>
        <p:spPr>
          <a:xfrm>
            <a:off x="2222159" y="2862857"/>
            <a:ext cx="1432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25FEF9-6496-4468-AEE6-1293C81B2149}"/>
              </a:ext>
            </a:extLst>
          </p:cNvPr>
          <p:cNvSpPr/>
          <p:nvPr/>
        </p:nvSpPr>
        <p:spPr>
          <a:xfrm>
            <a:off x="3897490" y="3075996"/>
            <a:ext cx="3482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cuốc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4F148-4453-4B63-8341-60127AD16508}"/>
              </a:ext>
            </a:extLst>
          </p:cNvPr>
          <p:cNvSpPr/>
          <p:nvPr/>
        </p:nvSpPr>
        <p:spPr>
          <a:xfrm>
            <a:off x="5692672" y="3105159"/>
            <a:ext cx="1432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24426F-DC4B-4357-92C6-566CE57BF4BB}"/>
              </a:ext>
            </a:extLst>
          </p:cNvPr>
          <p:cNvSpPr/>
          <p:nvPr/>
        </p:nvSpPr>
        <p:spPr>
          <a:xfrm>
            <a:off x="7660108" y="3075995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ghẹ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BAD87-F301-45A4-944B-CDF73FA02690}"/>
              </a:ext>
            </a:extLst>
          </p:cNvPr>
          <p:cNvSpPr/>
          <p:nvPr/>
        </p:nvSpPr>
        <p:spPr>
          <a:xfrm>
            <a:off x="8573252" y="3098365"/>
            <a:ext cx="1432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93A8F0-3420-40BE-AF60-3C6814599BFF}"/>
              </a:ext>
            </a:extLst>
          </p:cNvPr>
          <p:cNvSpPr/>
          <p:nvPr/>
        </p:nvSpPr>
        <p:spPr>
          <a:xfrm>
            <a:off x="5870260" y="4990623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gà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DD666-D783-4D1D-AB73-68D6283E2D7F}"/>
              </a:ext>
            </a:extLst>
          </p:cNvPr>
          <p:cNvSpPr/>
          <p:nvPr/>
        </p:nvSpPr>
        <p:spPr>
          <a:xfrm>
            <a:off x="6803704" y="4991319"/>
            <a:ext cx="1561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7" y="0"/>
            <a:ext cx="2090096" cy="247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60" y="1238887"/>
            <a:ext cx="2347000" cy="1837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34" y="185958"/>
            <a:ext cx="3496163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20" y="4091658"/>
            <a:ext cx="3381847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D45ABD6-A7C3-40A4-91AC-5A832C03D5C8}"/>
              </a:ext>
            </a:extLst>
          </p:cNvPr>
          <p:cNvSpPr/>
          <p:nvPr/>
        </p:nvSpPr>
        <p:spPr>
          <a:xfrm>
            <a:off x="4563611" y="2625754"/>
            <a:ext cx="3020037" cy="144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D0643-C2F3-41D0-8A76-86E04C69FBCA}"/>
              </a:ext>
            </a:extLst>
          </p:cNvPr>
          <p:cNvSpPr/>
          <p:nvPr/>
        </p:nvSpPr>
        <p:spPr>
          <a:xfrm>
            <a:off x="-198573" y="2117922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chai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nước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7383C0-D172-429C-8D39-72EB0A761388}"/>
              </a:ext>
            </a:extLst>
          </p:cNvPr>
          <p:cNvSpPr/>
          <p:nvPr/>
        </p:nvSpPr>
        <p:spPr>
          <a:xfrm>
            <a:off x="2061711" y="2115281"/>
            <a:ext cx="1859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80FD1-B04C-4065-B2F6-E38FD2BE464A}"/>
              </a:ext>
            </a:extLst>
          </p:cNvPr>
          <p:cNvSpPr/>
          <p:nvPr/>
        </p:nvSpPr>
        <p:spPr>
          <a:xfrm>
            <a:off x="-198574" y="5494927"/>
            <a:ext cx="5049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ngược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chiều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01235F-3CA5-4547-9649-C2A8AA8DC1B2}"/>
              </a:ext>
            </a:extLst>
          </p:cNvPr>
          <p:cNvSpPr/>
          <p:nvPr/>
        </p:nvSpPr>
        <p:spPr>
          <a:xfrm>
            <a:off x="749237" y="5507512"/>
            <a:ext cx="1932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BA39C5-D438-4594-985B-D52E9AF260BC}"/>
              </a:ext>
            </a:extLst>
          </p:cNvPr>
          <p:cNvSpPr/>
          <p:nvPr/>
        </p:nvSpPr>
        <p:spPr>
          <a:xfrm>
            <a:off x="7560909" y="1951226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lược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F870B-0538-44CC-B92B-7F51B9A9E016}"/>
              </a:ext>
            </a:extLst>
          </p:cNvPr>
          <p:cNvSpPr/>
          <p:nvPr/>
        </p:nvSpPr>
        <p:spPr>
          <a:xfrm>
            <a:off x="9647367" y="1951226"/>
            <a:ext cx="1574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959C04-13BF-4AA0-9375-8FBE9A371E59}"/>
              </a:ext>
            </a:extLst>
          </p:cNvPr>
          <p:cNvSpPr/>
          <p:nvPr/>
        </p:nvSpPr>
        <p:spPr>
          <a:xfrm>
            <a:off x="7831757" y="5385841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dược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D3BF5B-C862-4808-9585-DA5DECB3B2E1}"/>
              </a:ext>
            </a:extLst>
          </p:cNvPr>
          <p:cNvSpPr/>
          <p:nvPr/>
        </p:nvSpPr>
        <p:spPr>
          <a:xfrm>
            <a:off x="8548064" y="5397445"/>
            <a:ext cx="165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0" y="126919"/>
            <a:ext cx="1533739" cy="1991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0" y="2937694"/>
            <a:ext cx="1762371" cy="2581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74" y="295052"/>
            <a:ext cx="2139911" cy="1820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04" y="3133585"/>
            <a:ext cx="2256209" cy="20688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F5B-C862-4808-9585-DA5DECB3B2E1}"/>
              </a:ext>
            </a:extLst>
          </p:cNvPr>
          <p:cNvSpPr/>
          <p:nvPr/>
        </p:nvSpPr>
        <p:spPr>
          <a:xfrm>
            <a:off x="10416997" y="5375033"/>
            <a:ext cx="165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2" grpId="0"/>
      <p:bldP spid="15" grpId="0"/>
      <p:bldP spid="16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268</Words>
  <Application>Microsoft Office PowerPoint</Application>
  <PresentationFormat>Widescreen</PresentationFormat>
  <Paragraphs>69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Arial-SGK-TV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Administrator</cp:lastModifiedBy>
  <cp:revision>69</cp:revision>
  <dcterms:created xsi:type="dcterms:W3CDTF">2020-12-05T01:49:51Z</dcterms:created>
  <dcterms:modified xsi:type="dcterms:W3CDTF">2025-01-01T21:48:23Z</dcterms:modified>
</cp:coreProperties>
</file>