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7" r:id="rId1"/>
    <p:sldMasterId id="2147483690" r:id="rId2"/>
    <p:sldMasterId id="2147483697" r:id="rId3"/>
  </p:sldMasterIdLst>
  <p:notesMasterIdLst>
    <p:notesMasterId r:id="rId40"/>
  </p:notesMasterIdLst>
  <p:handoutMasterIdLst>
    <p:handoutMasterId r:id="rId41"/>
  </p:handoutMasterIdLst>
  <p:sldIdLst>
    <p:sldId id="485" r:id="rId4"/>
    <p:sldId id="359" r:id="rId5"/>
    <p:sldId id="355" r:id="rId6"/>
    <p:sldId id="256" r:id="rId7"/>
    <p:sldId id="369" r:id="rId8"/>
    <p:sldId id="370" r:id="rId9"/>
    <p:sldId id="371" r:id="rId10"/>
    <p:sldId id="372" r:id="rId11"/>
    <p:sldId id="356" r:id="rId12"/>
    <p:sldId id="314" r:id="rId13"/>
    <p:sldId id="257" r:id="rId14"/>
    <p:sldId id="274" r:id="rId15"/>
    <p:sldId id="373" r:id="rId16"/>
    <p:sldId id="374" r:id="rId17"/>
    <p:sldId id="271" r:id="rId18"/>
    <p:sldId id="353" r:id="rId19"/>
    <p:sldId id="375" r:id="rId20"/>
    <p:sldId id="376" r:id="rId21"/>
    <p:sldId id="377" r:id="rId22"/>
    <p:sldId id="325" r:id="rId23"/>
    <p:sldId id="261" r:id="rId24"/>
    <p:sldId id="378" r:id="rId25"/>
    <p:sldId id="379" r:id="rId26"/>
    <p:sldId id="380" r:id="rId27"/>
    <p:sldId id="381" r:id="rId28"/>
    <p:sldId id="382" r:id="rId29"/>
    <p:sldId id="383" r:id="rId30"/>
    <p:sldId id="262" r:id="rId31"/>
    <p:sldId id="263" r:id="rId32"/>
    <p:sldId id="346" r:id="rId33"/>
    <p:sldId id="347" r:id="rId34"/>
    <p:sldId id="348" r:id="rId35"/>
    <p:sldId id="349" r:id="rId36"/>
    <p:sldId id="350" r:id="rId37"/>
    <p:sldId id="351" r:id="rId38"/>
    <p:sldId id="486" r:id="rId3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7D"/>
    <a:srgbClr val="99FF99"/>
    <a:srgbClr val="FFFFCC"/>
    <a:srgbClr val="99FFCC"/>
    <a:srgbClr val="00FF99"/>
    <a:srgbClr val="A3EEFF"/>
    <a:srgbClr val="D0E66C"/>
    <a:srgbClr val="EAF4A6"/>
    <a:srgbClr val="99FF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A95D3D-023F-4CFF-891D-1364ADB8888E}" v="1234" dt="2022-07-14T06:15:40.533"/>
  </p1510:revLst>
</p1510:revInfo>
</file>

<file path=ppt/tableStyles.xml><?xml version="1.0" encoding="utf-8"?>
<a:tblStyleLst xmlns:a="http://schemas.openxmlformats.org/drawingml/2006/main" def="{5A6F7EC9-9AAF-449E-8BFC-1822E4445229}">
  <a:tblStyle styleId="{5A6F7EC9-9AAF-449E-8BFC-1822E44452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26" autoAdjust="0"/>
  </p:normalViewPr>
  <p:slideViewPr>
    <p:cSldViewPr snapToGrid="0">
      <p:cViewPr varScale="1">
        <p:scale>
          <a:sx n="121" d="100"/>
          <a:sy n="121" d="100"/>
        </p:scale>
        <p:origin x="96" y="168"/>
      </p:cViewPr>
      <p:guideLst/>
    </p:cSldViewPr>
  </p:slideViewPr>
  <p:notesTextViewPr>
    <p:cViewPr>
      <p:scale>
        <a:sx n="1" d="1"/>
        <a:sy n="1" d="1"/>
      </p:scale>
      <p:origin x="0" y="0"/>
    </p:cViewPr>
  </p:notesTextViewPr>
  <p:sorterViewPr>
    <p:cViewPr>
      <p:scale>
        <a:sx n="125" d="100"/>
        <a:sy n="125" d="100"/>
      </p:scale>
      <p:origin x="0" y="0"/>
    </p:cViewPr>
  </p:sorter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342522-5BED-4FED-B5BD-C85E462BF5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FD4BAE-68C8-4FA8-896F-5A0936BBDFF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68F17F-5EEA-4D6E-93EA-337916304060}" type="datetimeFigureOut">
              <a:rPr lang="en-US" smtClean="0"/>
              <a:t>12/30/2024</a:t>
            </a:fld>
            <a:endParaRPr lang="en-US"/>
          </a:p>
        </p:txBody>
      </p:sp>
      <p:sp>
        <p:nvSpPr>
          <p:cNvPr id="4" name="Footer Placeholder 3">
            <a:extLst>
              <a:ext uri="{FF2B5EF4-FFF2-40B4-BE49-F238E27FC236}">
                <a16:creationId xmlns:a16="http://schemas.microsoft.com/office/drawing/2014/main" id="{4800B519-46C8-4F22-A129-F780110962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D6EE1A2-6021-42CE-8B1E-A40A350C9D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E972EE-F639-4C19-A0BE-0530714BD1D9}" type="slidenum">
              <a:rPr lang="en-US" smtClean="0"/>
              <a:t>‹#›</a:t>
            </a:fld>
            <a:endParaRPr lang="en-US"/>
          </a:p>
        </p:txBody>
      </p:sp>
    </p:spTree>
    <p:extLst>
      <p:ext uri="{BB962C8B-B14F-4D97-AF65-F5344CB8AC3E}">
        <p14:creationId xmlns:p14="http://schemas.microsoft.com/office/powerpoint/2010/main" val="1795850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biểu tượng, tương ứng với câu hỏi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267AD3-8E4F-4AE0-86C1-BE8421D226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615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686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9891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7133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4" name="Google Shape;1874;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94918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93353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9114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8539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40508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38386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6889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GV CLICK CHUỘT VÀO THÙNG HÀNG =&gt; XUẤT HIỆN CÂU HỎI</a:t>
            </a:r>
          </a:p>
          <a:p>
            <a:pPr marL="0" lvl="0" indent="0" algn="l" rtl="0">
              <a:spcBef>
                <a:spcPts val="0"/>
              </a:spcBef>
              <a:spcAft>
                <a:spcPts val="0"/>
              </a:spcAft>
              <a:buNone/>
            </a:pPr>
            <a:r>
              <a:rPr lang="en-US" b="1" dirty="0"/>
              <a:t>SAU KHI HOÀN THÀNH, GV CLICK CHUỘT VÀO MẶT TRỜI =&gt; KẾT THÚC THỬ THÁCH</a:t>
            </a:r>
            <a:endParaRPr b="1"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828235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SAU KHI HS TRẢ LỜI XONG, GV CLICK CHUỘT VÀO CHIẾC XE ĐỂ TRỞ VỀ</a:t>
            </a:r>
          </a:p>
        </p:txBody>
      </p:sp>
    </p:spTree>
    <p:extLst>
      <p:ext uri="{BB962C8B-B14F-4D97-AF65-F5344CB8AC3E}">
        <p14:creationId xmlns:p14="http://schemas.microsoft.com/office/powerpoint/2010/main" val="1308409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SAU KHI HS TRẢ LỜI XONG, GV CLICK CHUỘT VÀO CHIẾC XE ĐỂ TRỞ VỀ</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558346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SAU KHI HS TRẢ LỜI XONG, GV CLICK CHUỘT VÀO CHIẾC XE ĐỂ TRỞ VỀ</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88990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GV CLICK CHUỘT BẤT KÌ ĐỂ XE CHẠY</a:t>
            </a:r>
            <a:endParaRPr b="1" dirty="0"/>
          </a:p>
        </p:txBody>
      </p:sp>
    </p:spTree>
    <p:extLst>
      <p:ext uri="{BB962C8B-B14F-4D97-AF65-F5344CB8AC3E}">
        <p14:creationId xmlns:p14="http://schemas.microsoft.com/office/powerpoint/2010/main" val="1331205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504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0366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03135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8461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55916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0" y="1067771"/>
            <a:ext cx="2222478" cy="1426162"/>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463960" y="1472748"/>
            <a:ext cx="5741819" cy="1771871"/>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410620" y="2501600"/>
            <a:ext cx="7740335" cy="791318"/>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646637" y="2501600"/>
            <a:ext cx="4670615" cy="411445"/>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295271" y="2556471"/>
            <a:ext cx="6173449" cy="734253"/>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2515951"/>
            <a:ext cx="4754280" cy="774772"/>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0" y="2515951"/>
            <a:ext cx="4754280" cy="774772"/>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0" y="2826772"/>
            <a:ext cx="4754280" cy="463952"/>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635639" y="2726654"/>
            <a:ext cx="515341" cy="482523"/>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22678" y="2870669"/>
            <a:ext cx="828301" cy="420055"/>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0" y="3290726"/>
            <a:ext cx="9150950" cy="185276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0" y="3290726"/>
            <a:ext cx="9150950" cy="42123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0" y="3751640"/>
            <a:ext cx="9150950" cy="1391855"/>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455507" y="3290726"/>
            <a:ext cx="4988374" cy="1852768"/>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855293" y="3290726"/>
            <a:ext cx="1634068" cy="268613"/>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0" y="2726654"/>
            <a:ext cx="475908" cy="482523"/>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0" y="2870669"/>
            <a:ext cx="765917" cy="420055"/>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646876" y="4433050"/>
            <a:ext cx="2504097" cy="710447"/>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632495" y="4787262"/>
            <a:ext cx="1518482" cy="35623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0" y="3566261"/>
            <a:ext cx="974140" cy="633628"/>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0" y="3818836"/>
            <a:ext cx="644906" cy="355899"/>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0" y="4142151"/>
            <a:ext cx="4867154" cy="1001346"/>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0" y="4142151"/>
            <a:ext cx="4867154" cy="1001346"/>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0" y="4623663"/>
            <a:ext cx="2605288" cy="519835"/>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0" y="4242944"/>
            <a:ext cx="2101005" cy="900553"/>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33693" y="4242944"/>
            <a:ext cx="867316" cy="130339"/>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0" y="4651014"/>
            <a:ext cx="1329037" cy="492484"/>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627219" y="4919627"/>
            <a:ext cx="87420" cy="64156"/>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661019" y="4932121"/>
            <a:ext cx="104320" cy="54364"/>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86681" y="4967576"/>
            <a:ext cx="84708" cy="23299"/>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09200" y="4834873"/>
            <a:ext cx="104320" cy="42546"/>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675400" y="4802795"/>
            <a:ext cx="118508" cy="74286"/>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39520" y="4417855"/>
            <a:ext cx="75528" cy="4896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75614" y="4404349"/>
            <a:ext cx="132695" cy="62468"/>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6702" y="4448245"/>
            <a:ext cx="95557" cy="25156"/>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605088" y="4753833"/>
            <a:ext cx="98895" cy="123248"/>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697724" y="4787769"/>
            <a:ext cx="65096" cy="89312"/>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576713" y="4844159"/>
            <a:ext cx="76571" cy="30221"/>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734237" y="4366024"/>
            <a:ext cx="81996" cy="128144"/>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788483" y="4443011"/>
            <a:ext cx="95348" cy="59936"/>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692717" y="4426803"/>
            <a:ext cx="50491" cy="50987"/>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635982" y="4883497"/>
            <a:ext cx="73233" cy="102988"/>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596131" y="4901562"/>
            <a:ext cx="45484" cy="84923"/>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686681" y="4955589"/>
            <a:ext cx="65096" cy="30896"/>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58714" y="4345764"/>
            <a:ext cx="96392" cy="121053"/>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88403" y="4368218"/>
            <a:ext cx="65304" cy="84923"/>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06702" y="4433894"/>
            <a:ext cx="75945" cy="30221"/>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62740" y="4430011"/>
            <a:ext cx="79283" cy="37481"/>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002310" y="4053682"/>
            <a:ext cx="90132" cy="139624"/>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963294" y="4122060"/>
            <a:ext cx="56124" cy="61962"/>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8483540" y="3577404"/>
            <a:ext cx="84708" cy="3039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457877" y="3552248"/>
            <a:ext cx="93471" cy="55208"/>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401753" y="3515949"/>
            <a:ext cx="75945" cy="91507"/>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8474777" y="3541105"/>
            <a:ext cx="53620" cy="66351"/>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8376090" y="3581963"/>
            <a:ext cx="62383" cy="25494"/>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8474777" y="4315542"/>
            <a:ext cx="73233" cy="48455"/>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503152" y="4325335"/>
            <a:ext cx="84708" cy="38663"/>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8522764" y="4350153"/>
            <a:ext cx="70520" cy="18234"/>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480202" y="4288867"/>
            <a:ext cx="59671" cy="75130"/>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449740" y="4302542"/>
            <a:ext cx="36721" cy="61455"/>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522764" y="4343062"/>
            <a:ext cx="53203" cy="21104"/>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943488" y="3659120"/>
            <a:ext cx="70312" cy="48455"/>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971029" y="3669756"/>
            <a:ext cx="84708" cy="40013"/>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990641" y="3695756"/>
            <a:ext cx="71146" cy="16208"/>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948704" y="3632444"/>
            <a:ext cx="59045" cy="77325"/>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917617" y="3646119"/>
            <a:ext cx="36721" cy="63650"/>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990641" y="3686639"/>
            <a:ext cx="54246" cy="2313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334511" y="3823732"/>
            <a:ext cx="50700" cy="29883"/>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359965" y="3816134"/>
            <a:ext cx="84708" cy="37481"/>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379577" y="3842303"/>
            <a:ext cx="61757" cy="13507"/>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348490" y="3780173"/>
            <a:ext cx="62383" cy="73442"/>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303215" y="3793848"/>
            <a:ext cx="42771" cy="50481"/>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379577" y="3832511"/>
            <a:ext cx="50908" cy="18909"/>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4286315" y="3830485"/>
            <a:ext cx="50908" cy="23468"/>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00946" y="3481507"/>
            <a:ext cx="64887" cy="36805"/>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31825" y="3470871"/>
            <a:ext cx="107032" cy="47442"/>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57697" y="3504300"/>
            <a:ext cx="78449" cy="18909"/>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17638" y="3427312"/>
            <a:ext cx="79283" cy="91001"/>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61513" y="3445377"/>
            <a:ext cx="53620" cy="61455"/>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57697" y="3492819"/>
            <a:ext cx="61549" cy="23299"/>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39397" y="3490793"/>
            <a:ext cx="64261" cy="2768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385002" y="3390675"/>
            <a:ext cx="242231" cy="373795"/>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497876" y="3595807"/>
            <a:ext cx="31296" cy="255612"/>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525671" y="2964540"/>
            <a:ext cx="169207" cy="264392"/>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601407" y="3110074"/>
            <a:ext cx="23159" cy="180651"/>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635207" y="2829980"/>
            <a:ext cx="240145" cy="373795"/>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7745369" y="3035112"/>
            <a:ext cx="31296" cy="255612"/>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757589" y="3244634"/>
            <a:ext cx="242022" cy="376496"/>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866917" y="3451961"/>
            <a:ext cx="34008" cy="255612"/>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596519" y="3194997"/>
            <a:ext cx="242231" cy="375821"/>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709393" y="3402156"/>
            <a:ext cx="31505" cy="255106"/>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7272172" y="3650509"/>
            <a:ext cx="65096" cy="95897"/>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7314109" y="3709432"/>
            <a:ext cx="76571" cy="4626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235869" y="3697782"/>
            <a:ext cx="41937" cy="39338"/>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6987586" y="4407050"/>
            <a:ext cx="76571" cy="105183"/>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7049761" y="4459557"/>
            <a:ext cx="44858" cy="45585"/>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622640" y="430625"/>
            <a:ext cx="3380237" cy="1253992"/>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632496" y="-81664"/>
            <a:ext cx="3045018" cy="1396973"/>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2"/>
          <p:cNvGrpSpPr/>
          <p:nvPr/>
        </p:nvGrpSpPr>
        <p:grpSpPr>
          <a:xfrm>
            <a:off x="1620593" y="2845588"/>
            <a:ext cx="1327376" cy="437568"/>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2"/>
          <p:cNvGrpSpPr/>
          <p:nvPr/>
        </p:nvGrpSpPr>
        <p:grpSpPr>
          <a:xfrm>
            <a:off x="1408030" y="2501492"/>
            <a:ext cx="170863" cy="781667"/>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2"/>
          <p:cNvGrpSpPr/>
          <p:nvPr/>
        </p:nvGrpSpPr>
        <p:grpSpPr>
          <a:xfrm>
            <a:off x="2625698" y="3456561"/>
            <a:ext cx="1392593" cy="279003"/>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2"/>
          <p:cNvGrpSpPr/>
          <p:nvPr/>
        </p:nvGrpSpPr>
        <p:grpSpPr>
          <a:xfrm>
            <a:off x="2495885" y="3938703"/>
            <a:ext cx="4830194" cy="12047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2"/>
          <p:cNvSpPr txBox="1">
            <a:spLocks noGrp="1"/>
          </p:cNvSpPr>
          <p:nvPr>
            <p:ph type="ctrTitle"/>
          </p:nvPr>
        </p:nvSpPr>
        <p:spPr>
          <a:xfrm>
            <a:off x="1179325" y="716975"/>
            <a:ext cx="6785400" cy="122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36450" y="1907526"/>
            <a:ext cx="4271100" cy="54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CUSTOM_5_2_1_1_1_1">
    <p:spTree>
      <p:nvGrpSpPr>
        <p:cNvPr id="1" name="Shape 668"/>
        <p:cNvGrpSpPr/>
        <p:nvPr/>
      </p:nvGrpSpPr>
      <p:grpSpPr>
        <a:xfrm>
          <a:off x="0" y="0"/>
          <a:ext cx="0" cy="0"/>
          <a:chOff x="0" y="0"/>
          <a:chExt cx="0" cy="0"/>
        </a:xfrm>
      </p:grpSpPr>
      <p:sp>
        <p:nvSpPr>
          <p:cNvPr id="669" name="Google Shape;669;p27"/>
          <p:cNvSpPr/>
          <p:nvPr/>
        </p:nvSpPr>
        <p:spPr>
          <a:xfrm>
            <a:off x="5986530" y="2785668"/>
            <a:ext cx="4497039" cy="2191267"/>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7"/>
          <p:cNvSpPr/>
          <p:nvPr/>
        </p:nvSpPr>
        <p:spPr>
          <a:xfrm>
            <a:off x="-341170" y="2785668"/>
            <a:ext cx="4497039" cy="2191267"/>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7"/>
          <p:cNvSpPr/>
          <p:nvPr/>
        </p:nvSpPr>
        <p:spPr>
          <a:xfrm>
            <a:off x="3732688" y="4468419"/>
            <a:ext cx="53213" cy="1666"/>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7"/>
          <p:cNvSpPr/>
          <p:nvPr/>
        </p:nvSpPr>
        <p:spPr>
          <a:xfrm>
            <a:off x="7203266" y="4252327"/>
            <a:ext cx="448045" cy="10828"/>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7"/>
          <p:cNvSpPr/>
          <p:nvPr/>
        </p:nvSpPr>
        <p:spPr>
          <a:xfrm>
            <a:off x="37" y="3562371"/>
            <a:ext cx="9144012" cy="83012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4" name="Google Shape;674;p27"/>
          <p:cNvSpPr/>
          <p:nvPr/>
        </p:nvSpPr>
        <p:spPr>
          <a:xfrm>
            <a:off x="0" y="4033219"/>
            <a:ext cx="9144012" cy="620005"/>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7"/>
          <p:cNvSpPr/>
          <p:nvPr/>
        </p:nvSpPr>
        <p:spPr>
          <a:xfrm>
            <a:off x="3640350" y="3907147"/>
            <a:ext cx="5503657" cy="123635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7"/>
          <p:cNvSpPr/>
          <p:nvPr/>
        </p:nvSpPr>
        <p:spPr>
          <a:xfrm>
            <a:off x="0" y="4350764"/>
            <a:ext cx="8961901" cy="567316"/>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7"/>
          <p:cNvSpPr/>
          <p:nvPr/>
        </p:nvSpPr>
        <p:spPr>
          <a:xfrm>
            <a:off x="0" y="4576163"/>
            <a:ext cx="9144012" cy="56733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8" name="Google Shape;678;p27"/>
          <p:cNvGrpSpPr/>
          <p:nvPr/>
        </p:nvGrpSpPr>
        <p:grpSpPr>
          <a:xfrm>
            <a:off x="5379922" y="3624100"/>
            <a:ext cx="2581522" cy="87678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6" name="Google Shape;886;p27"/>
          <p:cNvSpPr txBox="1">
            <a:spLocks noGrp="1"/>
          </p:cNvSpPr>
          <p:nvPr>
            <p:ph type="title"/>
          </p:nvPr>
        </p:nvSpPr>
        <p:spPr>
          <a:xfrm>
            <a:off x="3168000" y="2147125"/>
            <a:ext cx="2808000" cy="561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87" name="Google Shape;887;p27"/>
          <p:cNvSpPr txBox="1">
            <a:spLocks noGrp="1"/>
          </p:cNvSpPr>
          <p:nvPr>
            <p:ph type="body" idx="1"/>
          </p:nvPr>
        </p:nvSpPr>
        <p:spPr>
          <a:xfrm>
            <a:off x="3168012" y="2466191"/>
            <a:ext cx="2808000" cy="719700"/>
          </a:xfrm>
          <a:prstGeom prst="rect">
            <a:avLst/>
          </a:prstGeom>
        </p:spPr>
        <p:txBody>
          <a:bodyPr spcFirstLastPara="1" wrap="square" lIns="91425" tIns="91425" rIns="91425" bIns="91425" anchor="t" anchorCtr="0">
            <a:noAutofit/>
          </a:bodyPr>
          <a:lstStyle>
            <a:lvl1pPr marL="457200" lvl="0" indent="-330200" algn="ctr" rtl="0">
              <a:spcBef>
                <a:spcPts val="0"/>
              </a:spcBef>
              <a:spcAft>
                <a:spcPts val="0"/>
              </a:spcAft>
              <a:buSzPts val="1600"/>
              <a:buChar char="●"/>
              <a:defRPr>
                <a:solidFill>
                  <a:schemeClr val="dk1"/>
                </a:solidFill>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3168000" y="1084875"/>
            <a:ext cx="2808000" cy="719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000">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
  <p:cSld name="CUSTOM_2">
    <p:bg>
      <p:bgPr>
        <a:solidFill>
          <a:schemeClr val="accent4"/>
        </a:solidFill>
        <a:effectLst/>
      </p:bgPr>
    </p:bg>
    <p:spTree>
      <p:nvGrpSpPr>
        <p:cNvPr id="1" name="Shape 107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2_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3732676" y="4686973"/>
            <a:ext cx="53213" cy="1666"/>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8"/>
          <p:cNvSpPr/>
          <p:nvPr/>
        </p:nvSpPr>
        <p:spPr>
          <a:xfrm>
            <a:off x="7203254" y="4470881"/>
            <a:ext cx="448045" cy="10828"/>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8"/>
          <p:cNvSpPr/>
          <p:nvPr/>
        </p:nvSpPr>
        <p:spPr>
          <a:xfrm>
            <a:off x="13" y="3991051"/>
            <a:ext cx="9144012" cy="6199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8"/>
          <p:cNvSpPr/>
          <p:nvPr/>
        </p:nvSpPr>
        <p:spPr>
          <a:xfrm>
            <a:off x="-12" y="4251773"/>
            <a:ext cx="9144012" cy="620005"/>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8"/>
          <p:cNvSpPr/>
          <p:nvPr/>
        </p:nvSpPr>
        <p:spPr>
          <a:xfrm>
            <a:off x="3640338" y="4125701"/>
            <a:ext cx="5503657" cy="123635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8"/>
          <p:cNvSpPr/>
          <p:nvPr/>
        </p:nvSpPr>
        <p:spPr>
          <a:xfrm>
            <a:off x="-12" y="4569318"/>
            <a:ext cx="8961901" cy="567316"/>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8"/>
          <p:cNvSpPr/>
          <p:nvPr/>
        </p:nvSpPr>
        <p:spPr>
          <a:xfrm>
            <a:off x="-12" y="4794717"/>
            <a:ext cx="9144012" cy="56733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5" name="Google Shape;1085;p38"/>
          <p:cNvGrpSpPr/>
          <p:nvPr/>
        </p:nvGrpSpPr>
        <p:grpSpPr>
          <a:xfrm flipH="1">
            <a:off x="582210" y="3888979"/>
            <a:ext cx="2581522" cy="87678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2_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275" y="2980579"/>
            <a:ext cx="9167406" cy="2040141"/>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9" name="Google Shape;1299;p39"/>
          <p:cNvSpPr/>
          <p:nvPr/>
        </p:nvSpPr>
        <p:spPr>
          <a:xfrm>
            <a:off x="3853495" y="4550098"/>
            <a:ext cx="53213" cy="1666"/>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9"/>
          <p:cNvSpPr/>
          <p:nvPr/>
        </p:nvSpPr>
        <p:spPr>
          <a:xfrm>
            <a:off x="7324073" y="4334006"/>
            <a:ext cx="448045" cy="10828"/>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9"/>
          <p:cNvSpPr/>
          <p:nvPr/>
        </p:nvSpPr>
        <p:spPr>
          <a:xfrm>
            <a:off x="3761150" y="3732374"/>
            <a:ext cx="5503657" cy="1444706"/>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9"/>
          <p:cNvSpPr/>
          <p:nvPr/>
        </p:nvSpPr>
        <p:spPr>
          <a:xfrm>
            <a:off x="-64900" y="4199804"/>
            <a:ext cx="9143961" cy="799970"/>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9"/>
          <p:cNvSpPr/>
          <p:nvPr/>
        </p:nvSpPr>
        <p:spPr>
          <a:xfrm>
            <a:off x="-64900" y="4425198"/>
            <a:ext cx="9329709" cy="79997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4" name="Google Shape;1304;p39"/>
          <p:cNvGrpSpPr/>
          <p:nvPr/>
        </p:nvGrpSpPr>
        <p:grpSpPr>
          <a:xfrm>
            <a:off x="1126093" y="2425908"/>
            <a:ext cx="1749805" cy="770934"/>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E4C26-D7CD-4B60-84E4-9EABC21296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867956-2F48-4DC3-988F-BF29739F23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09795-7EB0-4834-933C-AEC66F61F724}"/>
              </a:ext>
            </a:extLst>
          </p:cNvPr>
          <p:cNvSpPr>
            <a:spLocks noGrp="1"/>
          </p:cNvSpPr>
          <p:nvPr>
            <p:ph type="dt" sz="half" idx="10"/>
          </p:nvPr>
        </p:nvSpPr>
        <p:spPr/>
        <p:txBody>
          <a:bodyPr/>
          <a:lstStyle/>
          <a:p>
            <a:fld id="{617EA5C2-8CB0-4E72-9945-E9008DEB1D7E}" type="datetimeFigureOut">
              <a:rPr lang="en-US" smtClean="0"/>
              <a:t>12/30/2024</a:t>
            </a:fld>
            <a:endParaRPr lang="en-US"/>
          </a:p>
        </p:txBody>
      </p:sp>
      <p:sp>
        <p:nvSpPr>
          <p:cNvPr id="5" name="Footer Placeholder 4">
            <a:extLst>
              <a:ext uri="{FF2B5EF4-FFF2-40B4-BE49-F238E27FC236}">
                <a16:creationId xmlns:a16="http://schemas.microsoft.com/office/drawing/2014/main" id="{202B6F3B-4A91-41FD-84D8-60F55D5A3B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DF617-D5F0-4B97-955F-86AAB0B412DE}"/>
              </a:ext>
            </a:extLst>
          </p:cNvPr>
          <p:cNvSpPr>
            <a:spLocks noGrp="1"/>
          </p:cNvSpPr>
          <p:nvPr>
            <p:ph type="sldNum" sz="quarter" idx="12"/>
          </p:nvPr>
        </p:nvSpPr>
        <p:spPr/>
        <p:txBody>
          <a:bodyPr/>
          <a:lstStyle/>
          <a:p>
            <a:fld id="{AD85E2EB-091C-4BB8-84FD-4F548A2353C4}" type="slidenum">
              <a:rPr lang="en-US" smtClean="0"/>
              <a:t>‹#›</a:t>
            </a:fld>
            <a:endParaRPr lang="en-US"/>
          </a:p>
        </p:txBody>
      </p:sp>
    </p:spTree>
    <p:extLst>
      <p:ext uri="{BB962C8B-B14F-4D97-AF65-F5344CB8AC3E}">
        <p14:creationId xmlns:p14="http://schemas.microsoft.com/office/powerpoint/2010/main" val="2211525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12/30/2024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0898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12/30/2024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5479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12/30/2024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340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12/30/2024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3102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12/30/2024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3719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3"/>
        <p:cNvGrpSpPr/>
        <p:nvPr/>
      </p:nvGrpSpPr>
      <p:grpSpPr>
        <a:xfrm>
          <a:off x="0" y="0"/>
          <a:ext cx="0" cy="0"/>
          <a:chOff x="0" y="0"/>
          <a:chExt cx="0" cy="0"/>
        </a:xfrm>
      </p:grpSpPr>
      <p:sp>
        <p:nvSpPr>
          <p:cNvPr id="244" name="Google Shape;244;p3"/>
          <p:cNvSpPr/>
          <p:nvPr/>
        </p:nvSpPr>
        <p:spPr>
          <a:xfrm flipH="1">
            <a:off x="5997400" y="2571823"/>
            <a:ext cx="3146595" cy="2530839"/>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flipH="1">
            <a:off x="25" y="3869007"/>
            <a:ext cx="9143961" cy="937922"/>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flipH="1">
            <a:off x="6007683" y="3749736"/>
            <a:ext cx="3126028" cy="1404231"/>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flipH="1">
            <a:off x="59" y="3986898"/>
            <a:ext cx="5844827" cy="114266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flipH="1">
            <a:off x="54" y="4191630"/>
            <a:ext cx="2547407" cy="937929"/>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flipH="1">
            <a:off x="25" y="4078050"/>
            <a:ext cx="9143961" cy="1051464"/>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txBox="1">
            <a:spLocks noGrp="1"/>
          </p:cNvSpPr>
          <p:nvPr>
            <p:ph type="title"/>
          </p:nvPr>
        </p:nvSpPr>
        <p:spPr>
          <a:xfrm>
            <a:off x="912075" y="2492668"/>
            <a:ext cx="2808000" cy="561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51" name="Google Shape;251;p3"/>
          <p:cNvSpPr txBox="1">
            <a:spLocks noGrp="1"/>
          </p:cNvSpPr>
          <p:nvPr>
            <p:ph type="body" idx="1"/>
          </p:nvPr>
        </p:nvSpPr>
        <p:spPr>
          <a:xfrm>
            <a:off x="912075" y="3030288"/>
            <a:ext cx="2808000" cy="6762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Char char="●"/>
              <a:defRPr>
                <a:solidFill>
                  <a:schemeClr val="dk1"/>
                </a:solidFill>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912075" y="1413632"/>
            <a:ext cx="2808000" cy="719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6000">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12/30/2024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2852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4EA11-4E83-418A-814C-1759C30A977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F50FA5C-674D-46F0-9D58-C69EBABD7CF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26B38AE-1185-43F4-8E21-AC0438E301E7}"/>
              </a:ext>
            </a:extLst>
          </p:cNvPr>
          <p:cNvSpPr>
            <a:spLocks noGrp="1"/>
          </p:cNvSpPr>
          <p:nvPr>
            <p:ph type="dt" sz="half" idx="10"/>
          </p:nvPr>
        </p:nvSpPr>
        <p:spPr/>
        <p:txBody>
          <a:bodyPr/>
          <a:lstStyle/>
          <a:p>
            <a:fld id="{346387A7-FCE2-492C-8513-469E673D0855}" type="datetimeFigureOut">
              <a:rPr lang="en-US" smtClean="0"/>
              <a:t>12/30/2024</a:t>
            </a:fld>
            <a:endParaRPr lang="en-US"/>
          </a:p>
        </p:txBody>
      </p:sp>
      <p:sp>
        <p:nvSpPr>
          <p:cNvPr id="5" name="Footer Placeholder 4">
            <a:extLst>
              <a:ext uri="{FF2B5EF4-FFF2-40B4-BE49-F238E27FC236}">
                <a16:creationId xmlns:a16="http://schemas.microsoft.com/office/drawing/2014/main" id="{4CD204B8-3394-40EE-A770-6627A5EE20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41CEA-CEE0-4F4E-8FCE-703B5F2545D1}"/>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4232152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64BC9-54E5-4F6D-B988-8AA9CD48FA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02B498-1F49-420C-966C-79A78B8212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3E17B5-2859-4B4D-9051-6836B8D2E8E4}"/>
              </a:ext>
            </a:extLst>
          </p:cNvPr>
          <p:cNvSpPr>
            <a:spLocks noGrp="1"/>
          </p:cNvSpPr>
          <p:nvPr>
            <p:ph type="dt" sz="half" idx="10"/>
          </p:nvPr>
        </p:nvSpPr>
        <p:spPr/>
        <p:txBody>
          <a:bodyPr/>
          <a:lstStyle/>
          <a:p>
            <a:fld id="{346387A7-FCE2-492C-8513-469E673D0855}" type="datetimeFigureOut">
              <a:rPr lang="en-US" smtClean="0"/>
              <a:t>12/30/2024</a:t>
            </a:fld>
            <a:endParaRPr lang="en-US"/>
          </a:p>
        </p:txBody>
      </p:sp>
      <p:sp>
        <p:nvSpPr>
          <p:cNvPr id="5" name="Footer Placeholder 4">
            <a:extLst>
              <a:ext uri="{FF2B5EF4-FFF2-40B4-BE49-F238E27FC236}">
                <a16:creationId xmlns:a16="http://schemas.microsoft.com/office/drawing/2014/main" id="{A4E4E943-5AED-4399-99E0-93FE64F74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B722D1-C7D4-4B58-9B04-916C924E5BED}"/>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1669002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1B594-217A-473F-9F63-CF122182BBB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918C5BB-D472-45F8-915F-9A1E2781E9F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700A5F-6644-46D2-8458-99F00615D9EB}"/>
              </a:ext>
            </a:extLst>
          </p:cNvPr>
          <p:cNvSpPr>
            <a:spLocks noGrp="1"/>
          </p:cNvSpPr>
          <p:nvPr>
            <p:ph type="dt" sz="half" idx="10"/>
          </p:nvPr>
        </p:nvSpPr>
        <p:spPr/>
        <p:txBody>
          <a:bodyPr/>
          <a:lstStyle/>
          <a:p>
            <a:fld id="{346387A7-FCE2-492C-8513-469E673D0855}" type="datetimeFigureOut">
              <a:rPr lang="en-US" smtClean="0"/>
              <a:t>12/30/2024</a:t>
            </a:fld>
            <a:endParaRPr lang="en-US"/>
          </a:p>
        </p:txBody>
      </p:sp>
      <p:sp>
        <p:nvSpPr>
          <p:cNvPr id="5" name="Footer Placeholder 4">
            <a:extLst>
              <a:ext uri="{FF2B5EF4-FFF2-40B4-BE49-F238E27FC236}">
                <a16:creationId xmlns:a16="http://schemas.microsoft.com/office/drawing/2014/main" id="{BCADE7B0-98FA-444E-9909-8CB205D8A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6B234-6D48-4396-99A8-95E115F7C219}"/>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1298943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33984-6D4E-4135-93A0-36BBB82840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B0AA4C-13C5-4B5A-A65F-3C9357DFB03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932D1F-374F-4F46-B6A3-70B48B8A699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E750D6-7F1D-48B6-A955-5DA4BCE6D110}"/>
              </a:ext>
            </a:extLst>
          </p:cNvPr>
          <p:cNvSpPr>
            <a:spLocks noGrp="1"/>
          </p:cNvSpPr>
          <p:nvPr>
            <p:ph type="dt" sz="half" idx="10"/>
          </p:nvPr>
        </p:nvSpPr>
        <p:spPr/>
        <p:txBody>
          <a:bodyPr/>
          <a:lstStyle/>
          <a:p>
            <a:fld id="{346387A7-FCE2-492C-8513-469E673D0855}" type="datetimeFigureOut">
              <a:rPr lang="en-US" smtClean="0"/>
              <a:t>12/30/2024</a:t>
            </a:fld>
            <a:endParaRPr lang="en-US"/>
          </a:p>
        </p:txBody>
      </p:sp>
      <p:sp>
        <p:nvSpPr>
          <p:cNvPr id="6" name="Footer Placeholder 5">
            <a:extLst>
              <a:ext uri="{FF2B5EF4-FFF2-40B4-BE49-F238E27FC236}">
                <a16:creationId xmlns:a16="http://schemas.microsoft.com/office/drawing/2014/main" id="{045C104F-E69E-4EA3-B64C-76D9B01EF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B104CA-DBC3-44E0-A5E2-AF9741CAB552}"/>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2314260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AD9CE-F919-40AF-9669-E0A4F96339D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A8998C-7518-4849-9C12-5AC5EB66D13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E37C524-C1CB-41EF-ADAA-4681CDCE313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9847FD-9B48-47D0-AF56-834BD4CC202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AED3B13-6F61-487E-ACB1-6E3ECCDBAD2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AE729A-9590-4618-8955-0213F2A247DB}"/>
              </a:ext>
            </a:extLst>
          </p:cNvPr>
          <p:cNvSpPr>
            <a:spLocks noGrp="1"/>
          </p:cNvSpPr>
          <p:nvPr>
            <p:ph type="dt" sz="half" idx="10"/>
          </p:nvPr>
        </p:nvSpPr>
        <p:spPr/>
        <p:txBody>
          <a:bodyPr/>
          <a:lstStyle/>
          <a:p>
            <a:fld id="{346387A7-FCE2-492C-8513-469E673D0855}" type="datetimeFigureOut">
              <a:rPr lang="en-US" smtClean="0"/>
              <a:t>12/30/2024</a:t>
            </a:fld>
            <a:endParaRPr lang="en-US"/>
          </a:p>
        </p:txBody>
      </p:sp>
      <p:sp>
        <p:nvSpPr>
          <p:cNvPr id="8" name="Footer Placeholder 7">
            <a:extLst>
              <a:ext uri="{FF2B5EF4-FFF2-40B4-BE49-F238E27FC236}">
                <a16:creationId xmlns:a16="http://schemas.microsoft.com/office/drawing/2014/main" id="{17CD5902-FDA8-4588-83EF-66B5CF4B8D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EF58D7-2E60-4587-ACC8-E1A991C0D73D}"/>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1129906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975E-2567-4C25-886F-12F61848CA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2548ED-8277-45F8-9D93-918388665085}"/>
              </a:ext>
            </a:extLst>
          </p:cNvPr>
          <p:cNvSpPr>
            <a:spLocks noGrp="1"/>
          </p:cNvSpPr>
          <p:nvPr>
            <p:ph type="dt" sz="half" idx="10"/>
          </p:nvPr>
        </p:nvSpPr>
        <p:spPr/>
        <p:txBody>
          <a:bodyPr/>
          <a:lstStyle/>
          <a:p>
            <a:fld id="{346387A7-FCE2-492C-8513-469E673D0855}" type="datetimeFigureOut">
              <a:rPr lang="en-US" smtClean="0"/>
              <a:t>12/30/2024</a:t>
            </a:fld>
            <a:endParaRPr lang="en-US"/>
          </a:p>
        </p:txBody>
      </p:sp>
      <p:sp>
        <p:nvSpPr>
          <p:cNvPr id="4" name="Footer Placeholder 3">
            <a:extLst>
              <a:ext uri="{FF2B5EF4-FFF2-40B4-BE49-F238E27FC236}">
                <a16:creationId xmlns:a16="http://schemas.microsoft.com/office/drawing/2014/main" id="{62A8BADF-F52E-4874-9269-8CD8CEA9FE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AE839F-D142-4D7D-8984-6F516B23D43E}"/>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1347287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68DE03-D75E-47E8-A4F4-D4B568251D02}"/>
              </a:ext>
            </a:extLst>
          </p:cNvPr>
          <p:cNvSpPr>
            <a:spLocks noGrp="1"/>
          </p:cNvSpPr>
          <p:nvPr>
            <p:ph type="dt" sz="half" idx="10"/>
          </p:nvPr>
        </p:nvSpPr>
        <p:spPr/>
        <p:txBody>
          <a:bodyPr/>
          <a:lstStyle/>
          <a:p>
            <a:fld id="{346387A7-FCE2-492C-8513-469E673D0855}" type="datetimeFigureOut">
              <a:rPr lang="en-US" smtClean="0"/>
              <a:t>12/30/2024</a:t>
            </a:fld>
            <a:endParaRPr lang="en-US"/>
          </a:p>
        </p:txBody>
      </p:sp>
      <p:sp>
        <p:nvSpPr>
          <p:cNvPr id="3" name="Footer Placeholder 2">
            <a:extLst>
              <a:ext uri="{FF2B5EF4-FFF2-40B4-BE49-F238E27FC236}">
                <a16:creationId xmlns:a16="http://schemas.microsoft.com/office/drawing/2014/main" id="{29E1FBE0-6C8B-4DF3-BF6C-8458137A15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E843CD-A02A-408C-BF8F-6D2863694D38}"/>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30682779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91A15-BB4F-4BE9-9D51-892272F60E7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DC2BA09-100F-4A9F-8AEE-CA9EAF5B53B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50E83-2728-4238-9208-848E49A8513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C886B9E-59AC-4D13-94C3-A796203D3A11}"/>
              </a:ext>
            </a:extLst>
          </p:cNvPr>
          <p:cNvSpPr>
            <a:spLocks noGrp="1"/>
          </p:cNvSpPr>
          <p:nvPr>
            <p:ph type="dt" sz="half" idx="10"/>
          </p:nvPr>
        </p:nvSpPr>
        <p:spPr/>
        <p:txBody>
          <a:bodyPr/>
          <a:lstStyle/>
          <a:p>
            <a:fld id="{346387A7-FCE2-492C-8513-469E673D0855}" type="datetimeFigureOut">
              <a:rPr lang="en-US" smtClean="0"/>
              <a:t>12/30/2024</a:t>
            </a:fld>
            <a:endParaRPr lang="en-US"/>
          </a:p>
        </p:txBody>
      </p:sp>
      <p:sp>
        <p:nvSpPr>
          <p:cNvPr id="6" name="Footer Placeholder 5">
            <a:extLst>
              <a:ext uri="{FF2B5EF4-FFF2-40B4-BE49-F238E27FC236}">
                <a16:creationId xmlns:a16="http://schemas.microsoft.com/office/drawing/2014/main" id="{EA400259-DE3F-4F16-B136-140C02E4E7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8317FC-A0BC-4E54-8EB8-901894A723D8}"/>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725848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94B2E-E36C-4102-80E1-3D49A35BE91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32F9CB2-18C0-4B23-B86D-FC623219D8D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9487AD5-BE0F-49F1-BFB7-4729A7A8B13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0AB0EC2-81ED-4280-A362-FB36EDEE7BB3}"/>
              </a:ext>
            </a:extLst>
          </p:cNvPr>
          <p:cNvSpPr>
            <a:spLocks noGrp="1"/>
          </p:cNvSpPr>
          <p:nvPr>
            <p:ph type="dt" sz="half" idx="10"/>
          </p:nvPr>
        </p:nvSpPr>
        <p:spPr/>
        <p:txBody>
          <a:bodyPr/>
          <a:lstStyle/>
          <a:p>
            <a:fld id="{346387A7-FCE2-492C-8513-469E673D0855}" type="datetimeFigureOut">
              <a:rPr lang="en-US" smtClean="0"/>
              <a:t>12/30/2024</a:t>
            </a:fld>
            <a:endParaRPr lang="en-US"/>
          </a:p>
        </p:txBody>
      </p:sp>
      <p:sp>
        <p:nvSpPr>
          <p:cNvPr id="6" name="Footer Placeholder 5">
            <a:extLst>
              <a:ext uri="{FF2B5EF4-FFF2-40B4-BE49-F238E27FC236}">
                <a16:creationId xmlns:a16="http://schemas.microsoft.com/office/drawing/2014/main" id="{0607B202-4037-4605-8E9A-B3AD7758FE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FA0C3C-5DC3-4BE7-8B57-3AD5CF7E84D2}"/>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3701377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rgbClr val="434343"/>
              </a:buClr>
              <a:buSzPts val="1600"/>
              <a:buFont typeface="Livvic"/>
              <a:buAutoNum type="arabicPeriod"/>
              <a:defRPr sz="1100">
                <a:latin typeface="Open Sans"/>
                <a:ea typeface="Open Sans"/>
                <a:cs typeface="Open Sans"/>
                <a:sym typeface="Open Sans"/>
              </a:defRPr>
            </a:lvl1pPr>
            <a:lvl2pPr marL="914400" lvl="1" indent="-330200" rtl="0">
              <a:lnSpc>
                <a:spcPct val="100000"/>
              </a:lnSpc>
              <a:spcBef>
                <a:spcPts val="0"/>
              </a:spcBef>
              <a:spcAft>
                <a:spcPts val="0"/>
              </a:spcAft>
              <a:buClr>
                <a:srgbClr val="434343"/>
              </a:buClr>
              <a:buSzPts val="1600"/>
              <a:buFont typeface="Roboto Condensed Light"/>
              <a:buAutoNum type="alphaLcPeriod"/>
              <a:defRPr/>
            </a:lvl2pPr>
            <a:lvl3pPr marL="1371600" lvl="2" indent="-330200" rtl="0">
              <a:lnSpc>
                <a:spcPct val="100000"/>
              </a:lnSpc>
              <a:spcBef>
                <a:spcPts val="0"/>
              </a:spcBef>
              <a:spcAft>
                <a:spcPts val="0"/>
              </a:spcAft>
              <a:buClr>
                <a:srgbClr val="434343"/>
              </a:buClr>
              <a:buSzPts val="1600"/>
              <a:buFont typeface="Roboto Condensed Light"/>
              <a:buAutoNum type="romanLcPeriod"/>
              <a:defRPr/>
            </a:lvl3pPr>
            <a:lvl4pPr marL="1828800" lvl="3" indent="-330200" rtl="0">
              <a:lnSpc>
                <a:spcPct val="100000"/>
              </a:lnSpc>
              <a:spcBef>
                <a:spcPts val="0"/>
              </a:spcBef>
              <a:spcAft>
                <a:spcPts val="0"/>
              </a:spcAft>
              <a:buClr>
                <a:srgbClr val="434343"/>
              </a:buClr>
              <a:buSzPts val="1600"/>
              <a:buFont typeface="Roboto Condensed Light"/>
              <a:buAutoNum type="arabicPeriod"/>
              <a:defRPr/>
            </a:lvl4pPr>
            <a:lvl5pPr marL="2286000" lvl="4" indent="-330200" rtl="0">
              <a:lnSpc>
                <a:spcPct val="100000"/>
              </a:lnSpc>
              <a:spcBef>
                <a:spcPts val="0"/>
              </a:spcBef>
              <a:spcAft>
                <a:spcPts val="0"/>
              </a:spcAft>
              <a:buClr>
                <a:srgbClr val="434343"/>
              </a:buClr>
              <a:buSzPts val="1600"/>
              <a:buFont typeface="Roboto Condensed Light"/>
              <a:buAutoNum type="alphaLcPeriod"/>
              <a:defRPr/>
            </a:lvl5pPr>
            <a:lvl6pPr marL="2743200" lvl="5" indent="-330200" rtl="0">
              <a:lnSpc>
                <a:spcPct val="100000"/>
              </a:lnSpc>
              <a:spcBef>
                <a:spcPts val="0"/>
              </a:spcBef>
              <a:spcAft>
                <a:spcPts val="0"/>
              </a:spcAft>
              <a:buClr>
                <a:srgbClr val="434343"/>
              </a:buClr>
              <a:buSzPts val="1600"/>
              <a:buFont typeface="Roboto Condensed Light"/>
              <a:buAutoNum type="romanLcPeriod"/>
              <a:defRPr/>
            </a:lvl6pPr>
            <a:lvl7pPr marL="3200400" lvl="6" indent="-330200" rtl="0">
              <a:lnSpc>
                <a:spcPct val="100000"/>
              </a:lnSpc>
              <a:spcBef>
                <a:spcPts val="0"/>
              </a:spcBef>
              <a:spcAft>
                <a:spcPts val="0"/>
              </a:spcAft>
              <a:buClr>
                <a:srgbClr val="434343"/>
              </a:buClr>
              <a:buSzPts val="1600"/>
              <a:buFont typeface="Roboto Condensed Light"/>
              <a:buAutoNum type="arabicPeriod"/>
              <a:defRPr/>
            </a:lvl7pPr>
            <a:lvl8pPr marL="3657600" lvl="7" indent="-330200" rtl="0">
              <a:lnSpc>
                <a:spcPct val="100000"/>
              </a:lnSpc>
              <a:spcBef>
                <a:spcPts val="0"/>
              </a:spcBef>
              <a:spcAft>
                <a:spcPts val="0"/>
              </a:spcAft>
              <a:buClr>
                <a:srgbClr val="434343"/>
              </a:buClr>
              <a:buSzPts val="1600"/>
              <a:buFont typeface="Roboto Condensed Light"/>
              <a:buAutoNum type="alphaLcPeriod"/>
              <a:defRPr/>
            </a:lvl8pPr>
            <a:lvl9pPr marL="4114800" lvl="8" indent="-330200"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3609522" y="4551213"/>
            <a:ext cx="5534435" cy="539017"/>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2" y="4641271"/>
            <a:ext cx="3146595" cy="538178"/>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2" y="4815165"/>
            <a:ext cx="9143961" cy="33764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2" y="4811664"/>
            <a:ext cx="7098735" cy="321936"/>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2" y="4811664"/>
            <a:ext cx="3126028" cy="262355"/>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2" y="4872348"/>
            <a:ext cx="6626720" cy="261252"/>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3299134" y="4840713"/>
            <a:ext cx="5844827" cy="380696"/>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4833726" y="4947475"/>
            <a:ext cx="4310233" cy="27392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2" y="4889632"/>
            <a:ext cx="9143961" cy="33177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7830B-C3C2-4DEF-ABA6-23E1A8AE28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21E2C2-D342-4345-8203-559E6EA498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DE8E5-7344-4405-8A12-0E91E6983079}"/>
              </a:ext>
            </a:extLst>
          </p:cNvPr>
          <p:cNvSpPr>
            <a:spLocks noGrp="1"/>
          </p:cNvSpPr>
          <p:nvPr>
            <p:ph type="dt" sz="half" idx="10"/>
          </p:nvPr>
        </p:nvSpPr>
        <p:spPr/>
        <p:txBody>
          <a:bodyPr/>
          <a:lstStyle/>
          <a:p>
            <a:fld id="{346387A7-FCE2-492C-8513-469E673D0855}" type="datetimeFigureOut">
              <a:rPr lang="en-US" smtClean="0"/>
              <a:t>12/30/2024</a:t>
            </a:fld>
            <a:endParaRPr lang="en-US"/>
          </a:p>
        </p:txBody>
      </p:sp>
      <p:sp>
        <p:nvSpPr>
          <p:cNvPr id="5" name="Footer Placeholder 4">
            <a:extLst>
              <a:ext uri="{FF2B5EF4-FFF2-40B4-BE49-F238E27FC236}">
                <a16:creationId xmlns:a16="http://schemas.microsoft.com/office/drawing/2014/main" id="{46A23782-3BD5-453E-9FA5-6DF831A35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0790A1-3E2D-45D5-86A7-8D8CA24D93B5}"/>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2129573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DC07C8-421A-480A-B640-F7BA97BAD73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412B25-C126-4204-96C5-392CFA98A829}"/>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38CA16-EEDB-451D-BAEE-13EBB5D6F52B}"/>
              </a:ext>
            </a:extLst>
          </p:cNvPr>
          <p:cNvSpPr>
            <a:spLocks noGrp="1"/>
          </p:cNvSpPr>
          <p:nvPr>
            <p:ph type="dt" sz="half" idx="10"/>
          </p:nvPr>
        </p:nvSpPr>
        <p:spPr/>
        <p:txBody>
          <a:bodyPr/>
          <a:lstStyle/>
          <a:p>
            <a:fld id="{346387A7-FCE2-492C-8513-469E673D0855}" type="datetimeFigureOut">
              <a:rPr lang="en-US" smtClean="0"/>
              <a:t>12/30/2024</a:t>
            </a:fld>
            <a:endParaRPr lang="en-US"/>
          </a:p>
        </p:txBody>
      </p:sp>
      <p:sp>
        <p:nvSpPr>
          <p:cNvPr id="5" name="Footer Placeholder 4">
            <a:extLst>
              <a:ext uri="{FF2B5EF4-FFF2-40B4-BE49-F238E27FC236}">
                <a16:creationId xmlns:a16="http://schemas.microsoft.com/office/drawing/2014/main" id="{CD274949-0971-4040-B16D-9859533F5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9BABE4-ABAC-4E57-8133-EBAA93E20F1A}"/>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956210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6"/>
        <p:cNvGrpSpPr/>
        <p:nvPr/>
      </p:nvGrpSpPr>
      <p:grpSpPr>
        <a:xfrm>
          <a:off x="0" y="0"/>
          <a:ext cx="0" cy="0"/>
          <a:chOff x="0" y="0"/>
          <a:chExt cx="0" cy="0"/>
        </a:xfrm>
      </p:grpSpPr>
      <p:sp>
        <p:nvSpPr>
          <p:cNvPr id="267" name="Google Shape;267;p5"/>
          <p:cNvSpPr/>
          <p:nvPr/>
        </p:nvSpPr>
        <p:spPr>
          <a:xfrm>
            <a:off x="-1180751" y="539500"/>
            <a:ext cx="3359633" cy="1246348"/>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309126" y="1157980"/>
            <a:ext cx="2208931" cy="141746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6434494" y="2901564"/>
            <a:ext cx="3026457" cy="1388458"/>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3840357" y="4380056"/>
            <a:ext cx="52154" cy="247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7241866" y="4058684"/>
            <a:ext cx="439129" cy="1610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a:off x="-56" y="3648780"/>
            <a:ext cx="9144048" cy="1181086"/>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a:off x="3749852" y="3535497"/>
            <a:ext cx="5394135" cy="145524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a:off x="-56" y="4128067"/>
            <a:ext cx="9144048" cy="101543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368150" y="2836725"/>
            <a:ext cx="2555700" cy="88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77" name="Google Shape;277;p5"/>
          <p:cNvSpPr txBox="1">
            <a:spLocks noGrp="1"/>
          </p:cNvSpPr>
          <p:nvPr>
            <p:ph type="title" idx="2"/>
          </p:nvPr>
        </p:nvSpPr>
        <p:spPr>
          <a:xfrm>
            <a:off x="1368150" y="2363250"/>
            <a:ext cx="2555700" cy="417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5220150" y="2836725"/>
            <a:ext cx="2555700" cy="88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79" name="Google Shape;279;p5"/>
          <p:cNvSpPr txBox="1">
            <a:spLocks noGrp="1"/>
          </p:cNvSpPr>
          <p:nvPr>
            <p:ph type="title" idx="4"/>
          </p:nvPr>
        </p:nvSpPr>
        <p:spPr>
          <a:xfrm>
            <a:off x="5220150" y="2363250"/>
            <a:ext cx="2555700" cy="417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5"/>
        <p:cNvGrpSpPr/>
        <p:nvPr/>
      </p:nvGrpSpPr>
      <p:grpSpPr>
        <a:xfrm>
          <a:off x="0" y="0"/>
          <a:ext cx="0" cy="0"/>
          <a:chOff x="0" y="0"/>
          <a:chExt cx="0" cy="0"/>
        </a:xfrm>
      </p:grpSpPr>
      <p:sp>
        <p:nvSpPr>
          <p:cNvPr id="286" name="Google Shape;286;p7"/>
          <p:cNvSpPr/>
          <p:nvPr/>
        </p:nvSpPr>
        <p:spPr>
          <a:xfrm>
            <a:off x="5085502" y="2395583"/>
            <a:ext cx="4058540" cy="1962724"/>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flipH="1">
            <a:off x="5358125" y="4686973"/>
            <a:ext cx="53213" cy="1666"/>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flipH="1">
            <a:off x="1492714" y="4470881"/>
            <a:ext cx="448045" cy="10828"/>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flipH="1">
            <a:off x="-12" y="3791075"/>
            <a:ext cx="9144012" cy="81998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flipH="1">
            <a:off x="13" y="4077600"/>
            <a:ext cx="9144012" cy="79416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flipH="1">
            <a:off x="25" y="3869249"/>
            <a:ext cx="5503657" cy="1444706"/>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flipH="1">
            <a:off x="182124" y="4569318"/>
            <a:ext cx="8961901" cy="567316"/>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flipH="1">
            <a:off x="13" y="4794717"/>
            <a:ext cx="9144012" cy="56733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txBox="1">
            <a:spLocks noGrp="1"/>
          </p:cNvSpPr>
          <p:nvPr>
            <p:ph type="title"/>
          </p:nvPr>
        </p:nvSpPr>
        <p:spPr>
          <a:xfrm>
            <a:off x="720000" y="406335"/>
            <a:ext cx="7704000" cy="519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720000" y="1251000"/>
            <a:ext cx="4988100" cy="2376900"/>
          </a:xfrm>
          <a:prstGeom prst="rect">
            <a:avLst/>
          </a:prstGeom>
        </p:spPr>
        <p:txBody>
          <a:bodyPr spcFirstLastPara="1" wrap="square" lIns="91425" tIns="91425" rIns="91425" bIns="91425" anchor="t" anchorCtr="0">
            <a:noAutofit/>
          </a:bodyPr>
          <a:lstStyle>
            <a:lvl1pPr marR="245595" lvl="0" rtl="0">
              <a:lnSpc>
                <a:spcPct val="100000"/>
              </a:lnSpc>
              <a:spcBef>
                <a:spcPts val="0"/>
              </a:spcBef>
              <a:spcAft>
                <a:spcPts val="0"/>
              </a:spcAft>
              <a:buClr>
                <a:schemeClr val="accent6"/>
              </a:buClr>
              <a:buSzPts val="1600"/>
              <a:buChar char="●"/>
              <a:defRPr/>
            </a:lvl1pPr>
            <a:lvl2pPr lvl="1" algn="r" rtl="0">
              <a:lnSpc>
                <a:spcPct val="100000"/>
              </a:lnSpc>
              <a:spcBef>
                <a:spcPts val="1600"/>
              </a:spcBef>
              <a:spcAft>
                <a:spcPts val="0"/>
              </a:spcAft>
              <a:buSzPts val="1600"/>
              <a:buChar char="○"/>
              <a:defRPr sz="2100"/>
            </a:lvl2pPr>
            <a:lvl3pPr lvl="2" algn="r" rtl="0">
              <a:lnSpc>
                <a:spcPct val="100000"/>
              </a:lnSpc>
              <a:spcBef>
                <a:spcPts val="0"/>
              </a:spcBef>
              <a:spcAft>
                <a:spcPts val="0"/>
              </a:spcAft>
              <a:buSzPts val="1600"/>
              <a:buChar char="■"/>
              <a:defRPr sz="2100"/>
            </a:lvl3pPr>
            <a:lvl4pPr lvl="3" algn="r" rtl="0">
              <a:lnSpc>
                <a:spcPct val="100000"/>
              </a:lnSpc>
              <a:spcBef>
                <a:spcPts val="0"/>
              </a:spcBef>
              <a:spcAft>
                <a:spcPts val="0"/>
              </a:spcAft>
              <a:buSzPts val="1600"/>
              <a:buChar char="●"/>
              <a:defRPr sz="2100"/>
            </a:lvl4pPr>
            <a:lvl5pPr lvl="4" algn="r" rtl="0">
              <a:lnSpc>
                <a:spcPct val="100000"/>
              </a:lnSpc>
              <a:spcBef>
                <a:spcPts val="0"/>
              </a:spcBef>
              <a:spcAft>
                <a:spcPts val="0"/>
              </a:spcAft>
              <a:buSzPts val="1600"/>
              <a:buChar char="○"/>
              <a:defRPr sz="2100"/>
            </a:lvl5pPr>
            <a:lvl6pPr lvl="5" algn="r" rtl="0">
              <a:lnSpc>
                <a:spcPct val="100000"/>
              </a:lnSpc>
              <a:spcBef>
                <a:spcPts val="0"/>
              </a:spcBef>
              <a:spcAft>
                <a:spcPts val="0"/>
              </a:spcAft>
              <a:buSzPts val="1600"/>
              <a:buChar char="■"/>
              <a:defRPr sz="2100"/>
            </a:lvl6pPr>
            <a:lvl7pPr lvl="6" algn="r" rtl="0">
              <a:lnSpc>
                <a:spcPct val="100000"/>
              </a:lnSpc>
              <a:spcBef>
                <a:spcPts val="0"/>
              </a:spcBef>
              <a:spcAft>
                <a:spcPts val="0"/>
              </a:spcAft>
              <a:buSzPts val="1600"/>
              <a:buChar char="●"/>
              <a:defRPr sz="2100"/>
            </a:lvl7pPr>
            <a:lvl8pPr lvl="7" algn="r" rtl="0">
              <a:lnSpc>
                <a:spcPct val="100000"/>
              </a:lnSpc>
              <a:spcBef>
                <a:spcPts val="0"/>
              </a:spcBef>
              <a:spcAft>
                <a:spcPts val="0"/>
              </a:spcAft>
              <a:buSzPts val="1600"/>
              <a:buChar char="○"/>
              <a:defRPr sz="2100"/>
            </a:lvl8pPr>
            <a:lvl9pPr lvl="8" algn="r" rtl="0">
              <a:lnSpc>
                <a:spcPct val="100000"/>
              </a:lnSpc>
              <a:spcBef>
                <a:spcPts val="0"/>
              </a:spcBef>
              <a:spcAft>
                <a:spcPts val="0"/>
              </a:spcAft>
              <a:buSzPts val="1600"/>
              <a:buChar char="■"/>
              <a:defRPr sz="2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5"/>
        <p:cNvGrpSpPr/>
        <p:nvPr/>
      </p:nvGrpSpPr>
      <p:grpSpPr>
        <a:xfrm>
          <a:off x="0" y="0"/>
          <a:ext cx="0" cy="0"/>
          <a:chOff x="0" y="0"/>
          <a:chExt cx="0" cy="0"/>
        </a:xfrm>
      </p:grpSpPr>
      <p:sp>
        <p:nvSpPr>
          <p:cNvPr id="326" name="Google Shape;326;p11"/>
          <p:cNvSpPr/>
          <p:nvPr/>
        </p:nvSpPr>
        <p:spPr>
          <a:xfrm>
            <a:off x="-35376" y="2061305"/>
            <a:ext cx="2208931" cy="141746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1"/>
          <p:cNvSpPr/>
          <p:nvPr/>
        </p:nvSpPr>
        <p:spPr>
          <a:xfrm>
            <a:off x="-123971" y="2881381"/>
            <a:ext cx="9374816" cy="709053"/>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1"/>
          <p:cNvSpPr/>
          <p:nvPr/>
        </p:nvSpPr>
        <p:spPr>
          <a:xfrm>
            <a:off x="1639556" y="3144570"/>
            <a:ext cx="7583399" cy="1013899"/>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1"/>
          <p:cNvSpPr/>
          <p:nvPr/>
        </p:nvSpPr>
        <p:spPr>
          <a:xfrm>
            <a:off x="-58289" y="3391381"/>
            <a:ext cx="9309112" cy="1405435"/>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1"/>
          <p:cNvSpPr/>
          <p:nvPr/>
        </p:nvSpPr>
        <p:spPr>
          <a:xfrm>
            <a:off x="3271168" y="3718889"/>
            <a:ext cx="1076744" cy="223675"/>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1"/>
          <p:cNvSpPr/>
          <p:nvPr/>
        </p:nvSpPr>
        <p:spPr>
          <a:xfrm>
            <a:off x="63235" y="3593940"/>
            <a:ext cx="1076744" cy="225498"/>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1"/>
          <p:cNvSpPr/>
          <p:nvPr/>
        </p:nvSpPr>
        <p:spPr>
          <a:xfrm>
            <a:off x="1178086" y="3577754"/>
            <a:ext cx="423351" cy="73623"/>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1"/>
          <p:cNvSpPr/>
          <p:nvPr/>
        </p:nvSpPr>
        <p:spPr>
          <a:xfrm>
            <a:off x="1129576" y="3711176"/>
            <a:ext cx="847073" cy="157344"/>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1"/>
          <p:cNvSpPr/>
          <p:nvPr/>
        </p:nvSpPr>
        <p:spPr>
          <a:xfrm>
            <a:off x="1873679" y="3599970"/>
            <a:ext cx="655990" cy="120883"/>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1"/>
          <p:cNvSpPr/>
          <p:nvPr/>
        </p:nvSpPr>
        <p:spPr>
          <a:xfrm>
            <a:off x="2532445" y="3711176"/>
            <a:ext cx="553213" cy="168703"/>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1"/>
          <p:cNvSpPr/>
          <p:nvPr/>
        </p:nvSpPr>
        <p:spPr>
          <a:xfrm>
            <a:off x="3243526" y="3663917"/>
            <a:ext cx="15212" cy="603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1"/>
          <p:cNvSpPr/>
          <p:nvPr/>
        </p:nvSpPr>
        <p:spPr>
          <a:xfrm>
            <a:off x="3181008" y="3656765"/>
            <a:ext cx="17624" cy="3646"/>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1"/>
          <p:cNvSpPr/>
          <p:nvPr/>
        </p:nvSpPr>
        <p:spPr>
          <a:xfrm>
            <a:off x="3215884" y="3650735"/>
            <a:ext cx="17624" cy="6170"/>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1"/>
          <p:cNvSpPr/>
          <p:nvPr/>
        </p:nvSpPr>
        <p:spPr>
          <a:xfrm>
            <a:off x="3145574" y="3665740"/>
            <a:ext cx="15212" cy="420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1"/>
          <p:cNvSpPr/>
          <p:nvPr/>
        </p:nvSpPr>
        <p:spPr>
          <a:xfrm>
            <a:off x="3275992" y="3654381"/>
            <a:ext cx="17624" cy="420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1"/>
          <p:cNvSpPr/>
          <p:nvPr/>
        </p:nvSpPr>
        <p:spPr>
          <a:xfrm>
            <a:off x="3263376" y="3678362"/>
            <a:ext cx="17624" cy="4768"/>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1"/>
          <p:cNvSpPr/>
          <p:nvPr/>
        </p:nvSpPr>
        <p:spPr>
          <a:xfrm>
            <a:off x="3153366" y="3644425"/>
            <a:ext cx="17624" cy="4628"/>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1"/>
          <p:cNvSpPr/>
          <p:nvPr/>
        </p:nvSpPr>
        <p:spPr>
          <a:xfrm>
            <a:off x="3238703" y="3637553"/>
            <a:ext cx="17624" cy="560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1"/>
          <p:cNvSpPr/>
          <p:nvPr/>
        </p:nvSpPr>
        <p:spPr>
          <a:xfrm>
            <a:off x="3310868" y="3665740"/>
            <a:ext cx="18181" cy="603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1"/>
          <p:cNvSpPr/>
          <p:nvPr/>
        </p:nvSpPr>
        <p:spPr>
          <a:xfrm>
            <a:off x="3100494" y="3656765"/>
            <a:ext cx="18181" cy="3646"/>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1"/>
          <p:cNvSpPr/>
          <p:nvPr/>
        </p:nvSpPr>
        <p:spPr>
          <a:xfrm>
            <a:off x="3185831" y="3684812"/>
            <a:ext cx="17624" cy="6170"/>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1"/>
          <p:cNvSpPr/>
          <p:nvPr/>
        </p:nvSpPr>
        <p:spPr>
          <a:xfrm>
            <a:off x="3213473" y="3673453"/>
            <a:ext cx="17624" cy="3786"/>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1"/>
          <p:cNvSpPr/>
          <p:nvPr/>
        </p:nvSpPr>
        <p:spPr>
          <a:xfrm>
            <a:off x="483425" y="3523963"/>
            <a:ext cx="17624" cy="560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1"/>
          <p:cNvSpPr/>
          <p:nvPr/>
        </p:nvSpPr>
        <p:spPr>
          <a:xfrm>
            <a:off x="423317" y="3516251"/>
            <a:ext cx="17624" cy="4347"/>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1"/>
          <p:cNvSpPr/>
          <p:nvPr/>
        </p:nvSpPr>
        <p:spPr>
          <a:xfrm>
            <a:off x="458751" y="3510922"/>
            <a:ext cx="15212" cy="5469"/>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1"/>
          <p:cNvSpPr/>
          <p:nvPr/>
        </p:nvSpPr>
        <p:spPr>
          <a:xfrm>
            <a:off x="386029" y="3525786"/>
            <a:ext cx="17624" cy="3786"/>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1"/>
          <p:cNvSpPr/>
          <p:nvPr/>
        </p:nvSpPr>
        <p:spPr>
          <a:xfrm>
            <a:off x="518858" y="3513726"/>
            <a:ext cx="17624" cy="4488"/>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1"/>
          <p:cNvSpPr/>
          <p:nvPr/>
        </p:nvSpPr>
        <p:spPr>
          <a:xfrm>
            <a:off x="506243" y="3537145"/>
            <a:ext cx="15212" cy="6170"/>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1"/>
          <p:cNvSpPr/>
          <p:nvPr/>
        </p:nvSpPr>
        <p:spPr>
          <a:xfrm>
            <a:off x="395676" y="3504190"/>
            <a:ext cx="15212" cy="5048"/>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1"/>
          <p:cNvSpPr/>
          <p:nvPr/>
        </p:nvSpPr>
        <p:spPr>
          <a:xfrm>
            <a:off x="481013" y="3497740"/>
            <a:ext cx="15212" cy="5469"/>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1"/>
          <p:cNvSpPr/>
          <p:nvPr/>
        </p:nvSpPr>
        <p:spPr>
          <a:xfrm>
            <a:off x="553735" y="3525786"/>
            <a:ext cx="17624" cy="4908"/>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1"/>
          <p:cNvSpPr/>
          <p:nvPr/>
        </p:nvSpPr>
        <p:spPr>
          <a:xfrm>
            <a:off x="343360" y="3516251"/>
            <a:ext cx="17624" cy="4347"/>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1"/>
          <p:cNvSpPr/>
          <p:nvPr/>
        </p:nvSpPr>
        <p:spPr>
          <a:xfrm>
            <a:off x="428697" y="3544999"/>
            <a:ext cx="17624" cy="5469"/>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1"/>
          <p:cNvSpPr/>
          <p:nvPr/>
        </p:nvSpPr>
        <p:spPr>
          <a:xfrm>
            <a:off x="455783" y="3533640"/>
            <a:ext cx="18181" cy="3646"/>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1"/>
          <p:cNvSpPr/>
          <p:nvPr/>
        </p:nvSpPr>
        <p:spPr>
          <a:xfrm>
            <a:off x="1805780" y="3638675"/>
            <a:ext cx="17624" cy="4488"/>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1"/>
          <p:cNvSpPr/>
          <p:nvPr/>
        </p:nvSpPr>
        <p:spPr>
          <a:xfrm>
            <a:off x="1868299" y="3629840"/>
            <a:ext cx="15212" cy="603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1"/>
          <p:cNvSpPr/>
          <p:nvPr/>
        </p:nvSpPr>
        <p:spPr>
          <a:xfrm>
            <a:off x="1833422" y="3626194"/>
            <a:ext cx="17624" cy="3786"/>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1"/>
          <p:cNvSpPr/>
          <p:nvPr/>
        </p:nvSpPr>
        <p:spPr>
          <a:xfrm>
            <a:off x="1903732" y="3639376"/>
            <a:ext cx="17624" cy="6170"/>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1"/>
          <p:cNvSpPr/>
          <p:nvPr/>
        </p:nvSpPr>
        <p:spPr>
          <a:xfrm>
            <a:off x="1773315" y="3628017"/>
            <a:ext cx="15212" cy="3786"/>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1"/>
          <p:cNvSpPr/>
          <p:nvPr/>
        </p:nvSpPr>
        <p:spPr>
          <a:xfrm>
            <a:off x="1785930" y="3652558"/>
            <a:ext cx="17624" cy="4347"/>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1"/>
          <p:cNvSpPr/>
          <p:nvPr/>
        </p:nvSpPr>
        <p:spPr>
          <a:xfrm>
            <a:off x="1895941" y="3618481"/>
            <a:ext cx="17624" cy="4347"/>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1"/>
          <p:cNvSpPr/>
          <p:nvPr/>
        </p:nvSpPr>
        <p:spPr>
          <a:xfrm>
            <a:off x="1811160" y="3612311"/>
            <a:ext cx="17624" cy="4488"/>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1"/>
          <p:cNvSpPr/>
          <p:nvPr/>
        </p:nvSpPr>
        <p:spPr>
          <a:xfrm>
            <a:off x="1738438" y="3639376"/>
            <a:ext cx="15212" cy="6170"/>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1"/>
          <p:cNvSpPr/>
          <p:nvPr/>
        </p:nvSpPr>
        <p:spPr>
          <a:xfrm>
            <a:off x="1946401" y="3629840"/>
            <a:ext cx="17624" cy="603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1"/>
          <p:cNvSpPr/>
          <p:nvPr/>
        </p:nvSpPr>
        <p:spPr>
          <a:xfrm>
            <a:off x="1861064" y="3658588"/>
            <a:ext cx="17624" cy="5469"/>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1"/>
          <p:cNvSpPr/>
          <p:nvPr/>
        </p:nvSpPr>
        <p:spPr>
          <a:xfrm>
            <a:off x="1835834" y="3647229"/>
            <a:ext cx="15212" cy="4488"/>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1"/>
          <p:cNvSpPr/>
          <p:nvPr/>
        </p:nvSpPr>
        <p:spPr>
          <a:xfrm>
            <a:off x="6851441" y="3607751"/>
            <a:ext cx="611466" cy="473013"/>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1"/>
          <p:cNvSpPr/>
          <p:nvPr/>
        </p:nvSpPr>
        <p:spPr>
          <a:xfrm>
            <a:off x="6531056" y="3762570"/>
            <a:ext cx="438378" cy="339088"/>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1"/>
          <p:cNvSpPr/>
          <p:nvPr/>
        </p:nvSpPr>
        <p:spPr>
          <a:xfrm>
            <a:off x="1344017" y="3869722"/>
            <a:ext cx="7906756" cy="1502618"/>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1"/>
          <p:cNvSpPr/>
          <p:nvPr/>
        </p:nvSpPr>
        <p:spPr>
          <a:xfrm>
            <a:off x="32622" y="3739784"/>
            <a:ext cx="579000" cy="450996"/>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1"/>
          <p:cNvSpPr/>
          <p:nvPr/>
        </p:nvSpPr>
        <p:spPr>
          <a:xfrm>
            <a:off x="-58289" y="4066331"/>
            <a:ext cx="5031025" cy="1508368"/>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1"/>
          <p:cNvSpPr/>
          <p:nvPr/>
        </p:nvSpPr>
        <p:spPr>
          <a:xfrm>
            <a:off x="-58300" y="4519673"/>
            <a:ext cx="9326269" cy="91541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1"/>
          <p:cNvSpPr/>
          <p:nvPr/>
        </p:nvSpPr>
        <p:spPr>
          <a:xfrm>
            <a:off x="5367403" y="4659454"/>
            <a:ext cx="3200919" cy="496572"/>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1"/>
          <p:cNvSpPr/>
          <p:nvPr/>
        </p:nvSpPr>
        <p:spPr>
          <a:xfrm>
            <a:off x="5979889" y="4003493"/>
            <a:ext cx="1975947" cy="306834"/>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1"/>
          <p:cNvSpPr/>
          <p:nvPr/>
        </p:nvSpPr>
        <p:spPr>
          <a:xfrm>
            <a:off x="-1954376" y="424000"/>
            <a:ext cx="3359633" cy="1246348"/>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1"/>
          <p:cNvSpPr/>
          <p:nvPr/>
        </p:nvSpPr>
        <p:spPr>
          <a:xfrm>
            <a:off x="7578144" y="-401436"/>
            <a:ext cx="3026457" cy="1388458"/>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11"/>
          <p:cNvGrpSpPr/>
          <p:nvPr/>
        </p:nvGrpSpPr>
        <p:grpSpPr>
          <a:xfrm>
            <a:off x="816219" y="3144749"/>
            <a:ext cx="163938" cy="244202"/>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11"/>
          <p:cNvGrpSpPr/>
          <p:nvPr/>
        </p:nvGrpSpPr>
        <p:grpSpPr>
          <a:xfrm>
            <a:off x="1651918" y="2881383"/>
            <a:ext cx="1749805" cy="770934"/>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0" name="Google Shape;440;p11"/>
          <p:cNvSpPr txBox="1">
            <a:spLocks noGrp="1"/>
          </p:cNvSpPr>
          <p:nvPr>
            <p:ph type="title" hasCustomPrompt="1"/>
          </p:nvPr>
        </p:nvSpPr>
        <p:spPr>
          <a:xfrm>
            <a:off x="1344300" y="768050"/>
            <a:ext cx="6455400" cy="158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41" name="Google Shape;441;p11"/>
          <p:cNvSpPr txBox="1">
            <a:spLocks noGrp="1"/>
          </p:cNvSpPr>
          <p:nvPr>
            <p:ph type="body" idx="1"/>
          </p:nvPr>
        </p:nvSpPr>
        <p:spPr>
          <a:xfrm>
            <a:off x="1344300" y="2272050"/>
            <a:ext cx="6455400" cy="387000"/>
          </a:xfrm>
          <a:prstGeom prst="rect">
            <a:avLst/>
          </a:prstGeom>
        </p:spPr>
        <p:txBody>
          <a:bodyPr spcFirstLastPara="1" wrap="square" lIns="91425" tIns="91425" rIns="91425" bIns="91425" anchor="t" anchorCtr="0">
            <a:noAutofit/>
          </a:bodyPr>
          <a:lstStyle>
            <a:lvl1pPr marL="457200" lvl="0" indent="-330200" algn="ctr" rtl="0">
              <a:spcBef>
                <a:spcPts val="0"/>
              </a:spcBef>
              <a:spcAft>
                <a:spcPts val="0"/>
              </a:spcAft>
              <a:buSzPts val="1600"/>
              <a:buChar char="●"/>
              <a:defRPr/>
            </a:lvl1pPr>
            <a:lvl2pPr marL="914400" lvl="1" indent="-330200" algn="ctr" rtl="0">
              <a:spcBef>
                <a:spcPts val="0"/>
              </a:spcBef>
              <a:spcAft>
                <a:spcPts val="0"/>
              </a:spcAft>
              <a:buSzPts val="1600"/>
              <a:buChar char="○"/>
              <a:defRPr/>
            </a:lvl2pPr>
            <a:lvl3pPr marL="1371600" lvl="2" indent="-330200" algn="ctr" rtl="0">
              <a:spcBef>
                <a:spcPts val="0"/>
              </a:spcBef>
              <a:spcAft>
                <a:spcPts val="0"/>
              </a:spcAft>
              <a:buSzPts val="1600"/>
              <a:buChar char="■"/>
              <a:defRPr/>
            </a:lvl3pPr>
            <a:lvl4pPr marL="1828800" lvl="3" indent="-330200" algn="ctr" rtl="0">
              <a:spcBef>
                <a:spcPts val="0"/>
              </a:spcBef>
              <a:spcAft>
                <a:spcPts val="0"/>
              </a:spcAft>
              <a:buSzPts val="1600"/>
              <a:buChar char="●"/>
              <a:defRPr/>
            </a:lvl4pPr>
            <a:lvl5pPr marL="2286000" lvl="4" indent="-330200" algn="ctr" rtl="0">
              <a:spcBef>
                <a:spcPts val="0"/>
              </a:spcBef>
              <a:spcAft>
                <a:spcPts val="0"/>
              </a:spcAft>
              <a:buSzPts val="1600"/>
              <a:buChar char="○"/>
              <a:defRPr/>
            </a:lvl5pPr>
            <a:lvl6pPr marL="2743200" lvl="5" indent="-330200" algn="ctr" rtl="0">
              <a:spcBef>
                <a:spcPts val="0"/>
              </a:spcBef>
              <a:spcAft>
                <a:spcPts val="0"/>
              </a:spcAft>
              <a:buSzPts val="1600"/>
              <a:buChar char="■"/>
              <a:defRPr/>
            </a:lvl6pPr>
            <a:lvl7pPr marL="3200400" lvl="6" indent="-330200" algn="ctr" rtl="0">
              <a:spcBef>
                <a:spcPts val="0"/>
              </a:spcBef>
              <a:spcAft>
                <a:spcPts val="0"/>
              </a:spcAft>
              <a:buSzPts val="1600"/>
              <a:buChar char="●"/>
              <a:defRPr/>
            </a:lvl7pPr>
            <a:lvl8pPr marL="3657600" lvl="7" indent="-330200" algn="ctr" rtl="0">
              <a:spcBef>
                <a:spcPts val="0"/>
              </a:spcBef>
              <a:spcAft>
                <a:spcPts val="0"/>
              </a:spcAft>
              <a:buSzPts val="1600"/>
              <a:buChar char="○"/>
              <a:defRPr/>
            </a:lvl8pPr>
            <a:lvl9pPr marL="4114800" lvl="8" indent="-330200" algn="ctr" rtl="0">
              <a:spcBef>
                <a:spcPts val="0"/>
              </a:spcBef>
              <a:spcAft>
                <a:spcPts val="0"/>
              </a:spcAft>
              <a:buSzPts val="16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pic>
        <p:nvPicPr>
          <p:cNvPr id="2" name="Picture 1">
            <a:extLst>
              <a:ext uri="{FF2B5EF4-FFF2-40B4-BE49-F238E27FC236}">
                <a16:creationId xmlns:a16="http://schemas.microsoft.com/office/drawing/2014/main" id="{FEEFE051-F55A-4D74-8AB2-07636C2B94D7}"/>
              </a:ext>
            </a:extLst>
          </p:cNvPr>
          <p:cNvPicPr>
            <a:picLocks noChangeAspect="1"/>
          </p:cNvPicPr>
          <p:nvPr userDrawn="1"/>
        </p:nvPicPr>
        <p:blipFill>
          <a:blip r:embed="rId2"/>
          <a:stretch>
            <a:fillRect/>
          </a:stretch>
        </p:blipFill>
        <p:spPr>
          <a:xfrm>
            <a:off x="-44837350" y="0"/>
            <a:ext cx="5143500" cy="5143500"/>
          </a:xfrm>
          <a:prstGeom prst="rect">
            <a:avLst/>
          </a:prstGeom>
        </p:spPr>
      </p:pic>
      <p:pic>
        <p:nvPicPr>
          <p:cNvPr id="3" name="Picture 2">
            <a:extLst>
              <a:ext uri="{FF2B5EF4-FFF2-40B4-BE49-F238E27FC236}">
                <a16:creationId xmlns:a16="http://schemas.microsoft.com/office/drawing/2014/main" id="{47E6BC6A-0DBE-491A-A263-681606BC30F5}"/>
              </a:ext>
            </a:extLst>
          </p:cNvPr>
          <p:cNvPicPr>
            <a:picLocks noChangeAspect="1"/>
          </p:cNvPicPr>
          <p:nvPr userDrawn="1"/>
        </p:nvPicPr>
        <p:blipFill>
          <a:blip r:embed="rId2"/>
          <a:stretch>
            <a:fillRect/>
          </a:stretch>
        </p:blipFill>
        <p:spPr>
          <a:xfrm>
            <a:off x="2000250" y="-21742400"/>
            <a:ext cx="5143500" cy="5143500"/>
          </a:xfrm>
          <a:prstGeom prst="rect">
            <a:avLst/>
          </a:prstGeom>
        </p:spPr>
      </p:pic>
      <p:pic>
        <p:nvPicPr>
          <p:cNvPr id="4" name="Picture 3">
            <a:extLst>
              <a:ext uri="{FF2B5EF4-FFF2-40B4-BE49-F238E27FC236}">
                <a16:creationId xmlns:a16="http://schemas.microsoft.com/office/drawing/2014/main" id="{BC28B4C2-CA49-4B92-80DA-BEC2FFED48B1}"/>
              </a:ext>
            </a:extLst>
          </p:cNvPr>
          <p:cNvPicPr>
            <a:picLocks noChangeAspect="1"/>
          </p:cNvPicPr>
          <p:nvPr userDrawn="1"/>
        </p:nvPicPr>
        <p:blipFill>
          <a:blip r:embed="rId2"/>
          <a:stretch>
            <a:fillRect/>
          </a:stretch>
        </p:blipFill>
        <p:spPr>
          <a:xfrm>
            <a:off x="50361850" y="0"/>
            <a:ext cx="5143500" cy="5143500"/>
          </a:xfrm>
          <a:prstGeom prst="rect">
            <a:avLst/>
          </a:prstGeom>
        </p:spPr>
      </p:pic>
      <p:pic>
        <p:nvPicPr>
          <p:cNvPr id="5" name="Picture 4">
            <a:extLst>
              <a:ext uri="{FF2B5EF4-FFF2-40B4-BE49-F238E27FC236}">
                <a16:creationId xmlns:a16="http://schemas.microsoft.com/office/drawing/2014/main" id="{1337EDE2-35CC-4AAF-8C2B-19D07658C1D9}"/>
              </a:ext>
            </a:extLst>
          </p:cNvPr>
          <p:cNvPicPr>
            <a:picLocks noChangeAspect="1"/>
          </p:cNvPicPr>
          <p:nvPr userDrawn="1"/>
        </p:nvPicPr>
        <p:blipFill>
          <a:blip r:embed="rId2"/>
          <a:stretch>
            <a:fillRect/>
          </a:stretch>
        </p:blipFill>
        <p:spPr>
          <a:xfrm>
            <a:off x="4000500" y="20624800"/>
            <a:ext cx="51435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
  <p:cSld name="CUSTOM_6">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720109" y="540000"/>
            <a:ext cx="3852000" cy="477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720000" y="2096275"/>
            <a:ext cx="3852000" cy="244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100"/>
            </a:lvl2pPr>
            <a:lvl3pPr lvl="2" algn="ctr" rtl="0">
              <a:lnSpc>
                <a:spcPct val="100000"/>
              </a:lnSpc>
              <a:spcBef>
                <a:spcPts val="0"/>
              </a:spcBef>
              <a:spcAft>
                <a:spcPts val="0"/>
              </a:spcAft>
              <a:buClr>
                <a:srgbClr val="5B595B"/>
              </a:buClr>
              <a:buSzPts val="1600"/>
              <a:buFont typeface="Lato"/>
              <a:buChar char="■"/>
              <a:defRPr sz="2100"/>
            </a:lvl3pPr>
            <a:lvl4pPr lvl="3" algn="ctr" rtl="0">
              <a:lnSpc>
                <a:spcPct val="100000"/>
              </a:lnSpc>
              <a:spcBef>
                <a:spcPts val="0"/>
              </a:spcBef>
              <a:spcAft>
                <a:spcPts val="0"/>
              </a:spcAft>
              <a:buClr>
                <a:srgbClr val="5B595B"/>
              </a:buClr>
              <a:buSzPts val="1600"/>
              <a:buFont typeface="Lato"/>
              <a:buChar char="●"/>
              <a:defRPr sz="2100"/>
            </a:lvl4pPr>
            <a:lvl5pPr lvl="4" algn="ctr" rtl="0">
              <a:lnSpc>
                <a:spcPct val="100000"/>
              </a:lnSpc>
              <a:spcBef>
                <a:spcPts val="0"/>
              </a:spcBef>
              <a:spcAft>
                <a:spcPts val="0"/>
              </a:spcAft>
              <a:buClr>
                <a:srgbClr val="5B595B"/>
              </a:buClr>
              <a:buSzPts val="1600"/>
              <a:buFont typeface="Lato"/>
              <a:buChar char="○"/>
              <a:defRPr sz="2100"/>
            </a:lvl5pPr>
            <a:lvl6pPr lvl="5" algn="ctr" rtl="0">
              <a:lnSpc>
                <a:spcPct val="100000"/>
              </a:lnSpc>
              <a:spcBef>
                <a:spcPts val="0"/>
              </a:spcBef>
              <a:spcAft>
                <a:spcPts val="0"/>
              </a:spcAft>
              <a:buClr>
                <a:srgbClr val="5B595B"/>
              </a:buClr>
              <a:buSzPts val="1600"/>
              <a:buFont typeface="Lato"/>
              <a:buChar char="■"/>
              <a:defRPr sz="2100"/>
            </a:lvl6pPr>
            <a:lvl7pPr lvl="6" algn="ctr" rtl="0">
              <a:lnSpc>
                <a:spcPct val="100000"/>
              </a:lnSpc>
              <a:spcBef>
                <a:spcPts val="0"/>
              </a:spcBef>
              <a:spcAft>
                <a:spcPts val="0"/>
              </a:spcAft>
              <a:buClr>
                <a:srgbClr val="5B595B"/>
              </a:buClr>
              <a:buSzPts val="1600"/>
              <a:buFont typeface="Lato"/>
              <a:buChar char="●"/>
              <a:defRPr sz="2100"/>
            </a:lvl7pPr>
            <a:lvl8pPr lvl="7" algn="ctr" rtl="0">
              <a:lnSpc>
                <a:spcPct val="100000"/>
              </a:lnSpc>
              <a:spcBef>
                <a:spcPts val="0"/>
              </a:spcBef>
              <a:spcAft>
                <a:spcPts val="0"/>
              </a:spcAft>
              <a:buClr>
                <a:srgbClr val="5B595B"/>
              </a:buClr>
              <a:buSzPts val="1600"/>
              <a:buFont typeface="Lato"/>
              <a:buChar char="○"/>
              <a:defRPr sz="2100"/>
            </a:lvl8pPr>
            <a:lvl9pPr lvl="8" algn="ctr" rtl="0">
              <a:lnSpc>
                <a:spcPct val="100000"/>
              </a:lnSpc>
              <a:spcBef>
                <a:spcPts val="0"/>
              </a:spcBef>
              <a:spcAft>
                <a:spcPts val="0"/>
              </a:spcAft>
              <a:buClr>
                <a:srgbClr val="5B595B"/>
              </a:buClr>
              <a:buSzPts val="1600"/>
              <a:buFont typeface="Lato"/>
              <a:buChar char="■"/>
              <a:defRPr sz="2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CUSTOM_5_1">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5358100" y="4659129"/>
            <a:ext cx="53213" cy="1195"/>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9"/>
          <p:cNvSpPr/>
          <p:nvPr/>
        </p:nvSpPr>
        <p:spPr>
          <a:xfrm flipH="1">
            <a:off x="1492689" y="4504083"/>
            <a:ext cx="448045" cy="776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9"/>
          <p:cNvSpPr/>
          <p:nvPr/>
        </p:nvSpPr>
        <p:spPr>
          <a:xfrm flipH="1">
            <a:off x="-12" y="4151452"/>
            <a:ext cx="9144012" cy="44484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9"/>
          <p:cNvSpPr/>
          <p:nvPr/>
        </p:nvSpPr>
        <p:spPr>
          <a:xfrm flipH="1">
            <a:off x="-12" y="4346874"/>
            <a:ext cx="9144012" cy="444854"/>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9"/>
          <p:cNvSpPr/>
          <p:nvPr/>
        </p:nvSpPr>
        <p:spPr>
          <a:xfrm flipH="1">
            <a:off x="-7" y="4256417"/>
            <a:ext cx="5503657" cy="88708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9"/>
          <p:cNvSpPr/>
          <p:nvPr/>
        </p:nvSpPr>
        <p:spPr>
          <a:xfrm flipH="1">
            <a:off x="182099" y="4574712"/>
            <a:ext cx="8961901" cy="40704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9"/>
          <p:cNvSpPr/>
          <p:nvPr/>
        </p:nvSpPr>
        <p:spPr>
          <a:xfrm flipH="1">
            <a:off x="-12" y="4736436"/>
            <a:ext cx="9144012" cy="40706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19"/>
          <p:cNvGrpSpPr/>
          <p:nvPr/>
        </p:nvGrpSpPr>
        <p:grpSpPr>
          <a:xfrm>
            <a:off x="7914605" y="3808038"/>
            <a:ext cx="874005" cy="700098"/>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2.png"/><Relationship Id="rId4" Type="http://schemas.openxmlformats.org/officeDocument/2006/relationships/slideLayout" Target="../slideLayouts/slideLayout18.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28" name="9Slide.vn - 2019">
            <a:extLst>
              <a:ext uri="{FF2B5EF4-FFF2-40B4-BE49-F238E27FC236}">
                <a16:creationId xmlns:a16="http://schemas.microsoft.com/office/drawing/2014/main" id="{D77691B7-C08A-4F57-8D32-1727E1994A1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4" name="Picture 23">
            <a:extLst>
              <a:ext uri="{FF2B5EF4-FFF2-40B4-BE49-F238E27FC236}">
                <a16:creationId xmlns:a16="http://schemas.microsoft.com/office/drawing/2014/main" id="{846C62BE-B3B9-495E-B2B8-E53805C49F08}"/>
              </a:ext>
            </a:extLst>
          </p:cNvPr>
          <p:cNvPicPr>
            <a:picLocks noChangeAspect="1"/>
          </p:cNvPicPr>
          <p:nvPr userDrawn="1"/>
        </p:nvPicPr>
        <p:blipFill>
          <a:blip r:embed="rId16"/>
          <a:stretch>
            <a:fillRect/>
          </a:stretch>
        </p:blipFill>
        <p:spPr>
          <a:xfrm>
            <a:off x="-44837350" y="0"/>
            <a:ext cx="5143500" cy="5143500"/>
          </a:xfrm>
          <a:prstGeom prst="rect">
            <a:avLst/>
          </a:prstGeom>
        </p:spPr>
      </p:pic>
      <p:pic>
        <p:nvPicPr>
          <p:cNvPr id="25" name="Picture 24">
            <a:extLst>
              <a:ext uri="{FF2B5EF4-FFF2-40B4-BE49-F238E27FC236}">
                <a16:creationId xmlns:a16="http://schemas.microsoft.com/office/drawing/2014/main" id="{5F303A4F-466A-4F74-87E9-AFE551D4F73F}"/>
              </a:ext>
            </a:extLst>
          </p:cNvPr>
          <p:cNvPicPr>
            <a:picLocks noChangeAspect="1"/>
          </p:cNvPicPr>
          <p:nvPr userDrawn="1"/>
        </p:nvPicPr>
        <p:blipFill>
          <a:blip r:embed="rId16"/>
          <a:stretch>
            <a:fillRect/>
          </a:stretch>
        </p:blipFill>
        <p:spPr>
          <a:xfrm>
            <a:off x="2000250" y="-21742400"/>
            <a:ext cx="5143500" cy="5143500"/>
          </a:xfrm>
          <a:prstGeom prst="rect">
            <a:avLst/>
          </a:prstGeom>
        </p:spPr>
      </p:pic>
      <p:pic>
        <p:nvPicPr>
          <p:cNvPr id="26" name="Picture 25">
            <a:extLst>
              <a:ext uri="{FF2B5EF4-FFF2-40B4-BE49-F238E27FC236}">
                <a16:creationId xmlns:a16="http://schemas.microsoft.com/office/drawing/2014/main" id="{4B7B6254-22CC-478C-B58A-EFF60CC1F55C}"/>
              </a:ext>
            </a:extLst>
          </p:cNvPr>
          <p:cNvPicPr>
            <a:picLocks noChangeAspect="1"/>
          </p:cNvPicPr>
          <p:nvPr userDrawn="1"/>
        </p:nvPicPr>
        <p:blipFill>
          <a:blip r:embed="rId16"/>
          <a:stretch>
            <a:fillRect/>
          </a:stretch>
        </p:blipFill>
        <p:spPr>
          <a:xfrm>
            <a:off x="50361850" y="0"/>
            <a:ext cx="5143500" cy="5143500"/>
          </a:xfrm>
          <a:prstGeom prst="rect">
            <a:avLst/>
          </a:prstGeom>
        </p:spPr>
      </p:pic>
      <p:pic>
        <p:nvPicPr>
          <p:cNvPr id="27" name="Picture 26">
            <a:extLst>
              <a:ext uri="{FF2B5EF4-FFF2-40B4-BE49-F238E27FC236}">
                <a16:creationId xmlns:a16="http://schemas.microsoft.com/office/drawing/2014/main" id="{7C2B65D8-0B16-4602-BED6-3B5A0781D94C}"/>
              </a:ext>
            </a:extLst>
          </p:cNvPr>
          <p:cNvPicPr>
            <a:picLocks noChangeAspect="1"/>
          </p:cNvPicPr>
          <p:nvPr userDrawn="1"/>
        </p:nvPicPr>
        <p:blipFill>
          <a:blip r:embed="rId16"/>
          <a:stretch>
            <a:fillRect/>
          </a:stretch>
        </p:blipFill>
        <p:spPr>
          <a:xfrm>
            <a:off x="4000500" y="20624800"/>
            <a:ext cx="5143500" cy="5143500"/>
          </a:xfrm>
          <a:prstGeom prst="rect">
            <a:avLst/>
          </a:prstGeom>
        </p:spPr>
      </p:pic>
      <p:grpSp>
        <p:nvGrpSpPr>
          <p:cNvPr id="2" name="Group 1">
            <a:extLst>
              <a:ext uri="{FF2B5EF4-FFF2-40B4-BE49-F238E27FC236}">
                <a16:creationId xmlns:a16="http://schemas.microsoft.com/office/drawing/2014/main" id="{E63E80BE-83A9-1752-C843-A0CBA4059D1B}"/>
              </a:ext>
            </a:extLst>
          </p:cNvPr>
          <p:cNvGrpSpPr/>
          <p:nvPr userDrawn="1"/>
        </p:nvGrpSpPr>
        <p:grpSpPr>
          <a:xfrm>
            <a:off x="-3038633" y="0"/>
            <a:ext cx="3216728" cy="1728468"/>
            <a:chOff x="5519825" y="2343130"/>
            <a:chExt cx="3958661" cy="2562731"/>
          </a:xfrm>
        </p:grpSpPr>
        <p:grpSp>
          <p:nvGrpSpPr>
            <p:cNvPr id="3" name="Group 2">
              <a:extLst>
                <a:ext uri="{FF2B5EF4-FFF2-40B4-BE49-F238E27FC236}">
                  <a16:creationId xmlns:a16="http://schemas.microsoft.com/office/drawing/2014/main" id="{32766D0A-5701-5D8F-0111-8A5AA4EC23A1}"/>
                </a:ext>
              </a:extLst>
            </p:cNvPr>
            <p:cNvGrpSpPr/>
            <p:nvPr userDrawn="1"/>
          </p:nvGrpSpPr>
          <p:grpSpPr>
            <a:xfrm>
              <a:off x="5519825" y="2343130"/>
              <a:ext cx="3958661" cy="2562731"/>
              <a:chOff x="6278216" y="1917262"/>
              <a:chExt cx="4339742" cy="2999367"/>
            </a:xfrm>
          </p:grpSpPr>
          <p:sp>
            <p:nvSpPr>
              <p:cNvPr id="5" name="Freeform: Shape 4">
                <a:extLst>
                  <a:ext uri="{FF2B5EF4-FFF2-40B4-BE49-F238E27FC236}">
                    <a16:creationId xmlns:a16="http://schemas.microsoft.com/office/drawing/2014/main" id="{C4EA034E-D1BC-0C1A-A40B-41524E54EF6C}"/>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6" name="TextBox 5">
                <a:extLst>
                  <a:ext uri="{FF2B5EF4-FFF2-40B4-BE49-F238E27FC236}">
                    <a16:creationId xmlns:a16="http://schemas.microsoft.com/office/drawing/2014/main" id="{4A499F38-CC02-2F92-D17B-CFA887FDFE8B}"/>
                  </a:ext>
                </a:extLst>
              </p:cNvPr>
              <p:cNvSpPr txBox="1"/>
              <p:nvPr userDrawn="1"/>
            </p:nvSpPr>
            <p:spPr>
              <a:xfrm>
                <a:off x="7055891" y="4133719"/>
                <a:ext cx="3562067" cy="440614"/>
              </a:xfrm>
              <a:prstGeom prst="rect">
                <a:avLst/>
              </a:prstGeom>
              <a:noFill/>
            </p:spPr>
            <p:txBody>
              <a:bodyPr wrap="square" rtlCol="0">
                <a:spAutoFit/>
              </a:bodyPr>
              <a:lstStyle/>
              <a:p>
                <a:r>
                  <a:rPr lang="en-US" sz="1050" b="1"/>
                  <a:t>GIÁO ÁN ĐƯỢC CHIA SẺ TẠI</a:t>
                </a:r>
              </a:p>
            </p:txBody>
          </p:sp>
          <p:sp>
            <p:nvSpPr>
              <p:cNvPr id="7" name="TextBox 6">
                <a:extLst>
                  <a:ext uri="{FF2B5EF4-FFF2-40B4-BE49-F238E27FC236}">
                    <a16:creationId xmlns:a16="http://schemas.microsoft.com/office/drawing/2014/main" id="{D7A73D8A-DF13-9B7C-B979-D433C97E3861}"/>
                  </a:ext>
                </a:extLst>
              </p:cNvPr>
              <p:cNvSpPr txBox="1"/>
              <p:nvPr userDrawn="1"/>
            </p:nvSpPr>
            <p:spPr>
              <a:xfrm>
                <a:off x="6278216" y="4476015"/>
                <a:ext cx="4326340" cy="440614"/>
              </a:xfrm>
              <a:prstGeom prst="rect">
                <a:avLst/>
              </a:prstGeom>
              <a:noFill/>
            </p:spPr>
            <p:txBody>
              <a:bodyPr wrap="square" rtlCol="0">
                <a:spAutoFit/>
              </a:bodyPr>
              <a:lstStyle/>
              <a:p>
                <a:r>
                  <a:rPr lang="en-US" sz="1050" b="1">
                    <a:solidFill>
                      <a:srgbClr val="FF0000"/>
                    </a:solidFill>
                  </a:rPr>
                  <a:t>https://www.hanhtranggiaovien.com</a:t>
                </a:r>
              </a:p>
            </p:txBody>
          </p:sp>
        </p:grpSp>
        <p:pic>
          <p:nvPicPr>
            <p:cNvPr id="4" name="Picture 3">
              <a:extLst>
                <a:ext uri="{FF2B5EF4-FFF2-40B4-BE49-F238E27FC236}">
                  <a16:creationId xmlns:a16="http://schemas.microsoft.com/office/drawing/2014/main" id="{1AF27D26-7070-41C4-A560-275C382D06D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cSld>
  <p:clrMap bg1="lt1" tx1="dk1" bg2="dk2" tx2="lt2" accent1="accent1" accent2="accent2" accent3="accent3" accent4="accent4" accent5="accent5" accent6="accent6" hlink="hlink" folHlink="folHlink"/>
  <p:sldLayoutIdLst>
    <p:sldLayoutId id="2147483688" r:id="rId1"/>
    <p:sldLayoutId id="2147483689" r:id="rId2"/>
    <p:sldLayoutId id="2147483650" r:id="rId3"/>
    <p:sldLayoutId id="2147483651" r:id="rId4"/>
    <p:sldLayoutId id="2147483653" r:id="rId5"/>
    <p:sldLayoutId id="2147483657" r:id="rId6"/>
    <p:sldLayoutId id="2147483658" r:id="rId7"/>
    <p:sldLayoutId id="2147483661" r:id="rId8"/>
    <p:sldLayoutId id="2147483665" r:id="rId9"/>
    <p:sldLayoutId id="2147483673" r:id="rId10"/>
    <p:sldLayoutId id="2147483683" r:id="rId11"/>
    <p:sldLayoutId id="2147483684" r:id="rId12"/>
    <p:sldLayoutId id="2147483685" r:id="rId13"/>
    <p:sldLayoutId id="214748370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9Slide.vn - 2019">
            <a:extLst>
              <a:ext uri="{FF2B5EF4-FFF2-40B4-BE49-F238E27FC236}">
                <a16:creationId xmlns:a16="http://schemas.microsoft.com/office/drawing/2014/main" id="{28CB5701-88B3-4484-AEA2-4A19FAF9CF88}"/>
              </a:ext>
            </a:extLst>
          </p:cNvPr>
          <p:cNvSpPr txBox="1"/>
          <p:nvPr userDrawn="1"/>
        </p:nvSpPr>
        <p:spPr>
          <a:xfrm>
            <a:off x="0" y="-1419999"/>
            <a:ext cx="9144000"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12/30/2024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17373600" y="-9772650"/>
            <a:ext cx="296266" cy="296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Oval 7">
            <a:extLst>
              <a:ext uri="{FF2B5EF4-FFF2-40B4-BE49-F238E27FC236}">
                <a16:creationId xmlns:a16="http://schemas.microsoft.com/office/drawing/2014/main" id="{C1B1CA3B-4E43-438A-9AA3-C4D817313CF4}"/>
              </a:ext>
            </a:extLst>
          </p:cNvPr>
          <p:cNvSpPr/>
          <p:nvPr userDrawn="1"/>
        </p:nvSpPr>
        <p:spPr>
          <a:xfrm>
            <a:off x="26221335" y="-9772650"/>
            <a:ext cx="296266" cy="296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Oval 8">
            <a:extLst>
              <a:ext uri="{FF2B5EF4-FFF2-40B4-BE49-F238E27FC236}">
                <a16:creationId xmlns:a16="http://schemas.microsoft.com/office/drawing/2014/main" id="{23004496-AE44-4F53-BEA8-30179F68F210}"/>
              </a:ext>
            </a:extLst>
          </p:cNvPr>
          <p:cNvSpPr/>
          <p:nvPr userDrawn="1"/>
        </p:nvSpPr>
        <p:spPr>
          <a:xfrm>
            <a:off x="26221335" y="14619885"/>
            <a:ext cx="296266" cy="296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Oval 9">
            <a:extLst>
              <a:ext uri="{FF2B5EF4-FFF2-40B4-BE49-F238E27FC236}">
                <a16:creationId xmlns:a16="http://schemas.microsoft.com/office/drawing/2014/main" id="{B4C10C7B-BAE9-4433-8761-500EAC3C28A0}"/>
              </a:ext>
            </a:extLst>
          </p:cNvPr>
          <p:cNvSpPr/>
          <p:nvPr userDrawn="1"/>
        </p:nvSpPr>
        <p:spPr>
          <a:xfrm>
            <a:off x="-17373600" y="14619885"/>
            <a:ext cx="296266" cy="296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33" name="Picture 32">
            <a:extLst>
              <a:ext uri="{FF2B5EF4-FFF2-40B4-BE49-F238E27FC236}">
                <a16:creationId xmlns:a16="http://schemas.microsoft.com/office/drawing/2014/main" id="{67C8FEA5-44CF-405B-85C3-38E5B460BF7F}"/>
              </a:ext>
            </a:extLst>
          </p:cNvPr>
          <p:cNvPicPr>
            <a:picLocks noChangeAspect="1"/>
          </p:cNvPicPr>
          <p:nvPr userDrawn="1"/>
        </p:nvPicPr>
        <p:blipFill>
          <a:blip r:embed="rId9"/>
          <a:stretch>
            <a:fillRect/>
          </a:stretch>
        </p:blipFill>
        <p:spPr>
          <a:xfrm>
            <a:off x="-44837350" y="0"/>
            <a:ext cx="5143500" cy="5143500"/>
          </a:xfrm>
          <a:prstGeom prst="rect">
            <a:avLst/>
          </a:prstGeom>
        </p:spPr>
      </p:pic>
      <p:pic>
        <p:nvPicPr>
          <p:cNvPr id="34" name="Picture 33">
            <a:extLst>
              <a:ext uri="{FF2B5EF4-FFF2-40B4-BE49-F238E27FC236}">
                <a16:creationId xmlns:a16="http://schemas.microsoft.com/office/drawing/2014/main" id="{8D779869-7A7F-473B-841B-E256DE9B75F9}"/>
              </a:ext>
            </a:extLst>
          </p:cNvPr>
          <p:cNvPicPr>
            <a:picLocks noChangeAspect="1"/>
          </p:cNvPicPr>
          <p:nvPr userDrawn="1"/>
        </p:nvPicPr>
        <p:blipFill>
          <a:blip r:embed="rId9"/>
          <a:stretch>
            <a:fillRect/>
          </a:stretch>
        </p:blipFill>
        <p:spPr>
          <a:xfrm>
            <a:off x="2000250" y="-21742400"/>
            <a:ext cx="5143500" cy="5143500"/>
          </a:xfrm>
          <a:prstGeom prst="rect">
            <a:avLst/>
          </a:prstGeom>
        </p:spPr>
      </p:pic>
      <p:pic>
        <p:nvPicPr>
          <p:cNvPr id="35" name="Picture 34">
            <a:extLst>
              <a:ext uri="{FF2B5EF4-FFF2-40B4-BE49-F238E27FC236}">
                <a16:creationId xmlns:a16="http://schemas.microsoft.com/office/drawing/2014/main" id="{9DED2E76-63F8-4286-9A4F-E691D9FB9D70}"/>
              </a:ext>
            </a:extLst>
          </p:cNvPr>
          <p:cNvPicPr>
            <a:picLocks noChangeAspect="1"/>
          </p:cNvPicPr>
          <p:nvPr userDrawn="1"/>
        </p:nvPicPr>
        <p:blipFill>
          <a:blip r:embed="rId9"/>
          <a:stretch>
            <a:fillRect/>
          </a:stretch>
        </p:blipFill>
        <p:spPr>
          <a:xfrm>
            <a:off x="50361850" y="0"/>
            <a:ext cx="5143500" cy="5143500"/>
          </a:xfrm>
          <a:prstGeom prst="rect">
            <a:avLst/>
          </a:prstGeom>
        </p:spPr>
      </p:pic>
      <p:pic>
        <p:nvPicPr>
          <p:cNvPr id="36" name="Picture 35">
            <a:extLst>
              <a:ext uri="{FF2B5EF4-FFF2-40B4-BE49-F238E27FC236}">
                <a16:creationId xmlns:a16="http://schemas.microsoft.com/office/drawing/2014/main" id="{3FB4FE88-0AF5-45FD-B9B4-5483CFA0D809}"/>
              </a:ext>
            </a:extLst>
          </p:cNvPr>
          <p:cNvPicPr>
            <a:picLocks noChangeAspect="1"/>
          </p:cNvPicPr>
          <p:nvPr userDrawn="1"/>
        </p:nvPicPr>
        <p:blipFill>
          <a:blip r:embed="rId9"/>
          <a:stretch>
            <a:fillRect/>
          </a:stretch>
        </p:blipFill>
        <p:spPr>
          <a:xfrm>
            <a:off x="4000500" y="20624800"/>
            <a:ext cx="5143500" cy="5143500"/>
          </a:xfrm>
          <a:prstGeom prst="rect">
            <a:avLst/>
          </a:prstGeom>
        </p:spPr>
      </p:pic>
      <p:grpSp>
        <p:nvGrpSpPr>
          <p:cNvPr id="15" name="Group 14">
            <a:extLst>
              <a:ext uri="{FF2B5EF4-FFF2-40B4-BE49-F238E27FC236}">
                <a16:creationId xmlns:a16="http://schemas.microsoft.com/office/drawing/2014/main" id="{49D0A24D-A2E9-0CF0-11E4-353CFA1ED10B}"/>
              </a:ext>
            </a:extLst>
          </p:cNvPr>
          <p:cNvGrpSpPr/>
          <p:nvPr userDrawn="1"/>
        </p:nvGrpSpPr>
        <p:grpSpPr>
          <a:xfrm>
            <a:off x="-3038633" y="0"/>
            <a:ext cx="3216728" cy="1728468"/>
            <a:chOff x="5519825" y="2343130"/>
            <a:chExt cx="3958661" cy="2562731"/>
          </a:xfrm>
        </p:grpSpPr>
        <p:grpSp>
          <p:nvGrpSpPr>
            <p:cNvPr id="16" name="Group 15">
              <a:extLst>
                <a:ext uri="{FF2B5EF4-FFF2-40B4-BE49-F238E27FC236}">
                  <a16:creationId xmlns:a16="http://schemas.microsoft.com/office/drawing/2014/main" id="{C2D60D7C-4EBE-8981-BA42-3C9F80F8A3BC}"/>
                </a:ext>
              </a:extLst>
            </p:cNvPr>
            <p:cNvGrpSpPr/>
            <p:nvPr userDrawn="1"/>
          </p:nvGrpSpPr>
          <p:grpSpPr>
            <a:xfrm>
              <a:off x="5519825" y="2343130"/>
              <a:ext cx="3958661" cy="2562731"/>
              <a:chOff x="6278216" y="1917262"/>
              <a:chExt cx="4339742" cy="2999367"/>
            </a:xfrm>
          </p:grpSpPr>
          <p:sp>
            <p:nvSpPr>
              <p:cNvPr id="18" name="Freeform: Shape 17">
                <a:extLst>
                  <a:ext uri="{FF2B5EF4-FFF2-40B4-BE49-F238E27FC236}">
                    <a16:creationId xmlns:a16="http://schemas.microsoft.com/office/drawing/2014/main" id="{C1CD922D-0CF9-3923-1787-0203E8910AFB}"/>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19" name="TextBox 18">
                <a:extLst>
                  <a:ext uri="{FF2B5EF4-FFF2-40B4-BE49-F238E27FC236}">
                    <a16:creationId xmlns:a16="http://schemas.microsoft.com/office/drawing/2014/main" id="{56B93070-7589-8CF9-BEAF-2CAC0F02F7DE}"/>
                  </a:ext>
                </a:extLst>
              </p:cNvPr>
              <p:cNvSpPr txBox="1"/>
              <p:nvPr userDrawn="1"/>
            </p:nvSpPr>
            <p:spPr>
              <a:xfrm>
                <a:off x="7055891" y="4133719"/>
                <a:ext cx="3562067" cy="440614"/>
              </a:xfrm>
              <a:prstGeom prst="rect">
                <a:avLst/>
              </a:prstGeom>
              <a:noFill/>
            </p:spPr>
            <p:txBody>
              <a:bodyPr wrap="square" rtlCol="0">
                <a:spAutoFit/>
              </a:bodyPr>
              <a:lstStyle/>
              <a:p>
                <a:r>
                  <a:rPr lang="en-US" sz="1050" b="1"/>
                  <a:t>GIÁO ÁN ĐƯỢC CHIA SẺ TẠI</a:t>
                </a:r>
              </a:p>
            </p:txBody>
          </p:sp>
          <p:sp>
            <p:nvSpPr>
              <p:cNvPr id="20" name="TextBox 19">
                <a:extLst>
                  <a:ext uri="{FF2B5EF4-FFF2-40B4-BE49-F238E27FC236}">
                    <a16:creationId xmlns:a16="http://schemas.microsoft.com/office/drawing/2014/main" id="{2C2DB508-6CD3-E525-FBA3-96F9850BED66}"/>
                  </a:ext>
                </a:extLst>
              </p:cNvPr>
              <p:cNvSpPr txBox="1"/>
              <p:nvPr userDrawn="1"/>
            </p:nvSpPr>
            <p:spPr>
              <a:xfrm>
                <a:off x="6278216" y="4476015"/>
                <a:ext cx="4326340" cy="440614"/>
              </a:xfrm>
              <a:prstGeom prst="rect">
                <a:avLst/>
              </a:prstGeom>
              <a:noFill/>
            </p:spPr>
            <p:txBody>
              <a:bodyPr wrap="square" rtlCol="0">
                <a:spAutoFit/>
              </a:bodyPr>
              <a:lstStyle/>
              <a:p>
                <a:r>
                  <a:rPr lang="en-US" sz="1050" b="1">
                    <a:solidFill>
                      <a:srgbClr val="FF0000"/>
                    </a:solidFill>
                  </a:rPr>
                  <a:t>https://www.hanhtranggiaovien.com</a:t>
                </a:r>
              </a:p>
            </p:txBody>
          </p:sp>
        </p:grpSp>
        <p:pic>
          <p:nvPicPr>
            <p:cNvPr id="17" name="Picture 16">
              <a:extLst>
                <a:ext uri="{FF2B5EF4-FFF2-40B4-BE49-F238E27FC236}">
                  <a16:creationId xmlns:a16="http://schemas.microsoft.com/office/drawing/2014/main" id="{C523969C-9EBC-B123-AD5A-2DFE86171C2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269257681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2175CE76-2FFE-4E6A-BC67-90CE38D7B4D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9603B737-30F7-43F5-B26F-E2E31416351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CB8DF-8A48-48C2-A7BC-CC7DBFB88B3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5E24EE-A755-48F5-AE26-A83A91F311E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46387A7-FCE2-492C-8513-469E673D0855}" type="datetimeFigureOut">
              <a:rPr lang="en-US" smtClean="0"/>
              <a:t>12/30/2024</a:t>
            </a:fld>
            <a:endParaRPr lang="en-US"/>
          </a:p>
        </p:txBody>
      </p:sp>
      <p:sp>
        <p:nvSpPr>
          <p:cNvPr id="5" name="Footer Placeholder 4">
            <a:extLst>
              <a:ext uri="{FF2B5EF4-FFF2-40B4-BE49-F238E27FC236}">
                <a16:creationId xmlns:a16="http://schemas.microsoft.com/office/drawing/2014/main" id="{9E05D185-0577-4D10-9EA7-CBD5357836C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880664-9151-417C-9D07-B72D2942326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8D4B9EA-B108-46A9-A82E-973C52C7293B}" type="slidenum">
              <a:rPr lang="en-US" smtClean="0"/>
              <a:t>‹#›</a:t>
            </a:fld>
            <a:endParaRPr lang="en-US"/>
          </a:p>
        </p:txBody>
      </p:sp>
      <p:grpSp>
        <p:nvGrpSpPr>
          <p:cNvPr id="7" name="Group 6">
            <a:extLst>
              <a:ext uri="{FF2B5EF4-FFF2-40B4-BE49-F238E27FC236}">
                <a16:creationId xmlns:a16="http://schemas.microsoft.com/office/drawing/2014/main" id="{6535C419-963B-45A9-4D04-5543AA4C6176}"/>
              </a:ext>
            </a:extLst>
          </p:cNvPr>
          <p:cNvGrpSpPr/>
          <p:nvPr userDrawn="1"/>
        </p:nvGrpSpPr>
        <p:grpSpPr>
          <a:xfrm>
            <a:off x="-3038633" y="0"/>
            <a:ext cx="3216728" cy="1728468"/>
            <a:chOff x="5519825" y="2343130"/>
            <a:chExt cx="3958661" cy="2562731"/>
          </a:xfrm>
        </p:grpSpPr>
        <p:grpSp>
          <p:nvGrpSpPr>
            <p:cNvPr id="8" name="Group 7">
              <a:extLst>
                <a:ext uri="{FF2B5EF4-FFF2-40B4-BE49-F238E27FC236}">
                  <a16:creationId xmlns:a16="http://schemas.microsoft.com/office/drawing/2014/main" id="{B5FAD154-F6E8-C340-B897-A9DEEEB53928}"/>
                </a:ext>
              </a:extLst>
            </p:cNvPr>
            <p:cNvGrpSpPr/>
            <p:nvPr userDrawn="1"/>
          </p:nvGrpSpPr>
          <p:grpSpPr>
            <a:xfrm>
              <a:off x="5519825" y="2343130"/>
              <a:ext cx="3958661" cy="2562731"/>
              <a:chOff x="6278216" y="1917262"/>
              <a:chExt cx="4339742" cy="2999367"/>
            </a:xfrm>
          </p:grpSpPr>
          <p:sp>
            <p:nvSpPr>
              <p:cNvPr id="10" name="Freeform: Shape 9">
                <a:extLst>
                  <a:ext uri="{FF2B5EF4-FFF2-40B4-BE49-F238E27FC236}">
                    <a16:creationId xmlns:a16="http://schemas.microsoft.com/office/drawing/2014/main" id="{E9F860D8-827D-32D3-6508-EE7D6B170B9F}"/>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11" name="TextBox 10">
                <a:extLst>
                  <a:ext uri="{FF2B5EF4-FFF2-40B4-BE49-F238E27FC236}">
                    <a16:creationId xmlns:a16="http://schemas.microsoft.com/office/drawing/2014/main" id="{9DC1BD2B-B2C8-07DA-08CF-95E76C8F7AA7}"/>
                  </a:ext>
                </a:extLst>
              </p:cNvPr>
              <p:cNvSpPr txBox="1"/>
              <p:nvPr userDrawn="1"/>
            </p:nvSpPr>
            <p:spPr>
              <a:xfrm>
                <a:off x="7055891" y="4133719"/>
                <a:ext cx="3562067" cy="440614"/>
              </a:xfrm>
              <a:prstGeom prst="rect">
                <a:avLst/>
              </a:prstGeom>
              <a:noFill/>
            </p:spPr>
            <p:txBody>
              <a:bodyPr wrap="square" rtlCol="0">
                <a:spAutoFit/>
              </a:bodyPr>
              <a:lstStyle/>
              <a:p>
                <a:r>
                  <a:rPr lang="en-US" sz="1050" b="1"/>
                  <a:t>GIÁO ÁN ĐƯỢC CHIA SẺ TẠI</a:t>
                </a:r>
              </a:p>
            </p:txBody>
          </p:sp>
          <p:sp>
            <p:nvSpPr>
              <p:cNvPr id="12" name="TextBox 11">
                <a:extLst>
                  <a:ext uri="{FF2B5EF4-FFF2-40B4-BE49-F238E27FC236}">
                    <a16:creationId xmlns:a16="http://schemas.microsoft.com/office/drawing/2014/main" id="{71AA8D3C-E28A-0540-6031-2AED391B66D7}"/>
                  </a:ext>
                </a:extLst>
              </p:cNvPr>
              <p:cNvSpPr txBox="1"/>
              <p:nvPr userDrawn="1"/>
            </p:nvSpPr>
            <p:spPr>
              <a:xfrm>
                <a:off x="6278216" y="4476015"/>
                <a:ext cx="4326340" cy="440614"/>
              </a:xfrm>
              <a:prstGeom prst="rect">
                <a:avLst/>
              </a:prstGeom>
              <a:noFill/>
            </p:spPr>
            <p:txBody>
              <a:bodyPr wrap="square" rtlCol="0">
                <a:spAutoFit/>
              </a:bodyPr>
              <a:lstStyle/>
              <a:p>
                <a:r>
                  <a:rPr lang="en-US" sz="1050" b="1">
                    <a:solidFill>
                      <a:srgbClr val="FF0000"/>
                    </a:solidFill>
                  </a:rPr>
                  <a:t>https://www.hanhtranggiaovien.com</a:t>
                </a:r>
              </a:p>
            </p:txBody>
          </p:sp>
        </p:grpSp>
        <p:pic>
          <p:nvPicPr>
            <p:cNvPr id="9" name="Picture 8">
              <a:extLst>
                <a:ext uri="{FF2B5EF4-FFF2-40B4-BE49-F238E27FC236}">
                  <a16:creationId xmlns:a16="http://schemas.microsoft.com/office/drawing/2014/main" id="{C548958B-36BD-F219-616C-591AB1AC0F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210427791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5.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3.wav"/><Relationship Id="rId7" Type="http://schemas.openxmlformats.org/officeDocument/2006/relationships/image" Target="../media/image40.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31.svg"/><Relationship Id="rId5" Type="http://schemas.openxmlformats.org/officeDocument/2006/relationships/image" Target="../media/image38.svg"/><Relationship Id="rId10" Type="http://schemas.openxmlformats.org/officeDocument/2006/relationships/image" Target="../media/image30.png"/><Relationship Id="rId4" Type="http://schemas.openxmlformats.org/officeDocument/2006/relationships/image" Target="../media/image37.png"/><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44.sv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55.sv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svg"/><Relationship Id="rId3" Type="http://schemas.openxmlformats.org/officeDocument/2006/relationships/audio" Target="../media/audio3.wav"/><Relationship Id="rId7" Type="http://schemas.openxmlformats.org/officeDocument/2006/relationships/image" Target="../media/image31.svg"/><Relationship Id="rId12" Type="http://schemas.openxmlformats.org/officeDocument/2006/relationships/image" Target="../media/image62.svg"/><Relationship Id="rId17" Type="http://schemas.openxmlformats.org/officeDocument/2006/relationships/image" Target="../media/image67.png"/><Relationship Id="rId2" Type="http://schemas.openxmlformats.org/officeDocument/2006/relationships/notesSlide" Target="../notesSlides/notesSlide13.xml"/><Relationship Id="rId16" Type="http://schemas.openxmlformats.org/officeDocument/2006/relationships/image" Target="../media/image66.sv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61.png"/><Relationship Id="rId5" Type="http://schemas.openxmlformats.org/officeDocument/2006/relationships/image" Target="../media/image57.sv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6.png"/><Relationship Id="rId9" Type="http://schemas.openxmlformats.org/officeDocument/2006/relationships/image" Target="../media/image59.png"/><Relationship Id="rId14" Type="http://schemas.openxmlformats.org/officeDocument/2006/relationships/image" Target="../media/image64.sv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0.svg"/><Relationship Id="rId3" Type="http://schemas.openxmlformats.org/officeDocument/2006/relationships/audio" Target="../media/audio3.wav"/><Relationship Id="rId7" Type="http://schemas.openxmlformats.org/officeDocument/2006/relationships/image" Target="../media/image74.svg"/><Relationship Id="rId12"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73.png"/><Relationship Id="rId11" Type="http://schemas.openxmlformats.org/officeDocument/2006/relationships/image" Target="../media/image76.svg"/><Relationship Id="rId5" Type="http://schemas.openxmlformats.org/officeDocument/2006/relationships/image" Target="../media/image72.svg"/><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31.svg"/></Relationships>
</file>

<file path=ppt/slides/_rels/slide29.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slide" Target="slide33.xml"/><Relationship Id="rId3" Type="http://schemas.openxmlformats.org/officeDocument/2006/relationships/audio" Target="../media/audio5.wav"/><Relationship Id="rId7" Type="http://schemas.openxmlformats.org/officeDocument/2006/relationships/image" Target="../media/image78.svg"/><Relationship Id="rId12" Type="http://schemas.openxmlformats.org/officeDocument/2006/relationships/slide" Target="slide32.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77.png"/><Relationship Id="rId11" Type="http://schemas.openxmlformats.org/officeDocument/2006/relationships/slide" Target="slide31.xml"/><Relationship Id="rId5" Type="http://schemas.openxmlformats.org/officeDocument/2006/relationships/image" Target="../media/image72.svg"/><Relationship Id="rId10" Type="http://schemas.openxmlformats.org/officeDocument/2006/relationships/image" Target="../media/image80.svg"/><Relationship Id="rId4" Type="http://schemas.openxmlformats.org/officeDocument/2006/relationships/image" Target="../media/image71.png"/><Relationship Id="rId9" Type="http://schemas.openxmlformats.org/officeDocument/2006/relationships/image" Target="../media/image79.png"/><Relationship Id="rId14" Type="http://schemas.openxmlformats.org/officeDocument/2006/relationships/slide" Target="slide34.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84.svg"/><Relationship Id="rId3" Type="http://schemas.openxmlformats.org/officeDocument/2006/relationships/image" Target="../media/image71.png"/><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slide" Target="slide29.xml"/><Relationship Id="rId10" Type="http://schemas.openxmlformats.org/officeDocument/2006/relationships/image" Target="../media/image81.png"/><Relationship Id="rId4" Type="http://schemas.openxmlformats.org/officeDocument/2006/relationships/image" Target="../media/image72.svg"/><Relationship Id="rId9" Type="http://schemas.openxmlformats.org/officeDocument/2006/relationships/image" Target="../media/image31.svg"/></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84.svg"/><Relationship Id="rId3" Type="http://schemas.openxmlformats.org/officeDocument/2006/relationships/image" Target="../media/image71.png"/><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slide" Target="slide29.xml"/><Relationship Id="rId10" Type="http://schemas.openxmlformats.org/officeDocument/2006/relationships/image" Target="../media/image81.png"/><Relationship Id="rId4" Type="http://schemas.openxmlformats.org/officeDocument/2006/relationships/image" Target="../media/image72.svg"/><Relationship Id="rId9" Type="http://schemas.openxmlformats.org/officeDocument/2006/relationships/image" Target="../media/image31.svg"/></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84.svg"/><Relationship Id="rId3" Type="http://schemas.openxmlformats.org/officeDocument/2006/relationships/image" Target="../media/image71.png"/><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slide" Target="slide29.xml"/><Relationship Id="rId10" Type="http://schemas.openxmlformats.org/officeDocument/2006/relationships/image" Target="../media/image81.png"/><Relationship Id="rId4" Type="http://schemas.openxmlformats.org/officeDocument/2006/relationships/image" Target="../media/image72.svg"/><Relationship Id="rId9" Type="http://schemas.openxmlformats.org/officeDocument/2006/relationships/image" Target="../media/image31.svg"/></Relationships>
</file>

<file path=ppt/slides/_rels/slide3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84.svg"/><Relationship Id="rId3" Type="http://schemas.openxmlformats.org/officeDocument/2006/relationships/image" Target="../media/image71.png"/><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slide" Target="slide29.xml"/><Relationship Id="rId10" Type="http://schemas.openxmlformats.org/officeDocument/2006/relationships/image" Target="../media/image81.png"/><Relationship Id="rId4" Type="http://schemas.openxmlformats.org/officeDocument/2006/relationships/image" Target="../media/image72.svg"/><Relationship Id="rId9" Type="http://schemas.openxmlformats.org/officeDocument/2006/relationships/image" Target="../media/image31.svg"/></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6.wav"/><Relationship Id="rId7" Type="http://schemas.openxmlformats.org/officeDocument/2006/relationships/image" Target="../media/image31.sv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88.svg"/><Relationship Id="rId5" Type="http://schemas.openxmlformats.org/officeDocument/2006/relationships/image" Target="../media/image72.svg"/><Relationship Id="rId10" Type="http://schemas.openxmlformats.org/officeDocument/2006/relationships/image" Target="../media/image87.png"/><Relationship Id="rId4" Type="http://schemas.openxmlformats.org/officeDocument/2006/relationships/image" Target="../media/image71.png"/><Relationship Id="rId9" Type="http://schemas.openxmlformats.org/officeDocument/2006/relationships/image" Target="../media/image86.svg"/></Relationships>
</file>

<file path=ppt/slides/_rels/slide35.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image" Target="../media/image8.sv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40.sv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5.e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15.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14.png"/><Relationship Id="rId5" Type="http://schemas.openxmlformats.org/officeDocument/2006/relationships/image" Target="../media/image11.png"/><Relationship Id="rId10" Type="http://schemas.microsoft.com/office/2007/relationships/hdphoto" Target="../media/hdphoto4.wdp"/><Relationship Id="rId4" Type="http://schemas.openxmlformats.org/officeDocument/2006/relationships/image" Target="../media/image10.jp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9.png"/><Relationship Id="rId18" Type="http://schemas.openxmlformats.org/officeDocument/2006/relationships/image" Target="../media/image23.png"/><Relationship Id="rId3" Type="http://schemas.openxmlformats.org/officeDocument/2006/relationships/image" Target="../media/image15.jpg"/><Relationship Id="rId7" Type="http://schemas.openxmlformats.org/officeDocument/2006/relationships/slide" Target="slide7.xml"/><Relationship Id="rId12" Type="http://schemas.microsoft.com/office/2007/relationships/hdphoto" Target="../media/hdphoto7.wdp"/><Relationship Id="rId17"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21.png"/><Relationship Id="rId20" Type="http://schemas.openxmlformats.org/officeDocument/2006/relationships/slide" Target="slide9.xml"/><Relationship Id="rId1" Type="http://schemas.openxmlformats.org/officeDocument/2006/relationships/slideLayout" Target="../slideLayouts/slideLayout15.xml"/><Relationship Id="rId6" Type="http://schemas.microsoft.com/office/2007/relationships/hdphoto" Target="../media/hdphoto5.wdp"/><Relationship Id="rId11" Type="http://schemas.openxmlformats.org/officeDocument/2006/relationships/image" Target="../media/image18.png"/><Relationship Id="rId5" Type="http://schemas.openxmlformats.org/officeDocument/2006/relationships/image" Target="../media/image16.png"/><Relationship Id="rId15" Type="http://schemas.openxmlformats.org/officeDocument/2006/relationships/image" Target="../media/image20.png"/><Relationship Id="rId10" Type="http://schemas.openxmlformats.org/officeDocument/2006/relationships/slide" Target="slide8.xml"/><Relationship Id="rId19" Type="http://schemas.openxmlformats.org/officeDocument/2006/relationships/image" Target="../media/image24.gif"/><Relationship Id="rId4" Type="http://schemas.openxmlformats.org/officeDocument/2006/relationships/slide" Target="slide6.xml"/><Relationship Id="rId9" Type="http://schemas.microsoft.com/office/2007/relationships/hdphoto" Target="../media/hdphoto6.wdp"/><Relationship Id="rId14" Type="http://schemas.microsoft.com/office/2007/relationships/hdphoto" Target="../media/hdphoto8.wdp"/></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26.png"/><Relationship Id="rId5" Type="http://schemas.openxmlformats.org/officeDocument/2006/relationships/slide" Target="slide5.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microsoft.com/office/2007/relationships/hdphoto" Target="../media/hdphoto9.wdp"/><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 y="0"/>
            <a:ext cx="9144000" cy="51435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6482410" y="2172565"/>
            <a:ext cx="2343799" cy="2870963"/>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1924050" y="1733982"/>
            <a:ext cx="5105400" cy="830997"/>
          </a:xfrm>
          <a:prstGeom prst="rect">
            <a:avLst/>
          </a:prstGeom>
          <a:noFill/>
        </p:spPr>
        <p:txBody>
          <a:bodyPr wrap="square" rtlCol="0">
            <a:spAutoFit/>
          </a:bodyPr>
          <a:lstStyle/>
          <a:p>
            <a:r>
              <a:rPr lang="en-US" sz="24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1857375" y="2276907"/>
            <a:ext cx="5105400" cy="830997"/>
          </a:xfrm>
          <a:prstGeom prst="rect">
            <a:avLst/>
          </a:prstGeom>
          <a:noFill/>
        </p:spPr>
        <p:txBody>
          <a:bodyPr wrap="square" rtlCol="0">
            <a:spAutoFit/>
          </a:bodyPr>
          <a:lstStyle/>
          <a:p>
            <a:r>
              <a:rPr lang="en-US" sz="2400">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19050" y="90076"/>
          <a:ext cx="9144000" cy="5549865"/>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19050" y="90076"/>
                        <a:ext cx="9144000" cy="5549865"/>
                      </a:xfrm>
                      <a:prstGeom prst="rect">
                        <a:avLst/>
                      </a:prstGeom>
                    </p:spPr>
                  </p:pic>
                </p:oleObj>
              </mc:Fallback>
            </mc:AlternateContent>
          </a:graphicData>
        </a:graphic>
      </p:graphicFrame>
      <p:grpSp>
        <p:nvGrpSpPr>
          <p:cNvPr id="12" name="Group 11">
            <a:extLst>
              <a:ext uri="{FF2B5EF4-FFF2-40B4-BE49-F238E27FC236}">
                <a16:creationId xmlns:a16="http://schemas.microsoft.com/office/drawing/2014/main" id="{15B4267C-93DF-E158-3930-07DFB6AA78BA}"/>
              </a:ext>
            </a:extLst>
          </p:cNvPr>
          <p:cNvGrpSpPr/>
          <p:nvPr/>
        </p:nvGrpSpPr>
        <p:grpSpPr>
          <a:xfrm>
            <a:off x="5584372" y="1801992"/>
            <a:ext cx="3216728" cy="1728468"/>
            <a:chOff x="5519825" y="2343130"/>
            <a:chExt cx="3958661" cy="2562731"/>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19825" y="2343130"/>
              <a:ext cx="3958661" cy="2562731"/>
              <a:chOff x="6278216" y="1917262"/>
              <a:chExt cx="4339742" cy="2999367"/>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7055891" y="4133719"/>
                <a:ext cx="3562067" cy="440614"/>
              </a:xfrm>
              <a:prstGeom prst="rect">
                <a:avLst/>
              </a:prstGeom>
              <a:noFill/>
            </p:spPr>
            <p:txBody>
              <a:bodyPr wrap="square" rtlCol="0">
                <a:spAutoFit/>
              </a:bodyPr>
              <a:lstStyle/>
              <a:p>
                <a:r>
                  <a:rPr lang="en-US" sz="1050"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78216" y="4476015"/>
                <a:ext cx="4326340" cy="440614"/>
              </a:xfrm>
              <a:prstGeom prst="rect">
                <a:avLst/>
              </a:prstGeom>
              <a:noFill/>
            </p:spPr>
            <p:txBody>
              <a:bodyPr wrap="square" rtlCol="0">
                <a:spAutoFit/>
              </a:bodyPr>
              <a:lstStyle/>
              <a:p>
                <a:r>
                  <a:rPr lang="en-US" sz="1050" b="1">
                    <a:solidFill>
                      <a:srgbClr val="FF0000"/>
                    </a:solidFill>
                  </a:rPr>
                  <a:t>https://www.hanhtranggiaovien.com</a:t>
                </a:r>
              </a:p>
            </p:txBody>
          </p:sp>
        </p:grpSp>
        <p:pic>
          <p:nvPicPr>
            <p:cNvPr id="14" name="Picture 13">
              <a:extLst>
                <a:ext uri="{FF2B5EF4-FFF2-40B4-BE49-F238E27FC236}">
                  <a16:creationId xmlns:a16="http://schemas.microsoft.com/office/drawing/2014/main" id="{046E759C-CF83-A4C3-C1EC-D8A7BBA6E0C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178078214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026" name="Picture 2">
            <a:extLst>
              <a:ext uri="{FF2B5EF4-FFF2-40B4-BE49-F238E27FC236}">
                <a16:creationId xmlns:a16="http://schemas.microsoft.com/office/drawing/2014/main" id="{839AB6AF-BFA5-412B-B0B8-3E5C0B801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60" y="2125897"/>
            <a:ext cx="3370373" cy="3086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a:extLst>
              <a:ext uri="{FF2B5EF4-FFF2-40B4-BE49-F238E27FC236}">
                <a16:creationId xmlns:a16="http://schemas.microsoft.com/office/drawing/2014/main" id="{C934317E-A060-4F28-8559-67948612E2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58391" y="3047728"/>
            <a:ext cx="1295334" cy="2012170"/>
          </a:xfrm>
          <a:prstGeom prst="rect">
            <a:avLst/>
          </a:prstGeom>
        </p:spPr>
      </p:pic>
      <p:grpSp>
        <p:nvGrpSpPr>
          <p:cNvPr id="54" name="Group 53">
            <a:extLst>
              <a:ext uri="{FF2B5EF4-FFF2-40B4-BE49-F238E27FC236}">
                <a16:creationId xmlns:a16="http://schemas.microsoft.com/office/drawing/2014/main" id="{7E1FF22E-ABE7-4595-8E8B-1FFEEE6CDBDC}"/>
              </a:ext>
            </a:extLst>
          </p:cNvPr>
          <p:cNvGrpSpPr/>
          <p:nvPr/>
        </p:nvGrpSpPr>
        <p:grpSpPr>
          <a:xfrm>
            <a:off x="146649" y="96328"/>
            <a:ext cx="8177842" cy="2370165"/>
            <a:chOff x="146649" y="96328"/>
            <a:chExt cx="8177842" cy="2370165"/>
          </a:xfrm>
        </p:grpSpPr>
        <p:sp>
          <p:nvSpPr>
            <p:cNvPr id="2" name="Speech Bubble: Rectangle with Corners Rounded 1">
              <a:extLst>
                <a:ext uri="{FF2B5EF4-FFF2-40B4-BE49-F238E27FC236}">
                  <a16:creationId xmlns:a16="http://schemas.microsoft.com/office/drawing/2014/main" id="{9DF2DFEE-3B3E-45B4-A92F-2321E71CE3CA}"/>
                </a:ext>
              </a:extLst>
            </p:cNvPr>
            <p:cNvSpPr/>
            <p:nvPr/>
          </p:nvSpPr>
          <p:spPr>
            <a:xfrm>
              <a:off x="146649" y="96328"/>
              <a:ext cx="8177842" cy="2370165"/>
            </a:xfrm>
            <a:prstGeom prst="wedgeRoundRectCallout">
              <a:avLst>
                <a:gd name="adj1" fmla="val 32117"/>
                <a:gd name="adj2" fmla="val 69137"/>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1A1BAFB-9DA1-4A35-97BE-74B99ADB51FA}"/>
                </a:ext>
              </a:extLst>
            </p:cNvPr>
            <p:cNvSpPr txBox="1"/>
            <p:nvPr/>
          </p:nvSpPr>
          <p:spPr>
            <a:xfrm>
              <a:off x="295646" y="153973"/>
              <a:ext cx="7821811" cy="2246769"/>
            </a:xfrm>
            <a:prstGeom prst="rect">
              <a:avLst/>
            </a:prstGeom>
            <a:noFill/>
          </p:spPr>
          <p:txBody>
            <a:bodyPr wrap="square" rtlCol="0">
              <a:spAutoFit/>
            </a:bodyPr>
            <a:lstStyle/>
            <a:p>
              <a:pPr algn="just"/>
              <a:r>
                <a:rPr lang="en-US" sz="2800" b="1" dirty="0" err="1">
                  <a:solidFill>
                    <a:srgbClr val="002060"/>
                  </a:solidFill>
                  <a:latin typeface="Calibri" panose="020F0502020204030204" pitchFamily="34" charset="0"/>
                  <a:cs typeface="Calibri" panose="020F0502020204030204" pitchFamily="34" charset="0"/>
                </a:rPr>
                <a:t>Hôm</a:t>
              </a:r>
              <a:r>
                <a:rPr lang="en-US" sz="2800" b="1" dirty="0">
                  <a:solidFill>
                    <a:srgbClr val="002060"/>
                  </a:solidFill>
                  <a:latin typeface="Calibri" panose="020F0502020204030204" pitchFamily="34" charset="0"/>
                  <a:cs typeface="Calibri" panose="020F0502020204030204" pitchFamily="34" charset="0"/>
                </a:rPr>
                <a:t> nay </a:t>
              </a:r>
              <a:r>
                <a:rPr lang="en-US" sz="2800" b="1" dirty="0" err="1">
                  <a:solidFill>
                    <a:srgbClr val="002060"/>
                  </a:solidFill>
                  <a:latin typeface="Calibri" panose="020F0502020204030204" pitchFamily="34" charset="0"/>
                  <a:cs typeface="Calibri" panose="020F0502020204030204" pitchFamily="34" charset="0"/>
                </a:rPr>
                <a:t>chúng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đến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thăm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trang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trại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của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ngoại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giao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chúng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nhiệm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vụ</a:t>
              </a:r>
              <a:r>
                <a:rPr lang="en-US" sz="2800" b="1" dirty="0">
                  <a:solidFill>
                    <a:srgbClr val="002060"/>
                  </a:solidFill>
                  <a:latin typeface="Calibri" panose="020F0502020204030204" pitchFamily="34" charset="0"/>
                  <a:cs typeface="Calibri" panose="020F0502020204030204" pitchFamily="34" charset="0"/>
                </a:rPr>
                <a:t> </a:t>
              </a:r>
              <a:r>
                <a:rPr lang="en-US" sz="2800" b="1" dirty="0">
                  <a:solidFill>
                    <a:srgbClr val="0070C0"/>
                  </a:solidFill>
                  <a:latin typeface="Calibri" panose="020F0502020204030204" pitchFamily="34" charset="0"/>
                  <a:cs typeface="Calibri" panose="020F0502020204030204" pitchFamily="34" charset="0"/>
                </a:rPr>
                <a:t>“</a:t>
              </a:r>
              <a:r>
                <a:rPr lang="en-US" sz="2800" b="1" dirty="0" err="1">
                  <a:solidFill>
                    <a:srgbClr val="0070C0"/>
                  </a:solidFill>
                  <a:latin typeface="Calibri" panose="020F0502020204030204" pitchFamily="34" charset="0"/>
                  <a:cs typeface="Calibri" panose="020F0502020204030204" pitchFamily="34" charset="0"/>
                </a:rPr>
                <a:t>Một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ngày</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làm</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dân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bạn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hãy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giúp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chúng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vượt</a:t>
              </a:r>
              <a:r>
                <a:rPr lang="en-US" sz="2800" b="1" dirty="0">
                  <a:solidFill>
                    <a:srgbClr val="002060"/>
                  </a:solidFill>
                  <a:latin typeface="Calibri" panose="020F0502020204030204" pitchFamily="34" charset="0"/>
                  <a:cs typeface="Calibri" panose="020F0502020204030204" pitchFamily="34" charset="0"/>
                </a:rPr>
                <a:t> qua </a:t>
              </a:r>
              <a:r>
                <a:rPr lang="en-US" sz="2800" b="1" dirty="0" err="1">
                  <a:solidFill>
                    <a:srgbClr val="002060"/>
                  </a:solidFill>
                  <a:latin typeface="Calibri" panose="020F0502020204030204" pitchFamily="34" charset="0"/>
                  <a:cs typeface="Calibri" panose="020F0502020204030204" pitchFamily="34" charset="0"/>
                </a:rPr>
                <a:t>các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trạm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thử</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thách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để</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trở</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thành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một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người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dân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thụ</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nhé</a:t>
              </a:r>
              <a:r>
                <a:rPr lang="en-US" sz="2800" b="1" dirty="0">
                  <a:solidFill>
                    <a:srgbClr val="002060"/>
                  </a:solidFill>
                  <a:latin typeface="Calibri" panose="020F0502020204030204" pitchFamily="34" charset="0"/>
                  <a:cs typeface="Calibri" panose="020F0502020204030204" pitchFamily="34" charset="0"/>
                </a:rPr>
                <a:t>!</a:t>
              </a:r>
            </a:p>
          </p:txBody>
        </p:sp>
      </p:grpSp>
      <p:grpSp>
        <p:nvGrpSpPr>
          <p:cNvPr id="5" name="Graphic 11">
            <a:extLst>
              <a:ext uri="{FF2B5EF4-FFF2-40B4-BE49-F238E27FC236}">
                <a16:creationId xmlns:a16="http://schemas.microsoft.com/office/drawing/2014/main" id="{BC5566A3-5B5C-4B7C-8425-2AA60E70A5F5}"/>
              </a:ext>
            </a:extLst>
          </p:cNvPr>
          <p:cNvGrpSpPr/>
          <p:nvPr/>
        </p:nvGrpSpPr>
        <p:grpSpPr>
          <a:xfrm>
            <a:off x="6989735" y="2819275"/>
            <a:ext cx="2093305" cy="2240623"/>
            <a:chOff x="5875138" y="3292434"/>
            <a:chExt cx="2084215" cy="2167606"/>
          </a:xfrm>
        </p:grpSpPr>
        <p:sp>
          <p:nvSpPr>
            <p:cNvPr id="8" name="Freeform: Shape 7">
              <a:extLst>
                <a:ext uri="{FF2B5EF4-FFF2-40B4-BE49-F238E27FC236}">
                  <a16:creationId xmlns:a16="http://schemas.microsoft.com/office/drawing/2014/main" id="{E006175D-DA6F-4699-A0F2-BB3868B33E34}"/>
                </a:ext>
              </a:extLst>
            </p:cNvPr>
            <p:cNvSpPr/>
            <p:nvPr/>
          </p:nvSpPr>
          <p:spPr>
            <a:xfrm>
              <a:off x="6849735" y="4471037"/>
              <a:ext cx="441063" cy="451682"/>
            </a:xfrm>
            <a:custGeom>
              <a:avLst/>
              <a:gdLst>
                <a:gd name="connsiteX0" fmla="*/ 222095 w 441063"/>
                <a:gd name="connsiteY0" fmla="*/ 28046 h 451682"/>
                <a:gd name="connsiteX1" fmla="*/ 325947 w 441063"/>
                <a:gd name="connsiteY1" fmla="*/ 153538 h 451682"/>
                <a:gd name="connsiteX2" fmla="*/ 343162 w 441063"/>
                <a:gd name="connsiteY2" fmla="*/ 269198 h 451682"/>
                <a:gd name="connsiteX3" fmla="*/ 387247 w 441063"/>
                <a:gd name="connsiteY3" fmla="*/ 299635 h 451682"/>
                <a:gd name="connsiteX4" fmla="*/ 411303 w 441063"/>
                <a:gd name="connsiteY4" fmla="*/ 267594 h 451682"/>
                <a:gd name="connsiteX5" fmla="*/ 437371 w 441063"/>
                <a:gd name="connsiteY5" fmla="*/ 355137 h 451682"/>
                <a:gd name="connsiteX6" fmla="*/ 316333 w 441063"/>
                <a:gd name="connsiteY6" fmla="*/ 451612 h 451682"/>
                <a:gd name="connsiteX7" fmla="*/ 146719 w 441063"/>
                <a:gd name="connsiteY7" fmla="*/ 370145 h 451682"/>
                <a:gd name="connsiteX8" fmla="*/ 6412 w 441063"/>
                <a:gd name="connsiteY8" fmla="*/ 151428 h 451682"/>
                <a:gd name="connsiteX9" fmla="*/ 0 w 441063"/>
                <a:gd name="connsiteY9" fmla="*/ 92944 h 451682"/>
                <a:gd name="connsiteX10" fmla="*/ 35278 w 441063"/>
                <a:gd name="connsiteY10" fmla="*/ 0 h 451682"/>
                <a:gd name="connsiteX11" fmla="*/ 222095 w 441063"/>
                <a:gd name="connsiteY11" fmla="*/ 28046 h 45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1063" h="451682">
                  <a:moveTo>
                    <a:pt x="222095" y="28046"/>
                  </a:moveTo>
                  <a:cubicBezTo>
                    <a:pt x="266547" y="57134"/>
                    <a:pt x="306649" y="96756"/>
                    <a:pt x="325947" y="153538"/>
                  </a:cubicBezTo>
                  <a:cubicBezTo>
                    <a:pt x="341881" y="200446"/>
                    <a:pt x="329058" y="238985"/>
                    <a:pt x="343162" y="269198"/>
                  </a:cubicBezTo>
                  <a:cubicBezTo>
                    <a:pt x="352916" y="290451"/>
                    <a:pt x="367597" y="300648"/>
                    <a:pt x="387247" y="299635"/>
                  </a:cubicBezTo>
                  <a:cubicBezTo>
                    <a:pt x="405743" y="296935"/>
                    <a:pt x="410177" y="283530"/>
                    <a:pt x="411303" y="267594"/>
                  </a:cubicBezTo>
                  <a:cubicBezTo>
                    <a:pt x="436583" y="281378"/>
                    <a:pt x="447351" y="311099"/>
                    <a:pt x="437371" y="355137"/>
                  </a:cubicBezTo>
                  <a:cubicBezTo>
                    <a:pt x="426871" y="401441"/>
                    <a:pt x="377324" y="453863"/>
                    <a:pt x="316333" y="451612"/>
                  </a:cubicBezTo>
                  <a:cubicBezTo>
                    <a:pt x="242548" y="448898"/>
                    <a:pt x="189552" y="412989"/>
                    <a:pt x="146719" y="370145"/>
                  </a:cubicBezTo>
                  <a:cubicBezTo>
                    <a:pt x="99945" y="297244"/>
                    <a:pt x="53186" y="224329"/>
                    <a:pt x="6412" y="151428"/>
                  </a:cubicBezTo>
                  <a:cubicBezTo>
                    <a:pt x="4278" y="131919"/>
                    <a:pt x="2140" y="112425"/>
                    <a:pt x="0" y="92944"/>
                  </a:cubicBezTo>
                  <a:cubicBezTo>
                    <a:pt x="1612" y="64110"/>
                    <a:pt x="15186" y="32744"/>
                    <a:pt x="35278" y="0"/>
                  </a:cubicBezTo>
                  <a:cubicBezTo>
                    <a:pt x="97553" y="9354"/>
                    <a:pt x="159824" y="18693"/>
                    <a:pt x="222095" y="28046"/>
                  </a:cubicBezTo>
                </a:path>
              </a:pathLst>
            </a:custGeom>
            <a:solidFill>
              <a:srgbClr val="F9D45E"/>
            </a:solidFill>
            <a:ln w="140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53DDE72-7037-4130-BAA5-B1E4BBEF05C2}"/>
                </a:ext>
              </a:extLst>
            </p:cNvPr>
            <p:cNvSpPr/>
            <p:nvPr/>
          </p:nvSpPr>
          <p:spPr>
            <a:xfrm>
              <a:off x="6370209" y="4303848"/>
              <a:ext cx="353178" cy="344259"/>
            </a:xfrm>
            <a:custGeom>
              <a:avLst/>
              <a:gdLst>
                <a:gd name="connsiteX0" fmla="*/ 353179 w 353178"/>
                <a:gd name="connsiteY0" fmla="*/ 251048 h 344259"/>
                <a:gd name="connsiteX1" fmla="*/ 104785 w 353178"/>
                <a:gd name="connsiteY1" fmla="*/ 65258 h 344259"/>
                <a:gd name="connsiteX2" fmla="*/ 93107 w 353178"/>
                <a:gd name="connsiteY2" fmla="*/ 42698 h 344259"/>
                <a:gd name="connsiteX3" fmla="*/ 89406 w 353178"/>
                <a:gd name="connsiteY3" fmla="*/ 15874 h 344259"/>
                <a:gd name="connsiteX4" fmla="*/ 78475 w 353178"/>
                <a:gd name="connsiteY4" fmla="*/ 13694 h 344259"/>
                <a:gd name="connsiteX5" fmla="*/ 75561 w 353178"/>
                <a:gd name="connsiteY5" fmla="*/ 31896 h 344259"/>
                <a:gd name="connsiteX6" fmla="*/ 69002 w 353178"/>
                <a:gd name="connsiteY6" fmla="*/ 34077 h 344259"/>
                <a:gd name="connsiteX7" fmla="*/ 50785 w 353178"/>
                <a:gd name="connsiteY7" fmla="*/ 6408 h 344259"/>
                <a:gd name="connsiteX8" fmla="*/ 39129 w 353178"/>
                <a:gd name="connsiteY8" fmla="*/ 6408 h 344259"/>
                <a:gd name="connsiteX9" fmla="*/ 47140 w 353178"/>
                <a:gd name="connsiteY9" fmla="*/ 31164 h 344259"/>
                <a:gd name="connsiteX10" fmla="*/ 41312 w 353178"/>
                <a:gd name="connsiteY10" fmla="*/ 36983 h 344259"/>
                <a:gd name="connsiteX11" fmla="*/ 18427 w 353178"/>
                <a:gd name="connsiteY11" fmla="*/ 19742 h 344259"/>
                <a:gd name="connsiteX12" fmla="*/ 12165 w 353178"/>
                <a:gd name="connsiteY12" fmla="*/ 25341 h 344259"/>
                <a:gd name="connsiteX13" fmla="*/ 28199 w 353178"/>
                <a:gd name="connsiteY13" fmla="*/ 48648 h 344259"/>
                <a:gd name="connsiteX14" fmla="*/ 24701 w 353178"/>
                <a:gd name="connsiteY14" fmla="*/ 54247 h 344259"/>
                <a:gd name="connsiteX15" fmla="*/ 5204 w 353178"/>
                <a:gd name="connsiteY15" fmla="*/ 54664 h 344259"/>
                <a:gd name="connsiteX16" fmla="*/ 5929 w 353178"/>
                <a:gd name="connsiteY16" fmla="*/ 64861 h 344259"/>
                <a:gd name="connsiteX17" fmla="*/ 38398 w 353178"/>
                <a:gd name="connsiteY17" fmla="*/ 78493 h 344259"/>
                <a:gd name="connsiteX18" fmla="*/ 72647 w 353178"/>
                <a:gd name="connsiteY18" fmla="*/ 93051 h 344259"/>
                <a:gd name="connsiteX19" fmla="*/ 287601 w 353178"/>
                <a:gd name="connsiteY19" fmla="*/ 330419 h 344259"/>
                <a:gd name="connsiteX20" fmla="*/ 324026 w 353178"/>
                <a:gd name="connsiteY20" fmla="*/ 344259 h 344259"/>
                <a:gd name="connsiteX21" fmla="*/ 353179 w 353178"/>
                <a:gd name="connsiteY21" fmla="*/ 251048 h 3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3178" h="344259">
                  <a:moveTo>
                    <a:pt x="353179" y="251048"/>
                  </a:moveTo>
                  <a:cubicBezTo>
                    <a:pt x="235585" y="198865"/>
                    <a:pt x="177193" y="132378"/>
                    <a:pt x="104785" y="65258"/>
                  </a:cubicBezTo>
                  <a:cubicBezTo>
                    <a:pt x="101898" y="62571"/>
                    <a:pt x="94283" y="54285"/>
                    <a:pt x="93107" y="42698"/>
                  </a:cubicBezTo>
                  <a:cubicBezTo>
                    <a:pt x="91924" y="31066"/>
                    <a:pt x="92479" y="27154"/>
                    <a:pt x="89406" y="15874"/>
                  </a:cubicBezTo>
                  <a:cubicBezTo>
                    <a:pt x="86574" y="5523"/>
                    <a:pt x="80465" y="5705"/>
                    <a:pt x="78475" y="13694"/>
                  </a:cubicBezTo>
                  <a:cubicBezTo>
                    <a:pt x="76985" y="19660"/>
                    <a:pt x="76429" y="25803"/>
                    <a:pt x="75561" y="31896"/>
                  </a:cubicBezTo>
                  <a:cubicBezTo>
                    <a:pt x="74698" y="37928"/>
                    <a:pt x="71509" y="37324"/>
                    <a:pt x="69002" y="34077"/>
                  </a:cubicBezTo>
                  <a:cubicBezTo>
                    <a:pt x="62266" y="25324"/>
                    <a:pt x="57818" y="14919"/>
                    <a:pt x="50785" y="6408"/>
                  </a:cubicBezTo>
                  <a:cubicBezTo>
                    <a:pt x="42549" y="-3548"/>
                    <a:pt x="37825" y="-598"/>
                    <a:pt x="39129" y="6408"/>
                  </a:cubicBezTo>
                  <a:cubicBezTo>
                    <a:pt x="40712" y="14929"/>
                    <a:pt x="44738" y="22836"/>
                    <a:pt x="47140" y="31164"/>
                  </a:cubicBezTo>
                  <a:cubicBezTo>
                    <a:pt x="48702" y="36566"/>
                    <a:pt x="46106" y="39318"/>
                    <a:pt x="41312" y="36983"/>
                  </a:cubicBezTo>
                  <a:cubicBezTo>
                    <a:pt x="32399" y="32671"/>
                    <a:pt x="26922" y="24846"/>
                    <a:pt x="18427" y="19742"/>
                  </a:cubicBezTo>
                  <a:cubicBezTo>
                    <a:pt x="13016" y="16479"/>
                    <a:pt x="8987" y="20139"/>
                    <a:pt x="12165" y="25341"/>
                  </a:cubicBezTo>
                  <a:cubicBezTo>
                    <a:pt x="17086" y="33374"/>
                    <a:pt x="22232" y="41335"/>
                    <a:pt x="28199" y="48648"/>
                  </a:cubicBezTo>
                  <a:cubicBezTo>
                    <a:pt x="31502" y="52680"/>
                    <a:pt x="29012" y="54021"/>
                    <a:pt x="24701" y="54247"/>
                  </a:cubicBezTo>
                  <a:cubicBezTo>
                    <a:pt x="16365" y="54680"/>
                    <a:pt x="12895" y="51417"/>
                    <a:pt x="5204" y="54664"/>
                  </a:cubicBezTo>
                  <a:cubicBezTo>
                    <a:pt x="-3192" y="58214"/>
                    <a:pt x="-301" y="63840"/>
                    <a:pt x="5929" y="64861"/>
                  </a:cubicBezTo>
                  <a:cubicBezTo>
                    <a:pt x="19367" y="67071"/>
                    <a:pt x="27747" y="71377"/>
                    <a:pt x="38398" y="78493"/>
                  </a:cubicBezTo>
                  <a:cubicBezTo>
                    <a:pt x="49795" y="86103"/>
                    <a:pt x="61232" y="91279"/>
                    <a:pt x="72647" y="93051"/>
                  </a:cubicBezTo>
                  <a:cubicBezTo>
                    <a:pt x="130424" y="181705"/>
                    <a:pt x="193985" y="266379"/>
                    <a:pt x="287601" y="330419"/>
                  </a:cubicBezTo>
                  <a:cubicBezTo>
                    <a:pt x="299741" y="335032"/>
                    <a:pt x="311887" y="339646"/>
                    <a:pt x="324026" y="344259"/>
                  </a:cubicBezTo>
                  <a:cubicBezTo>
                    <a:pt x="333743" y="313188"/>
                    <a:pt x="343463" y="282118"/>
                    <a:pt x="353179" y="251048"/>
                  </a:cubicBezTo>
                </a:path>
              </a:pathLst>
            </a:custGeom>
            <a:solidFill>
              <a:srgbClr val="FBC191"/>
            </a:solidFill>
            <a:ln w="140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BC45F27-1A07-4055-926D-C9AA6089C53F}"/>
                </a:ext>
              </a:extLst>
            </p:cNvPr>
            <p:cNvSpPr/>
            <p:nvPr/>
          </p:nvSpPr>
          <p:spPr>
            <a:xfrm>
              <a:off x="6654217" y="4530168"/>
              <a:ext cx="180501" cy="194088"/>
            </a:xfrm>
            <a:custGeom>
              <a:avLst/>
              <a:gdLst>
                <a:gd name="connsiteX0" fmla="*/ 56965 w 180501"/>
                <a:gd name="connsiteY0" fmla="*/ 0 h 194088"/>
                <a:gd name="connsiteX1" fmla="*/ 556 w 180501"/>
                <a:gd name="connsiteY1" fmla="*/ 108473 h 194088"/>
                <a:gd name="connsiteX2" fmla="*/ 5346 w 180501"/>
                <a:gd name="connsiteY2" fmla="*/ 124957 h 194088"/>
                <a:gd name="connsiteX3" fmla="*/ 125606 w 180501"/>
                <a:gd name="connsiteY3" fmla="*/ 194089 h 194088"/>
                <a:gd name="connsiteX4" fmla="*/ 180502 w 180501"/>
                <a:gd name="connsiteY4" fmla="*/ 35290 h 194088"/>
                <a:gd name="connsiteX5" fmla="*/ 56965 w 180501"/>
                <a:gd name="connsiteY5" fmla="*/ 0 h 19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01" h="194088">
                  <a:moveTo>
                    <a:pt x="56965" y="0"/>
                  </a:moveTo>
                  <a:cubicBezTo>
                    <a:pt x="28918" y="38286"/>
                    <a:pt x="9959" y="73843"/>
                    <a:pt x="556" y="108473"/>
                  </a:cubicBezTo>
                  <a:cubicBezTo>
                    <a:pt x="-1109" y="114605"/>
                    <a:pt x="1101" y="120681"/>
                    <a:pt x="5346" y="124957"/>
                  </a:cubicBezTo>
                  <a:cubicBezTo>
                    <a:pt x="36807" y="156618"/>
                    <a:pt x="76522" y="180037"/>
                    <a:pt x="125606" y="194089"/>
                  </a:cubicBezTo>
                  <a:cubicBezTo>
                    <a:pt x="143905" y="141147"/>
                    <a:pt x="162203" y="88218"/>
                    <a:pt x="180502" y="35290"/>
                  </a:cubicBezTo>
                  <a:cubicBezTo>
                    <a:pt x="135499" y="50298"/>
                    <a:pt x="96223" y="25177"/>
                    <a:pt x="56965" y="0"/>
                  </a:cubicBezTo>
                </a:path>
              </a:pathLst>
            </a:custGeom>
            <a:solidFill>
              <a:srgbClr val="E8B30F"/>
            </a:solidFill>
            <a:ln w="140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1B76910-71EA-4998-8160-E8050BAD07CB}"/>
                </a:ext>
              </a:extLst>
            </p:cNvPr>
            <p:cNvSpPr/>
            <p:nvPr/>
          </p:nvSpPr>
          <p:spPr>
            <a:xfrm>
              <a:off x="7119140" y="4451951"/>
              <a:ext cx="407566" cy="239350"/>
            </a:xfrm>
            <a:custGeom>
              <a:avLst/>
              <a:gdLst>
                <a:gd name="connsiteX0" fmla="*/ 5954 w 407566"/>
                <a:gd name="connsiteY0" fmla="*/ 131469 h 239350"/>
                <a:gd name="connsiteX1" fmla="*/ 304263 w 407566"/>
                <a:gd name="connsiteY1" fmla="*/ 46176 h 239350"/>
                <a:gd name="connsiteX2" fmla="*/ 323195 w 407566"/>
                <a:gd name="connsiteY2" fmla="*/ 29241 h 239350"/>
                <a:gd name="connsiteX3" fmla="*/ 336215 w 407566"/>
                <a:gd name="connsiteY3" fmla="*/ 5499 h 239350"/>
                <a:gd name="connsiteX4" fmla="*/ 347208 w 407566"/>
                <a:gd name="connsiteY4" fmla="*/ 7341 h 239350"/>
                <a:gd name="connsiteX5" fmla="*/ 343450 w 407566"/>
                <a:gd name="connsiteY5" fmla="*/ 25387 h 239350"/>
                <a:gd name="connsiteX6" fmla="*/ 348799 w 407566"/>
                <a:gd name="connsiteY6" fmla="*/ 29762 h 239350"/>
                <a:gd name="connsiteX7" fmla="*/ 375684 w 407566"/>
                <a:gd name="connsiteY7" fmla="*/ 10379 h 239350"/>
                <a:gd name="connsiteX8" fmla="*/ 386578 w 407566"/>
                <a:gd name="connsiteY8" fmla="*/ 14529 h 239350"/>
                <a:gd name="connsiteX9" fmla="*/ 370264 w 407566"/>
                <a:gd name="connsiteY9" fmla="*/ 34811 h 239350"/>
                <a:gd name="connsiteX10" fmla="*/ 373643 w 407566"/>
                <a:gd name="connsiteY10" fmla="*/ 42322 h 239350"/>
                <a:gd name="connsiteX11" fmla="*/ 401175 w 407566"/>
                <a:gd name="connsiteY11" fmla="*/ 34347 h 239350"/>
                <a:gd name="connsiteX12" fmla="*/ 405032 w 407566"/>
                <a:gd name="connsiteY12" fmla="*/ 41802 h 239350"/>
                <a:gd name="connsiteX13" fmla="*/ 381750 w 407566"/>
                <a:gd name="connsiteY13" fmla="*/ 57878 h 239350"/>
                <a:gd name="connsiteX14" fmla="*/ 383017 w 407566"/>
                <a:gd name="connsiteY14" fmla="*/ 64362 h 239350"/>
                <a:gd name="connsiteX15" fmla="*/ 401091 w 407566"/>
                <a:gd name="connsiteY15" fmla="*/ 71691 h 239350"/>
                <a:gd name="connsiteX16" fmla="*/ 396769 w 407566"/>
                <a:gd name="connsiteY16" fmla="*/ 80960 h 239350"/>
                <a:gd name="connsiteX17" fmla="*/ 361580 w 407566"/>
                <a:gd name="connsiteY17" fmla="*/ 82155 h 239350"/>
                <a:gd name="connsiteX18" fmla="*/ 324391 w 407566"/>
                <a:gd name="connsiteY18" fmla="*/ 83576 h 239350"/>
                <a:gd name="connsiteX19" fmla="*/ 36710 w 407566"/>
                <a:gd name="connsiteY19" fmla="*/ 239350 h 239350"/>
                <a:gd name="connsiteX20" fmla="*/ 0 w 407566"/>
                <a:gd name="connsiteY20" fmla="*/ 228928 h 239350"/>
                <a:gd name="connsiteX21" fmla="*/ 5954 w 407566"/>
                <a:gd name="connsiteY21" fmla="*/ 131469 h 23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566" h="239350">
                  <a:moveTo>
                    <a:pt x="5954" y="131469"/>
                  </a:moveTo>
                  <a:cubicBezTo>
                    <a:pt x="112733" y="98752"/>
                    <a:pt x="212672" y="83154"/>
                    <a:pt x="304263" y="46176"/>
                  </a:cubicBezTo>
                  <a:cubicBezTo>
                    <a:pt x="307909" y="44699"/>
                    <a:pt x="317973" y="39650"/>
                    <a:pt x="323195" y="29241"/>
                  </a:cubicBezTo>
                  <a:cubicBezTo>
                    <a:pt x="328445" y="18790"/>
                    <a:pt x="329318" y="14937"/>
                    <a:pt x="336215" y="5499"/>
                  </a:cubicBezTo>
                  <a:cubicBezTo>
                    <a:pt x="342549" y="-3180"/>
                    <a:pt x="348194" y="-845"/>
                    <a:pt x="347208" y="7341"/>
                  </a:cubicBezTo>
                  <a:cubicBezTo>
                    <a:pt x="346476" y="13446"/>
                    <a:pt x="344801" y="19395"/>
                    <a:pt x="343450" y="25387"/>
                  </a:cubicBezTo>
                  <a:cubicBezTo>
                    <a:pt x="342113" y="31337"/>
                    <a:pt x="345294" y="31914"/>
                    <a:pt x="348799" y="29762"/>
                  </a:cubicBezTo>
                  <a:cubicBezTo>
                    <a:pt x="358202" y="23981"/>
                    <a:pt x="366070" y="15837"/>
                    <a:pt x="375684" y="10379"/>
                  </a:cubicBezTo>
                  <a:cubicBezTo>
                    <a:pt x="386916" y="4008"/>
                    <a:pt x="390280" y="8452"/>
                    <a:pt x="386578" y="14529"/>
                  </a:cubicBezTo>
                  <a:cubicBezTo>
                    <a:pt x="382060" y="21927"/>
                    <a:pt x="375487" y="27877"/>
                    <a:pt x="370264" y="34811"/>
                  </a:cubicBezTo>
                  <a:cubicBezTo>
                    <a:pt x="366886" y="39298"/>
                    <a:pt x="368336" y="42800"/>
                    <a:pt x="373643" y="42322"/>
                  </a:cubicBezTo>
                  <a:cubicBezTo>
                    <a:pt x="383510" y="41450"/>
                    <a:pt x="391406" y="36105"/>
                    <a:pt x="401175" y="34347"/>
                  </a:cubicBezTo>
                  <a:cubicBezTo>
                    <a:pt x="407382" y="33222"/>
                    <a:pt x="409846" y="38074"/>
                    <a:pt x="405032" y="41802"/>
                  </a:cubicBezTo>
                  <a:cubicBezTo>
                    <a:pt x="397558" y="47568"/>
                    <a:pt x="389914" y="53180"/>
                    <a:pt x="381750" y="57878"/>
                  </a:cubicBezTo>
                  <a:cubicBezTo>
                    <a:pt x="377218" y="60480"/>
                    <a:pt x="379076" y="62618"/>
                    <a:pt x="383017" y="64362"/>
                  </a:cubicBezTo>
                  <a:cubicBezTo>
                    <a:pt x="390646" y="67724"/>
                    <a:pt x="395052" y="65924"/>
                    <a:pt x="401091" y="71691"/>
                  </a:cubicBezTo>
                  <a:cubicBezTo>
                    <a:pt x="407664" y="77992"/>
                    <a:pt x="402963" y="82226"/>
                    <a:pt x="396769" y="80960"/>
                  </a:cubicBezTo>
                  <a:cubicBezTo>
                    <a:pt x="383439" y="78245"/>
                    <a:pt x="374065" y="79300"/>
                    <a:pt x="361580" y="82155"/>
                  </a:cubicBezTo>
                  <a:cubicBezTo>
                    <a:pt x="348222" y="85207"/>
                    <a:pt x="335694" y="85981"/>
                    <a:pt x="324391" y="83576"/>
                  </a:cubicBezTo>
                  <a:cubicBezTo>
                    <a:pt x="238810" y="145872"/>
                    <a:pt x="146994" y="212795"/>
                    <a:pt x="36710" y="239350"/>
                  </a:cubicBezTo>
                  <a:cubicBezTo>
                    <a:pt x="23718" y="239336"/>
                    <a:pt x="12978" y="228942"/>
                    <a:pt x="0" y="228928"/>
                  </a:cubicBezTo>
                  <a:cubicBezTo>
                    <a:pt x="1985" y="196437"/>
                    <a:pt x="3969" y="163960"/>
                    <a:pt x="5954" y="131469"/>
                  </a:cubicBezTo>
                </a:path>
              </a:pathLst>
            </a:custGeom>
            <a:solidFill>
              <a:srgbClr val="FBC191"/>
            </a:solidFill>
            <a:ln w="140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6C062A1-96CD-4821-A39F-3748BA5D5DF6}"/>
                </a:ext>
              </a:extLst>
            </p:cNvPr>
            <p:cNvSpPr/>
            <p:nvPr/>
          </p:nvSpPr>
          <p:spPr>
            <a:xfrm>
              <a:off x="6730610" y="4553995"/>
              <a:ext cx="433869" cy="733370"/>
            </a:xfrm>
            <a:custGeom>
              <a:avLst/>
              <a:gdLst>
                <a:gd name="connsiteX0" fmla="*/ 255471 w 433869"/>
                <a:gd name="connsiteY0" fmla="*/ 10268 h 733370"/>
                <a:gd name="connsiteX1" fmla="*/ 326850 w 433869"/>
                <a:gd name="connsiteY1" fmla="*/ 40494 h 733370"/>
                <a:gd name="connsiteX2" fmla="*/ 352242 w 433869"/>
                <a:gd name="connsiteY2" fmla="*/ 78218 h 733370"/>
                <a:gd name="connsiteX3" fmla="*/ 353974 w 433869"/>
                <a:gd name="connsiteY3" fmla="*/ 342338 h 733370"/>
                <a:gd name="connsiteX4" fmla="*/ 353974 w 433869"/>
                <a:gd name="connsiteY4" fmla="*/ 534950 h 733370"/>
                <a:gd name="connsiteX5" fmla="*/ 387896 w 433869"/>
                <a:gd name="connsiteY5" fmla="*/ 547510 h 733370"/>
                <a:gd name="connsiteX6" fmla="*/ 433769 w 433869"/>
                <a:gd name="connsiteY6" fmla="*/ 646066 h 733370"/>
                <a:gd name="connsiteX7" fmla="*/ 269350 w 433869"/>
                <a:gd name="connsiteY7" fmla="*/ 711583 h 733370"/>
                <a:gd name="connsiteX8" fmla="*/ 191201 w 433869"/>
                <a:gd name="connsiteY8" fmla="*/ 538382 h 733370"/>
                <a:gd name="connsiteX9" fmla="*/ 167335 w 433869"/>
                <a:gd name="connsiteY9" fmla="*/ 537327 h 733370"/>
                <a:gd name="connsiteX10" fmla="*/ 163629 w 433869"/>
                <a:gd name="connsiteY10" fmla="*/ 733370 h 733370"/>
                <a:gd name="connsiteX11" fmla="*/ 21518 w 433869"/>
                <a:gd name="connsiteY11" fmla="*/ 729657 h 733370"/>
                <a:gd name="connsiteX12" fmla="*/ 9856 w 433869"/>
                <a:gd name="connsiteY12" fmla="*/ 606740 h 733370"/>
                <a:gd name="connsiteX13" fmla="*/ 9329 w 433869"/>
                <a:gd name="connsiteY13" fmla="*/ 288299 h 733370"/>
                <a:gd name="connsiteX14" fmla="*/ 69151 w 433869"/>
                <a:gd name="connsiteY14" fmla="*/ 45811 h 733370"/>
                <a:gd name="connsiteX15" fmla="*/ 90243 w 433869"/>
                <a:gd name="connsiteY15" fmla="*/ 14895 h 733370"/>
                <a:gd name="connsiteX16" fmla="*/ 137837 w 433869"/>
                <a:gd name="connsiteY16" fmla="*/ 0 h 733370"/>
                <a:gd name="connsiteX17" fmla="*/ 174522 w 433869"/>
                <a:gd name="connsiteY17" fmla="*/ 31647 h 733370"/>
                <a:gd name="connsiteX18" fmla="*/ 235737 w 433869"/>
                <a:gd name="connsiteY18" fmla="*/ 30803 h 733370"/>
                <a:gd name="connsiteX19" fmla="*/ 255471 w 433869"/>
                <a:gd name="connsiteY19" fmla="*/ 10268 h 73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3869" h="733370">
                  <a:moveTo>
                    <a:pt x="255471" y="10268"/>
                  </a:moveTo>
                  <a:cubicBezTo>
                    <a:pt x="280779" y="27301"/>
                    <a:pt x="303737" y="27090"/>
                    <a:pt x="326850" y="40494"/>
                  </a:cubicBezTo>
                  <a:cubicBezTo>
                    <a:pt x="337378" y="46599"/>
                    <a:pt x="352496" y="63196"/>
                    <a:pt x="352242" y="78218"/>
                  </a:cubicBezTo>
                  <a:cubicBezTo>
                    <a:pt x="353664" y="169165"/>
                    <a:pt x="352566" y="251391"/>
                    <a:pt x="353974" y="342338"/>
                  </a:cubicBezTo>
                  <a:cubicBezTo>
                    <a:pt x="353974" y="406547"/>
                    <a:pt x="353974" y="470755"/>
                    <a:pt x="353974" y="534950"/>
                  </a:cubicBezTo>
                  <a:cubicBezTo>
                    <a:pt x="353974" y="546877"/>
                    <a:pt x="365910" y="555049"/>
                    <a:pt x="387896" y="547510"/>
                  </a:cubicBezTo>
                  <a:cubicBezTo>
                    <a:pt x="438217" y="530266"/>
                    <a:pt x="433769" y="592913"/>
                    <a:pt x="433769" y="646066"/>
                  </a:cubicBezTo>
                  <a:cubicBezTo>
                    <a:pt x="397806" y="659949"/>
                    <a:pt x="350581" y="758758"/>
                    <a:pt x="269350" y="711583"/>
                  </a:cubicBezTo>
                  <a:cubicBezTo>
                    <a:pt x="224504" y="685562"/>
                    <a:pt x="202827" y="603097"/>
                    <a:pt x="191201" y="538382"/>
                  </a:cubicBezTo>
                  <a:cubicBezTo>
                    <a:pt x="188653" y="524232"/>
                    <a:pt x="167610" y="522417"/>
                    <a:pt x="167335" y="537327"/>
                  </a:cubicBezTo>
                  <a:cubicBezTo>
                    <a:pt x="166132" y="602675"/>
                    <a:pt x="164861" y="668022"/>
                    <a:pt x="163629" y="733370"/>
                  </a:cubicBezTo>
                  <a:cubicBezTo>
                    <a:pt x="116255" y="732133"/>
                    <a:pt x="68893" y="730895"/>
                    <a:pt x="21518" y="729657"/>
                  </a:cubicBezTo>
                  <a:cubicBezTo>
                    <a:pt x="17638" y="688685"/>
                    <a:pt x="13744" y="647712"/>
                    <a:pt x="9856" y="606740"/>
                  </a:cubicBezTo>
                  <a:cubicBezTo>
                    <a:pt x="-1630" y="504976"/>
                    <a:pt x="-4643" y="399936"/>
                    <a:pt x="9329" y="288299"/>
                  </a:cubicBezTo>
                  <a:cubicBezTo>
                    <a:pt x="18247" y="206846"/>
                    <a:pt x="42094" y="123339"/>
                    <a:pt x="69151" y="45811"/>
                  </a:cubicBezTo>
                  <a:cubicBezTo>
                    <a:pt x="71334" y="39566"/>
                    <a:pt x="82759" y="16667"/>
                    <a:pt x="90243" y="14895"/>
                  </a:cubicBezTo>
                  <a:cubicBezTo>
                    <a:pt x="102361" y="12026"/>
                    <a:pt x="118444" y="8017"/>
                    <a:pt x="137837" y="0"/>
                  </a:cubicBezTo>
                  <a:cubicBezTo>
                    <a:pt x="150060" y="10549"/>
                    <a:pt x="162293" y="21098"/>
                    <a:pt x="174522" y="31647"/>
                  </a:cubicBezTo>
                  <a:cubicBezTo>
                    <a:pt x="194931" y="31366"/>
                    <a:pt x="215327" y="31085"/>
                    <a:pt x="235737" y="30803"/>
                  </a:cubicBezTo>
                  <a:cubicBezTo>
                    <a:pt x="242310" y="23953"/>
                    <a:pt x="248884" y="17104"/>
                    <a:pt x="255471" y="10268"/>
                  </a:cubicBezTo>
                </a:path>
              </a:pathLst>
            </a:custGeom>
            <a:solidFill>
              <a:srgbClr val="E3B5DF"/>
            </a:solidFill>
            <a:ln w="140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311F284-0FB6-446A-8B6A-EFAB04813645}"/>
                </a:ext>
              </a:extLst>
            </p:cNvPr>
            <p:cNvSpPr/>
            <p:nvPr/>
          </p:nvSpPr>
          <p:spPr>
            <a:xfrm>
              <a:off x="6857456" y="4481811"/>
              <a:ext cx="120137" cy="127826"/>
            </a:xfrm>
            <a:custGeom>
              <a:avLst/>
              <a:gdLst>
                <a:gd name="connsiteX0" fmla="*/ 112353 w 120137"/>
                <a:gd name="connsiteY0" fmla="*/ 1955 h 127826"/>
                <a:gd name="connsiteX1" fmla="*/ 111720 w 120137"/>
                <a:gd name="connsiteY1" fmla="*/ 45698 h 127826"/>
                <a:gd name="connsiteX2" fmla="*/ 120137 w 120137"/>
                <a:gd name="connsiteY2" fmla="*/ 83577 h 127826"/>
                <a:gd name="connsiteX3" fmla="*/ 66255 w 120137"/>
                <a:gd name="connsiteY3" fmla="*/ 127826 h 127826"/>
                <a:gd name="connsiteX4" fmla="*/ 0 w 120137"/>
                <a:gd name="connsiteY4" fmla="*/ 81509 h 127826"/>
                <a:gd name="connsiteX5" fmla="*/ 18045 w 120137"/>
                <a:gd name="connsiteY5" fmla="*/ 70679 h 127826"/>
                <a:gd name="connsiteX6" fmla="*/ 37829 w 120137"/>
                <a:gd name="connsiteY6" fmla="*/ 35670 h 127826"/>
                <a:gd name="connsiteX7" fmla="*/ 37498 w 120137"/>
                <a:gd name="connsiteY7" fmla="*/ 0 h 127826"/>
                <a:gd name="connsiteX8" fmla="*/ 112353 w 120137"/>
                <a:gd name="connsiteY8" fmla="*/ 1955 h 12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37" h="127826">
                  <a:moveTo>
                    <a:pt x="112353" y="1955"/>
                  </a:moveTo>
                  <a:cubicBezTo>
                    <a:pt x="112142" y="16541"/>
                    <a:pt x="111931" y="31127"/>
                    <a:pt x="111720" y="45698"/>
                  </a:cubicBezTo>
                  <a:cubicBezTo>
                    <a:pt x="110411" y="66557"/>
                    <a:pt x="113507" y="78569"/>
                    <a:pt x="120137" y="83577"/>
                  </a:cubicBezTo>
                  <a:cubicBezTo>
                    <a:pt x="102176" y="98317"/>
                    <a:pt x="84216" y="113072"/>
                    <a:pt x="66255" y="127826"/>
                  </a:cubicBezTo>
                  <a:cubicBezTo>
                    <a:pt x="43997" y="110765"/>
                    <a:pt x="22251" y="98570"/>
                    <a:pt x="0" y="81509"/>
                  </a:cubicBezTo>
                  <a:cubicBezTo>
                    <a:pt x="6911" y="80342"/>
                    <a:pt x="12668" y="73590"/>
                    <a:pt x="18045" y="70679"/>
                  </a:cubicBezTo>
                  <a:cubicBezTo>
                    <a:pt x="29499" y="64504"/>
                    <a:pt x="36888" y="53730"/>
                    <a:pt x="37829" y="35670"/>
                  </a:cubicBezTo>
                  <a:cubicBezTo>
                    <a:pt x="37718" y="23784"/>
                    <a:pt x="37608" y="11885"/>
                    <a:pt x="37498" y="0"/>
                  </a:cubicBezTo>
                  <a:cubicBezTo>
                    <a:pt x="62454" y="647"/>
                    <a:pt x="87411" y="1308"/>
                    <a:pt x="112353" y="1955"/>
                  </a:cubicBezTo>
                </a:path>
              </a:pathLst>
            </a:custGeom>
            <a:solidFill>
              <a:srgbClr val="FBC191"/>
            </a:solidFill>
            <a:ln w="140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9964BED-088A-4924-8508-D581554EEBEA}"/>
                </a:ext>
              </a:extLst>
            </p:cNvPr>
            <p:cNvSpPr/>
            <p:nvPr/>
          </p:nvSpPr>
          <p:spPr>
            <a:xfrm>
              <a:off x="6581985" y="3925071"/>
              <a:ext cx="769068" cy="606014"/>
            </a:xfrm>
            <a:custGeom>
              <a:avLst/>
              <a:gdLst>
                <a:gd name="connsiteX0" fmla="*/ 769068 w 769068"/>
                <a:gd name="connsiteY0" fmla="*/ 428479 h 606014"/>
                <a:gd name="connsiteX1" fmla="*/ 388796 w 769068"/>
                <a:gd name="connsiteY1" fmla="*/ 598205 h 606014"/>
                <a:gd name="connsiteX2" fmla="*/ 306839 w 769068"/>
                <a:gd name="connsiteY2" fmla="*/ 576432 h 606014"/>
                <a:gd name="connsiteX3" fmla="*/ 46838 w 769068"/>
                <a:gd name="connsiteY3" fmla="*/ 450363 h 606014"/>
                <a:gd name="connsiteX4" fmla="*/ 16134 w 769068"/>
                <a:gd name="connsiteY4" fmla="*/ 182417 h 606014"/>
                <a:gd name="connsiteX5" fmla="*/ 156233 w 769068"/>
                <a:gd name="connsiteY5" fmla="*/ 0 h 606014"/>
                <a:gd name="connsiteX6" fmla="*/ 625523 w 769068"/>
                <a:gd name="connsiteY6" fmla="*/ 128381 h 606014"/>
                <a:gd name="connsiteX7" fmla="*/ 769068 w 769068"/>
                <a:gd name="connsiteY7" fmla="*/ 428479 h 60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068" h="606014">
                  <a:moveTo>
                    <a:pt x="769068" y="428479"/>
                  </a:moveTo>
                  <a:cubicBezTo>
                    <a:pt x="718592" y="559075"/>
                    <a:pt x="607393" y="630766"/>
                    <a:pt x="388796" y="598205"/>
                  </a:cubicBezTo>
                  <a:cubicBezTo>
                    <a:pt x="361489" y="590947"/>
                    <a:pt x="334160" y="583689"/>
                    <a:pt x="306839" y="576432"/>
                  </a:cubicBezTo>
                  <a:cubicBezTo>
                    <a:pt x="183505" y="581242"/>
                    <a:pt x="99622" y="538131"/>
                    <a:pt x="46838" y="450363"/>
                  </a:cubicBezTo>
                  <a:cubicBezTo>
                    <a:pt x="-300" y="371975"/>
                    <a:pt x="-14332" y="284940"/>
                    <a:pt x="16134" y="182417"/>
                  </a:cubicBezTo>
                  <a:cubicBezTo>
                    <a:pt x="62832" y="121611"/>
                    <a:pt x="109530" y="60806"/>
                    <a:pt x="156233" y="0"/>
                  </a:cubicBezTo>
                  <a:cubicBezTo>
                    <a:pt x="312661" y="42790"/>
                    <a:pt x="469084" y="85591"/>
                    <a:pt x="625523" y="128381"/>
                  </a:cubicBezTo>
                  <a:cubicBezTo>
                    <a:pt x="673381" y="228410"/>
                    <a:pt x="721224" y="328444"/>
                    <a:pt x="769068" y="428479"/>
                  </a:cubicBezTo>
                </a:path>
              </a:pathLst>
            </a:custGeom>
            <a:solidFill>
              <a:srgbClr val="F9D45E"/>
            </a:solidFill>
            <a:ln w="140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EFE2249-0629-41E3-B63F-F9ED922285D0}"/>
                </a:ext>
              </a:extLst>
            </p:cNvPr>
            <p:cNvSpPr/>
            <p:nvPr/>
          </p:nvSpPr>
          <p:spPr>
            <a:xfrm>
              <a:off x="6637307" y="3904465"/>
              <a:ext cx="665643" cy="629168"/>
            </a:xfrm>
            <a:custGeom>
              <a:avLst/>
              <a:gdLst>
                <a:gd name="connsiteX0" fmla="*/ 238584 w 665643"/>
                <a:gd name="connsiteY0" fmla="*/ 604436 h 629168"/>
                <a:gd name="connsiteX1" fmla="*/ 491404 w 665643"/>
                <a:gd name="connsiteY1" fmla="*/ 608600 h 629168"/>
                <a:gd name="connsiteX2" fmla="*/ 656302 w 665643"/>
                <a:gd name="connsiteY2" fmla="*/ 226330 h 629168"/>
                <a:gd name="connsiteX3" fmla="*/ 423924 w 665643"/>
                <a:gd name="connsiteY3" fmla="*/ 25503 h 629168"/>
                <a:gd name="connsiteX4" fmla="*/ 118048 w 665643"/>
                <a:gd name="connsiteY4" fmla="*/ 54254 h 629168"/>
                <a:gd name="connsiteX5" fmla="*/ 30273 w 665643"/>
                <a:gd name="connsiteY5" fmla="*/ 461179 h 629168"/>
                <a:gd name="connsiteX6" fmla="*/ 238584 w 665643"/>
                <a:gd name="connsiteY6" fmla="*/ 604436 h 62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643" h="629168">
                  <a:moveTo>
                    <a:pt x="238584" y="604436"/>
                  </a:moveTo>
                  <a:cubicBezTo>
                    <a:pt x="238584" y="604436"/>
                    <a:pt x="383428" y="657195"/>
                    <a:pt x="491404" y="608600"/>
                  </a:cubicBezTo>
                  <a:cubicBezTo>
                    <a:pt x="599393" y="560004"/>
                    <a:pt x="696714" y="374890"/>
                    <a:pt x="656302" y="226330"/>
                  </a:cubicBezTo>
                  <a:cubicBezTo>
                    <a:pt x="621929" y="99885"/>
                    <a:pt x="496865" y="48826"/>
                    <a:pt x="423924" y="25503"/>
                  </a:cubicBezTo>
                  <a:cubicBezTo>
                    <a:pt x="350983" y="2185"/>
                    <a:pt x="219488" y="-28759"/>
                    <a:pt x="118048" y="54254"/>
                  </a:cubicBezTo>
                  <a:cubicBezTo>
                    <a:pt x="-1150" y="151800"/>
                    <a:pt x="-29434" y="358979"/>
                    <a:pt x="30273" y="461179"/>
                  </a:cubicBezTo>
                  <a:cubicBezTo>
                    <a:pt x="89974" y="563393"/>
                    <a:pt x="238584" y="604436"/>
                    <a:pt x="238584" y="604436"/>
                  </a:cubicBezTo>
                </a:path>
              </a:pathLst>
            </a:custGeom>
            <a:solidFill>
              <a:srgbClr val="FBC191"/>
            </a:solidFill>
            <a:ln w="140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ED3D105-E5B7-4E3F-BA38-7059553FAE23}"/>
                </a:ext>
              </a:extLst>
            </p:cNvPr>
            <p:cNvSpPr/>
            <p:nvPr/>
          </p:nvSpPr>
          <p:spPr>
            <a:xfrm>
              <a:off x="6583897" y="4256505"/>
              <a:ext cx="75520" cy="100527"/>
            </a:xfrm>
            <a:custGeom>
              <a:avLst/>
              <a:gdLst>
                <a:gd name="connsiteX0" fmla="*/ 55663 w 75520"/>
                <a:gd name="connsiteY0" fmla="*/ 17999 h 100527"/>
                <a:gd name="connsiteX1" fmla="*/ 23151 w 75520"/>
                <a:gd name="connsiteY1" fmla="*/ 1599 h 100527"/>
                <a:gd name="connsiteX2" fmla="*/ 13441 w 75520"/>
                <a:gd name="connsiteY2" fmla="*/ 70871 h 100527"/>
                <a:gd name="connsiteX3" fmla="*/ 73576 w 75520"/>
                <a:gd name="connsiteY3" fmla="*/ 88914 h 100527"/>
                <a:gd name="connsiteX4" fmla="*/ 55663 w 75520"/>
                <a:gd name="connsiteY4" fmla="*/ 17999 h 10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0" h="100527">
                  <a:moveTo>
                    <a:pt x="55663" y="17999"/>
                  </a:moveTo>
                  <a:cubicBezTo>
                    <a:pt x="55663" y="17999"/>
                    <a:pt x="42676" y="-6362"/>
                    <a:pt x="23151" y="1599"/>
                  </a:cubicBezTo>
                  <a:cubicBezTo>
                    <a:pt x="3615" y="9543"/>
                    <a:pt x="-12413" y="39053"/>
                    <a:pt x="13441" y="70871"/>
                  </a:cubicBezTo>
                  <a:cubicBezTo>
                    <a:pt x="39311" y="102699"/>
                    <a:pt x="67127" y="109226"/>
                    <a:pt x="73576" y="88914"/>
                  </a:cubicBezTo>
                  <a:cubicBezTo>
                    <a:pt x="80026" y="68601"/>
                    <a:pt x="69503" y="32834"/>
                    <a:pt x="55663" y="17999"/>
                  </a:cubicBezTo>
                </a:path>
              </a:pathLst>
            </a:custGeom>
            <a:solidFill>
              <a:srgbClr val="FBC191"/>
            </a:solidFill>
            <a:ln w="140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5EBAB8E-A1C9-45A1-97D8-008B58946CB9}"/>
                </a:ext>
              </a:extLst>
            </p:cNvPr>
            <p:cNvSpPr/>
            <p:nvPr/>
          </p:nvSpPr>
          <p:spPr>
            <a:xfrm>
              <a:off x="6593524" y="4269041"/>
              <a:ext cx="35477" cy="64326"/>
            </a:xfrm>
            <a:custGeom>
              <a:avLst/>
              <a:gdLst>
                <a:gd name="connsiteX0" fmla="*/ 69 w 35477"/>
                <a:gd name="connsiteY0" fmla="*/ 26743 h 64326"/>
                <a:gd name="connsiteX1" fmla="*/ 14816 w 35477"/>
                <a:gd name="connsiteY1" fmla="*/ 733 h 64326"/>
                <a:gd name="connsiteX2" fmla="*/ 34808 w 35477"/>
                <a:gd name="connsiteY2" fmla="*/ 35165 h 64326"/>
                <a:gd name="connsiteX3" fmla="*/ 28953 w 35477"/>
                <a:gd name="connsiteY3" fmla="*/ 51314 h 64326"/>
                <a:gd name="connsiteX4" fmla="*/ 31136 w 35477"/>
                <a:gd name="connsiteY4" fmla="*/ 63439 h 64326"/>
                <a:gd name="connsiteX5" fmla="*/ 13910 w 35477"/>
                <a:gd name="connsiteY5" fmla="*/ 42523 h 64326"/>
                <a:gd name="connsiteX6" fmla="*/ 20133 w 35477"/>
                <a:gd name="connsiteY6" fmla="*/ 12814 h 64326"/>
                <a:gd name="connsiteX7" fmla="*/ 69 w 35477"/>
                <a:gd name="connsiteY7" fmla="*/ 26743 h 6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77" h="64326">
                  <a:moveTo>
                    <a:pt x="69" y="26743"/>
                  </a:moveTo>
                  <a:cubicBezTo>
                    <a:pt x="69" y="26743"/>
                    <a:pt x="-1871" y="6826"/>
                    <a:pt x="14816" y="733"/>
                  </a:cubicBezTo>
                  <a:cubicBezTo>
                    <a:pt x="31493" y="-5371"/>
                    <a:pt x="37657" y="28457"/>
                    <a:pt x="34808" y="35165"/>
                  </a:cubicBezTo>
                  <a:cubicBezTo>
                    <a:pt x="31966" y="41874"/>
                    <a:pt x="27165" y="46055"/>
                    <a:pt x="28953" y="51314"/>
                  </a:cubicBezTo>
                  <a:cubicBezTo>
                    <a:pt x="30740" y="56543"/>
                    <a:pt x="35309" y="59572"/>
                    <a:pt x="31136" y="63439"/>
                  </a:cubicBezTo>
                  <a:cubicBezTo>
                    <a:pt x="26951" y="67291"/>
                    <a:pt x="12326" y="58290"/>
                    <a:pt x="13910" y="42523"/>
                  </a:cubicBezTo>
                  <a:cubicBezTo>
                    <a:pt x="15493" y="26743"/>
                    <a:pt x="22174" y="22650"/>
                    <a:pt x="20133" y="12814"/>
                  </a:cubicBezTo>
                  <a:cubicBezTo>
                    <a:pt x="18076" y="2985"/>
                    <a:pt x="2918" y="4726"/>
                    <a:pt x="69" y="26743"/>
                  </a:cubicBezTo>
                </a:path>
              </a:pathLst>
            </a:custGeom>
            <a:solidFill>
              <a:srgbClr val="F69E60"/>
            </a:solidFill>
            <a:ln w="140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179C5A5-B35B-46F4-A075-809EDAF633D3}"/>
                </a:ext>
              </a:extLst>
            </p:cNvPr>
            <p:cNvSpPr/>
            <p:nvPr/>
          </p:nvSpPr>
          <p:spPr>
            <a:xfrm>
              <a:off x="6751272" y="4178222"/>
              <a:ext cx="68205" cy="101533"/>
            </a:xfrm>
            <a:custGeom>
              <a:avLst/>
              <a:gdLst>
                <a:gd name="connsiteX0" fmla="*/ 1736 w 68205"/>
                <a:gd name="connsiteY0" fmla="*/ 0 h 101533"/>
                <a:gd name="connsiteX1" fmla="*/ 21767 w 68205"/>
                <a:gd name="connsiteY1" fmla="*/ 16444 h 101533"/>
                <a:gd name="connsiteX2" fmla="*/ 68183 w 68205"/>
                <a:gd name="connsiteY2" fmla="*/ 50734 h 101533"/>
                <a:gd name="connsiteX3" fmla="*/ 21025 w 68205"/>
                <a:gd name="connsiteY3" fmla="*/ 99639 h 101533"/>
                <a:gd name="connsiteX4" fmla="*/ 4002 w 68205"/>
                <a:gd name="connsiteY4" fmla="*/ 45558 h 101533"/>
                <a:gd name="connsiteX5" fmla="*/ 11326 w 68205"/>
                <a:gd name="connsiteY5" fmla="*/ 28345 h 101533"/>
                <a:gd name="connsiteX6" fmla="*/ 1736 w 68205"/>
                <a:gd name="connsiteY6" fmla="*/ 0 h 10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5" h="101533">
                  <a:moveTo>
                    <a:pt x="1736" y="0"/>
                  </a:moveTo>
                  <a:cubicBezTo>
                    <a:pt x="1736" y="0"/>
                    <a:pt x="7850" y="16011"/>
                    <a:pt x="21767" y="16444"/>
                  </a:cubicBezTo>
                  <a:cubicBezTo>
                    <a:pt x="35667" y="16867"/>
                    <a:pt x="69196" y="23773"/>
                    <a:pt x="68183" y="50734"/>
                  </a:cubicBezTo>
                  <a:cubicBezTo>
                    <a:pt x="67183" y="77683"/>
                    <a:pt x="52520" y="109699"/>
                    <a:pt x="21025" y="99639"/>
                  </a:cubicBezTo>
                  <a:cubicBezTo>
                    <a:pt x="-7573" y="90497"/>
                    <a:pt x="-34" y="59415"/>
                    <a:pt x="4002" y="45558"/>
                  </a:cubicBezTo>
                  <a:cubicBezTo>
                    <a:pt x="8049" y="31708"/>
                    <a:pt x="11326" y="28345"/>
                    <a:pt x="11326" y="28345"/>
                  </a:cubicBezTo>
                  <a:cubicBezTo>
                    <a:pt x="11326" y="28328"/>
                    <a:pt x="-1426" y="18652"/>
                    <a:pt x="1736" y="0"/>
                  </a:cubicBezTo>
                </a:path>
              </a:pathLst>
            </a:custGeom>
            <a:solidFill>
              <a:srgbClr val="100F0D"/>
            </a:solidFill>
            <a:ln w="140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B1B563B-50DD-4E08-91E8-3CAA37892AD0}"/>
                </a:ext>
              </a:extLst>
            </p:cNvPr>
            <p:cNvSpPr/>
            <p:nvPr/>
          </p:nvSpPr>
          <p:spPr>
            <a:xfrm>
              <a:off x="6776013" y="4111536"/>
              <a:ext cx="70372" cy="18864"/>
            </a:xfrm>
            <a:custGeom>
              <a:avLst/>
              <a:gdLst>
                <a:gd name="connsiteX0" fmla="*/ 0 w 70372"/>
                <a:gd name="connsiteY0" fmla="*/ 17556 h 18864"/>
                <a:gd name="connsiteX1" fmla="*/ 53554 w 70372"/>
                <a:gd name="connsiteY1" fmla="*/ 666 h 18864"/>
                <a:gd name="connsiteX2" fmla="*/ 53713 w 70372"/>
                <a:gd name="connsiteY2" fmla="*/ 17331 h 18864"/>
                <a:gd name="connsiteX3" fmla="*/ 0 w 70372"/>
                <a:gd name="connsiteY3" fmla="*/ 17556 h 18864"/>
              </a:gdLst>
              <a:ahLst/>
              <a:cxnLst>
                <a:cxn ang="0">
                  <a:pos x="connsiteX0" y="connsiteY0"/>
                </a:cxn>
                <a:cxn ang="0">
                  <a:pos x="connsiteX1" y="connsiteY1"/>
                </a:cxn>
                <a:cxn ang="0">
                  <a:pos x="connsiteX2" y="connsiteY2"/>
                </a:cxn>
                <a:cxn ang="0">
                  <a:pos x="connsiteX3" y="connsiteY3"/>
                </a:cxn>
              </a:cxnLst>
              <a:rect l="l" t="t" r="r" b="b"/>
              <a:pathLst>
                <a:path w="70372" h="18864">
                  <a:moveTo>
                    <a:pt x="0" y="17556"/>
                  </a:moveTo>
                  <a:cubicBezTo>
                    <a:pt x="0" y="17556"/>
                    <a:pt x="26244" y="-4020"/>
                    <a:pt x="53554" y="666"/>
                  </a:cubicBezTo>
                  <a:cubicBezTo>
                    <a:pt x="80849" y="5347"/>
                    <a:pt x="70478" y="24335"/>
                    <a:pt x="53713" y="17331"/>
                  </a:cubicBezTo>
                  <a:cubicBezTo>
                    <a:pt x="36928" y="10298"/>
                    <a:pt x="14989" y="9007"/>
                    <a:pt x="0" y="17556"/>
                  </a:cubicBezTo>
                </a:path>
              </a:pathLst>
            </a:custGeom>
            <a:solidFill>
              <a:srgbClr val="F69E60"/>
            </a:solidFill>
            <a:ln w="140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2CC00B7-29B0-474D-AB22-BEB48063FEBD}"/>
                </a:ext>
              </a:extLst>
            </p:cNvPr>
            <p:cNvSpPr/>
            <p:nvPr/>
          </p:nvSpPr>
          <p:spPr>
            <a:xfrm>
              <a:off x="6874334" y="4338491"/>
              <a:ext cx="100139" cy="61989"/>
            </a:xfrm>
            <a:custGeom>
              <a:avLst/>
              <a:gdLst>
                <a:gd name="connsiteX0" fmla="*/ 6033 w 100139"/>
                <a:gd name="connsiteY0" fmla="*/ 444 h 61989"/>
                <a:gd name="connsiteX1" fmla="*/ 96615 w 100139"/>
                <a:gd name="connsiteY1" fmla="*/ 29405 h 61989"/>
                <a:gd name="connsiteX2" fmla="*/ 99402 w 100139"/>
                <a:gd name="connsiteY2" fmla="*/ 35878 h 61989"/>
                <a:gd name="connsiteX3" fmla="*/ 37473 w 100139"/>
                <a:gd name="connsiteY3" fmla="*/ 58225 h 61989"/>
                <a:gd name="connsiteX4" fmla="*/ 7 w 100139"/>
                <a:gd name="connsiteY4" fmla="*/ 4098 h 61989"/>
                <a:gd name="connsiteX5" fmla="*/ 6033 w 100139"/>
                <a:gd name="connsiteY5" fmla="*/ 444 h 6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39" h="61989">
                  <a:moveTo>
                    <a:pt x="6033" y="444"/>
                  </a:moveTo>
                  <a:cubicBezTo>
                    <a:pt x="27317" y="11290"/>
                    <a:pt x="72982" y="25889"/>
                    <a:pt x="96615" y="29405"/>
                  </a:cubicBezTo>
                  <a:cubicBezTo>
                    <a:pt x="99627" y="29840"/>
                    <a:pt x="101147" y="33383"/>
                    <a:pt x="99402" y="35878"/>
                  </a:cubicBezTo>
                  <a:cubicBezTo>
                    <a:pt x="82736" y="59758"/>
                    <a:pt x="66141" y="67396"/>
                    <a:pt x="37473" y="58225"/>
                  </a:cubicBezTo>
                  <a:cubicBezTo>
                    <a:pt x="8799" y="49054"/>
                    <a:pt x="-290" y="33218"/>
                    <a:pt x="7" y="4098"/>
                  </a:cubicBezTo>
                  <a:cubicBezTo>
                    <a:pt x="45" y="1066"/>
                    <a:pt x="3328" y="-934"/>
                    <a:pt x="6033" y="444"/>
                  </a:cubicBezTo>
                </a:path>
              </a:pathLst>
            </a:custGeom>
            <a:solidFill>
              <a:srgbClr val="93312E"/>
            </a:solidFill>
            <a:ln w="140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17B6D06-DFD0-4183-B413-B695BC8383E3}"/>
                </a:ext>
              </a:extLst>
            </p:cNvPr>
            <p:cNvSpPr/>
            <p:nvPr/>
          </p:nvSpPr>
          <p:spPr>
            <a:xfrm>
              <a:off x="6725882" y="4285558"/>
              <a:ext cx="76129" cy="56677"/>
            </a:xfrm>
            <a:custGeom>
              <a:avLst/>
              <a:gdLst>
                <a:gd name="connsiteX0" fmla="*/ 75219 w 76129"/>
                <a:gd name="connsiteY0" fmla="*/ 40213 h 56677"/>
                <a:gd name="connsiteX1" fmla="*/ 29836 w 76129"/>
                <a:gd name="connsiteY1" fmla="*/ 54065 h 56677"/>
                <a:gd name="connsiteX2" fmla="*/ 909 w 76129"/>
                <a:gd name="connsiteY2" fmla="*/ 16455 h 56677"/>
                <a:gd name="connsiteX3" fmla="*/ 46309 w 76129"/>
                <a:gd name="connsiteY3" fmla="*/ 2616 h 56677"/>
                <a:gd name="connsiteX4" fmla="*/ 75219 w 76129"/>
                <a:gd name="connsiteY4" fmla="*/ 40213 h 5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9" h="56677">
                  <a:moveTo>
                    <a:pt x="75219" y="40213"/>
                  </a:moveTo>
                  <a:cubicBezTo>
                    <a:pt x="70667" y="54416"/>
                    <a:pt x="50356" y="60619"/>
                    <a:pt x="29836" y="54065"/>
                  </a:cubicBezTo>
                  <a:cubicBezTo>
                    <a:pt x="9316" y="47510"/>
                    <a:pt x="-3638" y="30675"/>
                    <a:pt x="909" y="16455"/>
                  </a:cubicBezTo>
                  <a:cubicBezTo>
                    <a:pt x="5457" y="2248"/>
                    <a:pt x="25789" y="-3940"/>
                    <a:pt x="46309" y="2616"/>
                  </a:cubicBezTo>
                  <a:cubicBezTo>
                    <a:pt x="66829" y="9171"/>
                    <a:pt x="79767" y="26006"/>
                    <a:pt x="75219" y="40213"/>
                  </a:cubicBezTo>
                </a:path>
              </a:pathLst>
            </a:custGeom>
            <a:solidFill>
              <a:srgbClr val="F7986D"/>
            </a:solidFill>
            <a:ln w="140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5977FDF-1DC4-4274-B4B3-62E64009DF23}"/>
                </a:ext>
              </a:extLst>
            </p:cNvPr>
            <p:cNvSpPr/>
            <p:nvPr/>
          </p:nvSpPr>
          <p:spPr>
            <a:xfrm>
              <a:off x="7147691" y="4450957"/>
              <a:ext cx="98249" cy="76015"/>
            </a:xfrm>
            <a:custGeom>
              <a:avLst/>
              <a:gdLst>
                <a:gd name="connsiteX0" fmla="*/ 56790 w 98249"/>
                <a:gd name="connsiteY0" fmla="*/ 4144 h 76015"/>
                <a:gd name="connsiteX1" fmla="*/ 92782 w 98249"/>
                <a:gd name="connsiteY1" fmla="*/ 9643 h 76015"/>
                <a:gd name="connsiteX2" fmla="*/ 60450 w 98249"/>
                <a:gd name="connsiteY2" fmla="*/ 71686 h 76015"/>
                <a:gd name="connsiteX3" fmla="*/ 994 w 98249"/>
                <a:gd name="connsiteY3" fmla="*/ 51502 h 76015"/>
                <a:gd name="connsiteX4" fmla="*/ 56790 w 98249"/>
                <a:gd name="connsiteY4" fmla="*/ 4144 h 76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9" h="76015">
                  <a:moveTo>
                    <a:pt x="56790" y="4144"/>
                  </a:moveTo>
                  <a:cubicBezTo>
                    <a:pt x="56790" y="4144"/>
                    <a:pt x="81507" y="-8164"/>
                    <a:pt x="92782" y="9643"/>
                  </a:cubicBezTo>
                  <a:cubicBezTo>
                    <a:pt x="104071" y="27436"/>
                    <a:pt x="99975" y="60771"/>
                    <a:pt x="60450" y="71686"/>
                  </a:cubicBezTo>
                  <a:cubicBezTo>
                    <a:pt x="20911" y="82600"/>
                    <a:pt x="-5552" y="71784"/>
                    <a:pt x="994" y="51502"/>
                  </a:cubicBezTo>
                  <a:cubicBezTo>
                    <a:pt x="7553" y="31219"/>
                    <a:pt x="36887" y="8194"/>
                    <a:pt x="56790" y="4144"/>
                  </a:cubicBezTo>
                </a:path>
              </a:pathLst>
            </a:custGeom>
            <a:solidFill>
              <a:srgbClr val="FBC191"/>
            </a:solidFill>
            <a:ln w="140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669CE86B-2B58-4DA6-8EEC-F33C8003369D}"/>
                </a:ext>
              </a:extLst>
            </p:cNvPr>
            <p:cNvSpPr/>
            <p:nvPr/>
          </p:nvSpPr>
          <p:spPr>
            <a:xfrm>
              <a:off x="7182786" y="4464700"/>
              <a:ext cx="53648" cy="50147"/>
            </a:xfrm>
            <a:custGeom>
              <a:avLst/>
              <a:gdLst>
                <a:gd name="connsiteX0" fmla="*/ 46751 w 53648"/>
                <a:gd name="connsiteY0" fmla="*/ 34398 h 50147"/>
                <a:gd name="connsiteX1" fmla="*/ 49875 w 53648"/>
                <a:gd name="connsiteY1" fmla="*/ 4650 h 50147"/>
                <a:gd name="connsiteX2" fmla="*/ 13574 w 53648"/>
                <a:gd name="connsiteY2" fmla="*/ 21106 h 50147"/>
                <a:gd name="connsiteX3" fmla="*/ 8985 w 53648"/>
                <a:gd name="connsiteY3" fmla="*/ 37647 h 50147"/>
                <a:gd name="connsiteX4" fmla="*/ 160 w 53648"/>
                <a:gd name="connsiteY4" fmla="*/ 46255 h 50147"/>
                <a:gd name="connsiteX5" fmla="*/ 26312 w 53648"/>
                <a:gd name="connsiteY5" fmla="*/ 39208 h 50147"/>
                <a:gd name="connsiteX6" fmla="*/ 38502 w 53648"/>
                <a:gd name="connsiteY6" fmla="*/ 11415 h 50147"/>
                <a:gd name="connsiteX7" fmla="*/ 46751 w 53648"/>
                <a:gd name="connsiteY7" fmla="*/ 34398 h 5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8" h="50147">
                  <a:moveTo>
                    <a:pt x="46751" y="34398"/>
                  </a:moveTo>
                  <a:cubicBezTo>
                    <a:pt x="46751" y="34398"/>
                    <a:pt x="59911" y="19278"/>
                    <a:pt x="49875" y="4650"/>
                  </a:cubicBezTo>
                  <a:cubicBezTo>
                    <a:pt x="39811" y="-9992"/>
                    <a:pt x="15165" y="13989"/>
                    <a:pt x="13574" y="21106"/>
                  </a:cubicBezTo>
                  <a:cubicBezTo>
                    <a:pt x="11997" y="28223"/>
                    <a:pt x="13489" y="34412"/>
                    <a:pt x="8985" y="37647"/>
                  </a:cubicBezTo>
                  <a:cubicBezTo>
                    <a:pt x="4467" y="40868"/>
                    <a:pt x="-1009" y="40685"/>
                    <a:pt x="160" y="46255"/>
                  </a:cubicBezTo>
                  <a:cubicBezTo>
                    <a:pt x="1314" y="51811"/>
                    <a:pt x="18444" y="52964"/>
                    <a:pt x="26312" y="39208"/>
                  </a:cubicBezTo>
                  <a:cubicBezTo>
                    <a:pt x="34195" y="25438"/>
                    <a:pt x="31141" y="18237"/>
                    <a:pt x="38502" y="11415"/>
                  </a:cubicBezTo>
                  <a:cubicBezTo>
                    <a:pt x="45892" y="4593"/>
                    <a:pt x="57223" y="14805"/>
                    <a:pt x="46751" y="34398"/>
                  </a:cubicBezTo>
                </a:path>
              </a:pathLst>
            </a:custGeom>
            <a:solidFill>
              <a:srgbClr val="F69E60"/>
            </a:solidFill>
            <a:ln w="140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88091CB-27F9-4753-851E-80BB312DE429}"/>
                </a:ext>
              </a:extLst>
            </p:cNvPr>
            <p:cNvSpPr/>
            <p:nvPr/>
          </p:nvSpPr>
          <p:spPr>
            <a:xfrm>
              <a:off x="7072042" y="4301358"/>
              <a:ext cx="95969" cy="81204"/>
            </a:xfrm>
            <a:custGeom>
              <a:avLst/>
              <a:gdLst>
                <a:gd name="connsiteX0" fmla="*/ 95969 w 95969"/>
                <a:gd name="connsiteY0" fmla="*/ 9529 h 81204"/>
                <a:gd name="connsiteX1" fmla="*/ 70140 w 95969"/>
                <a:gd name="connsiteY1" fmla="*/ 11304 h 81204"/>
                <a:gd name="connsiteX2" fmla="*/ 12401 w 95969"/>
                <a:gd name="connsiteY2" fmla="*/ 12304 h 81204"/>
                <a:gd name="connsiteX3" fmla="*/ 22409 w 95969"/>
                <a:gd name="connsiteY3" fmla="*/ 79492 h 81204"/>
                <a:gd name="connsiteX4" fmla="*/ 67663 w 95969"/>
                <a:gd name="connsiteY4" fmla="*/ 45324 h 81204"/>
                <a:gd name="connsiteX5" fmla="*/ 71703 w 95969"/>
                <a:gd name="connsiteY5" fmla="*/ 27056 h 81204"/>
                <a:gd name="connsiteX6" fmla="*/ 95969 w 95969"/>
                <a:gd name="connsiteY6" fmla="*/ 9529 h 8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69" h="81204">
                  <a:moveTo>
                    <a:pt x="95969" y="9529"/>
                  </a:moveTo>
                  <a:cubicBezTo>
                    <a:pt x="95969" y="9529"/>
                    <a:pt x="81696" y="19012"/>
                    <a:pt x="70140" y="11304"/>
                  </a:cubicBezTo>
                  <a:cubicBezTo>
                    <a:pt x="58542" y="3595"/>
                    <a:pt x="27251" y="-10218"/>
                    <a:pt x="12401" y="12304"/>
                  </a:cubicBezTo>
                  <a:cubicBezTo>
                    <a:pt x="-2449" y="34835"/>
                    <a:pt x="-9093" y="69405"/>
                    <a:pt x="22409" y="79492"/>
                  </a:cubicBezTo>
                  <a:cubicBezTo>
                    <a:pt x="50997" y="88620"/>
                    <a:pt x="62905" y="58945"/>
                    <a:pt x="67663" y="45324"/>
                  </a:cubicBezTo>
                  <a:cubicBezTo>
                    <a:pt x="72434" y="31699"/>
                    <a:pt x="71703" y="27056"/>
                    <a:pt x="71703" y="27056"/>
                  </a:cubicBezTo>
                  <a:cubicBezTo>
                    <a:pt x="71703" y="27056"/>
                    <a:pt x="87735" y="26561"/>
                    <a:pt x="95969" y="9529"/>
                  </a:cubicBezTo>
                </a:path>
              </a:pathLst>
            </a:custGeom>
            <a:solidFill>
              <a:srgbClr val="100F0D"/>
            </a:solidFill>
            <a:ln w="140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F0C8ED9-13E4-4BBF-B5AD-11B241C4A6D3}"/>
                </a:ext>
              </a:extLst>
            </p:cNvPr>
            <p:cNvSpPr/>
            <p:nvPr/>
          </p:nvSpPr>
          <p:spPr>
            <a:xfrm>
              <a:off x="7122787" y="4209125"/>
              <a:ext cx="55049" cy="48428"/>
            </a:xfrm>
            <a:custGeom>
              <a:avLst/>
              <a:gdLst>
                <a:gd name="connsiteX0" fmla="*/ 55049 w 55049"/>
                <a:gd name="connsiteY0" fmla="*/ 48429 h 48428"/>
                <a:gd name="connsiteX1" fmla="*/ 21239 w 55049"/>
                <a:gd name="connsiteY1" fmla="*/ 3618 h 48428"/>
                <a:gd name="connsiteX2" fmla="*/ 11442 w 55049"/>
                <a:gd name="connsiteY2" fmla="*/ 17090 h 48428"/>
                <a:gd name="connsiteX3" fmla="*/ 55049 w 55049"/>
                <a:gd name="connsiteY3" fmla="*/ 48429 h 48428"/>
              </a:gdLst>
              <a:ahLst/>
              <a:cxnLst>
                <a:cxn ang="0">
                  <a:pos x="connsiteX0" y="connsiteY0"/>
                </a:cxn>
                <a:cxn ang="0">
                  <a:pos x="connsiteX1" y="connsiteY1"/>
                </a:cxn>
                <a:cxn ang="0">
                  <a:pos x="connsiteX2" y="connsiteY2"/>
                </a:cxn>
                <a:cxn ang="0">
                  <a:pos x="connsiteX3" y="connsiteY3"/>
                </a:cxn>
              </a:cxnLst>
              <a:rect l="l" t="t" r="r" b="b"/>
              <a:pathLst>
                <a:path w="55049" h="48428">
                  <a:moveTo>
                    <a:pt x="55049" y="48429"/>
                  </a:moveTo>
                  <a:cubicBezTo>
                    <a:pt x="55049" y="48429"/>
                    <a:pt x="46195" y="15640"/>
                    <a:pt x="21239" y="3618"/>
                  </a:cubicBezTo>
                  <a:cubicBezTo>
                    <a:pt x="-3718" y="-8409"/>
                    <a:pt x="-6279" y="13067"/>
                    <a:pt x="11442" y="17090"/>
                  </a:cubicBezTo>
                  <a:cubicBezTo>
                    <a:pt x="29178" y="21100"/>
                    <a:pt x="47800" y="32759"/>
                    <a:pt x="55049" y="48429"/>
                  </a:cubicBezTo>
                </a:path>
              </a:pathLst>
            </a:custGeom>
            <a:solidFill>
              <a:srgbClr val="F69E60"/>
            </a:solidFill>
            <a:ln w="140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35FA101-89FC-46BD-947A-5F1A8B7495E9}"/>
                </a:ext>
              </a:extLst>
            </p:cNvPr>
            <p:cNvSpPr/>
            <p:nvPr/>
          </p:nvSpPr>
          <p:spPr>
            <a:xfrm>
              <a:off x="7042235" y="4386690"/>
              <a:ext cx="76125" cy="56685"/>
            </a:xfrm>
            <a:custGeom>
              <a:avLst/>
              <a:gdLst>
                <a:gd name="connsiteX0" fmla="*/ 909 w 76125"/>
                <a:gd name="connsiteY0" fmla="*/ 16467 h 56685"/>
                <a:gd name="connsiteX1" fmla="*/ 29835 w 76125"/>
                <a:gd name="connsiteY1" fmla="*/ 54064 h 56685"/>
                <a:gd name="connsiteX2" fmla="*/ 75215 w 76125"/>
                <a:gd name="connsiteY2" fmla="*/ 40224 h 56685"/>
                <a:gd name="connsiteX3" fmla="*/ 46304 w 76125"/>
                <a:gd name="connsiteY3" fmla="*/ 2613 h 56685"/>
                <a:gd name="connsiteX4" fmla="*/ 909 w 76125"/>
                <a:gd name="connsiteY4" fmla="*/ 16467 h 5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5" h="56685">
                  <a:moveTo>
                    <a:pt x="909" y="16467"/>
                  </a:moveTo>
                  <a:cubicBezTo>
                    <a:pt x="-3637" y="30673"/>
                    <a:pt x="9313" y="47509"/>
                    <a:pt x="29835" y="54064"/>
                  </a:cubicBezTo>
                  <a:cubicBezTo>
                    <a:pt x="50358" y="60633"/>
                    <a:pt x="70669" y="54430"/>
                    <a:pt x="75215" y="40224"/>
                  </a:cubicBezTo>
                  <a:cubicBezTo>
                    <a:pt x="79762" y="26004"/>
                    <a:pt x="66826" y="9181"/>
                    <a:pt x="46304" y="2613"/>
                  </a:cubicBezTo>
                  <a:cubicBezTo>
                    <a:pt x="25781" y="-3942"/>
                    <a:pt x="5456" y="2261"/>
                    <a:pt x="909" y="16467"/>
                  </a:cubicBezTo>
                </a:path>
              </a:pathLst>
            </a:custGeom>
            <a:solidFill>
              <a:srgbClr val="F7986D"/>
            </a:solidFill>
            <a:ln w="140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1D01880-4F89-4F66-B8CA-6508CD360964}"/>
                </a:ext>
              </a:extLst>
            </p:cNvPr>
            <p:cNvSpPr/>
            <p:nvPr/>
          </p:nvSpPr>
          <p:spPr>
            <a:xfrm>
              <a:off x="7088113" y="4314156"/>
              <a:ext cx="17741" cy="25016"/>
            </a:xfrm>
            <a:custGeom>
              <a:avLst/>
              <a:gdLst>
                <a:gd name="connsiteX0" fmla="*/ 918 w 17741"/>
                <a:gd name="connsiteY0" fmla="*/ 9955 h 25016"/>
                <a:gd name="connsiteX1" fmla="*/ 4930 w 17741"/>
                <a:gd name="connsiteY1" fmla="*/ 24752 h 25016"/>
                <a:gd name="connsiteX2" fmla="*/ 16824 w 17741"/>
                <a:gd name="connsiteY2" fmla="*/ 15060 h 25016"/>
                <a:gd name="connsiteX3" fmla="*/ 12784 w 17741"/>
                <a:gd name="connsiteY3" fmla="*/ 264 h 25016"/>
                <a:gd name="connsiteX4" fmla="*/ 918 w 17741"/>
                <a:gd name="connsiteY4" fmla="*/ 9955 h 25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1" h="25016">
                  <a:moveTo>
                    <a:pt x="918" y="9955"/>
                  </a:moveTo>
                  <a:cubicBezTo>
                    <a:pt x="-1249" y="16736"/>
                    <a:pt x="552" y="23357"/>
                    <a:pt x="4930" y="24752"/>
                  </a:cubicBezTo>
                  <a:cubicBezTo>
                    <a:pt x="9336" y="26159"/>
                    <a:pt x="14657" y="21813"/>
                    <a:pt x="16824" y="15060"/>
                  </a:cubicBezTo>
                  <a:cubicBezTo>
                    <a:pt x="18992" y="8280"/>
                    <a:pt x="17190" y="1671"/>
                    <a:pt x="12784" y="264"/>
                  </a:cubicBezTo>
                  <a:cubicBezTo>
                    <a:pt x="8393" y="-1142"/>
                    <a:pt x="3086" y="3204"/>
                    <a:pt x="918" y="9955"/>
                  </a:cubicBezTo>
                </a:path>
              </a:pathLst>
            </a:custGeom>
            <a:solidFill>
              <a:srgbClr val="FFFFFF"/>
            </a:solidFill>
            <a:ln w="140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2A3239B-1809-47EB-85FC-0952C25E2219}"/>
                </a:ext>
              </a:extLst>
            </p:cNvPr>
            <p:cNvSpPr/>
            <p:nvPr/>
          </p:nvSpPr>
          <p:spPr>
            <a:xfrm>
              <a:off x="7086027" y="4342264"/>
              <a:ext cx="9032" cy="9039"/>
            </a:xfrm>
            <a:custGeom>
              <a:avLst/>
              <a:gdLst>
                <a:gd name="connsiteX0" fmla="*/ 217 w 9032"/>
                <a:gd name="connsiteY0" fmla="*/ 3138 h 9039"/>
                <a:gd name="connsiteX1" fmla="*/ 5876 w 9032"/>
                <a:gd name="connsiteY1" fmla="*/ 215 h 9039"/>
                <a:gd name="connsiteX2" fmla="*/ 8818 w 9032"/>
                <a:gd name="connsiteY2" fmla="*/ 5896 h 9039"/>
                <a:gd name="connsiteX3" fmla="*/ 3131 w 9032"/>
                <a:gd name="connsiteY3" fmla="*/ 8825 h 9039"/>
                <a:gd name="connsiteX4" fmla="*/ 217 w 9032"/>
                <a:gd name="connsiteY4" fmla="*/ 3138 h 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2" h="9039">
                  <a:moveTo>
                    <a:pt x="217" y="3138"/>
                  </a:moveTo>
                  <a:cubicBezTo>
                    <a:pt x="977" y="765"/>
                    <a:pt x="3511" y="-543"/>
                    <a:pt x="5876" y="215"/>
                  </a:cubicBezTo>
                  <a:cubicBezTo>
                    <a:pt x="8255" y="973"/>
                    <a:pt x="9578" y="3523"/>
                    <a:pt x="8818" y="5896"/>
                  </a:cubicBezTo>
                  <a:cubicBezTo>
                    <a:pt x="8044" y="8275"/>
                    <a:pt x="5510" y="9583"/>
                    <a:pt x="3131" y="8825"/>
                  </a:cubicBezTo>
                  <a:cubicBezTo>
                    <a:pt x="752" y="8061"/>
                    <a:pt x="-543" y="5518"/>
                    <a:pt x="217" y="3138"/>
                  </a:cubicBezTo>
                </a:path>
              </a:pathLst>
            </a:custGeom>
            <a:solidFill>
              <a:srgbClr val="FFFFFF"/>
            </a:solidFill>
            <a:ln w="140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72F97ED-FD21-4D76-832D-E37AAD82B3FF}"/>
                </a:ext>
              </a:extLst>
            </p:cNvPr>
            <p:cNvSpPr/>
            <p:nvPr/>
          </p:nvSpPr>
          <p:spPr>
            <a:xfrm>
              <a:off x="6761274" y="4209665"/>
              <a:ext cx="17725" cy="25027"/>
            </a:xfrm>
            <a:custGeom>
              <a:avLst/>
              <a:gdLst>
                <a:gd name="connsiteX0" fmla="*/ 16807 w 17725"/>
                <a:gd name="connsiteY0" fmla="*/ 15044 h 25027"/>
                <a:gd name="connsiteX1" fmla="*/ 4941 w 17725"/>
                <a:gd name="connsiteY1" fmla="*/ 24763 h 25027"/>
                <a:gd name="connsiteX2" fmla="*/ 917 w 17725"/>
                <a:gd name="connsiteY2" fmla="*/ 9967 h 25027"/>
                <a:gd name="connsiteX3" fmla="*/ 12787 w 17725"/>
                <a:gd name="connsiteY3" fmla="*/ 264 h 25027"/>
                <a:gd name="connsiteX4" fmla="*/ 16807 w 17725"/>
                <a:gd name="connsiteY4" fmla="*/ 15044 h 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5" h="25027">
                  <a:moveTo>
                    <a:pt x="16807" y="15044"/>
                  </a:moveTo>
                  <a:cubicBezTo>
                    <a:pt x="14641" y="21807"/>
                    <a:pt x="9323" y="26170"/>
                    <a:pt x="4941" y="24763"/>
                  </a:cubicBezTo>
                  <a:cubicBezTo>
                    <a:pt x="554" y="23357"/>
                    <a:pt x="-1249" y="16731"/>
                    <a:pt x="917" y="9967"/>
                  </a:cubicBezTo>
                  <a:cubicBezTo>
                    <a:pt x="3083" y="3204"/>
                    <a:pt x="8394" y="-1142"/>
                    <a:pt x="12787" y="264"/>
                  </a:cubicBezTo>
                  <a:cubicBezTo>
                    <a:pt x="17176" y="1671"/>
                    <a:pt x="18974" y="8291"/>
                    <a:pt x="16807" y="15044"/>
                  </a:cubicBezTo>
                </a:path>
              </a:pathLst>
            </a:custGeom>
            <a:solidFill>
              <a:srgbClr val="FFFFFF"/>
            </a:solidFill>
            <a:ln w="140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F6C5AB3-11AD-439B-A42D-54DBF7A3D420}"/>
                </a:ext>
              </a:extLst>
            </p:cNvPr>
            <p:cNvSpPr/>
            <p:nvPr/>
          </p:nvSpPr>
          <p:spPr>
            <a:xfrm>
              <a:off x="6759172" y="4237775"/>
              <a:ext cx="9045" cy="9035"/>
            </a:xfrm>
            <a:custGeom>
              <a:avLst/>
              <a:gdLst>
                <a:gd name="connsiteX0" fmla="*/ 8831 w 9045"/>
                <a:gd name="connsiteY0" fmla="*/ 5895 h 9035"/>
                <a:gd name="connsiteX1" fmla="*/ 5900 w 9045"/>
                <a:gd name="connsiteY1" fmla="*/ 214 h 9035"/>
                <a:gd name="connsiteX2" fmla="*/ 215 w 9045"/>
                <a:gd name="connsiteY2" fmla="*/ 3154 h 9035"/>
                <a:gd name="connsiteX3" fmla="*/ 3146 w 9045"/>
                <a:gd name="connsiteY3" fmla="*/ 8818 h 9035"/>
                <a:gd name="connsiteX4" fmla="*/ 8831 w 9045"/>
                <a:gd name="connsiteY4" fmla="*/ 5895 h 9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035">
                  <a:moveTo>
                    <a:pt x="8831" y="5895"/>
                  </a:moveTo>
                  <a:cubicBezTo>
                    <a:pt x="9589" y="3517"/>
                    <a:pt x="8275" y="989"/>
                    <a:pt x="5900" y="214"/>
                  </a:cubicBezTo>
                  <a:cubicBezTo>
                    <a:pt x="3524" y="-544"/>
                    <a:pt x="979" y="774"/>
                    <a:pt x="215" y="3154"/>
                  </a:cubicBezTo>
                  <a:cubicBezTo>
                    <a:pt x="-544" y="5515"/>
                    <a:pt x="770" y="8060"/>
                    <a:pt x="3146" y="8818"/>
                  </a:cubicBezTo>
                  <a:cubicBezTo>
                    <a:pt x="5526" y="9582"/>
                    <a:pt x="8072" y="8274"/>
                    <a:pt x="8831" y="5895"/>
                  </a:cubicBezTo>
                </a:path>
              </a:pathLst>
            </a:custGeom>
            <a:solidFill>
              <a:srgbClr val="FFFFFF"/>
            </a:solidFill>
            <a:ln w="140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B3D7CFE-7815-4F6C-9F30-E7D24BCBA44D}"/>
                </a:ext>
              </a:extLst>
            </p:cNvPr>
            <p:cNvSpPr/>
            <p:nvPr/>
          </p:nvSpPr>
          <p:spPr>
            <a:xfrm>
              <a:off x="6887432" y="4378113"/>
              <a:ext cx="51945" cy="22690"/>
            </a:xfrm>
            <a:custGeom>
              <a:avLst/>
              <a:gdLst>
                <a:gd name="connsiteX0" fmla="*/ 28482 w 51945"/>
                <a:gd name="connsiteY0" fmla="*/ 5761 h 22690"/>
                <a:gd name="connsiteX1" fmla="*/ 51945 w 51945"/>
                <a:gd name="connsiteY1" fmla="*/ 21894 h 22690"/>
                <a:gd name="connsiteX2" fmla="*/ 24375 w 51945"/>
                <a:gd name="connsiteY2" fmla="*/ 18602 h 22690"/>
                <a:gd name="connsiteX3" fmla="*/ 0 w 51945"/>
                <a:gd name="connsiteY3" fmla="*/ 5283 h 22690"/>
                <a:gd name="connsiteX4" fmla="*/ 28482 w 51945"/>
                <a:gd name="connsiteY4" fmla="*/ 5761 h 22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5" h="22690">
                  <a:moveTo>
                    <a:pt x="28482" y="5761"/>
                  </a:moveTo>
                  <a:cubicBezTo>
                    <a:pt x="28482" y="5761"/>
                    <a:pt x="44457" y="1611"/>
                    <a:pt x="51945" y="21894"/>
                  </a:cubicBezTo>
                  <a:cubicBezTo>
                    <a:pt x="47132" y="23441"/>
                    <a:pt x="37912" y="22935"/>
                    <a:pt x="24375" y="18602"/>
                  </a:cubicBezTo>
                  <a:cubicBezTo>
                    <a:pt x="10827" y="14270"/>
                    <a:pt x="3014" y="9333"/>
                    <a:pt x="0" y="5283"/>
                  </a:cubicBezTo>
                  <a:cubicBezTo>
                    <a:pt x="17882" y="-6883"/>
                    <a:pt x="28482" y="5775"/>
                    <a:pt x="28482" y="5761"/>
                  </a:cubicBezTo>
                </a:path>
              </a:pathLst>
            </a:custGeom>
            <a:solidFill>
              <a:srgbClr val="C73F3F"/>
            </a:solidFill>
            <a:ln w="140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5001A1A-016A-4CAD-AA8F-A1C138014D8B}"/>
                </a:ext>
              </a:extLst>
            </p:cNvPr>
            <p:cNvSpPr/>
            <p:nvPr/>
          </p:nvSpPr>
          <p:spPr>
            <a:xfrm>
              <a:off x="6918288" y="4297704"/>
              <a:ext cx="42604" cy="24460"/>
            </a:xfrm>
            <a:custGeom>
              <a:avLst/>
              <a:gdLst>
                <a:gd name="connsiteX0" fmla="*/ 24468 w 42604"/>
                <a:gd name="connsiteY0" fmla="*/ 2337 h 24460"/>
                <a:gd name="connsiteX1" fmla="*/ 42133 w 42604"/>
                <a:gd name="connsiteY1" fmla="*/ 19233 h 24460"/>
                <a:gd name="connsiteX2" fmla="*/ 18359 w 42604"/>
                <a:gd name="connsiteY2" fmla="*/ 21441 h 24460"/>
                <a:gd name="connsiteX3" fmla="*/ 257 w 42604"/>
                <a:gd name="connsiteY3" fmla="*/ 5843 h 24460"/>
                <a:gd name="connsiteX4" fmla="*/ 24468 w 42604"/>
                <a:gd name="connsiteY4" fmla="*/ 2337 h 2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4" h="24460">
                  <a:moveTo>
                    <a:pt x="24468" y="2337"/>
                  </a:moveTo>
                  <a:cubicBezTo>
                    <a:pt x="24468" y="2337"/>
                    <a:pt x="46032" y="8952"/>
                    <a:pt x="42133" y="19233"/>
                  </a:cubicBezTo>
                  <a:cubicBezTo>
                    <a:pt x="38248" y="29529"/>
                    <a:pt x="18359" y="21441"/>
                    <a:pt x="18359" y="21441"/>
                  </a:cubicBezTo>
                  <a:cubicBezTo>
                    <a:pt x="18359" y="21441"/>
                    <a:pt x="-2538" y="16475"/>
                    <a:pt x="257" y="5843"/>
                  </a:cubicBezTo>
                  <a:cubicBezTo>
                    <a:pt x="3058" y="-4788"/>
                    <a:pt x="24468" y="2337"/>
                    <a:pt x="24468" y="2337"/>
                  </a:cubicBezTo>
                </a:path>
              </a:pathLst>
            </a:custGeom>
            <a:solidFill>
              <a:srgbClr val="F69E60"/>
            </a:solidFill>
            <a:ln w="140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2AA84A1-F5DA-4991-9F29-AC0B66B073FC}"/>
                </a:ext>
              </a:extLst>
            </p:cNvPr>
            <p:cNvSpPr/>
            <p:nvPr/>
          </p:nvSpPr>
          <p:spPr>
            <a:xfrm>
              <a:off x="6569127" y="3831468"/>
              <a:ext cx="835597" cy="548353"/>
            </a:xfrm>
            <a:custGeom>
              <a:avLst/>
              <a:gdLst>
                <a:gd name="connsiteX0" fmla="*/ 343378 w 835597"/>
                <a:gd name="connsiteY0" fmla="*/ 182080 h 548353"/>
                <a:gd name="connsiteX1" fmla="*/ 621265 w 835597"/>
                <a:gd name="connsiteY1" fmla="*/ 535906 h 548353"/>
                <a:gd name="connsiteX2" fmla="*/ 835597 w 835597"/>
                <a:gd name="connsiteY2" fmla="*/ 522181 h 548353"/>
                <a:gd name="connsiteX3" fmla="*/ 782968 w 835597"/>
                <a:gd name="connsiteY3" fmla="*/ 452361 h 548353"/>
                <a:gd name="connsiteX4" fmla="*/ 773762 w 835597"/>
                <a:gd name="connsiteY4" fmla="*/ 327288 h 548353"/>
                <a:gd name="connsiteX5" fmla="*/ 609638 w 835597"/>
                <a:gd name="connsiteY5" fmla="*/ 80539 h 548353"/>
                <a:gd name="connsiteX6" fmla="*/ 407580 w 835597"/>
                <a:gd name="connsiteY6" fmla="*/ 61127 h 548353"/>
                <a:gd name="connsiteX7" fmla="*/ 152838 w 835597"/>
                <a:gd name="connsiteY7" fmla="*/ 39849 h 548353"/>
                <a:gd name="connsiteX8" fmla="*/ 0 w 835597"/>
                <a:gd name="connsiteY8" fmla="*/ 300382 h 548353"/>
                <a:gd name="connsiteX9" fmla="*/ 109088 w 835597"/>
                <a:gd name="connsiteY9" fmla="*/ 255263 h 548353"/>
                <a:gd name="connsiteX10" fmla="*/ 295801 w 835597"/>
                <a:gd name="connsiteY10" fmla="*/ 229171 h 548353"/>
                <a:gd name="connsiteX11" fmla="*/ 343378 w 835597"/>
                <a:gd name="connsiteY11" fmla="*/ 182080 h 54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5597" h="548353">
                  <a:moveTo>
                    <a:pt x="343378" y="182080"/>
                  </a:moveTo>
                  <a:cubicBezTo>
                    <a:pt x="358905" y="376264"/>
                    <a:pt x="485151" y="490194"/>
                    <a:pt x="621265" y="535906"/>
                  </a:cubicBezTo>
                  <a:cubicBezTo>
                    <a:pt x="689378" y="558778"/>
                    <a:pt x="761840" y="547737"/>
                    <a:pt x="835597" y="522181"/>
                  </a:cubicBezTo>
                  <a:cubicBezTo>
                    <a:pt x="808924" y="501068"/>
                    <a:pt x="792568" y="477523"/>
                    <a:pt x="782968" y="452361"/>
                  </a:cubicBezTo>
                  <a:cubicBezTo>
                    <a:pt x="768118" y="413465"/>
                    <a:pt x="779773" y="374226"/>
                    <a:pt x="773762" y="327288"/>
                  </a:cubicBezTo>
                  <a:cubicBezTo>
                    <a:pt x="762136" y="236719"/>
                    <a:pt x="741247" y="147338"/>
                    <a:pt x="609638" y="80539"/>
                  </a:cubicBezTo>
                  <a:cubicBezTo>
                    <a:pt x="541694" y="46052"/>
                    <a:pt x="463390" y="46067"/>
                    <a:pt x="407580" y="61127"/>
                  </a:cubicBezTo>
                  <a:cubicBezTo>
                    <a:pt x="354598" y="15701"/>
                    <a:pt x="294366" y="-38863"/>
                    <a:pt x="152838" y="39849"/>
                  </a:cubicBezTo>
                  <a:cubicBezTo>
                    <a:pt x="60757" y="91061"/>
                    <a:pt x="10116" y="183738"/>
                    <a:pt x="0" y="300382"/>
                  </a:cubicBezTo>
                  <a:cubicBezTo>
                    <a:pt x="21443" y="277543"/>
                    <a:pt x="55132" y="253335"/>
                    <a:pt x="109088" y="255263"/>
                  </a:cubicBezTo>
                  <a:cubicBezTo>
                    <a:pt x="175853" y="257653"/>
                    <a:pt x="240839" y="267005"/>
                    <a:pt x="295801" y="229171"/>
                  </a:cubicBezTo>
                  <a:cubicBezTo>
                    <a:pt x="314177" y="216512"/>
                    <a:pt x="327521" y="197777"/>
                    <a:pt x="343378" y="182080"/>
                  </a:cubicBezTo>
                </a:path>
              </a:pathLst>
            </a:custGeom>
            <a:solidFill>
              <a:srgbClr val="FBE27A"/>
            </a:solidFill>
            <a:ln w="140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B75B41F-D5A5-49E8-9142-D9BB5FB39E8D}"/>
                </a:ext>
              </a:extLst>
            </p:cNvPr>
            <p:cNvSpPr/>
            <p:nvPr/>
          </p:nvSpPr>
          <p:spPr>
            <a:xfrm>
              <a:off x="7105592" y="5055199"/>
              <a:ext cx="182256" cy="158676"/>
            </a:xfrm>
            <a:custGeom>
              <a:avLst/>
              <a:gdLst>
                <a:gd name="connsiteX0" fmla="*/ 6890 w 182256"/>
                <a:gd name="connsiteY0" fmla="*/ 36319 h 158676"/>
                <a:gd name="connsiteX1" fmla="*/ 1217 w 182256"/>
                <a:gd name="connsiteY1" fmla="*/ 46756 h 158676"/>
                <a:gd name="connsiteX2" fmla="*/ 51327 w 182256"/>
                <a:gd name="connsiteY2" fmla="*/ 150938 h 158676"/>
                <a:gd name="connsiteX3" fmla="*/ 62461 w 182256"/>
                <a:gd name="connsiteY3" fmla="*/ 156804 h 158676"/>
                <a:gd name="connsiteX4" fmla="*/ 134712 w 182256"/>
                <a:gd name="connsiteY4" fmla="*/ 95028 h 158676"/>
                <a:gd name="connsiteX5" fmla="*/ 163089 w 182256"/>
                <a:gd name="connsiteY5" fmla="*/ 100626 h 158676"/>
                <a:gd name="connsiteX6" fmla="*/ 182120 w 182256"/>
                <a:gd name="connsiteY6" fmla="*/ 91779 h 158676"/>
                <a:gd name="connsiteX7" fmla="*/ 140300 w 182256"/>
                <a:gd name="connsiteY7" fmla="*/ 7204 h 158676"/>
                <a:gd name="connsiteX8" fmla="*/ 115105 w 182256"/>
                <a:gd name="connsiteY8" fmla="*/ 1353 h 158676"/>
                <a:gd name="connsiteX9" fmla="*/ 6890 w 182256"/>
                <a:gd name="connsiteY9" fmla="*/ 36319 h 15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256" h="158676">
                  <a:moveTo>
                    <a:pt x="6890" y="36319"/>
                  </a:moveTo>
                  <a:cubicBezTo>
                    <a:pt x="2540" y="37684"/>
                    <a:pt x="-2316" y="39934"/>
                    <a:pt x="1217" y="46756"/>
                  </a:cubicBezTo>
                  <a:cubicBezTo>
                    <a:pt x="19544" y="82159"/>
                    <a:pt x="37505" y="116197"/>
                    <a:pt x="51327" y="150938"/>
                  </a:cubicBezTo>
                  <a:cubicBezTo>
                    <a:pt x="53861" y="157310"/>
                    <a:pt x="56859" y="161192"/>
                    <a:pt x="62461" y="156804"/>
                  </a:cubicBezTo>
                  <a:cubicBezTo>
                    <a:pt x="89177" y="135945"/>
                    <a:pt x="108123" y="116070"/>
                    <a:pt x="134712" y="95028"/>
                  </a:cubicBezTo>
                  <a:cubicBezTo>
                    <a:pt x="141877" y="89346"/>
                    <a:pt x="156290" y="95324"/>
                    <a:pt x="163089" y="100626"/>
                  </a:cubicBezTo>
                  <a:cubicBezTo>
                    <a:pt x="169916" y="105929"/>
                    <a:pt x="183781" y="100261"/>
                    <a:pt x="182120" y="91779"/>
                  </a:cubicBezTo>
                  <a:cubicBezTo>
                    <a:pt x="176363" y="62270"/>
                    <a:pt x="162596" y="39667"/>
                    <a:pt x="140300" y="7204"/>
                  </a:cubicBezTo>
                  <a:cubicBezTo>
                    <a:pt x="134825" y="-757"/>
                    <a:pt x="123832" y="-1123"/>
                    <a:pt x="115105" y="1353"/>
                  </a:cubicBezTo>
                  <a:cubicBezTo>
                    <a:pt x="78564" y="11733"/>
                    <a:pt x="43107" y="25053"/>
                    <a:pt x="6890" y="36319"/>
                  </a:cubicBezTo>
                </a:path>
              </a:pathLst>
            </a:custGeom>
            <a:solidFill>
              <a:srgbClr val="C37EC5"/>
            </a:solidFill>
            <a:ln w="140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B26D023-7854-4B20-AD87-87D51A033BD9}"/>
                </a:ext>
              </a:extLst>
            </p:cNvPr>
            <p:cNvSpPr/>
            <p:nvPr/>
          </p:nvSpPr>
          <p:spPr>
            <a:xfrm>
              <a:off x="6744986" y="5270309"/>
              <a:ext cx="157272" cy="189731"/>
            </a:xfrm>
            <a:custGeom>
              <a:avLst/>
              <a:gdLst>
                <a:gd name="connsiteX0" fmla="*/ 157165 w 157272"/>
                <a:gd name="connsiteY0" fmla="*/ 12274 h 189731"/>
                <a:gd name="connsiteX1" fmla="*/ 148203 w 157272"/>
                <a:gd name="connsiteY1" fmla="*/ 24 h 189731"/>
                <a:gd name="connsiteX2" fmla="*/ 11877 w 157272"/>
                <a:gd name="connsiteY2" fmla="*/ 2851 h 189731"/>
                <a:gd name="connsiteX3" fmla="*/ 556 w 157272"/>
                <a:gd name="connsiteY3" fmla="*/ 12753 h 189731"/>
                <a:gd name="connsiteX4" fmla="*/ 33579 w 157272"/>
                <a:gd name="connsiteY4" fmla="*/ 140481 h 189731"/>
                <a:gd name="connsiteX5" fmla="*/ 31220 w 157272"/>
                <a:gd name="connsiteY5" fmla="*/ 154152 h 189731"/>
                <a:gd name="connsiteX6" fmla="*/ 5745 w 157272"/>
                <a:gd name="connsiteY6" fmla="*/ 166403 h 189731"/>
                <a:gd name="connsiteX7" fmla="*/ 8578 w 157272"/>
                <a:gd name="connsiteY7" fmla="*/ 181495 h 189731"/>
                <a:gd name="connsiteX8" fmla="*/ 130746 w 157272"/>
                <a:gd name="connsiteY8" fmla="*/ 184322 h 189731"/>
                <a:gd name="connsiteX9" fmla="*/ 148203 w 157272"/>
                <a:gd name="connsiteY9" fmla="*/ 157922 h 189731"/>
                <a:gd name="connsiteX10" fmla="*/ 157165 w 157272"/>
                <a:gd name="connsiteY10" fmla="*/ 12274 h 18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272" h="189731">
                  <a:moveTo>
                    <a:pt x="157165" y="12274"/>
                  </a:moveTo>
                  <a:cubicBezTo>
                    <a:pt x="157577" y="6451"/>
                    <a:pt x="157237" y="-455"/>
                    <a:pt x="148203" y="24"/>
                  </a:cubicBezTo>
                  <a:cubicBezTo>
                    <a:pt x="101302" y="2485"/>
                    <a:pt x="56072" y="5284"/>
                    <a:pt x="11877" y="2851"/>
                  </a:cubicBezTo>
                  <a:cubicBezTo>
                    <a:pt x="3766" y="2401"/>
                    <a:pt x="-1798" y="3821"/>
                    <a:pt x="556" y="12753"/>
                  </a:cubicBezTo>
                  <a:cubicBezTo>
                    <a:pt x="11771" y="55272"/>
                    <a:pt x="22109" y="98031"/>
                    <a:pt x="33579" y="140481"/>
                  </a:cubicBezTo>
                  <a:cubicBezTo>
                    <a:pt x="35091" y="146107"/>
                    <a:pt x="35636" y="151410"/>
                    <a:pt x="31220" y="154152"/>
                  </a:cubicBezTo>
                  <a:cubicBezTo>
                    <a:pt x="23214" y="159131"/>
                    <a:pt x="13878" y="161649"/>
                    <a:pt x="5745" y="166403"/>
                  </a:cubicBezTo>
                  <a:cubicBezTo>
                    <a:pt x="-3058" y="171551"/>
                    <a:pt x="-1457" y="178893"/>
                    <a:pt x="8578" y="181495"/>
                  </a:cubicBezTo>
                  <a:cubicBezTo>
                    <a:pt x="43503" y="190582"/>
                    <a:pt x="85346" y="193043"/>
                    <a:pt x="130746" y="184322"/>
                  </a:cubicBezTo>
                  <a:cubicBezTo>
                    <a:pt x="141897" y="182185"/>
                    <a:pt x="147103" y="169484"/>
                    <a:pt x="148203" y="157922"/>
                  </a:cubicBezTo>
                  <a:cubicBezTo>
                    <a:pt x="152800" y="109509"/>
                    <a:pt x="153691" y="60800"/>
                    <a:pt x="157165" y="12274"/>
                  </a:cubicBezTo>
                </a:path>
              </a:pathLst>
            </a:custGeom>
            <a:solidFill>
              <a:srgbClr val="C37EC5"/>
            </a:solidFill>
            <a:ln w="140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72C718C1-5D2E-4C9F-B482-61DFE374E81E}"/>
                </a:ext>
              </a:extLst>
            </p:cNvPr>
            <p:cNvSpPr/>
            <p:nvPr/>
          </p:nvSpPr>
          <p:spPr>
            <a:xfrm>
              <a:off x="6813961" y="4553995"/>
              <a:ext cx="206507" cy="169333"/>
            </a:xfrm>
            <a:custGeom>
              <a:avLst/>
              <a:gdLst>
                <a:gd name="connsiteX0" fmla="*/ 172120 w 206507"/>
                <a:gd name="connsiteY0" fmla="*/ 10268 h 169333"/>
                <a:gd name="connsiteX1" fmla="*/ 206507 w 206507"/>
                <a:gd name="connsiteY1" fmla="*/ 25824 h 169333"/>
                <a:gd name="connsiteX2" fmla="*/ 145615 w 206507"/>
                <a:gd name="connsiteY2" fmla="*/ 153622 h 169333"/>
                <a:gd name="connsiteX3" fmla="*/ 130582 w 206507"/>
                <a:gd name="connsiteY3" fmla="*/ 169319 h 169333"/>
                <a:gd name="connsiteX4" fmla="*/ 11609 w 206507"/>
                <a:gd name="connsiteY4" fmla="*/ 168307 h 169333"/>
                <a:gd name="connsiteX5" fmla="*/ 916 w 206507"/>
                <a:gd name="connsiteY5" fmla="*/ 145268 h 169333"/>
                <a:gd name="connsiteX6" fmla="*/ 16624 w 206507"/>
                <a:gd name="connsiteY6" fmla="*/ 59455 h 169333"/>
                <a:gd name="connsiteX7" fmla="*/ 33190 w 206507"/>
                <a:gd name="connsiteY7" fmla="*/ 7581 h 169333"/>
                <a:gd name="connsiteX8" fmla="*/ 54486 w 206507"/>
                <a:gd name="connsiteY8" fmla="*/ 0 h 169333"/>
                <a:gd name="connsiteX9" fmla="*/ 110003 w 206507"/>
                <a:gd name="connsiteY9" fmla="*/ 20296 h 169333"/>
                <a:gd name="connsiteX10" fmla="*/ 152386 w 206507"/>
                <a:gd name="connsiteY10" fmla="*/ 30803 h 169333"/>
                <a:gd name="connsiteX11" fmla="*/ 172120 w 206507"/>
                <a:gd name="connsiteY11" fmla="*/ 10268 h 16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507" h="169333">
                  <a:moveTo>
                    <a:pt x="172120" y="10268"/>
                  </a:moveTo>
                  <a:cubicBezTo>
                    <a:pt x="183592" y="17990"/>
                    <a:pt x="195148" y="22237"/>
                    <a:pt x="206507" y="25824"/>
                  </a:cubicBezTo>
                  <a:cubicBezTo>
                    <a:pt x="168573" y="41563"/>
                    <a:pt x="151626" y="99569"/>
                    <a:pt x="145615" y="153622"/>
                  </a:cubicBezTo>
                  <a:cubicBezTo>
                    <a:pt x="144376" y="164804"/>
                    <a:pt x="139028" y="169629"/>
                    <a:pt x="130582" y="169319"/>
                  </a:cubicBezTo>
                  <a:cubicBezTo>
                    <a:pt x="87053" y="167730"/>
                    <a:pt x="47096" y="170177"/>
                    <a:pt x="11609" y="168307"/>
                  </a:cubicBezTo>
                  <a:cubicBezTo>
                    <a:pt x="1047" y="167758"/>
                    <a:pt x="-1680" y="158320"/>
                    <a:pt x="916" y="145268"/>
                  </a:cubicBezTo>
                  <a:cubicBezTo>
                    <a:pt x="6595" y="116743"/>
                    <a:pt x="9988" y="87768"/>
                    <a:pt x="16624" y="59455"/>
                  </a:cubicBezTo>
                  <a:cubicBezTo>
                    <a:pt x="20764" y="41774"/>
                    <a:pt x="27670" y="24882"/>
                    <a:pt x="33190" y="7581"/>
                  </a:cubicBezTo>
                  <a:cubicBezTo>
                    <a:pt x="40063" y="5415"/>
                    <a:pt x="47035" y="3080"/>
                    <a:pt x="54486" y="0"/>
                  </a:cubicBezTo>
                  <a:cubicBezTo>
                    <a:pt x="66709" y="10549"/>
                    <a:pt x="97769" y="9747"/>
                    <a:pt x="110003" y="20296"/>
                  </a:cubicBezTo>
                  <a:cubicBezTo>
                    <a:pt x="130399" y="20015"/>
                    <a:pt x="131976" y="31085"/>
                    <a:pt x="152386" y="30803"/>
                  </a:cubicBezTo>
                  <a:cubicBezTo>
                    <a:pt x="158959" y="23953"/>
                    <a:pt x="165532" y="17104"/>
                    <a:pt x="172120" y="10268"/>
                  </a:cubicBezTo>
                </a:path>
              </a:pathLst>
            </a:custGeom>
            <a:solidFill>
              <a:srgbClr val="E8B30F"/>
            </a:solidFill>
            <a:ln w="140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8ABC29E-E846-4769-9B32-05670938207C}"/>
                </a:ext>
              </a:extLst>
            </p:cNvPr>
            <p:cNvSpPr/>
            <p:nvPr/>
          </p:nvSpPr>
          <p:spPr>
            <a:xfrm>
              <a:off x="6849972" y="4548608"/>
              <a:ext cx="142541" cy="62208"/>
            </a:xfrm>
            <a:custGeom>
              <a:avLst/>
              <a:gdLst>
                <a:gd name="connsiteX0" fmla="*/ 121048 w 142541"/>
                <a:gd name="connsiteY0" fmla="*/ 6118 h 62208"/>
                <a:gd name="connsiteX1" fmla="*/ 142542 w 142541"/>
                <a:gd name="connsiteY1" fmla="*/ 19734 h 62208"/>
                <a:gd name="connsiteX2" fmla="*/ 114826 w 142541"/>
                <a:gd name="connsiteY2" fmla="*/ 54096 h 62208"/>
                <a:gd name="connsiteX3" fmla="*/ 75048 w 142541"/>
                <a:gd name="connsiteY3" fmla="*/ 51789 h 62208"/>
                <a:gd name="connsiteX4" fmla="*/ 66064 w 142541"/>
                <a:gd name="connsiteY4" fmla="*/ 24600 h 62208"/>
                <a:gd name="connsiteX5" fmla="*/ 44252 w 142541"/>
                <a:gd name="connsiteY5" fmla="*/ 49482 h 62208"/>
                <a:gd name="connsiteX6" fmla="*/ 13455 w 142541"/>
                <a:gd name="connsiteY6" fmla="*/ 47429 h 62208"/>
                <a:gd name="connsiteX7" fmla="*/ 0 w 142541"/>
                <a:gd name="connsiteY7" fmla="*/ 12068 h 62208"/>
                <a:gd name="connsiteX8" fmla="*/ 31423 w 142541"/>
                <a:gd name="connsiteY8" fmla="*/ 0 h 62208"/>
                <a:gd name="connsiteX9" fmla="*/ 121048 w 142541"/>
                <a:gd name="connsiteY9" fmla="*/ 6118 h 6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41" h="62208">
                  <a:moveTo>
                    <a:pt x="121048" y="6118"/>
                  </a:moveTo>
                  <a:cubicBezTo>
                    <a:pt x="128213" y="10662"/>
                    <a:pt x="135377" y="15191"/>
                    <a:pt x="142542" y="19734"/>
                  </a:cubicBezTo>
                  <a:cubicBezTo>
                    <a:pt x="133308" y="31183"/>
                    <a:pt x="129198" y="43153"/>
                    <a:pt x="114826" y="54096"/>
                  </a:cubicBezTo>
                  <a:cubicBezTo>
                    <a:pt x="97063" y="66079"/>
                    <a:pt x="82804" y="64349"/>
                    <a:pt x="75048" y="51789"/>
                  </a:cubicBezTo>
                  <a:cubicBezTo>
                    <a:pt x="70037" y="43659"/>
                    <a:pt x="69052" y="33658"/>
                    <a:pt x="66064" y="24600"/>
                  </a:cubicBezTo>
                  <a:cubicBezTo>
                    <a:pt x="58789" y="32899"/>
                    <a:pt x="52345" y="41985"/>
                    <a:pt x="44252" y="49482"/>
                  </a:cubicBezTo>
                  <a:cubicBezTo>
                    <a:pt x="35102" y="57949"/>
                    <a:pt x="24027" y="54883"/>
                    <a:pt x="13455" y="47429"/>
                  </a:cubicBezTo>
                  <a:cubicBezTo>
                    <a:pt x="1996" y="35726"/>
                    <a:pt x="4508" y="23517"/>
                    <a:pt x="0" y="12068"/>
                  </a:cubicBezTo>
                  <a:cubicBezTo>
                    <a:pt x="10502" y="7708"/>
                    <a:pt x="20921" y="4360"/>
                    <a:pt x="31423" y="0"/>
                  </a:cubicBezTo>
                  <a:cubicBezTo>
                    <a:pt x="56958" y="25697"/>
                    <a:pt x="87984" y="21478"/>
                    <a:pt x="121048" y="6118"/>
                  </a:cubicBezTo>
                </a:path>
              </a:pathLst>
            </a:custGeom>
            <a:solidFill>
              <a:srgbClr val="FFFFFF"/>
            </a:solidFill>
            <a:ln w="140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56ED292-7F4C-438E-BE16-7D57DABDEFF0}"/>
                </a:ext>
              </a:extLst>
            </p:cNvPr>
            <p:cNvSpPr/>
            <p:nvPr/>
          </p:nvSpPr>
          <p:spPr>
            <a:xfrm>
              <a:off x="6809789" y="4761786"/>
              <a:ext cx="143500" cy="82959"/>
            </a:xfrm>
            <a:custGeom>
              <a:avLst/>
              <a:gdLst>
                <a:gd name="connsiteX0" fmla="*/ 133107 w 143500"/>
                <a:gd name="connsiteY0" fmla="*/ 3991 h 82959"/>
                <a:gd name="connsiteX1" fmla="*/ 139371 w 143500"/>
                <a:gd name="connsiteY1" fmla="*/ 16510 h 82959"/>
                <a:gd name="connsiteX2" fmla="*/ 67680 w 143500"/>
                <a:gd name="connsiteY2" fmla="*/ 80268 h 82959"/>
                <a:gd name="connsiteX3" fmla="*/ 53291 w 143500"/>
                <a:gd name="connsiteY3" fmla="*/ 79340 h 82959"/>
                <a:gd name="connsiteX4" fmla="*/ 3410 w 143500"/>
                <a:gd name="connsiteY4" fmla="*/ 12346 h 82959"/>
                <a:gd name="connsiteX5" fmla="*/ 5498 w 143500"/>
                <a:gd name="connsiteY5" fmla="*/ 53 h 82959"/>
                <a:gd name="connsiteX6" fmla="*/ 133107 w 143500"/>
                <a:gd name="connsiteY6" fmla="*/ 3991 h 8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500" h="82959">
                  <a:moveTo>
                    <a:pt x="133107" y="3991"/>
                  </a:moveTo>
                  <a:cubicBezTo>
                    <a:pt x="144424" y="3541"/>
                    <a:pt x="146479" y="9575"/>
                    <a:pt x="139371" y="16510"/>
                  </a:cubicBezTo>
                  <a:cubicBezTo>
                    <a:pt x="116483" y="38846"/>
                    <a:pt x="92115" y="59634"/>
                    <a:pt x="67680" y="80268"/>
                  </a:cubicBezTo>
                  <a:cubicBezTo>
                    <a:pt x="63364" y="83911"/>
                    <a:pt x="57178" y="84094"/>
                    <a:pt x="53291" y="79340"/>
                  </a:cubicBezTo>
                  <a:cubicBezTo>
                    <a:pt x="35646" y="57792"/>
                    <a:pt x="19349" y="35160"/>
                    <a:pt x="3410" y="12346"/>
                  </a:cubicBezTo>
                  <a:cubicBezTo>
                    <a:pt x="-1016" y="6003"/>
                    <a:pt x="-1924" y="-664"/>
                    <a:pt x="5498" y="53"/>
                  </a:cubicBezTo>
                  <a:cubicBezTo>
                    <a:pt x="47485" y="4090"/>
                    <a:pt x="89938" y="5735"/>
                    <a:pt x="133107" y="3991"/>
                  </a:cubicBezTo>
                </a:path>
              </a:pathLst>
            </a:custGeom>
            <a:solidFill>
              <a:srgbClr val="C37EC5"/>
            </a:solidFill>
            <a:ln w="140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C20443D-FA91-4AA3-8828-A30F56443EBF}"/>
                </a:ext>
              </a:extLst>
            </p:cNvPr>
            <p:cNvSpPr/>
            <p:nvPr/>
          </p:nvSpPr>
          <p:spPr>
            <a:xfrm>
              <a:off x="7003374" y="5222148"/>
              <a:ext cx="53443" cy="41208"/>
            </a:xfrm>
            <a:custGeom>
              <a:avLst/>
              <a:gdLst>
                <a:gd name="connsiteX0" fmla="*/ 752 w 53443"/>
                <a:gd name="connsiteY0" fmla="*/ 11895 h 41208"/>
                <a:gd name="connsiteX1" fmla="*/ 20458 w 53443"/>
                <a:gd name="connsiteY1" fmla="*/ 39280 h 41208"/>
                <a:gd name="connsiteX2" fmla="*/ 52692 w 53443"/>
                <a:gd name="connsiteY2" fmla="*/ 29308 h 41208"/>
                <a:gd name="connsiteX3" fmla="*/ 32986 w 53443"/>
                <a:gd name="connsiteY3" fmla="*/ 1937 h 41208"/>
                <a:gd name="connsiteX4" fmla="*/ 752 w 53443"/>
                <a:gd name="connsiteY4" fmla="*/ 11895 h 4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43" h="41208">
                  <a:moveTo>
                    <a:pt x="752" y="11895"/>
                  </a:moveTo>
                  <a:cubicBezTo>
                    <a:pt x="-2711" y="22205"/>
                    <a:pt x="6115" y="34470"/>
                    <a:pt x="20458" y="39280"/>
                  </a:cubicBezTo>
                  <a:cubicBezTo>
                    <a:pt x="34801" y="44077"/>
                    <a:pt x="49229" y="39618"/>
                    <a:pt x="52692" y="29308"/>
                  </a:cubicBezTo>
                  <a:cubicBezTo>
                    <a:pt x="56154" y="18998"/>
                    <a:pt x="47329" y="6747"/>
                    <a:pt x="32986" y="1937"/>
                  </a:cubicBezTo>
                  <a:cubicBezTo>
                    <a:pt x="18642" y="-2874"/>
                    <a:pt x="4215" y="1585"/>
                    <a:pt x="752" y="11895"/>
                  </a:cubicBezTo>
                </a:path>
              </a:pathLst>
            </a:custGeom>
            <a:solidFill>
              <a:srgbClr val="C37EC5"/>
            </a:solidFill>
            <a:ln w="140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6FBFF7E-CDC1-441D-A276-834E61B9433B}"/>
                </a:ext>
              </a:extLst>
            </p:cNvPr>
            <p:cNvSpPr/>
            <p:nvPr/>
          </p:nvSpPr>
          <p:spPr>
            <a:xfrm>
              <a:off x="6761504" y="5169300"/>
              <a:ext cx="39412" cy="54742"/>
            </a:xfrm>
            <a:custGeom>
              <a:avLst/>
              <a:gdLst>
                <a:gd name="connsiteX0" fmla="*/ 19710 w 39412"/>
                <a:gd name="connsiteY0" fmla="*/ 54743 h 54742"/>
                <a:gd name="connsiteX1" fmla="*/ 39412 w 39412"/>
                <a:gd name="connsiteY1" fmla="*/ 27371 h 54742"/>
                <a:gd name="connsiteX2" fmla="*/ 19710 w 39412"/>
                <a:gd name="connsiteY2" fmla="*/ 0 h 54742"/>
                <a:gd name="connsiteX3" fmla="*/ 0 w 39412"/>
                <a:gd name="connsiteY3" fmla="*/ 27371 h 54742"/>
                <a:gd name="connsiteX4" fmla="*/ 19710 w 39412"/>
                <a:gd name="connsiteY4" fmla="*/ 54743 h 54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2" h="54742">
                  <a:moveTo>
                    <a:pt x="19710" y="54743"/>
                  </a:moveTo>
                  <a:cubicBezTo>
                    <a:pt x="30564" y="54743"/>
                    <a:pt x="39412" y="42449"/>
                    <a:pt x="39412" y="27371"/>
                  </a:cubicBezTo>
                  <a:cubicBezTo>
                    <a:pt x="39412" y="12293"/>
                    <a:pt x="30564" y="0"/>
                    <a:pt x="19710" y="0"/>
                  </a:cubicBezTo>
                  <a:cubicBezTo>
                    <a:pt x="8858" y="0"/>
                    <a:pt x="0" y="12293"/>
                    <a:pt x="0" y="27371"/>
                  </a:cubicBezTo>
                  <a:cubicBezTo>
                    <a:pt x="0" y="42449"/>
                    <a:pt x="8858" y="54743"/>
                    <a:pt x="19710" y="54743"/>
                  </a:cubicBezTo>
                </a:path>
              </a:pathLst>
            </a:custGeom>
            <a:solidFill>
              <a:srgbClr val="C37EC5"/>
            </a:solidFill>
            <a:ln w="140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FF609BB-FC57-4B19-B208-F9EBA5FB886C}"/>
                </a:ext>
              </a:extLst>
            </p:cNvPr>
            <p:cNvSpPr/>
            <p:nvPr/>
          </p:nvSpPr>
          <p:spPr>
            <a:xfrm>
              <a:off x="7462970" y="3506181"/>
              <a:ext cx="239528" cy="163567"/>
            </a:xfrm>
            <a:custGeom>
              <a:avLst/>
              <a:gdLst>
                <a:gd name="connsiteX0" fmla="*/ 0 w 239528"/>
                <a:gd name="connsiteY0" fmla="*/ 63321 h 163567"/>
                <a:gd name="connsiteX1" fmla="*/ 167207 w 239528"/>
                <a:gd name="connsiteY1" fmla="*/ 161005 h 163567"/>
                <a:gd name="connsiteX2" fmla="*/ 177609 w 239528"/>
                <a:gd name="connsiteY2" fmla="*/ 159994 h 163567"/>
                <a:gd name="connsiteX3" fmla="*/ 239528 w 239528"/>
                <a:gd name="connsiteY3" fmla="*/ 0 h 163567"/>
                <a:gd name="connsiteX4" fmla="*/ 170712 w 239528"/>
                <a:gd name="connsiteY4" fmla="*/ 20197 h 163567"/>
                <a:gd name="connsiteX5" fmla="*/ 33669 w 239528"/>
                <a:gd name="connsiteY5" fmla="*/ 55118 h 163567"/>
                <a:gd name="connsiteX6" fmla="*/ 0 w 239528"/>
                <a:gd name="connsiteY6" fmla="*/ 63321 h 16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28" h="163567">
                  <a:moveTo>
                    <a:pt x="0" y="63321"/>
                  </a:moveTo>
                  <a:cubicBezTo>
                    <a:pt x="55754" y="95853"/>
                    <a:pt x="111593" y="128258"/>
                    <a:pt x="167207" y="161005"/>
                  </a:cubicBezTo>
                  <a:cubicBezTo>
                    <a:pt x="172316" y="164000"/>
                    <a:pt x="175666" y="165180"/>
                    <a:pt x="177609" y="159994"/>
                  </a:cubicBezTo>
                  <a:cubicBezTo>
                    <a:pt x="197653" y="106447"/>
                    <a:pt x="218879" y="53316"/>
                    <a:pt x="239528" y="0"/>
                  </a:cubicBezTo>
                  <a:lnTo>
                    <a:pt x="170712" y="20197"/>
                  </a:lnTo>
                  <a:cubicBezTo>
                    <a:pt x="125036" y="31840"/>
                    <a:pt x="79360" y="43471"/>
                    <a:pt x="33669" y="55118"/>
                  </a:cubicBezTo>
                  <a:lnTo>
                    <a:pt x="0" y="63321"/>
                  </a:lnTo>
                </a:path>
              </a:pathLst>
            </a:custGeom>
            <a:solidFill>
              <a:srgbClr val="E3B5DF"/>
            </a:solidFill>
            <a:ln w="140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7B1BFBB-528E-4C7D-842B-DB8E0C09EA64}"/>
                </a:ext>
              </a:extLst>
            </p:cNvPr>
            <p:cNvSpPr/>
            <p:nvPr/>
          </p:nvSpPr>
          <p:spPr>
            <a:xfrm>
              <a:off x="7183762" y="3578728"/>
              <a:ext cx="235938" cy="184927"/>
            </a:xfrm>
            <a:custGeom>
              <a:avLst/>
              <a:gdLst>
                <a:gd name="connsiteX0" fmla="*/ 0 w 235938"/>
                <a:gd name="connsiteY0" fmla="*/ 44389 h 184927"/>
                <a:gd name="connsiteX1" fmla="*/ 66790 w 235938"/>
                <a:gd name="connsiteY1" fmla="*/ 103986 h 184927"/>
                <a:gd name="connsiteX2" fmla="*/ 160873 w 235938"/>
                <a:gd name="connsiteY2" fmla="*/ 183597 h 184927"/>
                <a:gd name="connsiteX3" fmla="*/ 166109 w 235938"/>
                <a:gd name="connsiteY3" fmla="*/ 181625 h 184927"/>
                <a:gd name="connsiteX4" fmla="*/ 225776 w 235938"/>
                <a:gd name="connsiteY4" fmla="*/ 29295 h 184927"/>
                <a:gd name="connsiteX5" fmla="*/ 235939 w 235938"/>
                <a:gd name="connsiteY5" fmla="*/ 0 h 184927"/>
                <a:gd name="connsiteX6" fmla="*/ 151005 w 235938"/>
                <a:gd name="connsiteY6" fmla="*/ 18412 h 184927"/>
                <a:gd name="connsiteX7" fmla="*/ 26237 w 235938"/>
                <a:gd name="connsiteY7" fmla="*/ 39861 h 184927"/>
                <a:gd name="connsiteX8" fmla="*/ 0 w 235938"/>
                <a:gd name="connsiteY8" fmla="*/ 44389 h 18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938" h="184927">
                  <a:moveTo>
                    <a:pt x="0" y="44389"/>
                  </a:moveTo>
                  <a:cubicBezTo>
                    <a:pt x="22352" y="63069"/>
                    <a:pt x="44860" y="79738"/>
                    <a:pt x="66790" y="103986"/>
                  </a:cubicBezTo>
                  <a:cubicBezTo>
                    <a:pt x="93745" y="133830"/>
                    <a:pt x="126401" y="163176"/>
                    <a:pt x="160873" y="183597"/>
                  </a:cubicBezTo>
                  <a:cubicBezTo>
                    <a:pt x="164800" y="185917"/>
                    <a:pt x="164997" y="185168"/>
                    <a:pt x="166109" y="181625"/>
                  </a:cubicBezTo>
                  <a:cubicBezTo>
                    <a:pt x="181550" y="132243"/>
                    <a:pt x="201228" y="82662"/>
                    <a:pt x="225776" y="29295"/>
                  </a:cubicBezTo>
                  <a:lnTo>
                    <a:pt x="235939" y="0"/>
                  </a:lnTo>
                  <a:lnTo>
                    <a:pt x="151005" y="18412"/>
                  </a:lnTo>
                  <a:cubicBezTo>
                    <a:pt x="109411" y="25560"/>
                    <a:pt x="67817" y="32702"/>
                    <a:pt x="26237" y="39861"/>
                  </a:cubicBezTo>
                  <a:lnTo>
                    <a:pt x="0" y="44389"/>
                  </a:lnTo>
                </a:path>
              </a:pathLst>
            </a:custGeom>
            <a:solidFill>
              <a:srgbClr val="F46F78"/>
            </a:solidFill>
            <a:ln w="140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3ED983A-DA8B-47E6-B69B-3ADE9C40A9F2}"/>
                </a:ext>
              </a:extLst>
            </p:cNvPr>
            <p:cNvSpPr/>
            <p:nvPr/>
          </p:nvSpPr>
          <p:spPr>
            <a:xfrm>
              <a:off x="6900122" y="3626633"/>
              <a:ext cx="246591" cy="175529"/>
            </a:xfrm>
            <a:custGeom>
              <a:avLst/>
              <a:gdLst>
                <a:gd name="connsiteX0" fmla="*/ 0 w 246591"/>
                <a:gd name="connsiteY0" fmla="*/ 20465 h 175529"/>
                <a:gd name="connsiteX1" fmla="*/ 143247 w 246591"/>
                <a:gd name="connsiteY1" fmla="*/ 171388 h 175529"/>
                <a:gd name="connsiteX2" fmla="*/ 154395 w 246591"/>
                <a:gd name="connsiteY2" fmla="*/ 170405 h 175529"/>
                <a:gd name="connsiteX3" fmla="*/ 246592 w 246591"/>
                <a:gd name="connsiteY3" fmla="*/ 0 h 175529"/>
                <a:gd name="connsiteX4" fmla="*/ 170681 w 246591"/>
                <a:gd name="connsiteY4" fmla="*/ 8500 h 175529"/>
                <a:gd name="connsiteX5" fmla="*/ 70123 w 246591"/>
                <a:gd name="connsiteY5" fmla="*/ 17075 h 175529"/>
                <a:gd name="connsiteX6" fmla="*/ 0 w 246591"/>
                <a:gd name="connsiteY6" fmla="*/ 20465 h 17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591" h="175529">
                  <a:moveTo>
                    <a:pt x="0" y="20465"/>
                  </a:moveTo>
                  <a:cubicBezTo>
                    <a:pt x="47771" y="70749"/>
                    <a:pt x="96037" y="120583"/>
                    <a:pt x="143247" y="171388"/>
                  </a:cubicBezTo>
                  <a:cubicBezTo>
                    <a:pt x="148919" y="177493"/>
                    <a:pt x="151157" y="176581"/>
                    <a:pt x="154395" y="170405"/>
                  </a:cubicBezTo>
                  <a:cubicBezTo>
                    <a:pt x="184405" y="113227"/>
                    <a:pt x="215836" y="56799"/>
                    <a:pt x="246592" y="0"/>
                  </a:cubicBezTo>
                  <a:lnTo>
                    <a:pt x="170681" y="8500"/>
                  </a:lnTo>
                  <a:cubicBezTo>
                    <a:pt x="137166" y="11351"/>
                    <a:pt x="103637" y="14207"/>
                    <a:pt x="70123" y="17075"/>
                  </a:cubicBezTo>
                  <a:lnTo>
                    <a:pt x="0" y="20465"/>
                  </a:lnTo>
                </a:path>
              </a:pathLst>
            </a:custGeom>
            <a:solidFill>
              <a:srgbClr val="FBDB4F"/>
            </a:solidFill>
            <a:ln w="140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5CCA1A4-9FD0-47A8-8727-3A66B30406F6}"/>
                </a:ext>
              </a:extLst>
            </p:cNvPr>
            <p:cNvSpPr/>
            <p:nvPr/>
          </p:nvSpPr>
          <p:spPr>
            <a:xfrm>
              <a:off x="6609875" y="3636413"/>
              <a:ext cx="249516" cy="166738"/>
            </a:xfrm>
            <a:custGeom>
              <a:avLst/>
              <a:gdLst>
                <a:gd name="connsiteX0" fmla="*/ 0 w 249516"/>
                <a:gd name="connsiteY0" fmla="*/ 0 h 166738"/>
                <a:gd name="connsiteX1" fmla="*/ 109368 w 249516"/>
                <a:gd name="connsiteY1" fmla="*/ 162862 h 166738"/>
                <a:gd name="connsiteX2" fmla="*/ 121139 w 249516"/>
                <a:gd name="connsiteY2" fmla="*/ 163955 h 166738"/>
                <a:gd name="connsiteX3" fmla="*/ 249517 w 249516"/>
                <a:gd name="connsiteY3" fmla="*/ 11587 h 166738"/>
                <a:gd name="connsiteX4" fmla="*/ 163554 w 249516"/>
                <a:gd name="connsiteY4" fmla="*/ 11587 h 166738"/>
                <a:gd name="connsiteX5" fmla="*/ 56557 w 249516"/>
                <a:gd name="connsiteY5" fmla="*/ 6367 h 166738"/>
                <a:gd name="connsiteX6" fmla="*/ 0 w 249516"/>
                <a:gd name="connsiteY6" fmla="*/ 0 h 1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516" h="166738">
                  <a:moveTo>
                    <a:pt x="0" y="0"/>
                  </a:moveTo>
                  <a:cubicBezTo>
                    <a:pt x="29465" y="56904"/>
                    <a:pt x="65469" y="111368"/>
                    <a:pt x="109368" y="162862"/>
                  </a:cubicBezTo>
                  <a:cubicBezTo>
                    <a:pt x="113293" y="167460"/>
                    <a:pt x="117560" y="168148"/>
                    <a:pt x="121139" y="163955"/>
                  </a:cubicBezTo>
                  <a:cubicBezTo>
                    <a:pt x="164286" y="113478"/>
                    <a:pt x="206739" y="62393"/>
                    <a:pt x="249517" y="11587"/>
                  </a:cubicBezTo>
                  <a:lnTo>
                    <a:pt x="163554" y="11587"/>
                  </a:lnTo>
                  <a:cubicBezTo>
                    <a:pt x="127886" y="9846"/>
                    <a:pt x="92219" y="8114"/>
                    <a:pt x="56557" y="6367"/>
                  </a:cubicBezTo>
                  <a:lnTo>
                    <a:pt x="0" y="0"/>
                  </a:lnTo>
                </a:path>
              </a:pathLst>
            </a:custGeom>
            <a:solidFill>
              <a:srgbClr val="E3B5DF"/>
            </a:solidFill>
            <a:ln w="140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401D7E1-3868-434E-96A5-C005A3214F33}"/>
                </a:ext>
              </a:extLst>
            </p:cNvPr>
            <p:cNvSpPr/>
            <p:nvPr/>
          </p:nvSpPr>
          <p:spPr>
            <a:xfrm>
              <a:off x="6343176" y="3590441"/>
              <a:ext cx="209636" cy="169178"/>
            </a:xfrm>
            <a:custGeom>
              <a:avLst/>
              <a:gdLst>
                <a:gd name="connsiteX0" fmla="*/ 0 w 209636"/>
                <a:gd name="connsiteY0" fmla="*/ 0 h 169178"/>
                <a:gd name="connsiteX1" fmla="*/ 68020 w 209636"/>
                <a:gd name="connsiteY1" fmla="*/ 163302 h 169178"/>
                <a:gd name="connsiteX2" fmla="*/ 80629 w 209636"/>
                <a:gd name="connsiteY2" fmla="*/ 166620 h 169178"/>
                <a:gd name="connsiteX3" fmla="*/ 209637 w 209636"/>
                <a:gd name="connsiteY3" fmla="*/ 39724 h 169178"/>
                <a:gd name="connsiteX4" fmla="*/ 163527 w 209636"/>
                <a:gd name="connsiteY4" fmla="*/ 33971 h 169178"/>
                <a:gd name="connsiteX5" fmla="*/ 78297 w 209636"/>
                <a:gd name="connsiteY5" fmla="*/ 18654 h 169178"/>
                <a:gd name="connsiteX6" fmla="*/ 0 w 209636"/>
                <a:gd name="connsiteY6" fmla="*/ 0 h 1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636" h="169178">
                  <a:moveTo>
                    <a:pt x="0" y="0"/>
                  </a:moveTo>
                  <a:cubicBezTo>
                    <a:pt x="22587" y="54477"/>
                    <a:pt x="44405" y="109277"/>
                    <a:pt x="68020" y="163302"/>
                  </a:cubicBezTo>
                  <a:cubicBezTo>
                    <a:pt x="71342" y="170895"/>
                    <a:pt x="76984" y="170125"/>
                    <a:pt x="80629" y="166620"/>
                  </a:cubicBezTo>
                  <a:cubicBezTo>
                    <a:pt x="124115" y="124819"/>
                    <a:pt x="166651" y="82046"/>
                    <a:pt x="209637" y="39724"/>
                  </a:cubicBezTo>
                  <a:lnTo>
                    <a:pt x="163527" y="33971"/>
                  </a:lnTo>
                  <a:cubicBezTo>
                    <a:pt x="135112" y="28868"/>
                    <a:pt x="106707" y="23747"/>
                    <a:pt x="78297" y="18654"/>
                  </a:cubicBezTo>
                  <a:lnTo>
                    <a:pt x="0" y="0"/>
                  </a:lnTo>
                </a:path>
              </a:pathLst>
            </a:custGeom>
            <a:solidFill>
              <a:srgbClr val="F46F78"/>
            </a:solidFill>
            <a:ln w="140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AD98C86-F34B-42D5-9CBE-92A38DDC6D50}"/>
                </a:ext>
              </a:extLst>
            </p:cNvPr>
            <p:cNvSpPr/>
            <p:nvPr/>
          </p:nvSpPr>
          <p:spPr>
            <a:xfrm>
              <a:off x="6102699" y="3505083"/>
              <a:ext cx="199581" cy="203491"/>
            </a:xfrm>
            <a:custGeom>
              <a:avLst/>
              <a:gdLst>
                <a:gd name="connsiteX0" fmla="*/ 0 w 199581"/>
                <a:gd name="connsiteY0" fmla="*/ 0 h 203491"/>
                <a:gd name="connsiteX1" fmla="*/ 38275 w 199581"/>
                <a:gd name="connsiteY1" fmla="*/ 196899 h 203491"/>
                <a:gd name="connsiteX2" fmla="*/ 50393 w 199581"/>
                <a:gd name="connsiteY2" fmla="*/ 201217 h 203491"/>
                <a:gd name="connsiteX3" fmla="*/ 199581 w 199581"/>
                <a:gd name="connsiteY3" fmla="*/ 74980 h 203491"/>
                <a:gd name="connsiteX4" fmla="*/ 147395 w 199581"/>
                <a:gd name="connsiteY4" fmla="*/ 59888 h 203491"/>
                <a:gd name="connsiteX5" fmla="*/ 61549 w 199581"/>
                <a:gd name="connsiteY5" fmla="*/ 28031 h 203491"/>
                <a:gd name="connsiteX6" fmla="*/ 0 w 199581"/>
                <a:gd name="connsiteY6" fmla="*/ 0 h 20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81" h="203491">
                  <a:moveTo>
                    <a:pt x="0" y="0"/>
                  </a:moveTo>
                  <a:lnTo>
                    <a:pt x="38275" y="196899"/>
                  </a:lnTo>
                  <a:cubicBezTo>
                    <a:pt x="40848" y="204525"/>
                    <a:pt x="45137" y="204915"/>
                    <a:pt x="50393" y="201217"/>
                  </a:cubicBezTo>
                  <a:lnTo>
                    <a:pt x="199581" y="74980"/>
                  </a:lnTo>
                  <a:lnTo>
                    <a:pt x="147395" y="59888"/>
                  </a:lnTo>
                  <a:cubicBezTo>
                    <a:pt x="118782" y="49273"/>
                    <a:pt x="90168" y="38652"/>
                    <a:pt x="61549" y="28031"/>
                  </a:cubicBezTo>
                  <a:lnTo>
                    <a:pt x="0" y="0"/>
                  </a:lnTo>
                </a:path>
              </a:pathLst>
            </a:custGeom>
            <a:solidFill>
              <a:srgbClr val="FBDB4F"/>
            </a:solidFill>
            <a:ln w="140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D98DD3C7-578F-44CC-9196-289A2F689C90}"/>
                </a:ext>
              </a:extLst>
            </p:cNvPr>
            <p:cNvSpPr/>
            <p:nvPr/>
          </p:nvSpPr>
          <p:spPr>
            <a:xfrm>
              <a:off x="5875138" y="3292434"/>
              <a:ext cx="2084215" cy="926272"/>
            </a:xfrm>
            <a:custGeom>
              <a:avLst/>
              <a:gdLst>
                <a:gd name="connsiteX0" fmla="*/ 172699 w 2084215"/>
                <a:gd name="connsiteY0" fmla="*/ 192672 h 926272"/>
                <a:gd name="connsiteX1" fmla="*/ 169558 w 2084215"/>
                <a:gd name="connsiteY1" fmla="*/ 186649 h 926272"/>
                <a:gd name="connsiteX2" fmla="*/ 163385 w 2084215"/>
                <a:gd name="connsiteY2" fmla="*/ 174760 h 926272"/>
                <a:gd name="connsiteX3" fmla="*/ 43680 w 2084215"/>
                <a:gd name="connsiteY3" fmla="*/ 118547 h 926272"/>
                <a:gd name="connsiteX4" fmla="*/ 21675 w 2084215"/>
                <a:gd name="connsiteY4" fmla="*/ 119587 h 926272"/>
                <a:gd name="connsiteX5" fmla="*/ 7258 w 2084215"/>
                <a:gd name="connsiteY5" fmla="*/ 128663 h 926272"/>
                <a:gd name="connsiteX6" fmla="*/ 16699 w 2084215"/>
                <a:gd name="connsiteY6" fmla="*/ 150794 h 926272"/>
                <a:gd name="connsiteX7" fmla="*/ 85631 w 2084215"/>
                <a:gd name="connsiteY7" fmla="*/ 181452 h 926272"/>
                <a:gd name="connsiteX8" fmla="*/ 129779 w 2084215"/>
                <a:gd name="connsiteY8" fmla="*/ 188381 h 926272"/>
                <a:gd name="connsiteX9" fmla="*/ 172699 w 2084215"/>
                <a:gd name="connsiteY9" fmla="*/ 192672 h 926272"/>
                <a:gd name="connsiteX10" fmla="*/ 184294 w 2084215"/>
                <a:gd name="connsiteY10" fmla="*/ 181715 h 926272"/>
                <a:gd name="connsiteX11" fmla="*/ 183448 w 2084215"/>
                <a:gd name="connsiteY11" fmla="*/ 175523 h 926272"/>
                <a:gd name="connsiteX12" fmla="*/ 180187 w 2084215"/>
                <a:gd name="connsiteY12" fmla="*/ 102345 h 926272"/>
                <a:gd name="connsiteX13" fmla="*/ 167579 w 2084215"/>
                <a:gd name="connsiteY13" fmla="*/ 24447 h 926272"/>
                <a:gd name="connsiteX14" fmla="*/ 155461 w 2084215"/>
                <a:gd name="connsiteY14" fmla="*/ 11546 h 926272"/>
                <a:gd name="connsiteX15" fmla="*/ 141698 w 2084215"/>
                <a:gd name="connsiteY15" fmla="*/ 21651 h 926272"/>
                <a:gd name="connsiteX16" fmla="*/ 133578 w 2084215"/>
                <a:gd name="connsiteY16" fmla="*/ 43397 h 926272"/>
                <a:gd name="connsiteX17" fmla="*/ 141528 w 2084215"/>
                <a:gd name="connsiteY17" fmla="*/ 110295 h 926272"/>
                <a:gd name="connsiteX18" fmla="*/ 168597 w 2084215"/>
                <a:gd name="connsiteY18" fmla="*/ 170375 h 926272"/>
                <a:gd name="connsiteX19" fmla="*/ 174986 w 2084215"/>
                <a:gd name="connsiteY19" fmla="*/ 175232 h 926272"/>
                <a:gd name="connsiteX20" fmla="*/ 177631 w 2084215"/>
                <a:gd name="connsiteY20" fmla="*/ 177249 h 926272"/>
                <a:gd name="connsiteX21" fmla="*/ 1911505 w 2084215"/>
                <a:gd name="connsiteY21" fmla="*/ 187551 h 926272"/>
                <a:gd name="connsiteX22" fmla="*/ 1954450 w 2084215"/>
                <a:gd name="connsiteY22" fmla="*/ 183271 h 926272"/>
                <a:gd name="connsiteX23" fmla="*/ 1998592 w 2084215"/>
                <a:gd name="connsiteY23" fmla="*/ 176348 h 926272"/>
                <a:gd name="connsiteX24" fmla="*/ 2067521 w 2084215"/>
                <a:gd name="connsiteY24" fmla="*/ 145738 h 926272"/>
                <a:gd name="connsiteX25" fmla="*/ 2076966 w 2084215"/>
                <a:gd name="connsiteY25" fmla="*/ 123635 h 926272"/>
                <a:gd name="connsiteX26" fmla="*/ 2062553 w 2084215"/>
                <a:gd name="connsiteY26" fmla="*/ 114575 h 926272"/>
                <a:gd name="connsiteX27" fmla="*/ 2040538 w 2084215"/>
                <a:gd name="connsiteY27" fmla="*/ 113537 h 926272"/>
                <a:gd name="connsiteX28" fmla="*/ 1920837 w 2084215"/>
                <a:gd name="connsiteY28" fmla="*/ 169672 h 926272"/>
                <a:gd name="connsiteX29" fmla="*/ 1914658 w 2084215"/>
                <a:gd name="connsiteY29" fmla="*/ 181529 h 926272"/>
                <a:gd name="connsiteX30" fmla="*/ 1899935 w 2084215"/>
                <a:gd name="connsiteY30" fmla="*/ 176622 h 926272"/>
                <a:gd name="connsiteX31" fmla="*/ 1906593 w 2084215"/>
                <a:gd name="connsiteY31" fmla="*/ 172160 h 926272"/>
                <a:gd name="connsiteX32" fmla="*/ 1909239 w 2084215"/>
                <a:gd name="connsiteY32" fmla="*/ 170145 h 926272"/>
                <a:gd name="connsiteX33" fmla="*/ 1915629 w 2084215"/>
                <a:gd name="connsiteY33" fmla="*/ 165282 h 926272"/>
                <a:gd name="connsiteX34" fmla="*/ 1942697 w 2084215"/>
                <a:gd name="connsiteY34" fmla="*/ 105295 h 926272"/>
                <a:gd name="connsiteX35" fmla="*/ 1950636 w 2084215"/>
                <a:gd name="connsiteY35" fmla="*/ 38490 h 926272"/>
                <a:gd name="connsiteX36" fmla="*/ 1942528 w 2084215"/>
                <a:gd name="connsiteY36" fmla="*/ 16777 h 926272"/>
                <a:gd name="connsiteX37" fmla="*/ 1928762 w 2084215"/>
                <a:gd name="connsiteY37" fmla="*/ 6689 h 926272"/>
                <a:gd name="connsiteX38" fmla="*/ 1916629 w 2084215"/>
                <a:gd name="connsiteY38" fmla="*/ 19573 h 926272"/>
                <a:gd name="connsiteX39" fmla="*/ 1904045 w 2084215"/>
                <a:gd name="connsiteY39" fmla="*/ 97351 h 926272"/>
                <a:gd name="connsiteX40" fmla="*/ 1900779 w 2084215"/>
                <a:gd name="connsiteY40" fmla="*/ 170436 h 926272"/>
                <a:gd name="connsiteX41" fmla="*/ 1899935 w 2084215"/>
                <a:gd name="connsiteY41" fmla="*/ 176622 h 926272"/>
                <a:gd name="connsiteX42" fmla="*/ 194890 w 2084215"/>
                <a:gd name="connsiteY42" fmla="*/ 201308 h 926272"/>
                <a:gd name="connsiteX43" fmla="*/ 163901 w 2084215"/>
                <a:gd name="connsiteY43" fmla="*/ 392059 h 926272"/>
                <a:gd name="connsiteX44" fmla="*/ 99296 w 2084215"/>
                <a:gd name="connsiteY44" fmla="*/ 481161 h 926272"/>
                <a:gd name="connsiteX45" fmla="*/ 82218 w 2084215"/>
                <a:gd name="connsiteY45" fmla="*/ 526263 h 926272"/>
                <a:gd name="connsiteX46" fmla="*/ 79034 w 2084215"/>
                <a:gd name="connsiteY46" fmla="*/ 570190 h 926272"/>
                <a:gd name="connsiteX47" fmla="*/ 90361 w 2084215"/>
                <a:gd name="connsiteY47" fmla="*/ 608260 h 926272"/>
                <a:gd name="connsiteX48" fmla="*/ 128558 w 2084215"/>
                <a:gd name="connsiteY48" fmla="*/ 675461 h 926272"/>
                <a:gd name="connsiteX49" fmla="*/ 160481 w 2084215"/>
                <a:gd name="connsiteY49" fmla="*/ 732376 h 926272"/>
                <a:gd name="connsiteX50" fmla="*/ 182277 w 2084215"/>
                <a:gd name="connsiteY50" fmla="*/ 809648 h 926272"/>
                <a:gd name="connsiteX51" fmla="*/ 183634 w 2084215"/>
                <a:gd name="connsiteY51" fmla="*/ 860025 h 926272"/>
                <a:gd name="connsiteX52" fmla="*/ 177086 w 2084215"/>
                <a:gd name="connsiteY52" fmla="*/ 922748 h 926272"/>
                <a:gd name="connsiteX53" fmla="*/ 170515 w 2084215"/>
                <a:gd name="connsiteY53" fmla="*/ 921727 h 926272"/>
                <a:gd name="connsiteX54" fmla="*/ 176987 w 2084215"/>
                <a:gd name="connsiteY54" fmla="*/ 859734 h 926272"/>
                <a:gd name="connsiteX55" fmla="*/ 175673 w 2084215"/>
                <a:gd name="connsiteY55" fmla="*/ 810368 h 926272"/>
                <a:gd name="connsiteX56" fmla="*/ 154460 w 2084215"/>
                <a:gd name="connsiteY56" fmla="*/ 735206 h 926272"/>
                <a:gd name="connsiteX57" fmla="*/ 122877 w 2084215"/>
                <a:gd name="connsiteY57" fmla="*/ 678917 h 926272"/>
                <a:gd name="connsiteX58" fmla="*/ 84433 w 2084215"/>
                <a:gd name="connsiteY58" fmla="*/ 611271 h 926272"/>
                <a:gd name="connsiteX59" fmla="*/ 72420 w 2084215"/>
                <a:gd name="connsiteY59" fmla="*/ 570910 h 926272"/>
                <a:gd name="connsiteX60" fmla="*/ 75751 w 2084215"/>
                <a:gd name="connsiteY60" fmla="*/ 524735 h 926272"/>
                <a:gd name="connsiteX61" fmla="*/ 93373 w 2084215"/>
                <a:gd name="connsiteY61" fmla="*/ 478149 h 926272"/>
                <a:gd name="connsiteX62" fmla="*/ 159001 w 2084215"/>
                <a:gd name="connsiteY62" fmla="*/ 387565 h 926272"/>
                <a:gd name="connsiteX63" fmla="*/ 187461 w 2084215"/>
                <a:gd name="connsiteY63" fmla="*/ 201473 h 926272"/>
                <a:gd name="connsiteX64" fmla="*/ 179335 w 2084215"/>
                <a:gd name="connsiteY64" fmla="*/ 199945 h 926272"/>
                <a:gd name="connsiteX65" fmla="*/ 176025 w 2084215"/>
                <a:gd name="connsiteY65" fmla="*/ 199644 h 926272"/>
                <a:gd name="connsiteX66" fmla="*/ 129003 w 2084215"/>
                <a:gd name="connsiteY66" fmla="*/ 194979 h 926272"/>
                <a:gd name="connsiteX67" fmla="*/ 84240 w 2084215"/>
                <a:gd name="connsiteY67" fmla="*/ 187952 h 926272"/>
                <a:gd name="connsiteX68" fmla="*/ 12200 w 2084215"/>
                <a:gd name="connsiteY68" fmla="*/ 155684 h 926272"/>
                <a:gd name="connsiteX69" fmla="*/ 957 w 2084215"/>
                <a:gd name="connsiteY69" fmla="*/ 126525 h 926272"/>
                <a:gd name="connsiteX70" fmla="*/ 20668 w 2084215"/>
                <a:gd name="connsiteY70" fmla="*/ 113015 h 926272"/>
                <a:gd name="connsiteX71" fmla="*/ 44053 w 2084215"/>
                <a:gd name="connsiteY71" fmla="*/ 111915 h 926272"/>
                <a:gd name="connsiteX72" fmla="*/ 156638 w 2084215"/>
                <a:gd name="connsiteY72" fmla="*/ 161524 h 926272"/>
                <a:gd name="connsiteX73" fmla="*/ 135248 w 2084215"/>
                <a:gd name="connsiteY73" fmla="*/ 112482 h 926272"/>
                <a:gd name="connsiteX74" fmla="*/ 127068 w 2084215"/>
                <a:gd name="connsiteY74" fmla="*/ 42055 h 926272"/>
                <a:gd name="connsiteX75" fmla="*/ 135903 w 2084215"/>
                <a:gd name="connsiteY75" fmla="*/ 18409 h 926272"/>
                <a:gd name="connsiteX76" fmla="*/ 156154 w 2084215"/>
                <a:gd name="connsiteY76" fmla="*/ 4948 h 926272"/>
                <a:gd name="connsiteX77" fmla="*/ 173881 w 2084215"/>
                <a:gd name="connsiteY77" fmla="*/ 22320 h 926272"/>
                <a:gd name="connsiteX78" fmla="*/ 186835 w 2084215"/>
                <a:gd name="connsiteY78" fmla="*/ 102103 h 926272"/>
                <a:gd name="connsiteX79" fmla="*/ 190046 w 2084215"/>
                <a:gd name="connsiteY79" fmla="*/ 174716 h 926272"/>
                <a:gd name="connsiteX80" fmla="*/ 191305 w 2084215"/>
                <a:gd name="connsiteY80" fmla="*/ 183501 h 926272"/>
                <a:gd name="connsiteX81" fmla="*/ 191849 w 2084215"/>
                <a:gd name="connsiteY81" fmla="*/ 186787 h 926272"/>
                <a:gd name="connsiteX82" fmla="*/ 203677 w 2084215"/>
                <a:gd name="connsiteY82" fmla="*/ 198177 h 926272"/>
                <a:gd name="connsiteX83" fmla="*/ 387124 w 2084215"/>
                <a:gd name="connsiteY83" fmla="*/ 272883 h 926272"/>
                <a:gd name="connsiteX84" fmla="*/ 517622 w 2084215"/>
                <a:gd name="connsiteY84" fmla="*/ 306810 h 926272"/>
                <a:gd name="connsiteX85" fmla="*/ 809003 w 2084215"/>
                <a:gd name="connsiteY85" fmla="*/ 347737 h 926272"/>
                <a:gd name="connsiteX86" fmla="*/ 1108986 w 2084215"/>
                <a:gd name="connsiteY86" fmla="*/ 347006 h 926272"/>
                <a:gd name="connsiteX87" fmla="*/ 1728336 w 2084215"/>
                <a:gd name="connsiteY87" fmla="*/ 237740 h 926272"/>
                <a:gd name="connsiteX88" fmla="*/ 1880580 w 2084215"/>
                <a:gd name="connsiteY88" fmla="*/ 192154 h 926272"/>
                <a:gd name="connsiteX89" fmla="*/ 1892376 w 2084215"/>
                <a:gd name="connsiteY89" fmla="*/ 181683 h 926272"/>
                <a:gd name="connsiteX90" fmla="*/ 1892925 w 2084215"/>
                <a:gd name="connsiteY90" fmla="*/ 178397 h 926272"/>
                <a:gd name="connsiteX91" fmla="*/ 1894163 w 2084215"/>
                <a:gd name="connsiteY91" fmla="*/ 169623 h 926272"/>
                <a:gd name="connsiteX92" fmla="*/ 1897373 w 2084215"/>
                <a:gd name="connsiteY92" fmla="*/ 97103 h 926272"/>
                <a:gd name="connsiteX93" fmla="*/ 1910351 w 2084215"/>
                <a:gd name="connsiteY93" fmla="*/ 17446 h 926272"/>
                <a:gd name="connsiteX94" fmla="*/ 1928072 w 2084215"/>
                <a:gd name="connsiteY94" fmla="*/ 86 h 926272"/>
                <a:gd name="connsiteX95" fmla="*/ 1948327 w 2084215"/>
                <a:gd name="connsiteY95" fmla="*/ 13535 h 926272"/>
                <a:gd name="connsiteX96" fmla="*/ 1957153 w 2084215"/>
                <a:gd name="connsiteY96" fmla="*/ 37149 h 926272"/>
                <a:gd name="connsiteX97" fmla="*/ 1948975 w 2084215"/>
                <a:gd name="connsiteY97" fmla="*/ 107482 h 926272"/>
                <a:gd name="connsiteX98" fmla="*/ 1927566 w 2084215"/>
                <a:gd name="connsiteY98" fmla="*/ 156453 h 926272"/>
                <a:gd name="connsiteX99" fmla="*/ 2040172 w 2084215"/>
                <a:gd name="connsiteY99" fmla="*/ 106917 h 926272"/>
                <a:gd name="connsiteX100" fmla="*/ 2063538 w 2084215"/>
                <a:gd name="connsiteY100" fmla="*/ 108015 h 926272"/>
                <a:gd name="connsiteX101" fmla="*/ 2083258 w 2084215"/>
                <a:gd name="connsiteY101" fmla="*/ 121498 h 926272"/>
                <a:gd name="connsiteX102" fmla="*/ 2072012 w 2084215"/>
                <a:gd name="connsiteY102" fmla="*/ 150629 h 926272"/>
                <a:gd name="connsiteX103" fmla="*/ 1999972 w 2084215"/>
                <a:gd name="connsiteY103" fmla="*/ 182830 h 926272"/>
                <a:gd name="connsiteX104" fmla="*/ 1955210 w 2084215"/>
                <a:gd name="connsiteY104" fmla="*/ 189859 h 926272"/>
                <a:gd name="connsiteX105" fmla="*/ 1908211 w 2084215"/>
                <a:gd name="connsiteY105" fmla="*/ 194385 h 926272"/>
                <a:gd name="connsiteX106" fmla="*/ 1896768 w 2084215"/>
                <a:gd name="connsiteY106" fmla="*/ 196204 h 926272"/>
                <a:gd name="connsiteX107" fmla="*/ 1925215 w 2084215"/>
                <a:gd name="connsiteY107" fmla="*/ 382170 h 926272"/>
                <a:gd name="connsiteX108" fmla="*/ 1990850 w 2084215"/>
                <a:gd name="connsiteY108" fmla="*/ 472633 h 926272"/>
                <a:gd name="connsiteX109" fmla="*/ 2008473 w 2084215"/>
                <a:gd name="connsiteY109" fmla="*/ 519143 h 926272"/>
                <a:gd name="connsiteX110" fmla="*/ 2011795 w 2084215"/>
                <a:gd name="connsiteY110" fmla="*/ 565251 h 926272"/>
                <a:gd name="connsiteX111" fmla="*/ 1999789 w 2084215"/>
                <a:gd name="connsiteY111" fmla="*/ 605568 h 926272"/>
                <a:gd name="connsiteX112" fmla="*/ 1961333 w 2084215"/>
                <a:gd name="connsiteY112" fmla="*/ 673110 h 926272"/>
                <a:gd name="connsiteX113" fmla="*/ 1929761 w 2084215"/>
                <a:gd name="connsiteY113" fmla="*/ 729322 h 926272"/>
                <a:gd name="connsiteX114" fmla="*/ 1908563 w 2084215"/>
                <a:gd name="connsiteY114" fmla="*/ 804379 h 926272"/>
                <a:gd name="connsiteX115" fmla="*/ 1907240 w 2084215"/>
                <a:gd name="connsiteY115" fmla="*/ 853686 h 926272"/>
                <a:gd name="connsiteX116" fmla="*/ 1913715 w 2084215"/>
                <a:gd name="connsiteY116" fmla="*/ 915578 h 926272"/>
                <a:gd name="connsiteX117" fmla="*/ 1907142 w 2084215"/>
                <a:gd name="connsiteY117" fmla="*/ 916606 h 926272"/>
                <a:gd name="connsiteX118" fmla="*/ 1900582 w 2084215"/>
                <a:gd name="connsiteY118" fmla="*/ 853971 h 926272"/>
                <a:gd name="connsiteX119" fmla="*/ 1901947 w 2084215"/>
                <a:gd name="connsiteY119" fmla="*/ 803676 h 926272"/>
                <a:gd name="connsiteX120" fmla="*/ 1923737 w 2084215"/>
                <a:gd name="connsiteY120" fmla="*/ 726492 h 926272"/>
                <a:gd name="connsiteX121" fmla="*/ 1955647 w 2084215"/>
                <a:gd name="connsiteY121" fmla="*/ 669669 h 926272"/>
                <a:gd name="connsiteX122" fmla="*/ 1993863 w 2084215"/>
                <a:gd name="connsiteY122" fmla="*/ 602558 h 926272"/>
                <a:gd name="connsiteX123" fmla="*/ 2005194 w 2084215"/>
                <a:gd name="connsiteY123" fmla="*/ 564547 h 926272"/>
                <a:gd name="connsiteX124" fmla="*/ 2002012 w 2084215"/>
                <a:gd name="connsiteY124" fmla="*/ 520670 h 926272"/>
                <a:gd name="connsiteX125" fmla="*/ 1984925 w 2084215"/>
                <a:gd name="connsiteY125" fmla="*/ 475644 h 926272"/>
                <a:gd name="connsiteX126" fmla="*/ 1920302 w 2084215"/>
                <a:gd name="connsiteY126" fmla="*/ 386648 h 926272"/>
                <a:gd name="connsiteX127" fmla="*/ 1890377 w 2084215"/>
                <a:gd name="connsiteY127" fmla="*/ 195803 h 926272"/>
                <a:gd name="connsiteX128" fmla="*/ 1883593 w 2084215"/>
                <a:gd name="connsiteY128" fmla="*/ 198111 h 926272"/>
                <a:gd name="connsiteX129" fmla="*/ 1730096 w 2084215"/>
                <a:gd name="connsiteY129" fmla="*/ 244147 h 926272"/>
                <a:gd name="connsiteX130" fmla="*/ 1109436 w 2084215"/>
                <a:gd name="connsiteY130" fmla="*/ 353638 h 926272"/>
                <a:gd name="connsiteX131" fmla="*/ 808563 w 2084215"/>
                <a:gd name="connsiteY131" fmla="*/ 354373 h 926272"/>
                <a:gd name="connsiteX132" fmla="*/ 516192 w 2084215"/>
                <a:gd name="connsiteY132" fmla="*/ 313304 h 926272"/>
                <a:gd name="connsiteX133" fmla="*/ 385206 w 2084215"/>
                <a:gd name="connsiteY133" fmla="*/ 279239 h 926272"/>
                <a:gd name="connsiteX134" fmla="*/ 197882 w 2084215"/>
                <a:gd name="connsiteY134" fmla="*/ 202743 h 926272"/>
                <a:gd name="connsiteX135" fmla="*/ 194890 w 2084215"/>
                <a:gd name="connsiteY135" fmla="*/ 201308 h 92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84215" h="926272">
                  <a:moveTo>
                    <a:pt x="172699" y="192672"/>
                  </a:moveTo>
                  <a:lnTo>
                    <a:pt x="169558" y="186649"/>
                  </a:lnTo>
                  <a:cubicBezTo>
                    <a:pt x="167503" y="182709"/>
                    <a:pt x="165435" y="178732"/>
                    <a:pt x="163385" y="174760"/>
                  </a:cubicBezTo>
                  <a:cubicBezTo>
                    <a:pt x="129009" y="148914"/>
                    <a:pt x="86764" y="120959"/>
                    <a:pt x="43680" y="118547"/>
                  </a:cubicBezTo>
                  <a:cubicBezTo>
                    <a:pt x="36328" y="118135"/>
                    <a:pt x="28960" y="118471"/>
                    <a:pt x="21675" y="119587"/>
                  </a:cubicBezTo>
                  <a:cubicBezTo>
                    <a:pt x="16071" y="120443"/>
                    <a:pt x="9266" y="122734"/>
                    <a:pt x="7258" y="128663"/>
                  </a:cubicBezTo>
                  <a:cubicBezTo>
                    <a:pt x="4591" y="136520"/>
                    <a:pt x="11261" y="145799"/>
                    <a:pt x="16699" y="150794"/>
                  </a:cubicBezTo>
                  <a:cubicBezTo>
                    <a:pt x="35234" y="167804"/>
                    <a:pt x="61471" y="176304"/>
                    <a:pt x="85631" y="181452"/>
                  </a:cubicBezTo>
                  <a:cubicBezTo>
                    <a:pt x="100186" y="184556"/>
                    <a:pt x="114999" y="186666"/>
                    <a:pt x="129779" y="188381"/>
                  </a:cubicBezTo>
                  <a:cubicBezTo>
                    <a:pt x="144057" y="190045"/>
                    <a:pt x="158381" y="191358"/>
                    <a:pt x="172699" y="192672"/>
                  </a:cubicBezTo>
                  <a:close/>
                  <a:moveTo>
                    <a:pt x="184294" y="181715"/>
                  </a:moveTo>
                  <a:cubicBezTo>
                    <a:pt x="183982" y="179666"/>
                    <a:pt x="183706" y="177601"/>
                    <a:pt x="183448" y="175523"/>
                  </a:cubicBezTo>
                  <a:cubicBezTo>
                    <a:pt x="180467" y="151299"/>
                    <a:pt x="181110" y="126707"/>
                    <a:pt x="180187" y="102345"/>
                  </a:cubicBezTo>
                  <a:cubicBezTo>
                    <a:pt x="179171" y="75494"/>
                    <a:pt x="176179" y="50061"/>
                    <a:pt x="167579" y="24447"/>
                  </a:cubicBezTo>
                  <a:cubicBezTo>
                    <a:pt x="165770" y="19068"/>
                    <a:pt x="161746" y="12206"/>
                    <a:pt x="155461" y="11546"/>
                  </a:cubicBezTo>
                  <a:cubicBezTo>
                    <a:pt x="149259" y="10903"/>
                    <a:pt x="144398" y="16854"/>
                    <a:pt x="141698" y="21651"/>
                  </a:cubicBezTo>
                  <a:cubicBezTo>
                    <a:pt x="137878" y="28468"/>
                    <a:pt x="135167" y="35754"/>
                    <a:pt x="133578" y="43397"/>
                  </a:cubicBezTo>
                  <a:cubicBezTo>
                    <a:pt x="128965" y="65665"/>
                    <a:pt x="134138" y="89219"/>
                    <a:pt x="141528" y="110295"/>
                  </a:cubicBezTo>
                  <a:cubicBezTo>
                    <a:pt x="148726" y="130833"/>
                    <a:pt x="158540" y="150854"/>
                    <a:pt x="168597" y="170375"/>
                  </a:cubicBezTo>
                  <a:cubicBezTo>
                    <a:pt x="170752" y="171996"/>
                    <a:pt x="172886" y="173627"/>
                    <a:pt x="174986" y="175232"/>
                  </a:cubicBezTo>
                  <a:lnTo>
                    <a:pt x="177631" y="177249"/>
                  </a:lnTo>
                  <a:close/>
                  <a:moveTo>
                    <a:pt x="1911505" y="187551"/>
                  </a:moveTo>
                  <a:cubicBezTo>
                    <a:pt x="1925848" y="186237"/>
                    <a:pt x="1940163" y="184940"/>
                    <a:pt x="1954450" y="183271"/>
                  </a:cubicBezTo>
                  <a:cubicBezTo>
                    <a:pt x="1969230" y="181562"/>
                    <a:pt x="1984038" y="179452"/>
                    <a:pt x="1998592" y="176348"/>
                  </a:cubicBezTo>
                  <a:cubicBezTo>
                    <a:pt x="2022746" y="171200"/>
                    <a:pt x="2048983" y="162732"/>
                    <a:pt x="2067521" y="145738"/>
                  </a:cubicBezTo>
                  <a:cubicBezTo>
                    <a:pt x="2072969" y="140755"/>
                    <a:pt x="2079612" y="131476"/>
                    <a:pt x="2076966" y="123635"/>
                  </a:cubicBezTo>
                  <a:cubicBezTo>
                    <a:pt x="2074953" y="117723"/>
                    <a:pt x="2068141" y="115427"/>
                    <a:pt x="2062553" y="114575"/>
                  </a:cubicBezTo>
                  <a:cubicBezTo>
                    <a:pt x="2055247" y="113460"/>
                    <a:pt x="2047900" y="113119"/>
                    <a:pt x="2040538" y="113537"/>
                  </a:cubicBezTo>
                  <a:cubicBezTo>
                    <a:pt x="1997466" y="115949"/>
                    <a:pt x="1955210" y="143854"/>
                    <a:pt x="1920837" y="169672"/>
                  </a:cubicBezTo>
                  <a:cubicBezTo>
                    <a:pt x="1918782" y="173644"/>
                    <a:pt x="1916727" y="177601"/>
                    <a:pt x="1914658" y="181529"/>
                  </a:cubicBezTo>
                  <a:close/>
                  <a:moveTo>
                    <a:pt x="1899935" y="176622"/>
                  </a:moveTo>
                  <a:lnTo>
                    <a:pt x="1906593" y="172160"/>
                  </a:lnTo>
                  <a:lnTo>
                    <a:pt x="1909239" y="170145"/>
                  </a:lnTo>
                  <a:cubicBezTo>
                    <a:pt x="1911322" y="168540"/>
                    <a:pt x="1913462" y="166920"/>
                    <a:pt x="1915629" y="165282"/>
                  </a:cubicBezTo>
                  <a:cubicBezTo>
                    <a:pt x="1925693" y="145799"/>
                    <a:pt x="1935490" y="125805"/>
                    <a:pt x="1942697" y="105295"/>
                  </a:cubicBezTo>
                  <a:cubicBezTo>
                    <a:pt x="1950087" y="84252"/>
                    <a:pt x="1955267" y="60731"/>
                    <a:pt x="1950636" y="38490"/>
                  </a:cubicBezTo>
                  <a:cubicBezTo>
                    <a:pt x="1949059" y="30854"/>
                    <a:pt x="1946357" y="23590"/>
                    <a:pt x="1942528" y="16777"/>
                  </a:cubicBezTo>
                  <a:cubicBezTo>
                    <a:pt x="1939826" y="11975"/>
                    <a:pt x="1934969" y="6046"/>
                    <a:pt x="1928762" y="6689"/>
                  </a:cubicBezTo>
                  <a:cubicBezTo>
                    <a:pt x="1922484" y="7343"/>
                    <a:pt x="1918444" y="14206"/>
                    <a:pt x="1916629" y="19573"/>
                  </a:cubicBezTo>
                  <a:cubicBezTo>
                    <a:pt x="1908042" y="45138"/>
                    <a:pt x="1905058" y="70543"/>
                    <a:pt x="1904045" y="97351"/>
                  </a:cubicBezTo>
                  <a:cubicBezTo>
                    <a:pt x="1903102" y="121680"/>
                    <a:pt x="1903749" y="146239"/>
                    <a:pt x="1900779" y="170436"/>
                  </a:cubicBezTo>
                  <a:cubicBezTo>
                    <a:pt x="1900526" y="172496"/>
                    <a:pt x="1900230" y="174561"/>
                    <a:pt x="1899935" y="176622"/>
                  </a:cubicBezTo>
                  <a:close/>
                  <a:moveTo>
                    <a:pt x="194890" y="201308"/>
                  </a:moveTo>
                  <a:cubicBezTo>
                    <a:pt x="217752" y="269092"/>
                    <a:pt x="215250" y="336155"/>
                    <a:pt x="163901" y="392059"/>
                  </a:cubicBezTo>
                  <a:cubicBezTo>
                    <a:pt x="139395" y="418745"/>
                    <a:pt x="115807" y="448810"/>
                    <a:pt x="99296" y="481161"/>
                  </a:cubicBezTo>
                  <a:cubicBezTo>
                    <a:pt x="91993" y="495468"/>
                    <a:pt x="85924" y="510615"/>
                    <a:pt x="82218" y="526263"/>
                  </a:cubicBezTo>
                  <a:cubicBezTo>
                    <a:pt x="78809" y="540664"/>
                    <a:pt x="77439" y="555454"/>
                    <a:pt x="79034" y="570190"/>
                  </a:cubicBezTo>
                  <a:cubicBezTo>
                    <a:pt x="80468" y="583547"/>
                    <a:pt x="84280" y="596293"/>
                    <a:pt x="90361" y="608260"/>
                  </a:cubicBezTo>
                  <a:cubicBezTo>
                    <a:pt x="102083" y="631369"/>
                    <a:pt x="115131" y="653346"/>
                    <a:pt x="128558" y="675461"/>
                  </a:cubicBezTo>
                  <a:cubicBezTo>
                    <a:pt x="139834" y="694047"/>
                    <a:pt x="151244" y="712690"/>
                    <a:pt x="160481" y="732376"/>
                  </a:cubicBezTo>
                  <a:cubicBezTo>
                    <a:pt x="172220" y="757381"/>
                    <a:pt x="179292" y="782155"/>
                    <a:pt x="182277" y="809648"/>
                  </a:cubicBezTo>
                  <a:cubicBezTo>
                    <a:pt x="184097" y="826373"/>
                    <a:pt x="184355" y="843246"/>
                    <a:pt x="183634" y="860025"/>
                  </a:cubicBezTo>
                  <a:cubicBezTo>
                    <a:pt x="182728" y="881008"/>
                    <a:pt x="180302" y="901990"/>
                    <a:pt x="177086" y="922748"/>
                  </a:cubicBezTo>
                  <a:cubicBezTo>
                    <a:pt x="176295" y="927792"/>
                    <a:pt x="169630" y="927397"/>
                    <a:pt x="170515" y="921727"/>
                  </a:cubicBezTo>
                  <a:cubicBezTo>
                    <a:pt x="173699" y="901217"/>
                    <a:pt x="176096" y="880475"/>
                    <a:pt x="176987" y="859734"/>
                  </a:cubicBezTo>
                  <a:cubicBezTo>
                    <a:pt x="177697" y="843290"/>
                    <a:pt x="177449" y="826752"/>
                    <a:pt x="175673" y="810368"/>
                  </a:cubicBezTo>
                  <a:cubicBezTo>
                    <a:pt x="172759" y="783605"/>
                    <a:pt x="165886" y="759551"/>
                    <a:pt x="154460" y="735206"/>
                  </a:cubicBezTo>
                  <a:cubicBezTo>
                    <a:pt x="145322" y="715733"/>
                    <a:pt x="134022" y="697273"/>
                    <a:pt x="122877" y="678917"/>
                  </a:cubicBezTo>
                  <a:cubicBezTo>
                    <a:pt x="109357" y="656649"/>
                    <a:pt x="96227" y="634517"/>
                    <a:pt x="84433" y="611271"/>
                  </a:cubicBezTo>
                  <a:cubicBezTo>
                    <a:pt x="77989" y="598584"/>
                    <a:pt x="73943" y="585057"/>
                    <a:pt x="72420" y="570910"/>
                  </a:cubicBezTo>
                  <a:cubicBezTo>
                    <a:pt x="70747" y="555410"/>
                    <a:pt x="72166" y="539867"/>
                    <a:pt x="75751" y="524735"/>
                  </a:cubicBezTo>
                  <a:cubicBezTo>
                    <a:pt x="79573" y="508565"/>
                    <a:pt x="85830" y="492929"/>
                    <a:pt x="93373" y="478149"/>
                  </a:cubicBezTo>
                  <a:cubicBezTo>
                    <a:pt x="110165" y="445233"/>
                    <a:pt x="134077" y="414696"/>
                    <a:pt x="159001" y="387565"/>
                  </a:cubicBezTo>
                  <a:cubicBezTo>
                    <a:pt x="209549" y="332545"/>
                    <a:pt x="210819" y="268157"/>
                    <a:pt x="187461" y="201473"/>
                  </a:cubicBezTo>
                  <a:lnTo>
                    <a:pt x="179335" y="199945"/>
                  </a:lnTo>
                  <a:lnTo>
                    <a:pt x="176025" y="199644"/>
                  </a:lnTo>
                  <a:cubicBezTo>
                    <a:pt x="160344" y="198204"/>
                    <a:pt x="144651" y="196814"/>
                    <a:pt x="129003" y="194979"/>
                  </a:cubicBezTo>
                  <a:cubicBezTo>
                    <a:pt x="114015" y="193237"/>
                    <a:pt x="99003" y="191099"/>
                    <a:pt x="84240" y="187952"/>
                  </a:cubicBezTo>
                  <a:cubicBezTo>
                    <a:pt x="58817" y="182524"/>
                    <a:pt x="31698" y="173584"/>
                    <a:pt x="12200" y="155684"/>
                  </a:cubicBezTo>
                  <a:cubicBezTo>
                    <a:pt x="4613" y="148717"/>
                    <a:pt x="-2661" y="137195"/>
                    <a:pt x="957" y="126525"/>
                  </a:cubicBezTo>
                  <a:cubicBezTo>
                    <a:pt x="3855" y="118014"/>
                    <a:pt x="12393" y="114284"/>
                    <a:pt x="20668" y="113015"/>
                  </a:cubicBezTo>
                  <a:cubicBezTo>
                    <a:pt x="28410" y="111823"/>
                    <a:pt x="36240" y="111488"/>
                    <a:pt x="44053" y="111915"/>
                  </a:cubicBezTo>
                  <a:cubicBezTo>
                    <a:pt x="84345" y="114163"/>
                    <a:pt x="123318" y="137393"/>
                    <a:pt x="156638" y="161524"/>
                  </a:cubicBezTo>
                  <a:cubicBezTo>
                    <a:pt x="148637" y="145525"/>
                    <a:pt x="141105" y="129185"/>
                    <a:pt x="135248" y="112482"/>
                  </a:cubicBezTo>
                  <a:cubicBezTo>
                    <a:pt x="127436" y="90197"/>
                    <a:pt x="122190" y="65588"/>
                    <a:pt x="127068" y="42055"/>
                  </a:cubicBezTo>
                  <a:cubicBezTo>
                    <a:pt x="128799" y="33737"/>
                    <a:pt x="131741" y="25820"/>
                    <a:pt x="135903" y="18409"/>
                  </a:cubicBezTo>
                  <a:cubicBezTo>
                    <a:pt x="140027" y="11041"/>
                    <a:pt x="146993" y="3980"/>
                    <a:pt x="156154" y="4948"/>
                  </a:cubicBezTo>
                  <a:cubicBezTo>
                    <a:pt x="165297" y="5893"/>
                    <a:pt x="171176" y="14266"/>
                    <a:pt x="173881" y="22320"/>
                  </a:cubicBezTo>
                  <a:cubicBezTo>
                    <a:pt x="182690" y="48566"/>
                    <a:pt x="185785" y="74593"/>
                    <a:pt x="186835" y="102103"/>
                  </a:cubicBezTo>
                  <a:cubicBezTo>
                    <a:pt x="187753" y="126251"/>
                    <a:pt x="187092" y="150706"/>
                    <a:pt x="190046" y="174716"/>
                  </a:cubicBezTo>
                  <a:cubicBezTo>
                    <a:pt x="190409" y="177667"/>
                    <a:pt x="190821" y="180584"/>
                    <a:pt x="191305" y="183501"/>
                  </a:cubicBezTo>
                  <a:lnTo>
                    <a:pt x="191849" y="186787"/>
                  </a:lnTo>
                  <a:cubicBezTo>
                    <a:pt x="194643" y="191924"/>
                    <a:pt x="199498" y="195699"/>
                    <a:pt x="203677" y="198177"/>
                  </a:cubicBezTo>
                  <a:cubicBezTo>
                    <a:pt x="263158" y="226785"/>
                    <a:pt x="323810" y="253840"/>
                    <a:pt x="387124" y="272883"/>
                  </a:cubicBezTo>
                  <a:cubicBezTo>
                    <a:pt x="430176" y="285838"/>
                    <a:pt x="473723" y="297134"/>
                    <a:pt x="517622" y="306810"/>
                  </a:cubicBezTo>
                  <a:cubicBezTo>
                    <a:pt x="613541" y="327963"/>
                    <a:pt x="711006" y="341319"/>
                    <a:pt x="809003" y="347737"/>
                  </a:cubicBezTo>
                  <a:cubicBezTo>
                    <a:pt x="908864" y="354281"/>
                    <a:pt x="1009149" y="353621"/>
                    <a:pt x="1108986" y="347006"/>
                  </a:cubicBezTo>
                  <a:cubicBezTo>
                    <a:pt x="1318406" y="333128"/>
                    <a:pt x="1526165" y="293189"/>
                    <a:pt x="1728336" y="237740"/>
                  </a:cubicBezTo>
                  <a:cubicBezTo>
                    <a:pt x="1779375" y="223731"/>
                    <a:pt x="1831062" y="210857"/>
                    <a:pt x="1880580" y="192154"/>
                  </a:cubicBezTo>
                  <a:cubicBezTo>
                    <a:pt x="1885451" y="189677"/>
                    <a:pt x="1889561" y="186375"/>
                    <a:pt x="1892376" y="181683"/>
                  </a:cubicBezTo>
                  <a:lnTo>
                    <a:pt x="1892925" y="178397"/>
                  </a:lnTo>
                  <a:cubicBezTo>
                    <a:pt x="1893403" y="175497"/>
                    <a:pt x="1893812" y="172557"/>
                    <a:pt x="1894163" y="169623"/>
                  </a:cubicBezTo>
                  <a:cubicBezTo>
                    <a:pt x="1897133" y="145662"/>
                    <a:pt x="1896458" y="121224"/>
                    <a:pt x="1897373" y="97103"/>
                  </a:cubicBezTo>
                  <a:cubicBezTo>
                    <a:pt x="1898428" y="69643"/>
                    <a:pt x="1901539" y="43660"/>
                    <a:pt x="1910351" y="17446"/>
                  </a:cubicBezTo>
                  <a:cubicBezTo>
                    <a:pt x="1913053" y="9409"/>
                    <a:pt x="1918909" y="1046"/>
                    <a:pt x="1928072" y="86"/>
                  </a:cubicBezTo>
                  <a:cubicBezTo>
                    <a:pt x="1937236" y="-860"/>
                    <a:pt x="1944203" y="6184"/>
                    <a:pt x="1948327" y="13535"/>
                  </a:cubicBezTo>
                  <a:cubicBezTo>
                    <a:pt x="1952466" y="20930"/>
                    <a:pt x="1955421" y="28848"/>
                    <a:pt x="1957153" y="37149"/>
                  </a:cubicBezTo>
                  <a:cubicBezTo>
                    <a:pt x="1962023" y="60637"/>
                    <a:pt x="1956787" y="85230"/>
                    <a:pt x="1948975" y="107482"/>
                  </a:cubicBezTo>
                  <a:cubicBezTo>
                    <a:pt x="1943105" y="124158"/>
                    <a:pt x="1935589" y="140464"/>
                    <a:pt x="1927566" y="156453"/>
                  </a:cubicBezTo>
                  <a:cubicBezTo>
                    <a:pt x="1960911" y="132350"/>
                    <a:pt x="1999887" y="109163"/>
                    <a:pt x="2040172" y="106917"/>
                  </a:cubicBezTo>
                  <a:cubicBezTo>
                    <a:pt x="2047984" y="106471"/>
                    <a:pt x="2055796" y="106822"/>
                    <a:pt x="2063538" y="108015"/>
                  </a:cubicBezTo>
                  <a:cubicBezTo>
                    <a:pt x="2071843" y="109268"/>
                    <a:pt x="2080359" y="112998"/>
                    <a:pt x="2083258" y="121498"/>
                  </a:cubicBezTo>
                  <a:cubicBezTo>
                    <a:pt x="2086876" y="132163"/>
                    <a:pt x="2079612" y="143674"/>
                    <a:pt x="2072012" y="150629"/>
                  </a:cubicBezTo>
                  <a:cubicBezTo>
                    <a:pt x="2052531" y="168496"/>
                    <a:pt x="2025393" y="177419"/>
                    <a:pt x="1999972" y="182830"/>
                  </a:cubicBezTo>
                  <a:cubicBezTo>
                    <a:pt x="1985220" y="185980"/>
                    <a:pt x="1970201" y="188116"/>
                    <a:pt x="1955210" y="189859"/>
                  </a:cubicBezTo>
                  <a:cubicBezTo>
                    <a:pt x="1939558" y="191676"/>
                    <a:pt x="1923892" y="192929"/>
                    <a:pt x="1908211" y="194385"/>
                  </a:cubicBezTo>
                  <a:cubicBezTo>
                    <a:pt x="1904397" y="194996"/>
                    <a:pt x="1900582" y="195605"/>
                    <a:pt x="1896768" y="196204"/>
                  </a:cubicBezTo>
                  <a:cubicBezTo>
                    <a:pt x="1873388" y="262806"/>
                    <a:pt x="1874683" y="327227"/>
                    <a:pt x="1925215" y="382170"/>
                  </a:cubicBezTo>
                  <a:cubicBezTo>
                    <a:pt x="1950157" y="409268"/>
                    <a:pt x="1974058" y="439760"/>
                    <a:pt x="1990850" y="472633"/>
                  </a:cubicBezTo>
                  <a:cubicBezTo>
                    <a:pt x="1998381" y="487397"/>
                    <a:pt x="2004645" y="503005"/>
                    <a:pt x="2008473" y="519143"/>
                  </a:cubicBezTo>
                  <a:cubicBezTo>
                    <a:pt x="2012063" y="534257"/>
                    <a:pt x="2013470" y="549784"/>
                    <a:pt x="2011795" y="565251"/>
                  </a:cubicBezTo>
                  <a:cubicBezTo>
                    <a:pt x="2010275" y="579388"/>
                    <a:pt x="2006235" y="592888"/>
                    <a:pt x="1999789" y="605568"/>
                  </a:cubicBezTo>
                  <a:cubicBezTo>
                    <a:pt x="1987979" y="628787"/>
                    <a:pt x="1974860" y="650868"/>
                    <a:pt x="1961333" y="673110"/>
                  </a:cubicBezTo>
                  <a:cubicBezTo>
                    <a:pt x="1950185" y="691450"/>
                    <a:pt x="1938896" y="709882"/>
                    <a:pt x="1929761" y="729322"/>
                  </a:cubicBezTo>
                  <a:cubicBezTo>
                    <a:pt x="1918332" y="753640"/>
                    <a:pt x="1911463" y="777649"/>
                    <a:pt x="1908563" y="804379"/>
                  </a:cubicBezTo>
                  <a:cubicBezTo>
                    <a:pt x="1906776" y="820730"/>
                    <a:pt x="1906522" y="837252"/>
                    <a:pt x="1907240" y="853686"/>
                  </a:cubicBezTo>
                  <a:cubicBezTo>
                    <a:pt x="1908127" y="874393"/>
                    <a:pt x="1910534" y="895101"/>
                    <a:pt x="1913715" y="915578"/>
                  </a:cubicBezTo>
                  <a:cubicBezTo>
                    <a:pt x="1914588" y="921238"/>
                    <a:pt x="1907930" y="921650"/>
                    <a:pt x="1907142" y="916606"/>
                  </a:cubicBezTo>
                  <a:cubicBezTo>
                    <a:pt x="1903904" y="895865"/>
                    <a:pt x="1901497" y="874926"/>
                    <a:pt x="1900582" y="853971"/>
                  </a:cubicBezTo>
                  <a:cubicBezTo>
                    <a:pt x="1899864" y="837208"/>
                    <a:pt x="1900132" y="820351"/>
                    <a:pt x="1901947" y="803676"/>
                  </a:cubicBezTo>
                  <a:cubicBezTo>
                    <a:pt x="1904932" y="776209"/>
                    <a:pt x="1911998" y="751470"/>
                    <a:pt x="1923737" y="726492"/>
                  </a:cubicBezTo>
                  <a:cubicBezTo>
                    <a:pt x="1932985" y="706839"/>
                    <a:pt x="1944400" y="688207"/>
                    <a:pt x="1955647" y="669669"/>
                  </a:cubicBezTo>
                  <a:cubicBezTo>
                    <a:pt x="1969075" y="647582"/>
                    <a:pt x="1982137" y="625639"/>
                    <a:pt x="1993863" y="602558"/>
                  </a:cubicBezTo>
                  <a:cubicBezTo>
                    <a:pt x="1999943" y="590606"/>
                    <a:pt x="2003758" y="577877"/>
                    <a:pt x="2005194" y="564547"/>
                  </a:cubicBezTo>
                  <a:cubicBezTo>
                    <a:pt x="2006784" y="549817"/>
                    <a:pt x="2005419" y="535054"/>
                    <a:pt x="2002012" y="520670"/>
                  </a:cubicBezTo>
                  <a:cubicBezTo>
                    <a:pt x="1998310" y="505034"/>
                    <a:pt x="1992216" y="489934"/>
                    <a:pt x="1984925" y="475644"/>
                  </a:cubicBezTo>
                  <a:cubicBezTo>
                    <a:pt x="1968428" y="443322"/>
                    <a:pt x="1944836" y="413306"/>
                    <a:pt x="1920302" y="386648"/>
                  </a:cubicBezTo>
                  <a:cubicBezTo>
                    <a:pt x="1868968" y="330836"/>
                    <a:pt x="1867504" y="263498"/>
                    <a:pt x="1890377" y="195803"/>
                  </a:cubicBezTo>
                  <a:lnTo>
                    <a:pt x="1883593" y="198111"/>
                  </a:lnTo>
                  <a:cubicBezTo>
                    <a:pt x="1837311" y="216088"/>
                    <a:pt x="1778573" y="230851"/>
                    <a:pt x="1730096" y="244147"/>
                  </a:cubicBezTo>
                  <a:cubicBezTo>
                    <a:pt x="1527502" y="299717"/>
                    <a:pt x="1319293" y="339731"/>
                    <a:pt x="1109436" y="353638"/>
                  </a:cubicBezTo>
                  <a:cubicBezTo>
                    <a:pt x="1009298" y="360270"/>
                    <a:pt x="908721" y="360928"/>
                    <a:pt x="808563" y="354373"/>
                  </a:cubicBezTo>
                  <a:cubicBezTo>
                    <a:pt x="710236" y="347923"/>
                    <a:pt x="612436" y="334517"/>
                    <a:pt x="516192" y="313304"/>
                  </a:cubicBezTo>
                  <a:cubicBezTo>
                    <a:pt x="472124" y="303585"/>
                    <a:pt x="428423" y="292244"/>
                    <a:pt x="385206" y="279239"/>
                  </a:cubicBezTo>
                  <a:cubicBezTo>
                    <a:pt x="320517" y="259784"/>
                    <a:pt x="258616" y="232044"/>
                    <a:pt x="197882" y="202743"/>
                  </a:cubicBezTo>
                  <a:lnTo>
                    <a:pt x="194890" y="201308"/>
                  </a:lnTo>
                </a:path>
              </a:pathLst>
            </a:custGeom>
            <a:solidFill>
              <a:srgbClr val="C39FCB"/>
            </a:solidFill>
            <a:ln w="140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47721E60-BFFE-4BB5-8623-2BE5EF08CD17}"/>
                </a:ext>
              </a:extLst>
            </p:cNvPr>
            <p:cNvSpPr/>
            <p:nvPr/>
          </p:nvSpPr>
          <p:spPr>
            <a:xfrm>
              <a:off x="7012177" y="4571534"/>
              <a:ext cx="161784" cy="181373"/>
            </a:xfrm>
            <a:custGeom>
              <a:avLst/>
              <a:gdLst>
                <a:gd name="connsiteX0" fmla="*/ 29095 w 161784"/>
                <a:gd name="connsiteY0" fmla="*/ 15402 h 181373"/>
                <a:gd name="connsiteX1" fmla="*/ 71520 w 161784"/>
                <a:gd name="connsiteY1" fmla="*/ 181374 h 181373"/>
                <a:gd name="connsiteX2" fmla="*/ 100305 w 161784"/>
                <a:gd name="connsiteY2" fmla="*/ 145352 h 181373"/>
                <a:gd name="connsiteX3" fmla="*/ 161647 w 161784"/>
                <a:gd name="connsiteY3" fmla="*/ 126392 h 181373"/>
                <a:gd name="connsiteX4" fmla="*/ 128133 w 161784"/>
                <a:gd name="connsiteY4" fmla="*/ 0 h 181373"/>
                <a:gd name="connsiteX5" fmla="*/ 29095 w 161784"/>
                <a:gd name="connsiteY5" fmla="*/ 15402 h 18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84" h="181373">
                  <a:moveTo>
                    <a:pt x="29095" y="15402"/>
                  </a:moveTo>
                  <a:cubicBezTo>
                    <a:pt x="7489" y="13742"/>
                    <a:pt x="-40960" y="164776"/>
                    <a:pt x="71520" y="181374"/>
                  </a:cubicBezTo>
                  <a:cubicBezTo>
                    <a:pt x="75151" y="164242"/>
                    <a:pt x="84864" y="152357"/>
                    <a:pt x="100305" y="145352"/>
                  </a:cubicBezTo>
                  <a:cubicBezTo>
                    <a:pt x="120743" y="139022"/>
                    <a:pt x="141195" y="132707"/>
                    <a:pt x="161647" y="126392"/>
                  </a:cubicBezTo>
                  <a:cubicBezTo>
                    <a:pt x="163069" y="76389"/>
                    <a:pt x="153511" y="33251"/>
                    <a:pt x="128133" y="0"/>
                  </a:cubicBezTo>
                  <a:cubicBezTo>
                    <a:pt x="106343" y="8059"/>
                    <a:pt x="65946" y="24966"/>
                    <a:pt x="29095" y="15402"/>
                  </a:cubicBezTo>
                </a:path>
              </a:pathLst>
            </a:custGeom>
            <a:solidFill>
              <a:srgbClr val="E8B30F"/>
            </a:solidFill>
            <a:ln w="1405" cap="flat">
              <a:noFill/>
              <a:prstDash val="solid"/>
              <a:miter/>
            </a:ln>
          </p:spPr>
          <p:txBody>
            <a:bodyPr rtlCol="0" anchor="ctr"/>
            <a:lstStyle/>
            <a:p>
              <a:endParaRPr lang="en-US"/>
            </a:p>
          </p:txBody>
        </p:sp>
      </p:grpSp>
    </p:spTree>
    <p:extLst>
      <p:ext uri="{BB962C8B-B14F-4D97-AF65-F5344CB8AC3E}">
        <p14:creationId xmlns:p14="http://schemas.microsoft.com/office/powerpoint/2010/main" val="38777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40000">
                                          <p:cBhvr additive="base">
                                            <p:cTn id="7" dur="750" fill="hold"/>
                                            <p:tgtEl>
                                              <p:spTgt spid="1026"/>
                                            </p:tgtEl>
                                            <p:attrNameLst>
                                              <p:attrName>ppt_x</p:attrName>
                                            </p:attrNameLst>
                                          </p:cBhvr>
                                          <p:tavLst>
                                            <p:tav tm="0">
                                              <p:val>
                                                <p:strVal val="0-#ppt_w/2"/>
                                              </p:val>
                                            </p:tav>
                                            <p:tav tm="100000">
                                              <p:val>
                                                <p:strVal val="#ppt_x"/>
                                              </p:val>
                                            </p:tav>
                                          </p:tavLst>
                                        </p:anim>
                                        <p:anim calcmode="lin" valueType="num" p14:bounceEnd="40000">
                                          <p:cBhvr additive="base">
                                            <p:cTn id="8" dur="7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40000">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14:bounceEnd="40000">
                                          <p:cBhvr additive="base">
                                            <p:cTn id="11" dur="75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40000">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14:bounceEnd="40000">
                                          <p:cBhvr additive="base">
                                            <p:cTn id="15" dur="75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750" fill="hold"/>
                                            <p:tgtEl>
                                              <p:spTgt spid="1026"/>
                                            </p:tgtEl>
                                            <p:attrNameLst>
                                              <p:attrName>ppt_x</p:attrName>
                                            </p:attrNameLst>
                                          </p:cBhvr>
                                          <p:tavLst>
                                            <p:tav tm="0">
                                              <p:val>
                                                <p:strVal val="0-#ppt_w/2"/>
                                              </p:val>
                                            </p:tav>
                                            <p:tav tm="100000">
                                              <p:val>
                                                <p:strVal val="#ppt_x"/>
                                              </p:val>
                                            </p:tav>
                                          </p:tavLst>
                                        </p:anim>
                                        <p:anim calcmode="lin" valueType="num">
                                          <p:cBhvr additive="base">
                                            <p:cTn id="8" dur="7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1+#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3" name="Graphic 12">
            <a:extLst>
              <a:ext uri="{FF2B5EF4-FFF2-40B4-BE49-F238E27FC236}">
                <a16:creationId xmlns:a16="http://schemas.microsoft.com/office/drawing/2014/main" id="{C5307D42-A019-4F7A-9D48-5B9ECC008E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319" y="1"/>
            <a:ext cx="9212319" cy="5271714"/>
          </a:xfrm>
          <a:prstGeom prst="rect">
            <a:avLst/>
          </a:prstGeom>
        </p:spPr>
      </p:pic>
      <p:pic>
        <p:nvPicPr>
          <p:cNvPr id="15" name="Picture 24">
            <a:extLst>
              <a:ext uri="{FF2B5EF4-FFF2-40B4-BE49-F238E27FC236}">
                <a16:creationId xmlns:a16="http://schemas.microsoft.com/office/drawing/2014/main" id="{87761A0A-970D-4B75-97D6-6157B97B27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80519" y="2635858"/>
            <a:ext cx="1483466" cy="2446954"/>
          </a:xfrm>
          <a:prstGeom prst="rect">
            <a:avLst/>
          </a:prstGeom>
        </p:spPr>
      </p:pic>
      <p:pic>
        <p:nvPicPr>
          <p:cNvPr id="16" name="Picture 5">
            <a:extLst>
              <a:ext uri="{FF2B5EF4-FFF2-40B4-BE49-F238E27FC236}">
                <a16:creationId xmlns:a16="http://schemas.microsoft.com/office/drawing/2014/main" id="{C934317E-A060-4F28-8559-67948612E2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60638" y="2714289"/>
            <a:ext cx="1483466" cy="2304414"/>
          </a:xfrm>
          <a:prstGeom prst="rect">
            <a:avLst/>
          </a:prstGeom>
        </p:spPr>
      </p:pic>
      <p:grpSp>
        <p:nvGrpSpPr>
          <p:cNvPr id="7" name="Group 6">
            <a:extLst>
              <a:ext uri="{FF2B5EF4-FFF2-40B4-BE49-F238E27FC236}">
                <a16:creationId xmlns:a16="http://schemas.microsoft.com/office/drawing/2014/main" id="{6106176E-E916-4132-BFD3-6A3B0BD5F476}"/>
              </a:ext>
            </a:extLst>
          </p:cNvPr>
          <p:cNvGrpSpPr/>
          <p:nvPr/>
        </p:nvGrpSpPr>
        <p:grpSpPr>
          <a:xfrm>
            <a:off x="3805476" y="-483908"/>
            <a:ext cx="4877668" cy="2166077"/>
            <a:chOff x="3805476" y="-483908"/>
            <a:chExt cx="4877668" cy="2166077"/>
          </a:xfrm>
        </p:grpSpPr>
        <p:pic>
          <p:nvPicPr>
            <p:cNvPr id="14" name="Graphic 13">
              <a:extLst>
                <a:ext uri="{FF2B5EF4-FFF2-40B4-BE49-F238E27FC236}">
                  <a16:creationId xmlns:a16="http://schemas.microsoft.com/office/drawing/2014/main" id="{179CABCA-2261-443C-95FD-5DB8551F10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05476" y="-483908"/>
              <a:ext cx="4877668" cy="2166077"/>
            </a:xfrm>
            <a:prstGeom prst="rect">
              <a:avLst/>
            </a:prstGeom>
          </p:spPr>
        </p:pic>
        <p:sp>
          <p:nvSpPr>
            <p:cNvPr id="6" name="TextBox 5">
              <a:extLst>
                <a:ext uri="{FF2B5EF4-FFF2-40B4-BE49-F238E27FC236}">
                  <a16:creationId xmlns:a16="http://schemas.microsoft.com/office/drawing/2014/main" id="{81A1BAFB-9DA1-4A35-97BE-74B99ADB51FA}"/>
                </a:ext>
              </a:extLst>
            </p:cNvPr>
            <p:cNvSpPr txBox="1"/>
            <p:nvPr/>
          </p:nvSpPr>
          <p:spPr>
            <a:xfrm>
              <a:off x="3805476" y="238472"/>
              <a:ext cx="4831975" cy="1399357"/>
            </a:xfrm>
            <a:prstGeom prst="rect">
              <a:avLst/>
            </a:prstGeom>
            <a:noFill/>
          </p:spPr>
          <p:txBody>
            <a:bodyPr wrap="square" rtlCol="0">
              <a:spAutoFit/>
            </a:bodyPr>
            <a:lstStyle/>
            <a:p>
              <a:pPr algn="ctr">
                <a:lnSpc>
                  <a:spcPct val="130000"/>
                </a:lnSpc>
              </a:pPr>
              <a:r>
                <a:rPr lang="en-US" sz="3600" b="1" dirty="0" err="1">
                  <a:solidFill>
                    <a:schemeClr val="bg1"/>
                  </a:solidFill>
                  <a:effectLst>
                    <a:outerShdw blurRad="38100" dist="38100" dir="2700000" algn="tl">
                      <a:srgbClr val="000000">
                        <a:alpha val="43137"/>
                      </a:srgbClr>
                    </a:outerShdw>
                  </a:effectLst>
                  <a:latin typeface="iCiel Crocante" panose="02000000000000000000" pitchFamily="50" charset="0"/>
                  <a:cs typeface="Calibri" panose="020F0502020204030204" pitchFamily="34" charset="0"/>
                </a:rPr>
                <a:t>Trạm</a:t>
              </a:r>
              <a:r>
                <a:rPr lang="en-US" sz="3600" b="1" dirty="0">
                  <a:solidFill>
                    <a:schemeClr val="bg1"/>
                  </a:solidFill>
                  <a:effectLst>
                    <a:outerShdw blurRad="38100" dist="38100" dir="2700000" algn="tl">
                      <a:srgbClr val="000000">
                        <a:alpha val="43137"/>
                      </a:srgbClr>
                    </a:outerShdw>
                  </a:effectLst>
                  <a:latin typeface="iCiel Crocante" panose="02000000000000000000" pitchFamily="50" charset="0"/>
                  <a:cs typeface="Calibri" panose="020F0502020204030204" pitchFamily="34" charset="0"/>
                </a:rPr>
                <a:t> 1</a:t>
              </a:r>
            </a:p>
            <a:p>
              <a:pPr algn="ctr">
                <a:lnSpc>
                  <a:spcPct val="130000"/>
                </a:lnSpc>
              </a:pPr>
              <a:r>
                <a:rPr lang="en-US" sz="3200" b="1" dirty="0">
                  <a:solidFill>
                    <a:schemeClr val="accent6">
                      <a:lumMod val="50000"/>
                    </a:schemeClr>
                  </a:solidFill>
                  <a:effectLst>
                    <a:outerShdw blurRad="38100" dist="38100" dir="2700000" algn="tl">
                      <a:srgbClr val="000000">
                        <a:alpha val="43137"/>
                      </a:srgbClr>
                    </a:outerShdw>
                  </a:effectLst>
                  <a:latin typeface="iCiel Crocante" panose="02000000000000000000" pitchFamily="50" charset="0"/>
                  <a:cs typeface="Calibri" panose="020F0502020204030204" pitchFamily="34" charset="0"/>
                </a:rPr>
                <a:t>CHĂM SÓC VƯỜN CÂY</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319314" y="184150"/>
            <a:ext cx="8432800" cy="4775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FF6B0FD2-60F2-42C0-BF36-0D77946DDE92}"/>
              </a:ext>
            </a:extLst>
          </p:cNvPr>
          <p:cNvGrpSpPr/>
          <p:nvPr/>
        </p:nvGrpSpPr>
        <p:grpSpPr>
          <a:xfrm>
            <a:off x="889337" y="310569"/>
            <a:ext cx="5511463" cy="584775"/>
            <a:chOff x="141527" y="38381"/>
            <a:chExt cx="5511463" cy="584775"/>
          </a:xfrm>
        </p:grpSpPr>
        <p:sp>
          <p:nvSpPr>
            <p:cNvPr id="15" name="Oval 14">
              <a:extLst>
                <a:ext uri="{FF2B5EF4-FFF2-40B4-BE49-F238E27FC236}">
                  <a16:creationId xmlns:a16="http://schemas.microsoft.com/office/drawing/2014/main" id="{67D72236-9A0E-4BD7-BC97-5906C13FEC09}"/>
                </a:ext>
              </a:extLst>
            </p:cNvPr>
            <p:cNvSpPr/>
            <p:nvPr/>
          </p:nvSpPr>
          <p:spPr>
            <a:xfrm>
              <a:off x="141527" y="50658"/>
              <a:ext cx="530935" cy="455409"/>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Calibri" panose="020F0502020204030204" pitchFamily="34" charset="0"/>
                  <a:cs typeface="Calibri" panose="020F0502020204030204" pitchFamily="34" charset="0"/>
                </a:rPr>
                <a:t>1</a:t>
              </a:r>
              <a:endParaRPr lang="en-US" sz="3200" b="1" dirty="0">
                <a:solidFill>
                  <a:schemeClr val="bg1"/>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EC20D443-2706-48D0-9B5C-2BB91F6F854B}"/>
                </a:ext>
              </a:extLst>
            </p:cNvPr>
            <p:cNvSpPr txBox="1"/>
            <p:nvPr/>
          </p:nvSpPr>
          <p:spPr>
            <a:xfrm>
              <a:off x="736985" y="38381"/>
              <a:ext cx="4916005" cy="584775"/>
            </a:xfrm>
            <a:prstGeom prst="rect">
              <a:avLst/>
            </a:prstGeom>
            <a:noFill/>
          </p:spPr>
          <p:txBody>
            <a:bodyPr wrap="square" rtlCol="0">
              <a:spAutoFit/>
            </a:bodyPr>
            <a:lstStyle/>
            <a:p>
              <a:r>
                <a:rPr lang="en-US" sz="3200" b="1">
                  <a:highlight>
                    <a:srgbClr val="FFFF7D"/>
                  </a:highlight>
                  <a:latin typeface="Calibri" panose="020F0502020204030204" pitchFamily="34" charset="0"/>
                  <a:cs typeface="Calibri" panose="020F0502020204030204" pitchFamily="34" charset="0"/>
                </a:rPr>
                <a:t>Chọn ý trả lời thích hợp.</a:t>
              </a:r>
              <a:endParaRPr lang="en-US" sz="3200" b="1" dirty="0" err="1">
                <a:highlight>
                  <a:srgbClr val="FFFF7D"/>
                </a:highlight>
                <a:latin typeface="Calibri" panose="020F0502020204030204" pitchFamily="34" charset="0"/>
                <a:cs typeface="Calibri" panose="020F0502020204030204" pitchFamily="34" charset="0"/>
              </a:endParaRPr>
            </a:p>
          </p:txBody>
        </p:sp>
      </p:grpSp>
      <p:sp>
        <p:nvSpPr>
          <p:cNvPr id="6" name="TextBox 5">
            <a:extLst>
              <a:ext uri="{FF2B5EF4-FFF2-40B4-BE49-F238E27FC236}">
                <a16:creationId xmlns:a16="http://schemas.microsoft.com/office/drawing/2014/main" id="{538C7033-76AC-44B5-B99C-9BCE3A0A1D58}"/>
              </a:ext>
            </a:extLst>
          </p:cNvPr>
          <p:cNvSpPr txBox="1"/>
          <p:nvPr/>
        </p:nvSpPr>
        <p:spPr>
          <a:xfrm>
            <a:off x="985398" y="1080839"/>
            <a:ext cx="7402285" cy="646331"/>
          </a:xfrm>
          <a:prstGeom prst="rect">
            <a:avLst/>
          </a:prstGeom>
          <a:noFill/>
        </p:spPr>
        <p:txBody>
          <a:bodyPr wrap="square" rtlCol="0">
            <a:spAutoFit/>
          </a:bodyPr>
          <a:lstStyle/>
          <a:p>
            <a:r>
              <a:rPr lang="en-US" sz="3600">
                <a:solidFill>
                  <a:srgbClr val="FF0000"/>
                </a:solidFill>
              </a:rPr>
              <a:t>a) </a:t>
            </a:r>
            <a:r>
              <a:rPr lang="en-US" sz="3600"/>
              <a:t>Con gà của bà Năm cân nặng:</a:t>
            </a:r>
          </a:p>
        </p:txBody>
      </p:sp>
      <p:sp>
        <p:nvSpPr>
          <p:cNvPr id="19" name="Đ Ghé thăm Fb.com/nkpowerskills">
            <a:extLst>
              <a:ext uri="{FF2B5EF4-FFF2-40B4-BE49-F238E27FC236}">
                <a16:creationId xmlns:a16="http://schemas.microsoft.com/office/drawing/2014/main" id="{82B522BB-ACA3-4086-A2BB-09C20EE79561}"/>
              </a:ext>
            </a:extLst>
          </p:cNvPr>
          <p:cNvSpPr/>
          <p:nvPr/>
        </p:nvSpPr>
        <p:spPr>
          <a:xfrm>
            <a:off x="730893" y="2033017"/>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0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A. 2 kg</a:t>
            </a:r>
            <a:endParaRPr kumimoji="0" lang="en-US" sz="400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20" name="Ghé thăm Fb.com/nkpowerskills">
            <a:extLst>
              <a:ext uri="{FF2B5EF4-FFF2-40B4-BE49-F238E27FC236}">
                <a16:creationId xmlns:a16="http://schemas.microsoft.com/office/drawing/2014/main" id="{DDE2F6F9-782B-4097-AF07-BAEBA5CE8F80}"/>
              </a:ext>
            </a:extLst>
          </p:cNvPr>
          <p:cNvSpPr/>
          <p:nvPr/>
        </p:nvSpPr>
        <p:spPr>
          <a:xfrm>
            <a:off x="730893" y="3090800"/>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0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C. 2 tạ</a:t>
            </a:r>
            <a:endParaRPr kumimoji="0" lang="en-US" sz="400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21" name="Ghé thăm Fb.com/nkpowerskills">
            <a:extLst>
              <a:ext uri="{FF2B5EF4-FFF2-40B4-BE49-F238E27FC236}">
                <a16:creationId xmlns:a16="http://schemas.microsoft.com/office/drawing/2014/main" id="{21E30C93-FAA1-4D52-8C23-04F6F816169E}"/>
              </a:ext>
            </a:extLst>
          </p:cNvPr>
          <p:cNvSpPr/>
          <p:nvPr/>
        </p:nvSpPr>
        <p:spPr>
          <a:xfrm>
            <a:off x="4604999" y="3112587"/>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0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D. 2</a:t>
            </a:r>
            <a:r>
              <a:rPr kumimoji="0" lang="en-US" sz="4000" i="0" u="none" strike="noStrike" kern="1200" cap="none" spc="0" normalizeH="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 tấn</a:t>
            </a:r>
            <a:endParaRPr kumimoji="0" lang="en-US" sz="400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22" name="Ghé thăm Fb.com/nkpowerskills">
            <a:extLst>
              <a:ext uri="{FF2B5EF4-FFF2-40B4-BE49-F238E27FC236}">
                <a16:creationId xmlns:a16="http://schemas.microsoft.com/office/drawing/2014/main" id="{13746853-044A-4342-8771-1809CCEC4726}"/>
              </a:ext>
            </a:extLst>
          </p:cNvPr>
          <p:cNvSpPr/>
          <p:nvPr/>
        </p:nvSpPr>
        <p:spPr>
          <a:xfrm>
            <a:off x="4596655" y="2047517"/>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0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B. 2 yến</a:t>
            </a:r>
            <a:endParaRPr kumimoji="0" lang="en-US" sz="400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23" name="Picture 4" descr="Káº¿t quáº£ hÃ¬nh áº£nh cho right icon">
            <a:extLst>
              <a:ext uri="{FF2B5EF4-FFF2-40B4-BE49-F238E27FC236}">
                <a16:creationId xmlns:a16="http://schemas.microsoft.com/office/drawing/2014/main" id="{F4571FDC-6440-44BD-85B1-1AD67B32B1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1857" y="2363800"/>
            <a:ext cx="714684" cy="7146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wrong icon">
            <a:extLst>
              <a:ext uri="{FF2B5EF4-FFF2-40B4-BE49-F238E27FC236}">
                <a16:creationId xmlns:a16="http://schemas.microsoft.com/office/drawing/2014/main" id="{781DD9DC-634D-4097-82DB-E6AD1698F2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73661" y="3395002"/>
            <a:ext cx="714684" cy="7146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wrong icon">
            <a:extLst>
              <a:ext uri="{FF2B5EF4-FFF2-40B4-BE49-F238E27FC236}">
                <a16:creationId xmlns:a16="http://schemas.microsoft.com/office/drawing/2014/main" id="{4875843C-C039-47C4-A620-D5C4BB1284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2405" y="2358755"/>
            <a:ext cx="714684" cy="7146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86BE8B95-4182-4802-AEC4-43657AA624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2405" y="3406567"/>
            <a:ext cx="714684" cy="7146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21"/>
                                        </p:tgtEl>
                                        <p:attrNameLst>
                                          <p:attrName>fillcolor</p:attrName>
                                        </p:attrNameLst>
                                      </p:cBhvr>
                                      <p:to>
                                        <a:srgbClr val="FF7C80"/>
                                      </p:to>
                                    </p:animClr>
                                    <p:set>
                                      <p:cBhvr>
                                        <p:cTn id="7" dur="200" fill="hold"/>
                                        <p:tgtEl>
                                          <p:spTgt spid="21"/>
                                        </p:tgtEl>
                                        <p:attrNameLst>
                                          <p:attrName>fill.type</p:attrName>
                                        </p:attrNameLst>
                                      </p:cBhvr>
                                      <p:to>
                                        <p:strVal val="solid"/>
                                      </p:to>
                                    </p:set>
                                    <p:set>
                                      <p:cBhvr>
                                        <p:cTn id="8" dur="200" fill="hold"/>
                                        <p:tgtEl>
                                          <p:spTgt spid="21"/>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1"/>
                  </p:tgtEl>
                </p:cond>
              </p:nextCondLst>
            </p:seq>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19"/>
                                        </p:tgtEl>
                                        <p:attrNameLst>
                                          <p:attrName>fillcolor</p:attrName>
                                        </p:attrNameLst>
                                      </p:cBhvr>
                                      <p:to>
                                        <a:srgbClr val="00FF00"/>
                                      </p:to>
                                    </p:animClr>
                                    <p:set>
                                      <p:cBhvr>
                                        <p:cTn id="16" dur="200" fill="hold"/>
                                        <p:tgtEl>
                                          <p:spTgt spid="19"/>
                                        </p:tgtEl>
                                        <p:attrNameLst>
                                          <p:attrName>fill.type</p:attrName>
                                        </p:attrNameLst>
                                      </p:cBhvr>
                                      <p:to>
                                        <p:strVal val="solid"/>
                                      </p:to>
                                    </p:set>
                                    <p:set>
                                      <p:cBhvr>
                                        <p:cTn id="17" dur="200" fill="hold"/>
                                        <p:tgtEl>
                                          <p:spTgt spid="19"/>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22"/>
                                        </p:tgtEl>
                                        <p:attrNameLst>
                                          <p:attrName>fillcolor</p:attrName>
                                        </p:attrNameLst>
                                      </p:cBhvr>
                                      <p:to>
                                        <a:srgbClr val="FF7C80"/>
                                      </p:to>
                                    </p:animClr>
                                    <p:set>
                                      <p:cBhvr>
                                        <p:cTn id="25" dur="200" fill="hold"/>
                                        <p:tgtEl>
                                          <p:spTgt spid="22"/>
                                        </p:tgtEl>
                                        <p:attrNameLst>
                                          <p:attrName>fill.type</p:attrName>
                                        </p:attrNameLst>
                                      </p:cBhvr>
                                      <p:to>
                                        <p:strVal val="solid"/>
                                      </p:to>
                                    </p:set>
                                    <p:set>
                                      <p:cBhvr>
                                        <p:cTn id="26" dur="200" fill="hold"/>
                                        <p:tgtEl>
                                          <p:spTgt spid="2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Am-thanh-tra-loi-sai-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20"/>
                                        </p:tgtEl>
                                        <p:attrNameLst>
                                          <p:attrName>fillcolor</p:attrName>
                                        </p:attrNameLst>
                                      </p:cBhvr>
                                      <p:to>
                                        <a:srgbClr val="FF7C80"/>
                                      </p:to>
                                    </p:animClr>
                                    <p:set>
                                      <p:cBhvr>
                                        <p:cTn id="34" dur="200" fill="hold"/>
                                        <p:tgtEl>
                                          <p:spTgt spid="20"/>
                                        </p:tgtEl>
                                        <p:attrNameLst>
                                          <p:attrName>fill.type</p:attrName>
                                        </p:attrNameLst>
                                      </p:cBhvr>
                                      <p:to>
                                        <p:strVal val="solid"/>
                                      </p:to>
                                    </p:set>
                                    <p:set>
                                      <p:cBhvr>
                                        <p:cTn id="35" dur="200" fill="hold"/>
                                        <p:tgtEl>
                                          <p:spTgt spid="2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319314" y="184150"/>
            <a:ext cx="8432800" cy="4775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4" name="Group 13">
            <a:extLst>
              <a:ext uri="{FF2B5EF4-FFF2-40B4-BE49-F238E27FC236}">
                <a16:creationId xmlns:a16="http://schemas.microsoft.com/office/drawing/2014/main" id="{FF6B0FD2-60F2-42C0-BF36-0D77946DDE92}"/>
              </a:ext>
            </a:extLst>
          </p:cNvPr>
          <p:cNvGrpSpPr/>
          <p:nvPr/>
        </p:nvGrpSpPr>
        <p:grpSpPr>
          <a:xfrm>
            <a:off x="889337" y="310569"/>
            <a:ext cx="5511463" cy="584775"/>
            <a:chOff x="141527" y="38381"/>
            <a:chExt cx="5511463" cy="584775"/>
          </a:xfrm>
        </p:grpSpPr>
        <p:sp>
          <p:nvSpPr>
            <p:cNvPr id="15" name="Oval 14">
              <a:extLst>
                <a:ext uri="{FF2B5EF4-FFF2-40B4-BE49-F238E27FC236}">
                  <a16:creationId xmlns:a16="http://schemas.microsoft.com/office/drawing/2014/main" id="{67D72236-9A0E-4BD7-BC97-5906C13FEC09}"/>
                </a:ext>
              </a:extLst>
            </p:cNvPr>
            <p:cNvSpPr/>
            <p:nvPr/>
          </p:nvSpPr>
          <p:spPr>
            <a:xfrm>
              <a:off x="141527" y="50658"/>
              <a:ext cx="530935" cy="455409"/>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rPr>
                <a:t>1</a:t>
              </a:r>
              <a:endPar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16" name="TextBox 15">
              <a:extLst>
                <a:ext uri="{FF2B5EF4-FFF2-40B4-BE49-F238E27FC236}">
                  <a16:creationId xmlns:a16="http://schemas.microsoft.com/office/drawing/2014/main" id="{EC20D443-2706-48D0-9B5C-2BB91F6F854B}"/>
                </a:ext>
              </a:extLst>
            </p:cNvPr>
            <p:cNvSpPr txBox="1"/>
            <p:nvPr/>
          </p:nvSpPr>
          <p:spPr>
            <a:xfrm>
              <a:off x="736985" y="38381"/>
              <a:ext cx="49160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highlight>
                    <a:srgbClr val="FFFF7D"/>
                  </a:highlight>
                  <a:uLnTx/>
                  <a:uFillTx/>
                  <a:latin typeface="Calibri" panose="020F0502020204030204" pitchFamily="34" charset="0"/>
                  <a:cs typeface="Calibri" panose="020F0502020204030204" pitchFamily="34" charset="0"/>
                  <a:sym typeface="Arial"/>
                </a:rPr>
                <a:t>Chọn ý trả lời thích hợp.</a:t>
              </a:r>
              <a:endParaRPr kumimoji="0" lang="en-US" sz="3200" b="1" i="0" u="none" strike="noStrike" kern="0" cap="none" spc="0" normalizeH="0" baseline="0" noProof="0" dirty="0" err="1">
                <a:ln>
                  <a:noFill/>
                </a:ln>
                <a:solidFill>
                  <a:srgbClr val="000000"/>
                </a:solidFill>
                <a:effectLst/>
                <a:highlight>
                  <a:srgbClr val="FFFF7D"/>
                </a:highlight>
                <a:uLnTx/>
                <a:uFillTx/>
                <a:latin typeface="Calibri" panose="020F0502020204030204" pitchFamily="34" charset="0"/>
                <a:cs typeface="Calibri" panose="020F0502020204030204" pitchFamily="34" charset="0"/>
                <a:sym typeface="Arial"/>
              </a:endParaRPr>
            </a:p>
          </p:txBody>
        </p:sp>
      </p:grpSp>
      <p:sp>
        <p:nvSpPr>
          <p:cNvPr id="6" name="TextBox 5">
            <a:extLst>
              <a:ext uri="{FF2B5EF4-FFF2-40B4-BE49-F238E27FC236}">
                <a16:creationId xmlns:a16="http://schemas.microsoft.com/office/drawing/2014/main" id="{538C7033-76AC-44B5-B99C-9BCE3A0A1D58}"/>
              </a:ext>
            </a:extLst>
          </p:cNvPr>
          <p:cNvSpPr txBox="1"/>
          <p:nvPr/>
        </p:nvSpPr>
        <p:spPr>
          <a:xfrm>
            <a:off x="985398" y="1080839"/>
            <a:ext cx="7402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0000"/>
                </a:solidFill>
                <a:effectLst/>
                <a:uLnTx/>
                <a:uFillTx/>
                <a:latin typeface="Arial"/>
                <a:cs typeface="Arial"/>
                <a:sym typeface="Arial"/>
              </a:rPr>
              <a:t>b) </a:t>
            </a:r>
            <a:r>
              <a:rPr kumimoji="0" lang="en-US" sz="3600" b="0" i="0" u="none" strike="noStrike" kern="0" cap="none" spc="0" normalizeH="0" baseline="0" noProof="0">
                <a:ln>
                  <a:noFill/>
                </a:ln>
                <a:solidFill>
                  <a:srgbClr val="000000"/>
                </a:solidFill>
                <a:effectLst/>
                <a:uLnTx/>
                <a:uFillTx/>
                <a:latin typeface="Arial"/>
                <a:cs typeface="Arial"/>
                <a:sym typeface="Arial"/>
              </a:rPr>
              <a:t>Con bò mẹ cân nặng khoảng:</a:t>
            </a:r>
          </a:p>
        </p:txBody>
      </p:sp>
      <p:sp>
        <p:nvSpPr>
          <p:cNvPr id="19" name="Đ Ghé thăm Fb.com/nkpowerskills">
            <a:extLst>
              <a:ext uri="{FF2B5EF4-FFF2-40B4-BE49-F238E27FC236}">
                <a16:creationId xmlns:a16="http://schemas.microsoft.com/office/drawing/2014/main" id="{82B522BB-ACA3-4086-A2BB-09C20EE79561}"/>
              </a:ext>
            </a:extLst>
          </p:cNvPr>
          <p:cNvSpPr/>
          <p:nvPr/>
        </p:nvSpPr>
        <p:spPr>
          <a:xfrm>
            <a:off x="835833" y="3149390"/>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C. 3 tạ</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20" name="Ghé thăm Fb.com/nkpowerskills">
            <a:extLst>
              <a:ext uri="{FF2B5EF4-FFF2-40B4-BE49-F238E27FC236}">
                <a16:creationId xmlns:a16="http://schemas.microsoft.com/office/drawing/2014/main" id="{DDE2F6F9-782B-4097-AF07-BAEBA5CE8F80}"/>
              </a:ext>
            </a:extLst>
          </p:cNvPr>
          <p:cNvSpPr/>
          <p:nvPr/>
        </p:nvSpPr>
        <p:spPr>
          <a:xfrm>
            <a:off x="835833" y="2047517"/>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A. 3</a:t>
            </a:r>
            <a:r>
              <a:rPr kumimoji="0" lang="en-US" sz="4000" b="0" i="0" u="none" strike="noStrike" kern="1200" cap="none" spc="0" normalizeH="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 kg</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21" name="Ghé thăm Fb.com/nkpowerskills">
            <a:extLst>
              <a:ext uri="{FF2B5EF4-FFF2-40B4-BE49-F238E27FC236}">
                <a16:creationId xmlns:a16="http://schemas.microsoft.com/office/drawing/2014/main" id="{21E30C93-FAA1-4D52-8C23-04F6F816169E}"/>
              </a:ext>
            </a:extLst>
          </p:cNvPr>
          <p:cNvSpPr/>
          <p:nvPr/>
        </p:nvSpPr>
        <p:spPr>
          <a:xfrm>
            <a:off x="4604999" y="3112587"/>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D. 3 tấn</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22" name="Ghé thăm Fb.com/nkpowerskills">
            <a:extLst>
              <a:ext uri="{FF2B5EF4-FFF2-40B4-BE49-F238E27FC236}">
                <a16:creationId xmlns:a16="http://schemas.microsoft.com/office/drawing/2014/main" id="{13746853-044A-4342-8771-1809CCEC4726}"/>
              </a:ext>
            </a:extLst>
          </p:cNvPr>
          <p:cNvSpPr/>
          <p:nvPr/>
        </p:nvSpPr>
        <p:spPr>
          <a:xfrm>
            <a:off x="4596655" y="2047517"/>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B. 3 yến</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23" name="Picture 4" descr="Káº¿t quáº£ hÃ¬nh áº£nh cho right icon">
            <a:extLst>
              <a:ext uri="{FF2B5EF4-FFF2-40B4-BE49-F238E27FC236}">
                <a16:creationId xmlns:a16="http://schemas.microsoft.com/office/drawing/2014/main" id="{F4571FDC-6440-44BD-85B1-1AD67B32B1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6797" y="3480173"/>
            <a:ext cx="714684" cy="7146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wrong icon">
            <a:extLst>
              <a:ext uri="{FF2B5EF4-FFF2-40B4-BE49-F238E27FC236}">
                <a16:creationId xmlns:a16="http://schemas.microsoft.com/office/drawing/2014/main" id="{781DD9DC-634D-4097-82DB-E6AD1698F2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78601" y="2351719"/>
            <a:ext cx="714684" cy="7146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wrong icon">
            <a:extLst>
              <a:ext uri="{FF2B5EF4-FFF2-40B4-BE49-F238E27FC236}">
                <a16:creationId xmlns:a16="http://schemas.microsoft.com/office/drawing/2014/main" id="{4875843C-C039-47C4-A620-D5C4BB1284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2405" y="2358755"/>
            <a:ext cx="714684" cy="7146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86BE8B95-4182-4802-AEC4-43657AA624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2405" y="3406567"/>
            <a:ext cx="714684" cy="714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30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21"/>
                                        </p:tgtEl>
                                        <p:attrNameLst>
                                          <p:attrName>fillcolor</p:attrName>
                                        </p:attrNameLst>
                                      </p:cBhvr>
                                      <p:to>
                                        <a:srgbClr val="FF7C80"/>
                                      </p:to>
                                    </p:animClr>
                                    <p:set>
                                      <p:cBhvr>
                                        <p:cTn id="7" dur="200" fill="hold"/>
                                        <p:tgtEl>
                                          <p:spTgt spid="21"/>
                                        </p:tgtEl>
                                        <p:attrNameLst>
                                          <p:attrName>fill.type</p:attrName>
                                        </p:attrNameLst>
                                      </p:cBhvr>
                                      <p:to>
                                        <p:strVal val="solid"/>
                                      </p:to>
                                    </p:set>
                                    <p:set>
                                      <p:cBhvr>
                                        <p:cTn id="8" dur="200" fill="hold"/>
                                        <p:tgtEl>
                                          <p:spTgt spid="21"/>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1"/>
                  </p:tgtEl>
                </p:cond>
              </p:nextCondLst>
            </p:seq>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19"/>
                                        </p:tgtEl>
                                        <p:attrNameLst>
                                          <p:attrName>fillcolor</p:attrName>
                                        </p:attrNameLst>
                                      </p:cBhvr>
                                      <p:to>
                                        <a:srgbClr val="00FF00"/>
                                      </p:to>
                                    </p:animClr>
                                    <p:set>
                                      <p:cBhvr>
                                        <p:cTn id="16" dur="200" fill="hold"/>
                                        <p:tgtEl>
                                          <p:spTgt spid="19"/>
                                        </p:tgtEl>
                                        <p:attrNameLst>
                                          <p:attrName>fill.type</p:attrName>
                                        </p:attrNameLst>
                                      </p:cBhvr>
                                      <p:to>
                                        <p:strVal val="solid"/>
                                      </p:to>
                                    </p:set>
                                    <p:set>
                                      <p:cBhvr>
                                        <p:cTn id="17" dur="200" fill="hold"/>
                                        <p:tgtEl>
                                          <p:spTgt spid="19"/>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22"/>
                                        </p:tgtEl>
                                        <p:attrNameLst>
                                          <p:attrName>fillcolor</p:attrName>
                                        </p:attrNameLst>
                                      </p:cBhvr>
                                      <p:to>
                                        <a:srgbClr val="FF7C80"/>
                                      </p:to>
                                    </p:animClr>
                                    <p:set>
                                      <p:cBhvr>
                                        <p:cTn id="25" dur="200" fill="hold"/>
                                        <p:tgtEl>
                                          <p:spTgt spid="22"/>
                                        </p:tgtEl>
                                        <p:attrNameLst>
                                          <p:attrName>fill.type</p:attrName>
                                        </p:attrNameLst>
                                      </p:cBhvr>
                                      <p:to>
                                        <p:strVal val="solid"/>
                                      </p:to>
                                    </p:set>
                                    <p:set>
                                      <p:cBhvr>
                                        <p:cTn id="26" dur="200" fill="hold"/>
                                        <p:tgtEl>
                                          <p:spTgt spid="2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Am-thanh-tra-loi-sai-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20"/>
                                        </p:tgtEl>
                                        <p:attrNameLst>
                                          <p:attrName>fillcolor</p:attrName>
                                        </p:attrNameLst>
                                      </p:cBhvr>
                                      <p:to>
                                        <a:srgbClr val="FF7C80"/>
                                      </p:to>
                                    </p:animClr>
                                    <p:set>
                                      <p:cBhvr>
                                        <p:cTn id="34" dur="200" fill="hold"/>
                                        <p:tgtEl>
                                          <p:spTgt spid="20"/>
                                        </p:tgtEl>
                                        <p:attrNameLst>
                                          <p:attrName>fill.type</p:attrName>
                                        </p:attrNameLst>
                                      </p:cBhvr>
                                      <p:to>
                                        <p:strVal val="solid"/>
                                      </p:to>
                                    </p:set>
                                    <p:set>
                                      <p:cBhvr>
                                        <p:cTn id="35" dur="200" fill="hold"/>
                                        <p:tgtEl>
                                          <p:spTgt spid="2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319314" y="184150"/>
            <a:ext cx="8432800" cy="4775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4" name="Group 13">
            <a:extLst>
              <a:ext uri="{FF2B5EF4-FFF2-40B4-BE49-F238E27FC236}">
                <a16:creationId xmlns:a16="http://schemas.microsoft.com/office/drawing/2014/main" id="{FF6B0FD2-60F2-42C0-BF36-0D77946DDE92}"/>
              </a:ext>
            </a:extLst>
          </p:cNvPr>
          <p:cNvGrpSpPr/>
          <p:nvPr/>
        </p:nvGrpSpPr>
        <p:grpSpPr>
          <a:xfrm>
            <a:off x="889337" y="310569"/>
            <a:ext cx="5511463" cy="584775"/>
            <a:chOff x="141527" y="38381"/>
            <a:chExt cx="5511463" cy="584775"/>
          </a:xfrm>
        </p:grpSpPr>
        <p:sp>
          <p:nvSpPr>
            <p:cNvPr id="15" name="Oval 14">
              <a:extLst>
                <a:ext uri="{FF2B5EF4-FFF2-40B4-BE49-F238E27FC236}">
                  <a16:creationId xmlns:a16="http://schemas.microsoft.com/office/drawing/2014/main" id="{67D72236-9A0E-4BD7-BC97-5906C13FEC09}"/>
                </a:ext>
              </a:extLst>
            </p:cNvPr>
            <p:cNvSpPr/>
            <p:nvPr/>
          </p:nvSpPr>
          <p:spPr>
            <a:xfrm>
              <a:off x="141527" y="50658"/>
              <a:ext cx="530935" cy="455409"/>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rPr>
                <a:t>1</a:t>
              </a:r>
              <a:endPar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16" name="TextBox 15">
              <a:extLst>
                <a:ext uri="{FF2B5EF4-FFF2-40B4-BE49-F238E27FC236}">
                  <a16:creationId xmlns:a16="http://schemas.microsoft.com/office/drawing/2014/main" id="{EC20D443-2706-48D0-9B5C-2BB91F6F854B}"/>
                </a:ext>
              </a:extLst>
            </p:cNvPr>
            <p:cNvSpPr txBox="1"/>
            <p:nvPr/>
          </p:nvSpPr>
          <p:spPr>
            <a:xfrm>
              <a:off x="736985" y="38381"/>
              <a:ext cx="49160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highlight>
                    <a:srgbClr val="FFFF7D"/>
                  </a:highlight>
                  <a:uLnTx/>
                  <a:uFillTx/>
                  <a:latin typeface="Calibri" panose="020F0502020204030204" pitchFamily="34" charset="0"/>
                  <a:cs typeface="Calibri" panose="020F0502020204030204" pitchFamily="34" charset="0"/>
                  <a:sym typeface="Arial"/>
                </a:rPr>
                <a:t>Chọn ý trả lời thích hợp.</a:t>
              </a:r>
              <a:endParaRPr kumimoji="0" lang="en-US" sz="3200" b="1" i="0" u="none" strike="noStrike" kern="0" cap="none" spc="0" normalizeH="0" baseline="0" noProof="0" dirty="0" err="1">
                <a:ln>
                  <a:noFill/>
                </a:ln>
                <a:solidFill>
                  <a:srgbClr val="000000"/>
                </a:solidFill>
                <a:effectLst/>
                <a:highlight>
                  <a:srgbClr val="FFFF7D"/>
                </a:highlight>
                <a:uLnTx/>
                <a:uFillTx/>
                <a:latin typeface="Calibri" panose="020F0502020204030204" pitchFamily="34" charset="0"/>
                <a:cs typeface="Calibri" panose="020F0502020204030204" pitchFamily="34" charset="0"/>
                <a:sym typeface="Arial"/>
              </a:endParaRPr>
            </a:p>
          </p:txBody>
        </p:sp>
      </p:grpSp>
      <p:sp>
        <p:nvSpPr>
          <p:cNvPr id="6" name="TextBox 5">
            <a:extLst>
              <a:ext uri="{FF2B5EF4-FFF2-40B4-BE49-F238E27FC236}">
                <a16:creationId xmlns:a16="http://schemas.microsoft.com/office/drawing/2014/main" id="{538C7033-76AC-44B5-B99C-9BCE3A0A1D58}"/>
              </a:ext>
            </a:extLst>
          </p:cNvPr>
          <p:cNvSpPr txBox="1"/>
          <p:nvPr/>
        </p:nvSpPr>
        <p:spPr>
          <a:xfrm>
            <a:off x="903856" y="861242"/>
            <a:ext cx="740228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FF0000"/>
                </a:solidFill>
                <a:effectLst/>
                <a:uLnTx/>
                <a:uFillTx/>
                <a:latin typeface="Arial"/>
                <a:cs typeface="Arial"/>
                <a:sym typeface="Arial"/>
              </a:rPr>
              <a:t>c) </a:t>
            </a:r>
            <a:r>
              <a:rPr kumimoji="0" lang="vi-VN" sz="3200" b="0" i="0" u="none" strike="noStrike" kern="0" cap="none" spc="0" normalizeH="0" baseline="0" noProof="0">
                <a:ln>
                  <a:noFill/>
                </a:ln>
                <a:solidFill>
                  <a:srgbClr val="000000"/>
                </a:solidFill>
                <a:effectLst/>
                <a:uLnTx/>
                <a:uFillTx/>
                <a:latin typeface="Arial"/>
                <a:cs typeface="Arial"/>
                <a:sym typeface="Arial"/>
              </a:rPr>
              <a:t>Một con voi châu Á khi trưởng thành có thể nặng tới:</a:t>
            </a:r>
            <a:endParaRPr kumimoji="0" lang="en-US" sz="3200" b="0" i="0" u="none" strike="noStrike" kern="0" cap="none" spc="0" normalizeH="0" baseline="0" noProof="0">
              <a:ln>
                <a:noFill/>
              </a:ln>
              <a:solidFill>
                <a:srgbClr val="000000"/>
              </a:solidFill>
              <a:effectLst/>
              <a:uLnTx/>
              <a:uFillTx/>
              <a:latin typeface="Arial"/>
              <a:cs typeface="Arial"/>
              <a:sym typeface="Arial"/>
            </a:endParaRPr>
          </a:p>
        </p:txBody>
      </p:sp>
      <p:sp>
        <p:nvSpPr>
          <p:cNvPr id="19" name="Đ Ghé thăm Fb.com/nkpowerskills">
            <a:extLst>
              <a:ext uri="{FF2B5EF4-FFF2-40B4-BE49-F238E27FC236}">
                <a16:creationId xmlns:a16="http://schemas.microsoft.com/office/drawing/2014/main" id="{82B522BB-ACA3-4086-A2BB-09C20EE79561}"/>
              </a:ext>
            </a:extLst>
          </p:cNvPr>
          <p:cNvSpPr/>
          <p:nvPr/>
        </p:nvSpPr>
        <p:spPr>
          <a:xfrm>
            <a:off x="4572000" y="3418958"/>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D. 5 tấn</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20" name="Ghé thăm Fb.com/nkpowerskills">
            <a:extLst>
              <a:ext uri="{FF2B5EF4-FFF2-40B4-BE49-F238E27FC236}">
                <a16:creationId xmlns:a16="http://schemas.microsoft.com/office/drawing/2014/main" id="{DDE2F6F9-782B-4097-AF07-BAEBA5CE8F80}"/>
              </a:ext>
            </a:extLst>
          </p:cNvPr>
          <p:cNvSpPr/>
          <p:nvPr/>
        </p:nvSpPr>
        <p:spPr>
          <a:xfrm>
            <a:off x="835833" y="2047517"/>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A. 5 kg</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21" name="Ghé thăm Fb.com/nkpowerskills">
            <a:extLst>
              <a:ext uri="{FF2B5EF4-FFF2-40B4-BE49-F238E27FC236}">
                <a16:creationId xmlns:a16="http://schemas.microsoft.com/office/drawing/2014/main" id="{21E30C93-FAA1-4D52-8C23-04F6F816169E}"/>
              </a:ext>
            </a:extLst>
          </p:cNvPr>
          <p:cNvSpPr/>
          <p:nvPr/>
        </p:nvSpPr>
        <p:spPr>
          <a:xfrm>
            <a:off x="768353" y="3433963"/>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C. 5 tạ</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22" name="Ghé thăm Fb.com/nkpowerskills">
            <a:extLst>
              <a:ext uri="{FF2B5EF4-FFF2-40B4-BE49-F238E27FC236}">
                <a16:creationId xmlns:a16="http://schemas.microsoft.com/office/drawing/2014/main" id="{13746853-044A-4342-8771-1809CCEC4726}"/>
              </a:ext>
            </a:extLst>
          </p:cNvPr>
          <p:cNvSpPr/>
          <p:nvPr/>
        </p:nvSpPr>
        <p:spPr>
          <a:xfrm>
            <a:off x="4596655" y="2047517"/>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B. 5 yến</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23" name="Picture 4" descr="Káº¿t quáº£ hÃ¬nh áº£nh cho right icon">
            <a:extLst>
              <a:ext uri="{FF2B5EF4-FFF2-40B4-BE49-F238E27FC236}">
                <a16:creationId xmlns:a16="http://schemas.microsoft.com/office/drawing/2014/main" id="{F4571FDC-6440-44BD-85B1-1AD67B32B1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2964" y="3749741"/>
            <a:ext cx="714684" cy="7146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wrong icon">
            <a:extLst>
              <a:ext uri="{FF2B5EF4-FFF2-40B4-BE49-F238E27FC236}">
                <a16:creationId xmlns:a16="http://schemas.microsoft.com/office/drawing/2014/main" id="{781DD9DC-634D-4097-82DB-E6AD1698F2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78601" y="2351719"/>
            <a:ext cx="714684" cy="7146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wrong icon">
            <a:extLst>
              <a:ext uri="{FF2B5EF4-FFF2-40B4-BE49-F238E27FC236}">
                <a16:creationId xmlns:a16="http://schemas.microsoft.com/office/drawing/2014/main" id="{4875843C-C039-47C4-A620-D5C4BB1284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2405" y="2358755"/>
            <a:ext cx="714684" cy="7146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86BE8B95-4182-4802-AEC4-43657AA624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05759" y="3727943"/>
            <a:ext cx="714684" cy="714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41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21"/>
                                        </p:tgtEl>
                                        <p:attrNameLst>
                                          <p:attrName>fillcolor</p:attrName>
                                        </p:attrNameLst>
                                      </p:cBhvr>
                                      <p:to>
                                        <a:srgbClr val="FF7C80"/>
                                      </p:to>
                                    </p:animClr>
                                    <p:set>
                                      <p:cBhvr>
                                        <p:cTn id="7" dur="200" fill="hold"/>
                                        <p:tgtEl>
                                          <p:spTgt spid="21"/>
                                        </p:tgtEl>
                                        <p:attrNameLst>
                                          <p:attrName>fill.type</p:attrName>
                                        </p:attrNameLst>
                                      </p:cBhvr>
                                      <p:to>
                                        <p:strVal val="solid"/>
                                      </p:to>
                                    </p:set>
                                    <p:set>
                                      <p:cBhvr>
                                        <p:cTn id="8" dur="200" fill="hold"/>
                                        <p:tgtEl>
                                          <p:spTgt spid="21"/>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1"/>
                  </p:tgtEl>
                </p:cond>
              </p:nextCondLst>
            </p:seq>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19"/>
                                        </p:tgtEl>
                                        <p:attrNameLst>
                                          <p:attrName>fillcolor</p:attrName>
                                        </p:attrNameLst>
                                      </p:cBhvr>
                                      <p:to>
                                        <a:srgbClr val="00FF00"/>
                                      </p:to>
                                    </p:animClr>
                                    <p:set>
                                      <p:cBhvr>
                                        <p:cTn id="16" dur="200" fill="hold"/>
                                        <p:tgtEl>
                                          <p:spTgt spid="19"/>
                                        </p:tgtEl>
                                        <p:attrNameLst>
                                          <p:attrName>fill.type</p:attrName>
                                        </p:attrNameLst>
                                      </p:cBhvr>
                                      <p:to>
                                        <p:strVal val="solid"/>
                                      </p:to>
                                    </p:set>
                                    <p:set>
                                      <p:cBhvr>
                                        <p:cTn id="17" dur="200" fill="hold"/>
                                        <p:tgtEl>
                                          <p:spTgt spid="19"/>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22"/>
                                        </p:tgtEl>
                                        <p:attrNameLst>
                                          <p:attrName>fillcolor</p:attrName>
                                        </p:attrNameLst>
                                      </p:cBhvr>
                                      <p:to>
                                        <a:srgbClr val="FF7C80"/>
                                      </p:to>
                                    </p:animClr>
                                    <p:set>
                                      <p:cBhvr>
                                        <p:cTn id="25" dur="200" fill="hold"/>
                                        <p:tgtEl>
                                          <p:spTgt spid="22"/>
                                        </p:tgtEl>
                                        <p:attrNameLst>
                                          <p:attrName>fill.type</p:attrName>
                                        </p:attrNameLst>
                                      </p:cBhvr>
                                      <p:to>
                                        <p:strVal val="solid"/>
                                      </p:to>
                                    </p:set>
                                    <p:set>
                                      <p:cBhvr>
                                        <p:cTn id="26" dur="200" fill="hold"/>
                                        <p:tgtEl>
                                          <p:spTgt spid="2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Am-thanh-tra-loi-sai-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20"/>
                                        </p:tgtEl>
                                        <p:attrNameLst>
                                          <p:attrName>fillcolor</p:attrName>
                                        </p:attrNameLst>
                                      </p:cBhvr>
                                      <p:to>
                                        <a:srgbClr val="FF7C80"/>
                                      </p:to>
                                    </p:animClr>
                                    <p:set>
                                      <p:cBhvr>
                                        <p:cTn id="34" dur="200" fill="hold"/>
                                        <p:tgtEl>
                                          <p:spTgt spid="20"/>
                                        </p:tgtEl>
                                        <p:attrNameLst>
                                          <p:attrName>fill.type</p:attrName>
                                        </p:attrNameLst>
                                      </p:cBhvr>
                                      <p:to>
                                        <p:strVal val="solid"/>
                                      </p:to>
                                    </p:set>
                                    <p:set>
                                      <p:cBhvr>
                                        <p:cTn id="35" dur="200" fill="hold"/>
                                        <p:tgtEl>
                                          <p:spTgt spid="2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81" name="Graphic 80">
            <a:extLst>
              <a:ext uri="{FF2B5EF4-FFF2-40B4-BE49-F238E27FC236}">
                <a16:creationId xmlns:a16="http://schemas.microsoft.com/office/drawing/2014/main" id="{98095320-72CD-4DDB-AC81-BFB2659425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54547" y="2571749"/>
            <a:ext cx="1505216" cy="2480311"/>
          </a:xfrm>
          <a:prstGeom prst="rect">
            <a:avLst/>
          </a:prstGeom>
        </p:spPr>
      </p:pic>
      <p:pic>
        <p:nvPicPr>
          <p:cNvPr id="82" name="Graphic 81">
            <a:extLst>
              <a:ext uri="{FF2B5EF4-FFF2-40B4-BE49-F238E27FC236}">
                <a16:creationId xmlns:a16="http://schemas.microsoft.com/office/drawing/2014/main" id="{12AF1F5D-2926-44A3-8D58-49B189A79D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746" y="2571749"/>
            <a:ext cx="2573020" cy="2480312"/>
          </a:xfrm>
          <a:prstGeom prst="rect">
            <a:avLst/>
          </a:prstGeom>
        </p:spPr>
      </p:pic>
      <p:grpSp>
        <p:nvGrpSpPr>
          <p:cNvPr id="2" name="Group 1">
            <a:extLst>
              <a:ext uri="{FF2B5EF4-FFF2-40B4-BE49-F238E27FC236}">
                <a16:creationId xmlns:a16="http://schemas.microsoft.com/office/drawing/2014/main" id="{3FB00C32-40DD-4AC0-A659-1BF3CEBDEE86}"/>
              </a:ext>
            </a:extLst>
          </p:cNvPr>
          <p:cNvGrpSpPr/>
          <p:nvPr/>
        </p:nvGrpSpPr>
        <p:grpSpPr>
          <a:xfrm>
            <a:off x="1198880" y="91439"/>
            <a:ext cx="7010399" cy="2573020"/>
            <a:chOff x="1198880" y="91439"/>
            <a:chExt cx="7010399" cy="2573020"/>
          </a:xfrm>
        </p:grpSpPr>
        <p:sp>
          <p:nvSpPr>
            <p:cNvPr id="2277" name="Google Shape;2277;p57"/>
            <p:cNvSpPr/>
            <p:nvPr/>
          </p:nvSpPr>
          <p:spPr>
            <a:xfrm>
              <a:off x="1198880" y="91439"/>
              <a:ext cx="7010399" cy="2573020"/>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TextBox 7">
              <a:extLst>
                <a:ext uri="{FF2B5EF4-FFF2-40B4-BE49-F238E27FC236}">
                  <a16:creationId xmlns:a16="http://schemas.microsoft.com/office/drawing/2014/main" id="{DF792322-10B0-43FD-B4C7-E339EAB88A24}"/>
                </a:ext>
              </a:extLst>
            </p:cNvPr>
            <p:cNvSpPr txBox="1"/>
            <p:nvPr/>
          </p:nvSpPr>
          <p:spPr>
            <a:xfrm>
              <a:off x="2278006" y="377299"/>
              <a:ext cx="5039361" cy="1815882"/>
            </a:xfrm>
            <a:prstGeom prst="rect">
              <a:avLst/>
            </a:prstGeom>
            <a:noFill/>
          </p:spPr>
          <p:txBody>
            <a:bodyPr wrap="square" rtlCol="0">
              <a:spAutoFit/>
            </a:bodyPr>
            <a:lstStyle/>
            <a:p>
              <a:pPr algn="just"/>
              <a:r>
                <a:rPr lang="en-US" sz="2800" b="1" dirty="0" err="1">
                  <a:latin typeface="Calibri" panose="020F0502020204030204" pitchFamily="34" charset="0"/>
                  <a:cs typeface="Calibri" panose="020F0502020204030204" pitchFamily="34" charset="0"/>
                </a:rPr>
                <a:t>Cảm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ơn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bạn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đã</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giúp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chúng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mình</a:t>
              </a:r>
              <a:r>
                <a:rPr lang="en-US" sz="2800" b="1" dirty="0">
                  <a:latin typeface="Calibri" panose="020F0502020204030204" pitchFamily="34" charset="0"/>
                  <a:cs typeface="Calibri" panose="020F0502020204030204" pitchFamily="34" charset="0"/>
                </a:rPr>
                <a:t> </a:t>
              </a:r>
              <a:r>
                <a:rPr lang="en-US" sz="2800" b="1" dirty="0">
                  <a:solidFill>
                    <a:srgbClr val="FF0000"/>
                  </a:solidFill>
                  <a:latin typeface="Calibri" panose="020F0502020204030204" pitchFamily="34" charset="0"/>
                  <a:cs typeface="Calibri" panose="020F0502020204030204" pitchFamily="34" charset="0"/>
                </a:rPr>
                <a:t>“</a:t>
              </a:r>
              <a:r>
                <a:rPr lang="en-US" sz="2800" b="1" dirty="0" err="1">
                  <a:solidFill>
                    <a:srgbClr val="FF0000"/>
                  </a:solidFill>
                  <a:latin typeface="Calibri" panose="020F0502020204030204" pitchFamily="34" charset="0"/>
                  <a:cs typeface="Calibri" panose="020F0502020204030204" pitchFamily="34" charset="0"/>
                </a:rPr>
                <a:t>chăm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sóc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vườn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cây</a:t>
              </a:r>
              <a:r>
                <a:rPr lang="en-US" sz="2800" b="1" dirty="0">
                  <a:solidFill>
                    <a:srgbClr val="FF0000"/>
                  </a:solidFill>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Chúng</a:t>
              </a:r>
              <a:r>
                <a:rPr lang="en-US" sz="2800" b="1" dirty="0">
                  <a:latin typeface="Calibri" panose="020F0502020204030204" pitchFamily="34" charset="0"/>
                  <a:cs typeface="Calibri" panose="020F0502020204030204" pitchFamily="34" charset="0"/>
                </a:rPr>
                <a:t> ta </a:t>
              </a:r>
              <a:r>
                <a:rPr lang="en-US" sz="2800" b="1" dirty="0" err="1">
                  <a:latin typeface="Calibri" panose="020F0502020204030204" pitchFamily="34" charset="0"/>
                  <a:cs typeface="Calibri" panose="020F0502020204030204" pitchFamily="34" charset="0"/>
                </a:rPr>
                <a:t>cùng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tiếp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tục</a:t>
              </a:r>
              <a:r>
                <a:rPr lang="en-US" sz="2800" b="1" dirty="0">
                  <a:latin typeface="Calibri" panose="020F0502020204030204" pitchFamily="34" charset="0"/>
                  <a:cs typeface="Calibri" panose="020F0502020204030204" pitchFamily="34" charset="0"/>
                </a:rPr>
                <a:t> </a:t>
              </a:r>
              <a:r>
                <a:rPr lang="en-US" sz="2800" b="1" dirty="0">
                  <a:solidFill>
                    <a:srgbClr val="FF0000"/>
                  </a:solidFill>
                  <a:latin typeface="Calibri" panose="020F0502020204030204" pitchFamily="34" charset="0"/>
                  <a:cs typeface="Calibri" panose="020F0502020204030204" pitchFamily="34" charset="0"/>
                </a:rPr>
                <a:t>“</a:t>
              </a:r>
              <a:r>
                <a:rPr lang="en-US" sz="2800" b="1" dirty="0" err="1">
                  <a:solidFill>
                    <a:srgbClr val="FF0000"/>
                  </a:solidFill>
                  <a:latin typeface="Calibri" panose="020F0502020204030204" pitchFamily="34" charset="0"/>
                  <a:cs typeface="Calibri" panose="020F0502020204030204" pitchFamily="34" charset="0"/>
                </a:rPr>
                <a:t>chăm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sóc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vật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nuôi</a:t>
              </a:r>
              <a:r>
                <a:rPr lang="en-US" sz="2800" b="1" dirty="0">
                  <a:solidFill>
                    <a:srgbClr val="FF0000"/>
                  </a:solidFill>
                  <a:latin typeface="Calibri" panose="020F0502020204030204" pitchFamily="34" charset="0"/>
                  <a:cs typeface="Calibri" panose="020F0502020204030204" pitchFamily="34" charset="0"/>
                </a:rPr>
                <a:t>”</a:t>
              </a:r>
              <a:r>
                <a:rPr lang="en-US" sz="2800" b="1" dirty="0">
                  <a:latin typeface="Calibri" panose="020F0502020204030204" pitchFamily="34" charset="0"/>
                  <a:cs typeface="Calibri" panose="020F0502020204030204" pitchFamily="34" charset="0"/>
                </a:rPr>
                <a:t> ở </a:t>
              </a:r>
              <a:r>
                <a:rPr lang="en-US" sz="2800" b="1" dirty="0" err="1">
                  <a:latin typeface="Calibri" panose="020F0502020204030204" pitchFamily="34" charset="0"/>
                  <a:cs typeface="Calibri" panose="020F0502020204030204" pitchFamily="34" charset="0"/>
                </a:rPr>
                <a:t>trang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trại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nhé</a:t>
              </a:r>
              <a:r>
                <a:rPr lang="en-US" sz="2800" b="1" dirty="0">
                  <a:latin typeface="Calibri" panose="020F0502020204030204" pitchFamily="34" charset="0"/>
                  <a:cs typeface="Calibri" panose="020F0502020204030204" pitchFamily="34" charset="0"/>
                </a:rPr>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grpSp>
        <p:nvGrpSpPr>
          <p:cNvPr id="7" name="Group 6">
            <a:extLst>
              <a:ext uri="{FF2B5EF4-FFF2-40B4-BE49-F238E27FC236}">
                <a16:creationId xmlns:a16="http://schemas.microsoft.com/office/drawing/2014/main" id="{9040F809-1649-4B7A-8862-5C9ECD5E827F}"/>
              </a:ext>
            </a:extLst>
          </p:cNvPr>
          <p:cNvGrpSpPr/>
          <p:nvPr/>
        </p:nvGrpSpPr>
        <p:grpSpPr>
          <a:xfrm>
            <a:off x="797766" y="-627199"/>
            <a:ext cx="4877668" cy="2166077"/>
            <a:chOff x="3805476" y="-483908"/>
            <a:chExt cx="4877668" cy="2166077"/>
          </a:xfrm>
        </p:grpSpPr>
        <p:pic>
          <p:nvPicPr>
            <p:cNvPr id="8" name="Graphic 7">
              <a:extLst>
                <a:ext uri="{FF2B5EF4-FFF2-40B4-BE49-F238E27FC236}">
                  <a16:creationId xmlns:a16="http://schemas.microsoft.com/office/drawing/2014/main" id="{15875F00-6698-4C92-9903-719F008257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05476" y="-483908"/>
              <a:ext cx="4877668" cy="2166077"/>
            </a:xfrm>
            <a:prstGeom prst="rect">
              <a:avLst/>
            </a:prstGeom>
          </p:spPr>
        </p:pic>
        <p:sp>
          <p:nvSpPr>
            <p:cNvPr id="9" name="TextBox 8">
              <a:extLst>
                <a:ext uri="{FF2B5EF4-FFF2-40B4-BE49-F238E27FC236}">
                  <a16:creationId xmlns:a16="http://schemas.microsoft.com/office/drawing/2014/main" id="{419C6099-1D03-42D8-8519-C3FFB4FCA7A4}"/>
                </a:ext>
              </a:extLst>
            </p:cNvPr>
            <p:cNvSpPr txBox="1"/>
            <p:nvPr/>
          </p:nvSpPr>
          <p:spPr>
            <a:xfrm>
              <a:off x="3805476" y="238472"/>
              <a:ext cx="4831975" cy="1399357"/>
            </a:xfrm>
            <a:prstGeom prst="rect">
              <a:avLst/>
            </a:prstGeom>
            <a:noFill/>
          </p:spPr>
          <p:txBody>
            <a:bodyPr wrap="square" rtlCol="0">
              <a:spAutoFit/>
            </a:bodyPr>
            <a:lstStyle/>
            <a:p>
              <a:pPr algn="ctr">
                <a:lnSpc>
                  <a:spcPct val="130000"/>
                </a:lnSpc>
              </a:pPr>
              <a:r>
                <a:rPr lang="en-US" sz="3600" b="1" dirty="0" err="1">
                  <a:solidFill>
                    <a:schemeClr val="bg1"/>
                  </a:solidFill>
                  <a:effectLst>
                    <a:outerShdw blurRad="38100" dist="38100" dir="2700000" algn="tl">
                      <a:srgbClr val="000000">
                        <a:alpha val="43137"/>
                      </a:srgbClr>
                    </a:outerShdw>
                  </a:effectLst>
                  <a:latin typeface="iCiel Crocante" panose="02000000000000000000" pitchFamily="50" charset="0"/>
                  <a:cs typeface="Calibri" panose="020F0502020204030204" pitchFamily="34" charset="0"/>
                </a:rPr>
                <a:t>Trạm</a:t>
              </a:r>
              <a:r>
                <a:rPr lang="en-US" sz="3600" b="1" dirty="0">
                  <a:solidFill>
                    <a:schemeClr val="bg1"/>
                  </a:solidFill>
                  <a:effectLst>
                    <a:outerShdw blurRad="38100" dist="38100" dir="2700000" algn="tl">
                      <a:srgbClr val="000000">
                        <a:alpha val="43137"/>
                      </a:srgbClr>
                    </a:outerShdw>
                  </a:effectLst>
                  <a:latin typeface="iCiel Crocante" panose="02000000000000000000" pitchFamily="50" charset="0"/>
                  <a:cs typeface="Calibri" panose="020F0502020204030204" pitchFamily="34" charset="0"/>
                </a:rPr>
                <a:t> 2</a:t>
              </a:r>
            </a:p>
            <a:p>
              <a:pPr algn="ctr">
                <a:lnSpc>
                  <a:spcPct val="130000"/>
                </a:lnSpc>
              </a:pPr>
              <a:r>
                <a:rPr lang="en-US" sz="3200" b="1" dirty="0">
                  <a:solidFill>
                    <a:schemeClr val="accent6">
                      <a:lumMod val="50000"/>
                    </a:schemeClr>
                  </a:solidFill>
                  <a:effectLst>
                    <a:outerShdw blurRad="38100" dist="38100" dir="2700000" algn="tl">
                      <a:srgbClr val="000000">
                        <a:alpha val="43137"/>
                      </a:srgbClr>
                    </a:outerShdw>
                  </a:effectLst>
                  <a:latin typeface="iCiel Crocante" panose="02000000000000000000" pitchFamily="50" charset="0"/>
                  <a:cs typeface="Calibri" panose="020F0502020204030204" pitchFamily="34" charset="0"/>
                </a:rPr>
                <a:t>CHĂM SÓC VẬT NUÔI</a:t>
              </a:r>
            </a:p>
          </p:txBody>
        </p:sp>
      </p:grpSp>
      <p:pic>
        <p:nvPicPr>
          <p:cNvPr id="10" name="Graphic 9">
            <a:extLst>
              <a:ext uri="{FF2B5EF4-FFF2-40B4-BE49-F238E27FC236}">
                <a16:creationId xmlns:a16="http://schemas.microsoft.com/office/drawing/2014/main" id="{1370FE1B-6F99-410C-A5A6-18499D9574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88141" y="2677248"/>
            <a:ext cx="1661072" cy="2339540"/>
          </a:xfrm>
          <a:prstGeom prst="rect">
            <a:avLst/>
          </a:prstGeom>
        </p:spPr>
      </p:pic>
    </p:spTree>
    <p:extLst>
      <p:ext uri="{BB962C8B-B14F-4D97-AF65-F5344CB8AC3E}">
        <p14:creationId xmlns:p14="http://schemas.microsoft.com/office/powerpoint/2010/main" val="173906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 presetClass="entr" presetSubtype="8" fill="hold" nodeType="withEffect" p14:presetBounceEnd="40000">
                                      <p:stCondLst>
                                        <p:cond delay="300"/>
                                      </p:stCondLst>
                                      <p:childTnLst>
                                        <p:set>
                                          <p:cBhvr>
                                            <p:cTn id="9" dur="1" fill="hold">
                                              <p:stCondLst>
                                                <p:cond delay="0"/>
                                              </p:stCondLst>
                                            </p:cTn>
                                            <p:tgtEl>
                                              <p:spTgt spid="10"/>
                                            </p:tgtEl>
                                            <p:attrNameLst>
                                              <p:attrName>style.visibility</p:attrName>
                                            </p:attrNameLst>
                                          </p:cBhvr>
                                          <p:to>
                                            <p:strVal val="visible"/>
                                          </p:to>
                                        </p:set>
                                        <p:anim calcmode="lin" valueType="num" p14:bounceEnd="40000">
                                          <p:cBhvr additive="base">
                                            <p:cTn id="10" dur="750" fill="hold"/>
                                            <p:tgtEl>
                                              <p:spTgt spid="10"/>
                                            </p:tgtEl>
                                            <p:attrNameLst>
                                              <p:attrName>ppt_x</p:attrName>
                                            </p:attrNameLst>
                                          </p:cBhvr>
                                          <p:tavLst>
                                            <p:tav tm="0">
                                              <p:val>
                                                <p:strVal val="0-#ppt_w/2"/>
                                              </p:val>
                                            </p:tav>
                                            <p:tav tm="100000">
                                              <p:val>
                                                <p:strVal val="#ppt_x"/>
                                              </p:val>
                                            </p:tav>
                                          </p:tavLst>
                                        </p:anim>
                                        <p:anim calcmode="lin" valueType="num" p14:bounceEnd="40000">
                                          <p:cBhvr additive="base">
                                            <p:cTn id="1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 presetClass="entr" presetSubtype="8" fill="hold" nodeType="withEffect">
                                      <p:stCondLst>
                                        <p:cond delay="3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750" fill="hold"/>
                                            <p:tgtEl>
                                              <p:spTgt spid="10"/>
                                            </p:tgtEl>
                                            <p:attrNameLst>
                                              <p:attrName>ppt_x</p:attrName>
                                            </p:attrNameLst>
                                          </p:cBhvr>
                                          <p:tavLst>
                                            <p:tav tm="0">
                                              <p:val>
                                                <p:strVal val="0-#ppt_w/2"/>
                                              </p:val>
                                            </p:tav>
                                            <p:tav tm="100000">
                                              <p:val>
                                                <p:strVal val="#ppt_x"/>
                                              </p:val>
                                            </p:tav>
                                          </p:tavLst>
                                        </p:anim>
                                        <p:anim calcmode="lin" valueType="num">
                                          <p:cBhvr additive="base">
                                            <p:cTn id="1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319314" y="184150"/>
            <a:ext cx="8432800" cy="4775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Oval 14">
            <a:extLst>
              <a:ext uri="{FF2B5EF4-FFF2-40B4-BE49-F238E27FC236}">
                <a16:creationId xmlns:a16="http://schemas.microsoft.com/office/drawing/2014/main" id="{67D72236-9A0E-4BD7-BC97-5906C13FEC09}"/>
              </a:ext>
            </a:extLst>
          </p:cNvPr>
          <p:cNvSpPr/>
          <p:nvPr/>
        </p:nvSpPr>
        <p:spPr>
          <a:xfrm>
            <a:off x="645741" y="409932"/>
            <a:ext cx="530935" cy="455409"/>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rPr>
              <a:t>2</a:t>
            </a:r>
            <a:endPar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6" name="TextBox 5">
            <a:extLst>
              <a:ext uri="{FF2B5EF4-FFF2-40B4-BE49-F238E27FC236}">
                <a16:creationId xmlns:a16="http://schemas.microsoft.com/office/drawing/2014/main" id="{538C7033-76AC-44B5-B99C-9BCE3A0A1D58}"/>
              </a:ext>
            </a:extLst>
          </p:cNvPr>
          <p:cNvSpPr txBox="1"/>
          <p:nvPr/>
        </p:nvSpPr>
        <p:spPr>
          <a:xfrm>
            <a:off x="1420272" y="280952"/>
            <a:ext cx="740228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ysClr val="windowText" lastClr="000000"/>
                </a:solidFill>
                <a:effectLst/>
                <a:uLnTx/>
                <a:uFillTx/>
                <a:latin typeface="Arial"/>
                <a:cs typeface="Arial"/>
                <a:sym typeface="Arial"/>
              </a:rPr>
              <a:t>Khối lượng hàng hoá mỗi xe vận chuyển được ghi ở thùng xe (xem hình).</a:t>
            </a:r>
            <a:endParaRPr kumimoji="0" lang="en-US" sz="2800" b="0" i="0" u="none" strike="noStrike" kern="0" cap="none" spc="0" normalizeH="0" baseline="0" noProof="0">
              <a:ln>
                <a:noFill/>
              </a:ln>
              <a:solidFill>
                <a:sysClr val="windowText" lastClr="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630E8739-023A-43BA-933F-A97FF5A2607F}"/>
              </a:ext>
            </a:extLst>
          </p:cNvPr>
          <p:cNvPicPr>
            <a:picLocks noChangeAspect="1"/>
          </p:cNvPicPr>
          <p:nvPr/>
        </p:nvPicPr>
        <p:blipFill>
          <a:blip r:embed="rId3"/>
          <a:stretch>
            <a:fillRect/>
          </a:stretch>
        </p:blipFill>
        <p:spPr>
          <a:xfrm>
            <a:off x="391886" y="1186414"/>
            <a:ext cx="8205899" cy="1239889"/>
          </a:xfrm>
          <a:prstGeom prst="rect">
            <a:avLst/>
          </a:prstGeom>
        </p:spPr>
      </p:pic>
      <p:sp>
        <p:nvSpPr>
          <p:cNvPr id="17" name="TextBox 16">
            <a:extLst>
              <a:ext uri="{FF2B5EF4-FFF2-40B4-BE49-F238E27FC236}">
                <a16:creationId xmlns:a16="http://schemas.microsoft.com/office/drawing/2014/main" id="{1218234F-E6F0-4873-A569-5DDDB2F64732}"/>
              </a:ext>
            </a:extLst>
          </p:cNvPr>
          <p:cNvSpPr txBox="1"/>
          <p:nvPr/>
        </p:nvSpPr>
        <p:spPr>
          <a:xfrm>
            <a:off x="759703" y="2288280"/>
            <a:ext cx="7624594"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FF0000"/>
                </a:solidFill>
                <a:effectLst/>
                <a:uLnTx/>
                <a:uFillTx/>
                <a:latin typeface="Arial"/>
                <a:cs typeface="Arial"/>
                <a:sym typeface="Arial"/>
              </a:rPr>
              <a:t>a)</a:t>
            </a:r>
            <a:r>
              <a:rPr kumimoji="0" lang="vi-VN" sz="2800" b="0" i="0" u="none" strike="noStrike" kern="0" cap="none" spc="0" normalizeH="0" baseline="0" noProof="0">
                <a:ln>
                  <a:noFill/>
                </a:ln>
                <a:solidFill>
                  <a:sysClr val="windowText" lastClr="000000"/>
                </a:solidFill>
                <a:effectLst/>
                <a:uLnTx/>
                <a:uFillTx/>
                <a:latin typeface="Arial"/>
                <a:cs typeface="Arial"/>
                <a:sym typeface="Arial"/>
              </a:rPr>
              <a:t>	Sắp xếp các xe theo thứ tự hàng hoá vận chuyển từ nặng đến nhẹ.</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FF0000"/>
                </a:solidFill>
                <a:effectLst/>
                <a:uLnTx/>
                <a:uFillTx/>
                <a:latin typeface="Arial"/>
                <a:cs typeface="Arial"/>
                <a:sym typeface="Arial"/>
              </a:rPr>
              <a:t>b)</a:t>
            </a:r>
            <a:r>
              <a:rPr kumimoji="0" lang="vi-VN" sz="2800" b="0" i="0" u="none" strike="noStrike" kern="0" cap="none" spc="0" normalizeH="0" baseline="0" noProof="0">
                <a:ln>
                  <a:noFill/>
                </a:ln>
                <a:solidFill>
                  <a:sysClr val="windowText" lastClr="000000"/>
                </a:solidFill>
                <a:effectLst/>
                <a:uLnTx/>
                <a:uFillTx/>
                <a:latin typeface="Arial"/>
                <a:cs typeface="Arial"/>
                <a:sym typeface="Arial"/>
              </a:rPr>
              <a:t>	Trung bình mỗi xe chở được bao nhiêu ki-lô-gam hàng?</a:t>
            </a:r>
            <a:endParaRPr kumimoji="0" lang="en-US" sz="2800" b="0" i="0" u="none" strike="noStrike" kern="0" cap="none" spc="0" normalizeH="0" baseline="0" noProof="0">
              <a:ln>
                <a:noFill/>
              </a:ln>
              <a:solidFill>
                <a:sysClr val="windowText" lastClr="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ysClr val="windowText" lastClr="000000"/>
                </a:solidFill>
                <a:effectLst/>
                <a:uLnTx/>
                <a:uFillTx/>
                <a:latin typeface="Arial"/>
                <a:cs typeface="Arial"/>
                <a:sym typeface="Arial"/>
              </a:rPr>
              <a:t>	</a:t>
            </a:r>
            <a:r>
              <a:rPr kumimoji="0" lang="vi-VN" sz="2800" b="0" i="0" u="none" strike="noStrike" kern="0" cap="none" spc="0" normalizeH="0" baseline="0" noProof="0">
                <a:ln>
                  <a:noFill/>
                </a:ln>
                <a:solidFill>
                  <a:sysClr val="windowText" lastClr="000000"/>
                </a:solidFill>
                <a:effectLst/>
                <a:uLnTx/>
                <a:uFillTx/>
                <a:latin typeface="Arial"/>
                <a:cs typeface="Arial"/>
                <a:sym typeface="Arial"/>
              </a:rPr>
              <a:t>Làm tròn kết quả này đến hàng nghìn rồi cho biết trung bình mỗi xe</a:t>
            </a:r>
            <a:endParaRPr kumimoji="0" lang="en-US" sz="2800" b="0" i="0" u="none" strike="noStrike" kern="0" cap="none" spc="0" normalizeH="0" baseline="0" noProof="0">
              <a:ln>
                <a:noFill/>
              </a:ln>
              <a:solidFill>
                <a:sysClr val="windowText" lastClr="000000"/>
              </a:solidFill>
              <a:effectLst/>
              <a:uLnTx/>
              <a:uFillTx/>
              <a:latin typeface="Arial"/>
              <a:cs typeface="Arial"/>
              <a:sym typeface="Arial"/>
            </a:endParaRPr>
          </a:p>
        </p:txBody>
      </p:sp>
    </p:spTree>
    <p:extLst>
      <p:ext uri="{BB962C8B-B14F-4D97-AF65-F5344CB8AC3E}">
        <p14:creationId xmlns:p14="http://schemas.microsoft.com/office/powerpoint/2010/main" val="235595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wipe(down)">
                                      <p:cBhvr>
                                        <p:cTn id="14" dur="5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fade">
                                      <p:cBhvr>
                                        <p:cTn id="19" dur="1000"/>
                                        <p:tgtEl>
                                          <p:spTgt spid="17">
                                            <p:txEl>
                                              <p:pRg st="1" end="1"/>
                                            </p:txEl>
                                          </p:spTgt>
                                        </p:tgtEl>
                                      </p:cBhvr>
                                    </p:animEffect>
                                    <p:anim calcmode="lin" valueType="num">
                                      <p:cBhvr>
                                        <p:cTn id="20"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xEl>
                                              <p:pRg st="2" end="2"/>
                                            </p:txEl>
                                          </p:spTgt>
                                        </p:tgtEl>
                                        <p:attrNameLst>
                                          <p:attrName>style.visibility</p:attrName>
                                        </p:attrNameLst>
                                      </p:cBhvr>
                                      <p:to>
                                        <p:strVal val="visible"/>
                                      </p:to>
                                    </p:set>
                                    <p:animEffect transition="in" filter="fade">
                                      <p:cBhvr>
                                        <p:cTn id="24" dur="1000"/>
                                        <p:tgtEl>
                                          <p:spTgt spid="17">
                                            <p:txEl>
                                              <p:pRg st="2" end="2"/>
                                            </p:txEl>
                                          </p:spTgt>
                                        </p:tgtEl>
                                      </p:cBhvr>
                                    </p:animEffect>
                                    <p:anim calcmode="lin" valueType="num">
                                      <p:cBhvr>
                                        <p:cTn id="2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319314" y="184150"/>
            <a:ext cx="8432800" cy="4775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TextBox 16">
            <a:extLst>
              <a:ext uri="{FF2B5EF4-FFF2-40B4-BE49-F238E27FC236}">
                <a16:creationId xmlns:a16="http://schemas.microsoft.com/office/drawing/2014/main" id="{1218234F-E6F0-4873-A569-5DDDB2F64732}"/>
              </a:ext>
            </a:extLst>
          </p:cNvPr>
          <p:cNvSpPr txBox="1"/>
          <p:nvPr/>
        </p:nvSpPr>
        <p:spPr>
          <a:xfrm>
            <a:off x="759703" y="349584"/>
            <a:ext cx="762459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srgbClr val="FF0000"/>
                </a:solidFill>
                <a:effectLst/>
                <a:uLnTx/>
                <a:uFillTx/>
                <a:latin typeface="Arial"/>
                <a:cs typeface="Arial"/>
                <a:sym typeface="Arial"/>
              </a:rPr>
              <a:t>a)</a:t>
            </a:r>
            <a:r>
              <a:rPr kumimoji="0" lang="vi-VN" sz="3200" b="0" i="0" u="none" strike="noStrike" kern="0" cap="none" spc="0" normalizeH="0" baseline="0" noProof="0">
                <a:ln>
                  <a:noFill/>
                </a:ln>
                <a:solidFill>
                  <a:sysClr val="windowText" lastClr="000000"/>
                </a:solidFill>
                <a:effectLst/>
                <a:uLnTx/>
                <a:uFillTx/>
                <a:latin typeface="Arial"/>
                <a:cs typeface="Arial"/>
                <a:sym typeface="Arial"/>
              </a:rPr>
              <a:t>	Sắp xếp các xe theo thứ tự hàng hoá vận chuyển từ nặng đến nhẹ.</a:t>
            </a:r>
          </a:p>
        </p:txBody>
      </p:sp>
      <p:pic>
        <p:nvPicPr>
          <p:cNvPr id="5" name="Picture 4">
            <a:extLst>
              <a:ext uri="{FF2B5EF4-FFF2-40B4-BE49-F238E27FC236}">
                <a16:creationId xmlns:a16="http://schemas.microsoft.com/office/drawing/2014/main" id="{8FBF1E7E-2AE0-4D42-92C4-06BB26607BB4}"/>
              </a:ext>
            </a:extLst>
          </p:cNvPr>
          <p:cNvPicPr>
            <a:picLocks noChangeAspect="1"/>
          </p:cNvPicPr>
          <p:nvPr/>
        </p:nvPicPr>
        <p:blipFill>
          <a:blip r:embed="rId3"/>
          <a:stretch>
            <a:fillRect/>
          </a:stretch>
        </p:blipFill>
        <p:spPr>
          <a:xfrm>
            <a:off x="641895" y="1630081"/>
            <a:ext cx="1705271" cy="1135144"/>
          </a:xfrm>
          <a:prstGeom prst="rect">
            <a:avLst/>
          </a:prstGeom>
        </p:spPr>
      </p:pic>
      <p:pic>
        <p:nvPicPr>
          <p:cNvPr id="8" name="Picture 7">
            <a:extLst>
              <a:ext uri="{FF2B5EF4-FFF2-40B4-BE49-F238E27FC236}">
                <a16:creationId xmlns:a16="http://schemas.microsoft.com/office/drawing/2014/main" id="{89E99F9B-B82A-4D25-A72C-2BFB923937D6}"/>
              </a:ext>
            </a:extLst>
          </p:cNvPr>
          <p:cNvPicPr>
            <a:picLocks noChangeAspect="1"/>
          </p:cNvPicPr>
          <p:nvPr/>
        </p:nvPicPr>
        <p:blipFill>
          <a:blip r:embed="rId4"/>
          <a:stretch>
            <a:fillRect/>
          </a:stretch>
        </p:blipFill>
        <p:spPr>
          <a:xfrm>
            <a:off x="2747948" y="1659044"/>
            <a:ext cx="1691231" cy="1077217"/>
          </a:xfrm>
          <a:prstGeom prst="rect">
            <a:avLst/>
          </a:prstGeom>
        </p:spPr>
      </p:pic>
      <p:pic>
        <p:nvPicPr>
          <p:cNvPr id="10" name="Picture 9">
            <a:extLst>
              <a:ext uri="{FF2B5EF4-FFF2-40B4-BE49-F238E27FC236}">
                <a16:creationId xmlns:a16="http://schemas.microsoft.com/office/drawing/2014/main" id="{C4FE8387-9D04-489D-8BD6-555ED150F3F3}"/>
              </a:ext>
            </a:extLst>
          </p:cNvPr>
          <p:cNvPicPr>
            <a:picLocks noChangeAspect="1"/>
          </p:cNvPicPr>
          <p:nvPr/>
        </p:nvPicPr>
        <p:blipFill>
          <a:blip r:embed="rId5"/>
          <a:stretch>
            <a:fillRect/>
          </a:stretch>
        </p:blipFill>
        <p:spPr>
          <a:xfrm>
            <a:off x="4839962" y="1688007"/>
            <a:ext cx="1705235" cy="1077218"/>
          </a:xfrm>
          <a:prstGeom prst="rect">
            <a:avLst/>
          </a:prstGeom>
        </p:spPr>
      </p:pic>
      <p:pic>
        <p:nvPicPr>
          <p:cNvPr id="12" name="Picture 11">
            <a:extLst>
              <a:ext uri="{FF2B5EF4-FFF2-40B4-BE49-F238E27FC236}">
                <a16:creationId xmlns:a16="http://schemas.microsoft.com/office/drawing/2014/main" id="{84CE7888-8490-4D55-BF0F-B531CB4F0A8C}"/>
              </a:ext>
            </a:extLst>
          </p:cNvPr>
          <p:cNvPicPr>
            <a:picLocks noChangeAspect="1"/>
          </p:cNvPicPr>
          <p:nvPr/>
        </p:nvPicPr>
        <p:blipFill>
          <a:blip r:embed="rId6"/>
          <a:stretch>
            <a:fillRect/>
          </a:stretch>
        </p:blipFill>
        <p:spPr>
          <a:xfrm>
            <a:off x="6831076" y="1688007"/>
            <a:ext cx="1705235" cy="1077218"/>
          </a:xfrm>
          <a:prstGeom prst="rect">
            <a:avLst/>
          </a:prstGeom>
        </p:spPr>
      </p:pic>
      <p:sp>
        <p:nvSpPr>
          <p:cNvPr id="16" name="TextBox 15">
            <a:extLst>
              <a:ext uri="{FF2B5EF4-FFF2-40B4-BE49-F238E27FC236}">
                <a16:creationId xmlns:a16="http://schemas.microsoft.com/office/drawing/2014/main" id="{E4E20E40-381C-48AE-B879-A0E5948362C7}"/>
              </a:ext>
            </a:extLst>
          </p:cNvPr>
          <p:cNvSpPr txBox="1"/>
          <p:nvPr/>
        </p:nvSpPr>
        <p:spPr>
          <a:xfrm>
            <a:off x="647410" y="2925382"/>
            <a:ext cx="7776608" cy="1815882"/>
          </a:xfrm>
          <a:prstGeom prst="rect">
            <a:avLst/>
          </a:prstGeom>
          <a:noFill/>
        </p:spPr>
        <p:txBody>
          <a:bodyPr wrap="square" rtlCol="0">
            <a:spAutoFit/>
          </a:bodyPr>
          <a:lstStyle/>
          <a:p>
            <a:pPr lvl="0"/>
            <a:r>
              <a:rPr lang="vi-VN" sz="2800">
                <a:solidFill>
                  <a:srgbClr val="FF0000"/>
                </a:solidFill>
              </a:rPr>
              <a:t>Đổi: 5 tấn = 5 000 kg  ;  3 tấn 5 tạ = 3 500 kg  ;  370 yến = 3 700 kg</a:t>
            </a:r>
          </a:p>
          <a:p>
            <a:pPr lvl="0"/>
            <a:r>
              <a:rPr lang="vi-VN" sz="2800">
                <a:solidFill>
                  <a:srgbClr val="FF0000"/>
                </a:solidFill>
              </a:rPr>
              <a:t>Ta có 5 000 kg &gt; 3 700 kg &gt; 3 640kg &gt; 3 500 kg </a:t>
            </a:r>
          </a:p>
          <a:p>
            <a:pPr lvl="0"/>
            <a:endParaRPr lang="vi-VN" sz="2800">
              <a:solidFill>
                <a:srgbClr val="FF0000"/>
              </a:solidFill>
            </a:endParaRPr>
          </a:p>
        </p:txBody>
      </p:sp>
      <p:sp>
        <p:nvSpPr>
          <p:cNvPr id="13" name="Rectangle 12">
            <a:extLst>
              <a:ext uri="{FF2B5EF4-FFF2-40B4-BE49-F238E27FC236}">
                <a16:creationId xmlns:a16="http://schemas.microsoft.com/office/drawing/2014/main" id="{6D65F854-9863-4998-B737-185E59A62E79}"/>
              </a:ext>
            </a:extLst>
          </p:cNvPr>
          <p:cNvSpPr/>
          <p:nvPr/>
        </p:nvSpPr>
        <p:spPr>
          <a:xfrm>
            <a:off x="759703" y="2925382"/>
            <a:ext cx="3318811" cy="499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8F42826-3ADB-43D2-81E7-9D89800FF9D2}"/>
              </a:ext>
            </a:extLst>
          </p:cNvPr>
          <p:cNvSpPr/>
          <p:nvPr/>
        </p:nvSpPr>
        <p:spPr>
          <a:xfrm>
            <a:off x="4190807" y="2997466"/>
            <a:ext cx="4009764" cy="499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7E924B2-0329-4DB0-B65A-123A78EB0A0F}"/>
              </a:ext>
            </a:extLst>
          </p:cNvPr>
          <p:cNvSpPr/>
          <p:nvPr/>
        </p:nvSpPr>
        <p:spPr>
          <a:xfrm>
            <a:off x="562236" y="3407617"/>
            <a:ext cx="3300475" cy="499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C670B7-C343-4B83-B027-CD5FD5A92EB3}"/>
              </a:ext>
            </a:extLst>
          </p:cNvPr>
          <p:cNvSpPr/>
          <p:nvPr/>
        </p:nvSpPr>
        <p:spPr>
          <a:xfrm>
            <a:off x="647410" y="3824445"/>
            <a:ext cx="7736887" cy="499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585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319314" y="184150"/>
            <a:ext cx="8432800" cy="4775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TextBox 16">
            <a:extLst>
              <a:ext uri="{FF2B5EF4-FFF2-40B4-BE49-F238E27FC236}">
                <a16:creationId xmlns:a16="http://schemas.microsoft.com/office/drawing/2014/main" id="{1218234F-E6F0-4873-A569-5DDDB2F64732}"/>
              </a:ext>
            </a:extLst>
          </p:cNvPr>
          <p:cNvSpPr txBox="1"/>
          <p:nvPr/>
        </p:nvSpPr>
        <p:spPr>
          <a:xfrm>
            <a:off x="759703" y="349584"/>
            <a:ext cx="762459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srgbClr val="FF0000"/>
                </a:solidFill>
                <a:effectLst/>
                <a:uLnTx/>
                <a:uFillTx/>
                <a:latin typeface="Arial"/>
                <a:cs typeface="Arial"/>
                <a:sym typeface="Arial"/>
              </a:rPr>
              <a:t>a)</a:t>
            </a:r>
            <a:r>
              <a:rPr kumimoji="0" lang="vi-VN" sz="3200" b="0" i="0" u="none" strike="noStrike" kern="0" cap="none" spc="0" normalizeH="0" baseline="0" noProof="0">
                <a:ln>
                  <a:noFill/>
                </a:ln>
                <a:solidFill>
                  <a:sysClr val="windowText" lastClr="000000"/>
                </a:solidFill>
                <a:effectLst/>
                <a:uLnTx/>
                <a:uFillTx/>
                <a:latin typeface="Arial"/>
                <a:cs typeface="Arial"/>
                <a:sym typeface="Arial"/>
              </a:rPr>
              <a:t>	Sắp xếp các xe theo thứ tự hàng hoá vận chuyển từ nặng đến nhẹ.</a:t>
            </a:r>
          </a:p>
        </p:txBody>
      </p:sp>
      <p:pic>
        <p:nvPicPr>
          <p:cNvPr id="5" name="Picture 4">
            <a:extLst>
              <a:ext uri="{FF2B5EF4-FFF2-40B4-BE49-F238E27FC236}">
                <a16:creationId xmlns:a16="http://schemas.microsoft.com/office/drawing/2014/main" id="{8FBF1E7E-2AE0-4D42-92C4-06BB26607BB4}"/>
              </a:ext>
            </a:extLst>
          </p:cNvPr>
          <p:cNvPicPr>
            <a:picLocks noChangeAspect="1"/>
          </p:cNvPicPr>
          <p:nvPr/>
        </p:nvPicPr>
        <p:blipFill>
          <a:blip r:embed="rId3"/>
          <a:stretch>
            <a:fillRect/>
          </a:stretch>
        </p:blipFill>
        <p:spPr>
          <a:xfrm>
            <a:off x="641895" y="1630081"/>
            <a:ext cx="1705271" cy="1135144"/>
          </a:xfrm>
          <a:prstGeom prst="rect">
            <a:avLst/>
          </a:prstGeom>
        </p:spPr>
      </p:pic>
      <p:pic>
        <p:nvPicPr>
          <p:cNvPr id="8" name="Picture 7">
            <a:extLst>
              <a:ext uri="{FF2B5EF4-FFF2-40B4-BE49-F238E27FC236}">
                <a16:creationId xmlns:a16="http://schemas.microsoft.com/office/drawing/2014/main" id="{89E99F9B-B82A-4D25-A72C-2BFB923937D6}"/>
              </a:ext>
            </a:extLst>
          </p:cNvPr>
          <p:cNvPicPr>
            <a:picLocks noChangeAspect="1"/>
          </p:cNvPicPr>
          <p:nvPr/>
        </p:nvPicPr>
        <p:blipFill>
          <a:blip r:embed="rId4"/>
          <a:stretch>
            <a:fillRect/>
          </a:stretch>
        </p:blipFill>
        <p:spPr>
          <a:xfrm>
            <a:off x="2747948" y="1659044"/>
            <a:ext cx="1691231" cy="1077217"/>
          </a:xfrm>
          <a:prstGeom prst="rect">
            <a:avLst/>
          </a:prstGeom>
        </p:spPr>
      </p:pic>
      <p:pic>
        <p:nvPicPr>
          <p:cNvPr id="10" name="Picture 9">
            <a:extLst>
              <a:ext uri="{FF2B5EF4-FFF2-40B4-BE49-F238E27FC236}">
                <a16:creationId xmlns:a16="http://schemas.microsoft.com/office/drawing/2014/main" id="{C4FE8387-9D04-489D-8BD6-555ED150F3F3}"/>
              </a:ext>
            </a:extLst>
          </p:cNvPr>
          <p:cNvPicPr>
            <a:picLocks noChangeAspect="1"/>
          </p:cNvPicPr>
          <p:nvPr/>
        </p:nvPicPr>
        <p:blipFill>
          <a:blip r:embed="rId5"/>
          <a:stretch>
            <a:fillRect/>
          </a:stretch>
        </p:blipFill>
        <p:spPr>
          <a:xfrm>
            <a:off x="4839962" y="1688007"/>
            <a:ext cx="1705235" cy="1077218"/>
          </a:xfrm>
          <a:prstGeom prst="rect">
            <a:avLst/>
          </a:prstGeom>
        </p:spPr>
      </p:pic>
      <p:pic>
        <p:nvPicPr>
          <p:cNvPr id="12" name="Picture 11">
            <a:extLst>
              <a:ext uri="{FF2B5EF4-FFF2-40B4-BE49-F238E27FC236}">
                <a16:creationId xmlns:a16="http://schemas.microsoft.com/office/drawing/2014/main" id="{84CE7888-8490-4D55-BF0F-B531CB4F0A8C}"/>
              </a:ext>
            </a:extLst>
          </p:cNvPr>
          <p:cNvPicPr>
            <a:picLocks noChangeAspect="1"/>
          </p:cNvPicPr>
          <p:nvPr/>
        </p:nvPicPr>
        <p:blipFill>
          <a:blip r:embed="rId6"/>
          <a:stretch>
            <a:fillRect/>
          </a:stretch>
        </p:blipFill>
        <p:spPr>
          <a:xfrm>
            <a:off x="6831076" y="1688007"/>
            <a:ext cx="1705235" cy="1077218"/>
          </a:xfrm>
          <a:prstGeom prst="rect">
            <a:avLst/>
          </a:prstGeom>
        </p:spPr>
      </p:pic>
    </p:spTree>
    <p:extLst>
      <p:ext uri="{BB962C8B-B14F-4D97-AF65-F5344CB8AC3E}">
        <p14:creationId xmlns:p14="http://schemas.microsoft.com/office/powerpoint/2010/main" val="383144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94444E-6 -4.93827E-7 L -0.2309 0.34321 " pathEditMode="relative" rAng="0" ptsTypes="AA">
                                      <p:cBhvr>
                                        <p:cTn id="6" dur="2000" fill="hold"/>
                                        <p:tgtEl>
                                          <p:spTgt spid="8"/>
                                        </p:tgtEl>
                                        <p:attrNameLst>
                                          <p:attrName>ppt_x</p:attrName>
                                          <p:attrName>ppt_y</p:attrName>
                                        </p:attrNameLst>
                                      </p:cBhvr>
                                      <p:rCtr x="-11545" y="1716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22222E-6 3.95062E-6 L -0.44983 0.34043 " pathEditMode="relative" rAng="0" ptsTypes="AA">
                                      <p:cBhvr>
                                        <p:cTn id="10" dur="2000" fill="hold"/>
                                        <p:tgtEl>
                                          <p:spTgt spid="12"/>
                                        </p:tgtEl>
                                        <p:attrNameLst>
                                          <p:attrName>ppt_x</p:attrName>
                                          <p:attrName>ppt_y</p:attrName>
                                        </p:attrNameLst>
                                      </p:cBhvr>
                                      <p:rCtr x="-22500" y="1700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94444E-6 -4.93827E-7 L 0.46684 0.33488 " pathEditMode="relative" rAng="0" ptsTypes="AA">
                                      <p:cBhvr>
                                        <p:cTn id="14" dur="2000" fill="hold"/>
                                        <p:tgtEl>
                                          <p:spTgt spid="5"/>
                                        </p:tgtEl>
                                        <p:attrNameLst>
                                          <p:attrName>ppt_x</p:attrName>
                                          <p:attrName>ppt_y</p:attrName>
                                        </p:attrNameLst>
                                      </p:cBhvr>
                                      <p:rCtr x="23333" y="1672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5.55556E-7 3.95062E-6 L 0.20608 0.34043 " pathEditMode="relative" rAng="0" ptsTypes="AA">
                                      <p:cBhvr>
                                        <p:cTn id="18" dur="2000" fill="hold"/>
                                        <p:tgtEl>
                                          <p:spTgt spid="10"/>
                                        </p:tgtEl>
                                        <p:attrNameLst>
                                          <p:attrName>ppt_x</p:attrName>
                                          <p:attrName>ppt_y</p:attrName>
                                        </p:attrNameLst>
                                      </p:cBhvr>
                                      <p:rCtr x="10295" y="170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68CE14-2FD6-700F-3ED0-D094E05C389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r="15288"/>
          <a:stretch/>
        </p:blipFill>
        <p:spPr>
          <a:xfrm>
            <a:off x="0" y="0"/>
            <a:ext cx="9144000" cy="5143500"/>
          </a:xfrm>
          <a:prstGeom prst="rect">
            <a:avLst/>
          </a:prstGeom>
        </p:spPr>
      </p:pic>
      <p:pic>
        <p:nvPicPr>
          <p:cNvPr id="11" name="Graphic 10">
            <a:extLst>
              <a:ext uri="{FF2B5EF4-FFF2-40B4-BE49-F238E27FC236}">
                <a16:creationId xmlns:a16="http://schemas.microsoft.com/office/drawing/2014/main" id="{846F08DC-7D5C-3D47-F22A-4155C5791E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12143" y="2180926"/>
            <a:ext cx="1863610" cy="2894928"/>
          </a:xfrm>
          <a:prstGeom prst="rect">
            <a:avLst/>
          </a:prstGeom>
          <a:effectLst>
            <a:outerShdw blurRad="76200" dir="13500000" sy="23000" kx="1200000" algn="br" rotWithShape="0">
              <a:prstClr val="black">
                <a:alpha val="20000"/>
              </a:prstClr>
            </a:outerShdw>
          </a:effectLst>
        </p:spPr>
      </p:pic>
      <p:sp>
        <p:nvSpPr>
          <p:cNvPr id="13" name="TextBox 12">
            <a:extLst>
              <a:ext uri="{FF2B5EF4-FFF2-40B4-BE49-F238E27FC236}">
                <a16:creationId xmlns:a16="http://schemas.microsoft.com/office/drawing/2014/main" id="{6CF4BF01-4240-A8BD-CAAA-F74B5796E16A}"/>
              </a:ext>
            </a:extLst>
          </p:cNvPr>
          <p:cNvSpPr txBox="1"/>
          <p:nvPr/>
        </p:nvSpPr>
        <p:spPr>
          <a:xfrm>
            <a:off x="5218251" y="1593028"/>
            <a:ext cx="2621871" cy="769441"/>
          </a:xfrm>
          <a:prstGeom prst="rect">
            <a:avLst/>
          </a:prstGeom>
          <a:noFill/>
          <a:effectLst>
            <a:glow rad="228600">
              <a:schemeClr val="accent3">
                <a:satMod val="175000"/>
                <a:alpha val="40000"/>
              </a:schemeClr>
            </a:glow>
          </a:effectLst>
        </p:spPr>
        <p:txBody>
          <a:bodyPr wrap="square" rtlCol="0">
            <a:spAutoFit/>
          </a:bodyPr>
          <a:lstStyle/>
          <a:p>
            <a:pPr algn="ctr"/>
            <a:r>
              <a:rPr lang="en-US" sz="4400" dirty="0" err="1">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Toán</a:t>
            </a:r>
            <a:endParaRPr lang="en-US" sz="60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endParaRPr>
          </a:p>
        </p:txBody>
      </p:sp>
      <p:sp>
        <p:nvSpPr>
          <p:cNvPr id="14" name="TextBox 13">
            <a:extLst>
              <a:ext uri="{FF2B5EF4-FFF2-40B4-BE49-F238E27FC236}">
                <a16:creationId xmlns:a16="http://schemas.microsoft.com/office/drawing/2014/main" id="{57EAACA5-A2AF-2F53-2D10-FCB66BF43943}"/>
              </a:ext>
            </a:extLst>
          </p:cNvPr>
          <p:cNvSpPr txBox="1"/>
          <p:nvPr/>
        </p:nvSpPr>
        <p:spPr>
          <a:xfrm>
            <a:off x="4194293" y="874599"/>
            <a:ext cx="4669785" cy="584775"/>
          </a:xfrm>
          <a:prstGeom prst="rect">
            <a:avLst/>
          </a:prstGeom>
          <a:noFill/>
        </p:spPr>
        <p:txBody>
          <a:bodyPr wrap="square" rtlCol="0">
            <a:spAutoFit/>
          </a:bodyPr>
          <a:lstStyle/>
          <a:p>
            <a:pPr algn="ctr"/>
            <a:r>
              <a:rPr lang="en-US" sz="3200" b="1" dirty="0" err="1">
                <a:solidFill>
                  <a:srgbClr val="002060"/>
                </a:solidFill>
                <a:latin typeface="UTM Duepuntozero" panose="02040603050506020204" pitchFamily="18" charset="0"/>
              </a:rPr>
              <a:t>Thứ</a:t>
            </a:r>
            <a:r>
              <a:rPr lang="en-US" sz="3200" b="1" dirty="0">
                <a:solidFill>
                  <a:srgbClr val="002060"/>
                </a:solidFill>
                <a:latin typeface="UTM Duepuntozero" panose="02040603050506020204" pitchFamily="18" charset="0"/>
              </a:rPr>
              <a:t> … </a:t>
            </a:r>
            <a:r>
              <a:rPr lang="en-US" sz="3200" b="1" dirty="0" err="1">
                <a:solidFill>
                  <a:srgbClr val="002060"/>
                </a:solidFill>
                <a:latin typeface="UTM Duepuntozero" panose="02040603050506020204" pitchFamily="18" charset="0"/>
              </a:rPr>
              <a:t>ngày</a:t>
            </a:r>
            <a:r>
              <a:rPr lang="en-US" sz="3200" b="1" dirty="0">
                <a:solidFill>
                  <a:srgbClr val="002060"/>
                </a:solidFill>
                <a:latin typeface="UTM Duepuntozero" panose="02040603050506020204" pitchFamily="18" charset="0"/>
              </a:rPr>
              <a:t> … </a:t>
            </a:r>
            <a:r>
              <a:rPr lang="en-US" sz="3200" b="1" dirty="0" err="1">
                <a:solidFill>
                  <a:srgbClr val="002060"/>
                </a:solidFill>
                <a:latin typeface="UTM Duepuntozero" panose="02040603050506020204" pitchFamily="18" charset="0"/>
              </a:rPr>
              <a:t>tháng</a:t>
            </a:r>
            <a:r>
              <a:rPr lang="en-US" sz="3200" b="1" dirty="0">
                <a:solidFill>
                  <a:srgbClr val="002060"/>
                </a:solidFill>
                <a:latin typeface="UTM Duepuntozero" panose="02040603050506020204" pitchFamily="18" charset="0"/>
              </a:rPr>
              <a:t> … </a:t>
            </a:r>
            <a:r>
              <a:rPr lang="en-US" sz="3200" b="1" dirty="0" err="1">
                <a:solidFill>
                  <a:srgbClr val="002060"/>
                </a:solidFill>
                <a:latin typeface="UTM Duepuntozero" panose="02040603050506020204" pitchFamily="18" charset="0"/>
              </a:rPr>
              <a:t>năm</a:t>
            </a:r>
            <a:r>
              <a:rPr lang="en-US" sz="3200" b="1" dirty="0">
                <a:solidFill>
                  <a:srgbClr val="002060"/>
                </a:solidFill>
                <a:latin typeface="UTM Duepuntozero" panose="02040603050506020204" pitchFamily="18" charset="0"/>
              </a:rPr>
              <a:t> …</a:t>
            </a:r>
          </a:p>
        </p:txBody>
      </p:sp>
      <p:sp>
        <p:nvSpPr>
          <p:cNvPr id="17" name="TextBox 16">
            <a:extLst>
              <a:ext uri="{FF2B5EF4-FFF2-40B4-BE49-F238E27FC236}">
                <a16:creationId xmlns:a16="http://schemas.microsoft.com/office/drawing/2014/main" id="{AA2734A5-F8D9-810C-EE26-2475589B7608}"/>
              </a:ext>
            </a:extLst>
          </p:cNvPr>
          <p:cNvSpPr txBox="1"/>
          <p:nvPr/>
        </p:nvSpPr>
        <p:spPr>
          <a:xfrm>
            <a:off x="4324273" y="2441087"/>
            <a:ext cx="4409823" cy="1301382"/>
          </a:xfrm>
          <a:prstGeom prst="rect">
            <a:avLst/>
          </a:prstGeom>
          <a:noFill/>
        </p:spPr>
        <p:txBody>
          <a:bodyPr wrap="square" rtlCol="0">
            <a:spAutoFit/>
          </a:bodyPr>
          <a:lstStyle/>
          <a:p>
            <a:pPr algn="ctr">
              <a:lnSpc>
                <a:spcPct val="130000"/>
              </a:lnSpc>
            </a:pPr>
            <a:r>
              <a:rPr lang="en-US" sz="32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BÀI 36-TIẾT 2</a:t>
            </a:r>
          </a:p>
          <a:p>
            <a:pPr algn="ctr">
              <a:lnSpc>
                <a:spcPct val="130000"/>
              </a:lnSpc>
            </a:pPr>
            <a:r>
              <a:rPr lang="en-US" sz="32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YẾN, TẠ, TẤN</a:t>
            </a:r>
            <a:endParaRPr lang="en-US" sz="3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extLst>
      <p:ext uri="{BB962C8B-B14F-4D97-AF65-F5344CB8AC3E}">
        <p14:creationId xmlns:p14="http://schemas.microsoft.com/office/powerpoint/2010/main" val="390277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7" presetClass="entr" presetSubtype="10" fill="hold" nodeType="withEffect">
                                  <p:stCondLst>
                                    <p:cond delay="100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id="{94047AF5-6E00-4604-9431-7B6717AD2AA9}"/>
              </a:ext>
            </a:extLst>
          </p:cNvPr>
          <p:cNvGrpSpPr/>
          <p:nvPr/>
        </p:nvGrpSpPr>
        <p:grpSpPr>
          <a:xfrm>
            <a:off x="1519283" y="91439"/>
            <a:ext cx="6549897" cy="3082685"/>
            <a:chOff x="945932" y="91439"/>
            <a:chExt cx="6549897" cy="3082685"/>
          </a:xfrm>
        </p:grpSpPr>
        <p:sp>
          <p:nvSpPr>
            <p:cNvPr id="75" name="Google Shape;2277;p57">
              <a:extLst>
                <a:ext uri="{FF2B5EF4-FFF2-40B4-BE49-F238E27FC236}">
                  <a16:creationId xmlns:a16="http://schemas.microsoft.com/office/drawing/2014/main" id="{40682481-EAD8-46AF-96E6-FBF331C9E04E}"/>
                </a:ext>
              </a:extLst>
            </p:cNvPr>
            <p:cNvSpPr/>
            <p:nvPr/>
          </p:nvSpPr>
          <p:spPr>
            <a:xfrm>
              <a:off x="945932" y="91439"/>
              <a:ext cx="6549897" cy="3082685"/>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6" name="TextBox 75">
              <a:extLst>
                <a:ext uri="{FF2B5EF4-FFF2-40B4-BE49-F238E27FC236}">
                  <a16:creationId xmlns:a16="http://schemas.microsoft.com/office/drawing/2014/main" id="{FD0DEEC6-2E2B-4482-8AF2-605F6E31117F}"/>
                </a:ext>
              </a:extLst>
            </p:cNvPr>
            <p:cNvSpPr txBox="1"/>
            <p:nvPr/>
          </p:nvSpPr>
          <p:spPr>
            <a:xfrm>
              <a:off x="1738092" y="458460"/>
              <a:ext cx="5388768" cy="2246769"/>
            </a:xfrm>
            <a:prstGeom prst="rect">
              <a:avLst/>
            </a:prstGeom>
            <a:noFill/>
          </p:spPr>
          <p:txBody>
            <a:bodyPr wrap="square" rtlCol="0">
              <a:spAutoFit/>
            </a:bodyPr>
            <a:lstStyle/>
            <a:p>
              <a:pPr algn="just"/>
              <a:r>
                <a:rPr lang="en-US" sz="2800" b="1" dirty="0" err="1">
                  <a:latin typeface="Calibri" panose="020F0502020204030204" pitchFamily="34" charset="0"/>
                  <a:cs typeface="Calibri" panose="020F0502020204030204" pitchFamily="34" charset="0"/>
                </a:rPr>
                <a:t>Công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việc</a:t>
              </a:r>
              <a:r>
                <a:rPr lang="en-US" sz="2800" b="1" dirty="0">
                  <a:latin typeface="Calibri" panose="020F0502020204030204" pitchFamily="34" charset="0"/>
                  <a:cs typeface="Calibri" panose="020F0502020204030204" pitchFamily="34" charset="0"/>
                </a:rPr>
                <a:t> </a:t>
              </a:r>
              <a:r>
                <a:rPr lang="en-US" sz="2800" b="1" dirty="0">
                  <a:solidFill>
                    <a:srgbClr val="FF0000"/>
                  </a:solidFill>
                  <a:latin typeface="Calibri" panose="020F0502020204030204" pitchFamily="34" charset="0"/>
                  <a:cs typeface="Calibri" panose="020F0502020204030204" pitchFamily="34" charset="0"/>
                </a:rPr>
                <a:t>“</a:t>
              </a:r>
              <a:r>
                <a:rPr lang="en-US" sz="2800" b="1" dirty="0" err="1">
                  <a:solidFill>
                    <a:srgbClr val="FF0000"/>
                  </a:solidFill>
                  <a:latin typeface="Calibri" panose="020F0502020204030204" pitchFamily="34" charset="0"/>
                  <a:cs typeface="Calibri" panose="020F0502020204030204" pitchFamily="34" charset="0"/>
                </a:rPr>
                <a:t>chăm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sóc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vật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nuôi</a:t>
              </a:r>
              <a:r>
                <a:rPr lang="en-US" sz="2800" b="1" dirty="0">
                  <a:solidFill>
                    <a:srgbClr val="FF0000"/>
                  </a:solidFill>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thật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thú</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vị</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đúng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bạn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Nào</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bây</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giờ</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chúng</a:t>
              </a:r>
              <a:r>
                <a:rPr lang="en-US" sz="2800" b="1" dirty="0">
                  <a:latin typeface="Calibri" panose="020F0502020204030204" pitchFamily="34" charset="0"/>
                  <a:cs typeface="Calibri" panose="020F0502020204030204" pitchFamily="34" charset="0"/>
                </a:rPr>
                <a:t> ta </a:t>
              </a:r>
              <a:r>
                <a:rPr lang="en-US" sz="2800" b="1" dirty="0" err="1">
                  <a:latin typeface="Calibri" panose="020F0502020204030204" pitchFamily="34" charset="0"/>
                  <a:cs typeface="Calibri" panose="020F0502020204030204" pitchFamily="34" charset="0"/>
                </a:rPr>
                <a:t>cùng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đến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với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nhiệm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vụ</a:t>
              </a:r>
              <a:r>
                <a:rPr lang="en-US" sz="2800" b="1" dirty="0">
                  <a:latin typeface="Calibri" panose="020F0502020204030204" pitchFamily="34" charset="0"/>
                  <a:cs typeface="Calibri" panose="020F0502020204030204" pitchFamily="34" charset="0"/>
                </a:rPr>
                <a:t> </a:t>
              </a:r>
              <a:r>
                <a:rPr lang="en-US" sz="2800" b="1" dirty="0">
                  <a:solidFill>
                    <a:srgbClr val="FF0000"/>
                  </a:solidFill>
                  <a:latin typeface="Calibri" panose="020F0502020204030204" pitchFamily="34" charset="0"/>
                  <a:cs typeface="Calibri" panose="020F0502020204030204" pitchFamily="34" charset="0"/>
                </a:rPr>
                <a:t>“</a:t>
              </a:r>
              <a:r>
                <a:rPr lang="en-US" sz="2800" b="1" dirty="0" err="1">
                  <a:solidFill>
                    <a:srgbClr val="FF0000"/>
                  </a:solidFill>
                  <a:latin typeface="Calibri" panose="020F0502020204030204" pitchFamily="34" charset="0"/>
                  <a:cs typeface="Calibri" panose="020F0502020204030204" pitchFamily="34" charset="0"/>
                </a:rPr>
                <a:t>thu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hoạch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nông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sản</a:t>
              </a:r>
              <a:r>
                <a:rPr lang="en-US" sz="2800" b="1" dirty="0">
                  <a:solidFill>
                    <a:srgbClr val="FF0000"/>
                  </a:solidFill>
                  <a:latin typeface="Calibri" panose="020F0502020204030204" pitchFamily="34" charset="0"/>
                  <a:cs typeface="Calibri" panose="020F0502020204030204" pitchFamily="34" charset="0"/>
                </a:rPr>
                <a:t>”</a:t>
              </a:r>
              <a:r>
                <a:rPr lang="en-US" sz="2800" b="1" dirty="0">
                  <a:latin typeface="Calibri" panose="020F0502020204030204" pitchFamily="34" charset="0"/>
                  <a:cs typeface="Calibri" panose="020F0502020204030204" pitchFamily="34" charset="0"/>
                </a:rPr>
                <a:t> ở </a:t>
              </a:r>
              <a:r>
                <a:rPr lang="en-US" sz="2800" b="1" dirty="0" err="1">
                  <a:latin typeface="Calibri" panose="020F0502020204030204" pitchFamily="34" charset="0"/>
                  <a:cs typeface="Calibri" panose="020F0502020204030204" pitchFamily="34" charset="0"/>
                </a:rPr>
                <a:t>trang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trại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nhé</a:t>
              </a:r>
              <a:r>
                <a:rPr lang="en-US" sz="2800" b="1" dirty="0">
                  <a:latin typeface="Calibri" panose="020F0502020204030204" pitchFamily="34" charset="0"/>
                  <a:cs typeface="Calibri" panose="020F0502020204030204" pitchFamily="34" charset="0"/>
                </a:rPr>
                <a:t>!</a:t>
              </a:r>
            </a:p>
          </p:txBody>
        </p:sp>
      </p:grpSp>
      <p:pic>
        <p:nvPicPr>
          <p:cNvPr id="77" name="Graphic 76">
            <a:extLst>
              <a:ext uri="{FF2B5EF4-FFF2-40B4-BE49-F238E27FC236}">
                <a16:creationId xmlns:a16="http://schemas.microsoft.com/office/drawing/2014/main" id="{1F87FDA6-FE67-484B-B419-1F7F25461C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3762" y="1917906"/>
            <a:ext cx="3144213" cy="2979142"/>
          </a:xfrm>
          <a:prstGeom prst="rect">
            <a:avLst/>
          </a:prstGeom>
        </p:spPr>
      </p:pic>
      <p:pic>
        <p:nvPicPr>
          <p:cNvPr id="78" name="Graphic 77">
            <a:extLst>
              <a:ext uri="{FF2B5EF4-FFF2-40B4-BE49-F238E27FC236}">
                <a16:creationId xmlns:a16="http://schemas.microsoft.com/office/drawing/2014/main" id="{E6DA1D3D-BDC6-4DBD-B537-280F10B7DD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665896" y="2475435"/>
            <a:ext cx="2318695" cy="2421613"/>
          </a:xfrm>
          <a:prstGeom prst="rect">
            <a:avLst/>
          </a:prstGeom>
        </p:spPr>
      </p:pic>
    </p:spTree>
    <p:extLst>
      <p:ext uri="{BB962C8B-B14F-4D97-AF65-F5344CB8AC3E}">
        <p14:creationId xmlns:p14="http://schemas.microsoft.com/office/powerpoint/2010/main" val="248616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pic>
        <p:nvPicPr>
          <p:cNvPr id="13" name="Graphic 12">
            <a:extLst>
              <a:ext uri="{FF2B5EF4-FFF2-40B4-BE49-F238E27FC236}">
                <a16:creationId xmlns:a16="http://schemas.microsoft.com/office/drawing/2014/main" id="{8F2B02A8-784F-4B2A-8740-32349026E9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0"/>
            <a:ext cx="9214339" cy="5205046"/>
          </a:xfrm>
          <a:prstGeom prst="rect">
            <a:avLst/>
          </a:prstGeom>
        </p:spPr>
      </p:pic>
      <p:grpSp>
        <p:nvGrpSpPr>
          <p:cNvPr id="14" name="Group 13">
            <a:extLst>
              <a:ext uri="{FF2B5EF4-FFF2-40B4-BE49-F238E27FC236}">
                <a16:creationId xmlns:a16="http://schemas.microsoft.com/office/drawing/2014/main" id="{659DA8C9-FD26-43C8-853E-3671D483EB1E}"/>
              </a:ext>
            </a:extLst>
          </p:cNvPr>
          <p:cNvGrpSpPr/>
          <p:nvPr/>
        </p:nvGrpSpPr>
        <p:grpSpPr>
          <a:xfrm>
            <a:off x="4161076" y="-447886"/>
            <a:ext cx="4877668" cy="2166077"/>
            <a:chOff x="3805476" y="-483908"/>
            <a:chExt cx="4877668" cy="2166077"/>
          </a:xfrm>
        </p:grpSpPr>
        <p:pic>
          <p:nvPicPr>
            <p:cNvPr id="15" name="Graphic 14">
              <a:extLst>
                <a:ext uri="{FF2B5EF4-FFF2-40B4-BE49-F238E27FC236}">
                  <a16:creationId xmlns:a16="http://schemas.microsoft.com/office/drawing/2014/main" id="{38A9D6E3-73AE-4347-A623-1C06AC990F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05476" y="-483908"/>
              <a:ext cx="4877668" cy="2166077"/>
            </a:xfrm>
            <a:prstGeom prst="rect">
              <a:avLst/>
            </a:prstGeom>
          </p:spPr>
        </p:pic>
        <p:sp>
          <p:nvSpPr>
            <p:cNvPr id="16" name="TextBox 15">
              <a:extLst>
                <a:ext uri="{FF2B5EF4-FFF2-40B4-BE49-F238E27FC236}">
                  <a16:creationId xmlns:a16="http://schemas.microsoft.com/office/drawing/2014/main" id="{A7CE5145-E0F6-4CD6-95A7-7C3A33A7E4C1}"/>
                </a:ext>
              </a:extLst>
            </p:cNvPr>
            <p:cNvSpPr txBox="1"/>
            <p:nvPr/>
          </p:nvSpPr>
          <p:spPr>
            <a:xfrm>
              <a:off x="3805476" y="238472"/>
              <a:ext cx="4831975" cy="1399357"/>
            </a:xfrm>
            <a:prstGeom prst="rect">
              <a:avLst/>
            </a:prstGeom>
            <a:noFill/>
          </p:spPr>
          <p:txBody>
            <a:bodyPr wrap="square" rtlCol="0">
              <a:spAutoFit/>
            </a:bodyPr>
            <a:lstStyle/>
            <a:p>
              <a:pPr algn="ctr">
                <a:lnSpc>
                  <a:spcPct val="130000"/>
                </a:lnSpc>
              </a:pPr>
              <a:r>
                <a:rPr lang="en-US" sz="3600" b="1" dirty="0" err="1">
                  <a:solidFill>
                    <a:schemeClr val="bg1"/>
                  </a:solidFill>
                  <a:effectLst>
                    <a:outerShdw blurRad="38100" dist="38100" dir="2700000" algn="tl">
                      <a:srgbClr val="000000">
                        <a:alpha val="43137"/>
                      </a:srgbClr>
                    </a:outerShdw>
                  </a:effectLst>
                  <a:latin typeface="iCiel Panton Black" panose="00000A00000000000000" pitchFamily="50" charset="0"/>
                  <a:cs typeface="Calibri" panose="020F0502020204030204" pitchFamily="34" charset="0"/>
                </a:rPr>
                <a:t>Trạm</a:t>
              </a:r>
              <a:r>
                <a:rPr lang="en-US" sz="3600" b="1" dirty="0">
                  <a:solidFill>
                    <a:schemeClr val="bg1"/>
                  </a:solidFill>
                  <a:effectLst>
                    <a:outerShdw blurRad="38100" dist="38100" dir="2700000" algn="tl">
                      <a:srgbClr val="000000">
                        <a:alpha val="43137"/>
                      </a:srgbClr>
                    </a:outerShdw>
                  </a:effectLst>
                  <a:latin typeface="iCiel Panton Black" panose="00000A00000000000000" pitchFamily="50" charset="0"/>
                  <a:cs typeface="Calibri" panose="020F0502020204030204" pitchFamily="34" charset="0"/>
                </a:rPr>
                <a:t> 3</a:t>
              </a:r>
            </a:p>
            <a:p>
              <a:pPr algn="ctr">
                <a:lnSpc>
                  <a:spcPct val="130000"/>
                </a:lnSpc>
              </a:pPr>
              <a:r>
                <a:rPr lang="en-US" sz="3200" b="1" dirty="0">
                  <a:solidFill>
                    <a:schemeClr val="accent6">
                      <a:lumMod val="50000"/>
                    </a:schemeClr>
                  </a:solidFill>
                  <a:effectLst>
                    <a:outerShdw blurRad="38100" dist="38100" dir="2700000" algn="tl">
                      <a:srgbClr val="000000">
                        <a:alpha val="43137"/>
                      </a:srgbClr>
                    </a:outerShdw>
                  </a:effectLst>
                  <a:latin typeface="iCiel Panton Black" panose="00000A00000000000000" pitchFamily="50" charset="0"/>
                  <a:cs typeface="Calibri" panose="020F0502020204030204" pitchFamily="34" charset="0"/>
                </a:rPr>
                <a:t>THU HOẠCH NÔNG SẢN</a:t>
              </a:r>
            </a:p>
          </p:txBody>
        </p:sp>
      </p:grpSp>
      <p:pic>
        <p:nvPicPr>
          <p:cNvPr id="17" name="Picture 16">
            <a:extLst>
              <a:ext uri="{FF2B5EF4-FFF2-40B4-BE49-F238E27FC236}">
                <a16:creationId xmlns:a16="http://schemas.microsoft.com/office/drawing/2014/main" id="{819DFE39-1D30-4265-8A8B-DB364CB5EE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91641" y="3462255"/>
            <a:ext cx="1277938" cy="621364"/>
          </a:xfrm>
          <a:prstGeom prst="rect">
            <a:avLst/>
          </a:prstGeom>
        </p:spPr>
      </p:pic>
      <p:pic>
        <p:nvPicPr>
          <p:cNvPr id="18" name="Picture 17">
            <a:extLst>
              <a:ext uri="{FF2B5EF4-FFF2-40B4-BE49-F238E27FC236}">
                <a16:creationId xmlns:a16="http://schemas.microsoft.com/office/drawing/2014/main" id="{D9434A3C-0193-415A-B399-4A4660BAD8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91641" y="3296618"/>
            <a:ext cx="594447" cy="510415"/>
          </a:xfrm>
          <a:prstGeom prst="rect">
            <a:avLst/>
          </a:prstGeom>
        </p:spPr>
      </p:pic>
      <p:pic>
        <p:nvPicPr>
          <p:cNvPr id="19" name="Picture 18">
            <a:extLst>
              <a:ext uri="{FF2B5EF4-FFF2-40B4-BE49-F238E27FC236}">
                <a16:creationId xmlns:a16="http://schemas.microsoft.com/office/drawing/2014/main" id="{999DC6C9-494B-4D5C-A11D-B4FDA73820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56000" y="3296617"/>
            <a:ext cx="594447" cy="510415"/>
          </a:xfrm>
          <a:prstGeom prst="rect">
            <a:avLst/>
          </a:prstGeom>
        </p:spPr>
      </p:pic>
      <p:pic>
        <p:nvPicPr>
          <p:cNvPr id="20" name="Picture 19">
            <a:extLst>
              <a:ext uri="{FF2B5EF4-FFF2-40B4-BE49-F238E27FC236}">
                <a16:creationId xmlns:a16="http://schemas.microsoft.com/office/drawing/2014/main" id="{B919EF67-422F-4FD9-991A-17E2D8DB55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49553" y="3296618"/>
            <a:ext cx="594447" cy="510415"/>
          </a:xfrm>
          <a:prstGeom prst="rect">
            <a:avLst/>
          </a:prstGeom>
        </p:spPr>
      </p:pic>
      <p:pic>
        <p:nvPicPr>
          <p:cNvPr id="21" name="Picture 20">
            <a:extLst>
              <a:ext uri="{FF2B5EF4-FFF2-40B4-BE49-F238E27FC236}">
                <a16:creationId xmlns:a16="http://schemas.microsoft.com/office/drawing/2014/main" id="{711DF55C-91F1-4658-9C57-65C23DCC1F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91641" y="3551824"/>
            <a:ext cx="594447" cy="510415"/>
          </a:xfrm>
          <a:prstGeom prst="rect">
            <a:avLst/>
          </a:prstGeom>
        </p:spPr>
      </p:pic>
      <p:pic>
        <p:nvPicPr>
          <p:cNvPr id="22" name="Picture 21">
            <a:extLst>
              <a:ext uri="{FF2B5EF4-FFF2-40B4-BE49-F238E27FC236}">
                <a16:creationId xmlns:a16="http://schemas.microsoft.com/office/drawing/2014/main" id="{64DF6194-FCC9-4CEC-8E17-EA369553DE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56000" y="3551823"/>
            <a:ext cx="594447" cy="510415"/>
          </a:xfrm>
          <a:prstGeom prst="rect">
            <a:avLst/>
          </a:prstGeom>
        </p:spPr>
      </p:pic>
      <p:pic>
        <p:nvPicPr>
          <p:cNvPr id="23" name="Picture 22">
            <a:extLst>
              <a:ext uri="{FF2B5EF4-FFF2-40B4-BE49-F238E27FC236}">
                <a16:creationId xmlns:a16="http://schemas.microsoft.com/office/drawing/2014/main" id="{5D123AE3-8F71-44DE-8EB0-FC272634A4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49553" y="3551824"/>
            <a:ext cx="594447" cy="510415"/>
          </a:xfrm>
          <a:prstGeom prst="rect">
            <a:avLst/>
          </a:prstGeom>
        </p:spPr>
      </p:pic>
      <p:pic>
        <p:nvPicPr>
          <p:cNvPr id="25" name="Picture 24">
            <a:extLst>
              <a:ext uri="{FF2B5EF4-FFF2-40B4-BE49-F238E27FC236}">
                <a16:creationId xmlns:a16="http://schemas.microsoft.com/office/drawing/2014/main" id="{8E4A3B27-C78B-49F4-8A02-07D05269CA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8306" y="3531537"/>
            <a:ext cx="1277940" cy="621364"/>
          </a:xfrm>
          <a:prstGeom prst="rect">
            <a:avLst/>
          </a:prstGeom>
        </p:spPr>
      </p:pic>
      <p:pic>
        <p:nvPicPr>
          <p:cNvPr id="24" name="Picture 23">
            <a:extLst>
              <a:ext uri="{FF2B5EF4-FFF2-40B4-BE49-F238E27FC236}">
                <a16:creationId xmlns:a16="http://schemas.microsoft.com/office/drawing/2014/main" id="{8A987154-1853-4789-AB05-5FC61F7841A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6441030" y="3455131"/>
            <a:ext cx="384947" cy="331615"/>
          </a:xfrm>
          <a:prstGeom prst="rect">
            <a:avLst/>
          </a:prstGeom>
        </p:spPr>
      </p:pic>
      <p:pic>
        <p:nvPicPr>
          <p:cNvPr id="26" name="Picture 25">
            <a:extLst>
              <a:ext uri="{FF2B5EF4-FFF2-40B4-BE49-F238E27FC236}">
                <a16:creationId xmlns:a16="http://schemas.microsoft.com/office/drawing/2014/main" id="{15A3EACA-9024-43DE-BFFC-9BBE4B9E2BB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7249618" y="3455131"/>
            <a:ext cx="384948" cy="331616"/>
          </a:xfrm>
          <a:prstGeom prst="rect">
            <a:avLst/>
          </a:prstGeom>
        </p:spPr>
      </p:pic>
      <p:pic>
        <p:nvPicPr>
          <p:cNvPr id="27" name="Picture 26">
            <a:extLst>
              <a:ext uri="{FF2B5EF4-FFF2-40B4-BE49-F238E27FC236}">
                <a16:creationId xmlns:a16="http://schemas.microsoft.com/office/drawing/2014/main" id="{AA8955E1-CCB5-445D-86D8-B3BD523ED3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6838100" y="3464607"/>
            <a:ext cx="374307" cy="322449"/>
          </a:xfrm>
          <a:prstGeom prst="rect">
            <a:avLst/>
          </a:prstGeom>
        </p:spPr>
      </p:pic>
      <p:pic>
        <p:nvPicPr>
          <p:cNvPr id="29" name="Picture 28">
            <a:extLst>
              <a:ext uri="{FF2B5EF4-FFF2-40B4-BE49-F238E27FC236}">
                <a16:creationId xmlns:a16="http://schemas.microsoft.com/office/drawing/2014/main" id="{1305E156-CEB0-473B-BFF3-96C6236ED96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6425987" y="3731408"/>
            <a:ext cx="384947" cy="331615"/>
          </a:xfrm>
          <a:prstGeom prst="rect">
            <a:avLst/>
          </a:prstGeom>
        </p:spPr>
      </p:pic>
      <p:pic>
        <p:nvPicPr>
          <p:cNvPr id="30" name="Picture 29">
            <a:extLst>
              <a:ext uri="{FF2B5EF4-FFF2-40B4-BE49-F238E27FC236}">
                <a16:creationId xmlns:a16="http://schemas.microsoft.com/office/drawing/2014/main" id="{97EE8749-9884-45BC-8359-3B6E613D6BE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7234575" y="3731408"/>
            <a:ext cx="384948" cy="331616"/>
          </a:xfrm>
          <a:prstGeom prst="rect">
            <a:avLst/>
          </a:prstGeom>
        </p:spPr>
      </p:pic>
      <p:pic>
        <p:nvPicPr>
          <p:cNvPr id="31" name="Picture 30">
            <a:extLst>
              <a:ext uri="{FF2B5EF4-FFF2-40B4-BE49-F238E27FC236}">
                <a16:creationId xmlns:a16="http://schemas.microsoft.com/office/drawing/2014/main" id="{4D05B65D-5673-4610-BE38-FFDD483A99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6823057" y="3740884"/>
            <a:ext cx="374307" cy="322449"/>
          </a:xfrm>
          <a:prstGeom prst="rect">
            <a:avLst/>
          </a:prstGeom>
        </p:spPr>
      </p:pic>
      <p:pic>
        <p:nvPicPr>
          <p:cNvPr id="33" name="Picture 32">
            <a:extLst>
              <a:ext uri="{FF2B5EF4-FFF2-40B4-BE49-F238E27FC236}">
                <a16:creationId xmlns:a16="http://schemas.microsoft.com/office/drawing/2014/main" id="{B1D6D996-BA36-46F1-AA19-0562FBC4F8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8436" y="4414912"/>
            <a:ext cx="1277940" cy="621364"/>
          </a:xfrm>
          <a:prstGeom prst="rect">
            <a:avLst/>
          </a:prstGeom>
        </p:spPr>
      </p:pic>
      <p:pic>
        <p:nvPicPr>
          <p:cNvPr id="32" name="Graphic 31">
            <a:extLst>
              <a:ext uri="{FF2B5EF4-FFF2-40B4-BE49-F238E27FC236}">
                <a16:creationId xmlns:a16="http://schemas.microsoft.com/office/drawing/2014/main" id="{679F3E41-D5CA-44AB-ACEF-02652B52F38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13739" y="4187830"/>
            <a:ext cx="1087333" cy="414546"/>
          </a:xfrm>
          <a:prstGeom prst="rect">
            <a:avLst/>
          </a:prstGeom>
        </p:spPr>
      </p:pic>
      <p:pic>
        <p:nvPicPr>
          <p:cNvPr id="34" name="Graphic 33">
            <a:extLst>
              <a:ext uri="{FF2B5EF4-FFF2-40B4-BE49-F238E27FC236}">
                <a16:creationId xmlns:a16="http://schemas.microsoft.com/office/drawing/2014/main" id="{33AE6E1F-1A3D-4825-AF07-D288794711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03860" y="4379091"/>
            <a:ext cx="1087333" cy="414546"/>
          </a:xfrm>
          <a:prstGeom prst="rect">
            <a:avLst/>
          </a:prstGeom>
        </p:spPr>
      </p:pic>
      <p:pic>
        <p:nvPicPr>
          <p:cNvPr id="35" name="Graphic 34">
            <a:extLst>
              <a:ext uri="{FF2B5EF4-FFF2-40B4-BE49-F238E27FC236}">
                <a16:creationId xmlns:a16="http://schemas.microsoft.com/office/drawing/2014/main" id="{12E5132C-0FB1-4B4E-BBD6-49FB840BBCE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03806" y="4539917"/>
            <a:ext cx="1087333" cy="414546"/>
          </a:xfrm>
          <a:prstGeom prst="rect">
            <a:avLst/>
          </a:prstGeom>
        </p:spPr>
      </p:pic>
      <p:pic>
        <p:nvPicPr>
          <p:cNvPr id="38" name="Picture 37">
            <a:extLst>
              <a:ext uri="{FF2B5EF4-FFF2-40B4-BE49-F238E27FC236}">
                <a16:creationId xmlns:a16="http://schemas.microsoft.com/office/drawing/2014/main" id="{71DE553E-819B-40D8-AB2C-61E0D6ADD4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5070" y="3748688"/>
            <a:ext cx="1277940" cy="621364"/>
          </a:xfrm>
          <a:prstGeom prst="rect">
            <a:avLst/>
          </a:prstGeom>
        </p:spPr>
      </p:pic>
      <p:pic>
        <p:nvPicPr>
          <p:cNvPr id="39" name="Graphic 38">
            <a:extLst>
              <a:ext uri="{FF2B5EF4-FFF2-40B4-BE49-F238E27FC236}">
                <a16:creationId xmlns:a16="http://schemas.microsoft.com/office/drawing/2014/main" id="{0CE58961-E463-4BAC-8613-2CE00292F2C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473137" y="3535032"/>
            <a:ext cx="384947" cy="461706"/>
          </a:xfrm>
          <a:prstGeom prst="rect">
            <a:avLst/>
          </a:prstGeom>
        </p:spPr>
      </p:pic>
      <p:pic>
        <p:nvPicPr>
          <p:cNvPr id="40" name="Graphic 39">
            <a:extLst>
              <a:ext uri="{FF2B5EF4-FFF2-40B4-BE49-F238E27FC236}">
                <a16:creationId xmlns:a16="http://schemas.microsoft.com/office/drawing/2014/main" id="{765E3E9D-D046-424A-B9CC-06902E05CD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858084" y="3528727"/>
            <a:ext cx="384947" cy="461706"/>
          </a:xfrm>
          <a:prstGeom prst="rect">
            <a:avLst/>
          </a:prstGeom>
        </p:spPr>
      </p:pic>
      <p:pic>
        <p:nvPicPr>
          <p:cNvPr id="41" name="Graphic 40">
            <a:extLst>
              <a:ext uri="{FF2B5EF4-FFF2-40B4-BE49-F238E27FC236}">
                <a16:creationId xmlns:a16="http://schemas.microsoft.com/office/drawing/2014/main" id="{64C4571B-405F-4A13-AE0E-A474B3B1661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252589" y="3523713"/>
            <a:ext cx="384947" cy="461706"/>
          </a:xfrm>
          <a:prstGeom prst="rect">
            <a:avLst/>
          </a:prstGeom>
        </p:spPr>
      </p:pic>
      <p:pic>
        <p:nvPicPr>
          <p:cNvPr id="43" name="Graphic 42">
            <a:extLst>
              <a:ext uri="{FF2B5EF4-FFF2-40B4-BE49-F238E27FC236}">
                <a16:creationId xmlns:a16="http://schemas.microsoft.com/office/drawing/2014/main" id="{7A13060B-76B6-4E15-BB38-5F5CCA47A9D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463041" y="3819436"/>
            <a:ext cx="384947" cy="461706"/>
          </a:xfrm>
          <a:prstGeom prst="rect">
            <a:avLst/>
          </a:prstGeom>
        </p:spPr>
      </p:pic>
      <p:pic>
        <p:nvPicPr>
          <p:cNvPr id="44" name="Graphic 43">
            <a:extLst>
              <a:ext uri="{FF2B5EF4-FFF2-40B4-BE49-F238E27FC236}">
                <a16:creationId xmlns:a16="http://schemas.microsoft.com/office/drawing/2014/main" id="{9CAC1B57-5BD5-4F29-A024-EC99FF1B93E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847988" y="3813131"/>
            <a:ext cx="384947" cy="461706"/>
          </a:xfrm>
          <a:prstGeom prst="rect">
            <a:avLst/>
          </a:prstGeom>
        </p:spPr>
      </p:pic>
      <p:pic>
        <p:nvPicPr>
          <p:cNvPr id="45" name="Graphic 44">
            <a:extLst>
              <a:ext uri="{FF2B5EF4-FFF2-40B4-BE49-F238E27FC236}">
                <a16:creationId xmlns:a16="http://schemas.microsoft.com/office/drawing/2014/main" id="{FC0A09D8-C9D7-4467-B827-8C3643CC643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242493" y="3808117"/>
            <a:ext cx="384947" cy="461706"/>
          </a:xfrm>
          <a:prstGeom prst="rect">
            <a:avLst/>
          </a:prstGeom>
        </p:spPr>
      </p:pic>
      <p:pic>
        <p:nvPicPr>
          <p:cNvPr id="36" name="Graphic 35">
            <a:extLst>
              <a:ext uri="{FF2B5EF4-FFF2-40B4-BE49-F238E27FC236}">
                <a16:creationId xmlns:a16="http://schemas.microsoft.com/office/drawing/2014/main" id="{AF8FB4FC-AE1B-450B-A16C-755C558B09F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887540" y="3196141"/>
            <a:ext cx="1429497" cy="1764811"/>
          </a:xfrm>
          <a:prstGeom prst="rect">
            <a:avLst/>
          </a:prstGeom>
        </p:spPr>
      </p:pic>
      <p:pic>
        <p:nvPicPr>
          <p:cNvPr id="37" name="Graphic 36">
            <a:extLst>
              <a:ext uri="{FF2B5EF4-FFF2-40B4-BE49-F238E27FC236}">
                <a16:creationId xmlns:a16="http://schemas.microsoft.com/office/drawing/2014/main" id="{1F58D3E1-5023-47B3-86B8-5815C05C95A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657537" y="2671627"/>
            <a:ext cx="948583" cy="13624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319314" y="184150"/>
            <a:ext cx="8432800" cy="4775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Oval 14">
            <a:extLst>
              <a:ext uri="{FF2B5EF4-FFF2-40B4-BE49-F238E27FC236}">
                <a16:creationId xmlns:a16="http://schemas.microsoft.com/office/drawing/2014/main" id="{67D72236-9A0E-4BD7-BC97-5906C13FEC09}"/>
              </a:ext>
            </a:extLst>
          </p:cNvPr>
          <p:cNvSpPr/>
          <p:nvPr/>
        </p:nvSpPr>
        <p:spPr>
          <a:xfrm>
            <a:off x="723642" y="339240"/>
            <a:ext cx="530935" cy="455409"/>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rPr>
              <a:t>3</a:t>
            </a:r>
            <a:endPar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6" name="TextBox 5">
            <a:extLst>
              <a:ext uri="{FF2B5EF4-FFF2-40B4-BE49-F238E27FC236}">
                <a16:creationId xmlns:a16="http://schemas.microsoft.com/office/drawing/2014/main" id="{538C7033-76AC-44B5-B99C-9BCE3A0A1D58}"/>
              </a:ext>
            </a:extLst>
          </p:cNvPr>
          <p:cNvSpPr txBox="1"/>
          <p:nvPr/>
        </p:nvSpPr>
        <p:spPr>
          <a:xfrm>
            <a:off x="1254577" y="339240"/>
            <a:ext cx="74022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ysClr val="windowText" lastClr="000000"/>
                </a:solidFill>
                <a:effectLst/>
                <a:uLnTx/>
                <a:uFillTx/>
                <a:latin typeface="Arial"/>
                <a:cs typeface="Arial"/>
                <a:sym typeface="Arial"/>
              </a:rPr>
              <a:t>Số?</a:t>
            </a:r>
            <a:endParaRPr kumimoji="0" lang="en-US" sz="2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 name="TextBox 6">
            <a:extLst>
              <a:ext uri="{FF2B5EF4-FFF2-40B4-BE49-F238E27FC236}">
                <a16:creationId xmlns:a16="http://schemas.microsoft.com/office/drawing/2014/main" id="{EBD48AF3-01D4-43EC-B667-71D85DF1E954}"/>
              </a:ext>
            </a:extLst>
          </p:cNvPr>
          <p:cNvSpPr txBox="1"/>
          <p:nvPr/>
        </p:nvSpPr>
        <p:spPr>
          <a:xfrm>
            <a:off x="478463" y="862460"/>
            <a:ext cx="7933220" cy="3108543"/>
          </a:xfrm>
          <a:prstGeom prst="rect">
            <a:avLst/>
          </a:prstGeom>
          <a:noFill/>
        </p:spPr>
        <p:txBody>
          <a:bodyPr wrap="square" rtlCol="0">
            <a:spAutoFit/>
          </a:bodyPr>
          <a:lstStyle/>
          <a:p>
            <a:pPr lvl="0" algn="just"/>
            <a:r>
              <a:rPr kumimoji="0" lang="en-US" sz="2800" b="0" i="0" u="none" strike="noStrike" kern="0" cap="none" spc="0" normalizeH="0" baseline="0" noProof="0">
                <a:ln>
                  <a:noFill/>
                </a:ln>
                <a:solidFill>
                  <a:sysClr val="windowText" lastClr="000000"/>
                </a:solidFill>
                <a:effectLst/>
                <a:uLnTx/>
                <a:uFillTx/>
                <a:latin typeface="Arial"/>
                <a:cs typeface="Arial"/>
                <a:sym typeface="Arial"/>
              </a:rPr>
              <a:t>	</a:t>
            </a:r>
            <a:r>
              <a:rPr kumimoji="0" lang="vi-VN" sz="2800" b="0" i="0" u="none" strike="noStrike" kern="0" cap="none" spc="0" normalizeH="0" baseline="0" noProof="0">
                <a:ln>
                  <a:noFill/>
                </a:ln>
                <a:solidFill>
                  <a:sysClr val="windowText" lastClr="000000"/>
                </a:solidFill>
                <a:effectLst/>
                <a:uLnTx/>
                <a:uFillTx/>
                <a:latin typeface="Arial"/>
                <a:cs typeface="Arial"/>
                <a:sym typeface="Arial"/>
              </a:rPr>
              <a:t>Một xe tải đang ở trên bàn cân (không</a:t>
            </a:r>
            <a:r>
              <a:rPr kumimoji="0" lang="en-US" sz="2800" b="0" i="0" u="none" strike="noStrike" kern="0" cap="none" spc="0" normalizeH="0" baseline="0" noProof="0">
                <a:ln>
                  <a:noFill/>
                </a:ln>
                <a:solidFill>
                  <a:sysClr val="windowText" lastClr="000000"/>
                </a:solidFill>
                <a:effectLst/>
                <a:uLnTx/>
                <a:uFillTx/>
                <a:latin typeface="Arial"/>
                <a:cs typeface="Arial"/>
                <a:sym typeface="Arial"/>
              </a:rPr>
              <a:t> </a:t>
            </a:r>
            <a:r>
              <a:rPr lang="vi-VN" sz="2800">
                <a:solidFill>
                  <a:sysClr val="windowText" lastClr="000000"/>
                </a:solidFill>
              </a:rPr>
              <a:t>có người trên xe). Đồng hồ cân cho biết khối lượng xe và hàng hoá là 2 tấn 945 kg. Biết khối lượng xe là 2 021 kg và khối lượng hàng mà xe được phép chở nặng nhất là 824 kg. </a:t>
            </a:r>
            <a:endParaRPr lang="en-US" sz="2800">
              <a:solidFill>
                <a:sysClr val="windowText" lastClr="000000"/>
              </a:solidFill>
            </a:endParaRPr>
          </a:p>
          <a:p>
            <a:pPr lvl="0" algn="just"/>
            <a:r>
              <a:rPr lang="en-US" sz="2800">
                <a:solidFill>
                  <a:sysClr val="windowText" lastClr="000000"/>
                </a:solidFill>
              </a:rPr>
              <a:t>	</a:t>
            </a:r>
            <a:r>
              <a:rPr lang="vi-VN" sz="2800">
                <a:solidFill>
                  <a:sysClr val="windowText" lastClr="000000"/>
                </a:solidFill>
              </a:rPr>
              <a:t>Khối lượng hàng hoá xe đã chở quá mức quy định là </a:t>
            </a:r>
            <a:r>
              <a:rPr lang="vi-VN" sz="2800">
                <a:solidFill>
                  <a:srgbClr val="00B0F0"/>
                </a:solidFill>
              </a:rPr>
              <a:t>.?.</a:t>
            </a:r>
            <a:r>
              <a:rPr lang="vi-VN" sz="2800">
                <a:solidFill>
                  <a:sysClr val="windowText" lastClr="000000"/>
                </a:solidFill>
              </a:rPr>
              <a:t> kg.</a:t>
            </a:r>
            <a:endParaRPr kumimoji="0" lang="en-US" sz="2800" b="0" i="0" u="none" strike="noStrike" kern="0" cap="none" spc="0" normalizeH="0" baseline="0" noProof="0">
              <a:ln>
                <a:noFill/>
              </a:ln>
              <a:solidFill>
                <a:sysClr val="windowText" lastClr="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DCC9D2E9-1B4D-41D5-B901-FA0C85B32C20}"/>
              </a:ext>
            </a:extLst>
          </p:cNvPr>
          <p:cNvPicPr>
            <a:picLocks noChangeAspect="1"/>
          </p:cNvPicPr>
          <p:nvPr/>
        </p:nvPicPr>
        <p:blipFill>
          <a:blip r:embed="rId3"/>
          <a:stretch>
            <a:fillRect/>
          </a:stretch>
        </p:blipFill>
        <p:spPr>
          <a:xfrm>
            <a:off x="3703659" y="3590726"/>
            <a:ext cx="2624570" cy="1213534"/>
          </a:xfrm>
          <a:prstGeom prst="rect">
            <a:avLst/>
          </a:prstGeom>
        </p:spPr>
      </p:pic>
    </p:spTree>
    <p:extLst>
      <p:ext uri="{BB962C8B-B14F-4D97-AF65-F5344CB8AC3E}">
        <p14:creationId xmlns:p14="http://schemas.microsoft.com/office/powerpoint/2010/main" val="264035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319314" y="184150"/>
            <a:ext cx="8432800" cy="4775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EBD48AF3-01D4-43EC-B667-71D85DF1E954}"/>
              </a:ext>
            </a:extLst>
          </p:cNvPr>
          <p:cNvSpPr txBox="1"/>
          <p:nvPr/>
        </p:nvSpPr>
        <p:spPr>
          <a:xfrm>
            <a:off x="605390" y="658063"/>
            <a:ext cx="7933220"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FF0000"/>
                </a:solidFill>
                <a:effectLst/>
                <a:uLnTx/>
                <a:uFillTx/>
                <a:latin typeface="Arial"/>
                <a:cs typeface="Arial"/>
                <a:sym typeface="Arial"/>
              </a:rPr>
              <a:t>Phương pháp giải: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a:ln>
                <a:noFill/>
              </a:ln>
              <a:solidFill>
                <a:sysClr val="windowText" lastClr="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ysClr val="windowText" lastClr="000000"/>
                </a:solidFill>
                <a:effectLst/>
                <a:uLnTx/>
                <a:uFillTx/>
                <a:latin typeface="Arial"/>
                <a:cs typeface="Arial"/>
                <a:sym typeface="Arial"/>
              </a:rPr>
              <a:t>- Tìm khối lượng hàng hóa có trên xe = Khối lượng xe và hàng hóa – Khối lượng xe</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a:ln>
                <a:noFill/>
              </a:ln>
              <a:solidFill>
                <a:sysClr val="windowText" lastClr="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ysClr val="windowText" lastClr="000000"/>
                </a:solidFill>
                <a:effectLst/>
                <a:uLnTx/>
                <a:uFillTx/>
                <a:latin typeface="Arial"/>
                <a:cs typeface="Arial"/>
                <a:sym typeface="Arial"/>
              </a:rPr>
              <a:t>- Tìm khối lượng hàng xe đã chở quá mức quy định = khối lượng hàng hóa có trên xe – khối lượng nặng nhất được phép chở</a:t>
            </a:r>
          </a:p>
        </p:txBody>
      </p:sp>
      <p:pic>
        <p:nvPicPr>
          <p:cNvPr id="5" name="Picture 4">
            <a:extLst>
              <a:ext uri="{FF2B5EF4-FFF2-40B4-BE49-F238E27FC236}">
                <a16:creationId xmlns:a16="http://schemas.microsoft.com/office/drawing/2014/main" id="{DCC9D2E9-1B4D-41D5-B901-FA0C85B32C20}"/>
              </a:ext>
            </a:extLst>
          </p:cNvPr>
          <p:cNvPicPr>
            <a:picLocks noChangeAspect="1"/>
          </p:cNvPicPr>
          <p:nvPr/>
        </p:nvPicPr>
        <p:blipFill>
          <a:blip r:embed="rId3"/>
          <a:stretch>
            <a:fillRect/>
          </a:stretch>
        </p:blipFill>
        <p:spPr>
          <a:xfrm>
            <a:off x="4284230" y="339240"/>
            <a:ext cx="2624570" cy="1213534"/>
          </a:xfrm>
          <a:prstGeom prst="rect">
            <a:avLst/>
          </a:prstGeom>
        </p:spPr>
      </p:pic>
    </p:spTree>
    <p:extLst>
      <p:ext uri="{BB962C8B-B14F-4D97-AF65-F5344CB8AC3E}">
        <p14:creationId xmlns:p14="http://schemas.microsoft.com/office/powerpoint/2010/main" val="335439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arn(inVertic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barn(inVertical)">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319314" y="184150"/>
            <a:ext cx="8432800" cy="4775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EBD48AF3-01D4-43EC-B667-71D85DF1E954}"/>
              </a:ext>
            </a:extLst>
          </p:cNvPr>
          <p:cNvSpPr txBox="1"/>
          <p:nvPr/>
        </p:nvSpPr>
        <p:spPr>
          <a:xfrm>
            <a:off x="806705" y="525209"/>
            <a:ext cx="7362953" cy="3046988"/>
          </a:xfrm>
          <a:prstGeom prst="rect">
            <a:avLst/>
          </a:prstGeom>
          <a:noFill/>
        </p:spPr>
        <p:txBody>
          <a:bodyPr wrap="square" rtlCol="0">
            <a:spAutoFit/>
          </a:bodyPr>
          <a:lstStyle/>
          <a:p>
            <a:pPr lvl="0" algn="just"/>
            <a:r>
              <a:rPr lang="vi-VN" sz="3200">
                <a:solidFill>
                  <a:schemeClr val="tx1"/>
                </a:solidFill>
              </a:rPr>
              <a:t>Khối lượng hàng hóa có trên xe là</a:t>
            </a:r>
            <a:r>
              <a:rPr lang="en-US" sz="3200">
                <a:solidFill>
                  <a:schemeClr val="tx1"/>
                </a:solidFill>
              </a:rPr>
              <a:t>:</a:t>
            </a:r>
          </a:p>
          <a:p>
            <a:pPr lvl="0" algn="just"/>
            <a:r>
              <a:rPr lang="vi-VN" sz="3200">
                <a:solidFill>
                  <a:schemeClr val="tx1"/>
                </a:solidFill>
              </a:rPr>
              <a:t> </a:t>
            </a:r>
            <a:r>
              <a:rPr lang="en-US" sz="3200">
                <a:solidFill>
                  <a:schemeClr val="tx1"/>
                </a:solidFill>
              </a:rPr>
              <a:t>	</a:t>
            </a:r>
            <a:r>
              <a:rPr lang="vi-VN" sz="3200">
                <a:solidFill>
                  <a:schemeClr val="tx1"/>
                </a:solidFill>
              </a:rPr>
              <a:t>2 945 - 2 021 = 924 (kg)</a:t>
            </a:r>
          </a:p>
          <a:p>
            <a:pPr lvl="0" algn="just"/>
            <a:endParaRPr lang="vi-VN" sz="3200">
              <a:solidFill>
                <a:schemeClr val="tx1"/>
              </a:solidFill>
            </a:endParaRPr>
          </a:p>
          <a:p>
            <a:pPr lvl="0" algn="just"/>
            <a:r>
              <a:rPr lang="vi-VN" sz="3200">
                <a:solidFill>
                  <a:schemeClr val="tx1"/>
                </a:solidFill>
              </a:rPr>
              <a:t>Khối lượng hàng hóa xe đã chở quá mức quy định là</a:t>
            </a:r>
            <a:r>
              <a:rPr lang="en-US" sz="3200">
                <a:solidFill>
                  <a:schemeClr val="tx1"/>
                </a:solidFill>
              </a:rPr>
              <a:t>:</a:t>
            </a:r>
          </a:p>
          <a:p>
            <a:pPr lvl="0" algn="just"/>
            <a:r>
              <a:rPr lang="vi-VN" sz="3200">
                <a:solidFill>
                  <a:schemeClr val="tx1"/>
                </a:solidFill>
              </a:rPr>
              <a:t> </a:t>
            </a:r>
            <a:r>
              <a:rPr lang="en-US" sz="3200">
                <a:solidFill>
                  <a:schemeClr val="tx1"/>
                </a:solidFill>
              </a:rPr>
              <a:t>	</a:t>
            </a:r>
            <a:r>
              <a:rPr lang="vi-VN" sz="3200">
                <a:solidFill>
                  <a:schemeClr val="tx1"/>
                </a:solidFill>
              </a:rPr>
              <a:t>924 – 824 = 100 (kg)</a:t>
            </a:r>
          </a:p>
        </p:txBody>
      </p:sp>
      <p:pic>
        <p:nvPicPr>
          <p:cNvPr id="5" name="Picture 4">
            <a:extLst>
              <a:ext uri="{FF2B5EF4-FFF2-40B4-BE49-F238E27FC236}">
                <a16:creationId xmlns:a16="http://schemas.microsoft.com/office/drawing/2014/main" id="{DCC9D2E9-1B4D-41D5-B901-FA0C85B32C20}"/>
              </a:ext>
            </a:extLst>
          </p:cNvPr>
          <p:cNvPicPr>
            <a:picLocks noChangeAspect="1"/>
          </p:cNvPicPr>
          <p:nvPr/>
        </p:nvPicPr>
        <p:blipFill>
          <a:blip r:embed="rId3"/>
          <a:stretch>
            <a:fillRect/>
          </a:stretch>
        </p:blipFill>
        <p:spPr>
          <a:xfrm>
            <a:off x="5609240" y="3356908"/>
            <a:ext cx="2728055" cy="1261383"/>
          </a:xfrm>
          <a:prstGeom prst="rect">
            <a:avLst/>
          </a:prstGeom>
        </p:spPr>
      </p:pic>
    </p:spTree>
    <p:extLst>
      <p:ext uri="{BB962C8B-B14F-4D97-AF65-F5344CB8AC3E}">
        <p14:creationId xmlns:p14="http://schemas.microsoft.com/office/powerpoint/2010/main" val="309664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arn(inVertic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arn(inVertical)">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319314" y="184150"/>
            <a:ext cx="8432800" cy="4775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Oval 14">
            <a:extLst>
              <a:ext uri="{FF2B5EF4-FFF2-40B4-BE49-F238E27FC236}">
                <a16:creationId xmlns:a16="http://schemas.microsoft.com/office/drawing/2014/main" id="{67D72236-9A0E-4BD7-BC97-5906C13FEC09}"/>
              </a:ext>
            </a:extLst>
          </p:cNvPr>
          <p:cNvSpPr/>
          <p:nvPr/>
        </p:nvSpPr>
        <p:spPr>
          <a:xfrm>
            <a:off x="723642" y="339240"/>
            <a:ext cx="530935" cy="455409"/>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rPr>
              <a:t>3</a:t>
            </a:r>
            <a:endPar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6" name="TextBox 5">
            <a:extLst>
              <a:ext uri="{FF2B5EF4-FFF2-40B4-BE49-F238E27FC236}">
                <a16:creationId xmlns:a16="http://schemas.microsoft.com/office/drawing/2014/main" id="{538C7033-76AC-44B5-B99C-9BCE3A0A1D58}"/>
              </a:ext>
            </a:extLst>
          </p:cNvPr>
          <p:cNvSpPr txBox="1"/>
          <p:nvPr/>
        </p:nvSpPr>
        <p:spPr>
          <a:xfrm>
            <a:off x="1254577" y="339240"/>
            <a:ext cx="74022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ysClr val="windowText" lastClr="000000"/>
                </a:solidFill>
                <a:effectLst/>
                <a:uLnTx/>
                <a:uFillTx/>
                <a:latin typeface="Arial"/>
                <a:cs typeface="Arial"/>
                <a:sym typeface="Arial"/>
              </a:rPr>
              <a:t>Số?</a:t>
            </a:r>
            <a:endParaRPr kumimoji="0" lang="en-US" sz="2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 name="TextBox 6">
            <a:extLst>
              <a:ext uri="{FF2B5EF4-FFF2-40B4-BE49-F238E27FC236}">
                <a16:creationId xmlns:a16="http://schemas.microsoft.com/office/drawing/2014/main" id="{EBD48AF3-01D4-43EC-B667-71D85DF1E954}"/>
              </a:ext>
            </a:extLst>
          </p:cNvPr>
          <p:cNvSpPr txBox="1"/>
          <p:nvPr/>
        </p:nvSpPr>
        <p:spPr>
          <a:xfrm>
            <a:off x="478463" y="862460"/>
            <a:ext cx="793322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ysClr val="windowText" lastClr="000000"/>
                </a:solidFill>
                <a:effectLst/>
                <a:uLnTx/>
                <a:uFillTx/>
                <a:latin typeface="Arial"/>
                <a:cs typeface="Arial"/>
                <a:sym typeface="Arial"/>
              </a:rPr>
              <a:t>	</a:t>
            </a:r>
            <a:r>
              <a:rPr kumimoji="0" lang="vi-VN" sz="2800" b="0" i="0" u="none" strike="noStrike" kern="0" cap="none" spc="0" normalizeH="0" baseline="0" noProof="0">
                <a:ln>
                  <a:noFill/>
                </a:ln>
                <a:solidFill>
                  <a:sysClr val="windowText" lastClr="000000"/>
                </a:solidFill>
                <a:effectLst/>
                <a:uLnTx/>
                <a:uFillTx/>
                <a:latin typeface="Arial"/>
                <a:cs typeface="Arial"/>
                <a:sym typeface="Arial"/>
              </a:rPr>
              <a:t>Một xe tải đang ở trên bàn cân (không</a:t>
            </a:r>
            <a:r>
              <a:rPr kumimoji="0" lang="en-US" sz="2800" b="0" i="0" u="none" strike="noStrike" kern="0" cap="none" spc="0" normalizeH="0" baseline="0" noProof="0">
                <a:ln>
                  <a:noFill/>
                </a:ln>
                <a:solidFill>
                  <a:sysClr val="windowText" lastClr="000000"/>
                </a:solidFill>
                <a:effectLst/>
                <a:uLnTx/>
                <a:uFillTx/>
                <a:latin typeface="Arial"/>
                <a:cs typeface="Arial"/>
                <a:sym typeface="Arial"/>
              </a:rPr>
              <a:t> </a:t>
            </a:r>
            <a:r>
              <a:rPr kumimoji="0" lang="vi-VN" sz="2800" b="0" i="0" u="none" strike="noStrike" kern="0" cap="none" spc="0" normalizeH="0" baseline="0" noProof="0">
                <a:ln>
                  <a:noFill/>
                </a:ln>
                <a:solidFill>
                  <a:sysClr val="windowText" lastClr="000000"/>
                </a:solidFill>
                <a:effectLst/>
                <a:uLnTx/>
                <a:uFillTx/>
                <a:latin typeface="Arial"/>
                <a:cs typeface="Arial"/>
                <a:sym typeface="Arial"/>
              </a:rPr>
              <a:t>có người trên xe). Đồng hồ cân cho biết khối lượng xe và hàng hoá là 2 tấn 945 kg. Biết khối lượng xe là 2 021 kg và khối lượng hàng mà xe được phép chở nặng nhất là 824 kg. </a:t>
            </a:r>
            <a:endParaRPr kumimoji="0" lang="en-US" sz="2800" b="0" i="0" u="none" strike="noStrike" kern="0" cap="none" spc="0" normalizeH="0" baseline="0" noProof="0">
              <a:ln>
                <a:noFill/>
              </a:ln>
              <a:solidFill>
                <a:sysClr val="windowText" lastClr="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ysClr val="windowText" lastClr="000000"/>
                </a:solidFill>
                <a:effectLst/>
                <a:uLnTx/>
                <a:uFillTx/>
                <a:latin typeface="Arial"/>
                <a:cs typeface="Arial"/>
                <a:sym typeface="Arial"/>
              </a:rPr>
              <a:t>	</a:t>
            </a:r>
            <a:r>
              <a:rPr kumimoji="0" lang="vi-VN" sz="2800" b="0" i="0" u="none" strike="noStrike" kern="0" cap="none" spc="0" normalizeH="0" baseline="0" noProof="0">
                <a:ln>
                  <a:noFill/>
                </a:ln>
                <a:solidFill>
                  <a:sysClr val="windowText" lastClr="000000"/>
                </a:solidFill>
                <a:effectLst/>
                <a:uLnTx/>
                <a:uFillTx/>
                <a:latin typeface="Arial"/>
                <a:cs typeface="Arial"/>
                <a:sym typeface="Arial"/>
              </a:rPr>
              <a:t>Khối lượng hàng hoá xe đã chở quá mức quy định là </a:t>
            </a:r>
            <a:r>
              <a:rPr kumimoji="0" lang="en-US" sz="2800" b="0" i="0" u="none" strike="noStrike" kern="0" cap="none" spc="0" normalizeH="0" baseline="0" noProof="0">
                <a:ln>
                  <a:noFill/>
                </a:ln>
                <a:solidFill>
                  <a:srgbClr val="00B0F0"/>
                </a:solidFill>
                <a:effectLst/>
                <a:uLnTx/>
                <a:uFillTx/>
                <a:latin typeface="Arial"/>
                <a:cs typeface="Arial"/>
                <a:sym typeface="Arial"/>
              </a:rPr>
              <a:t>100</a:t>
            </a:r>
            <a:r>
              <a:rPr kumimoji="0" lang="vi-VN" sz="2800" b="0" i="0" u="none" strike="noStrike" kern="0" cap="none" spc="0" normalizeH="0" baseline="0" noProof="0">
                <a:ln>
                  <a:noFill/>
                </a:ln>
                <a:solidFill>
                  <a:sysClr val="windowText" lastClr="000000"/>
                </a:solidFill>
                <a:effectLst/>
                <a:uLnTx/>
                <a:uFillTx/>
                <a:latin typeface="Arial"/>
                <a:cs typeface="Arial"/>
                <a:sym typeface="Arial"/>
              </a:rPr>
              <a:t> kg.</a:t>
            </a:r>
            <a:endParaRPr kumimoji="0" lang="en-US" sz="2800" b="0" i="0" u="none" strike="noStrike" kern="0" cap="none" spc="0" normalizeH="0" baseline="0" noProof="0">
              <a:ln>
                <a:noFill/>
              </a:ln>
              <a:solidFill>
                <a:sysClr val="windowText" lastClr="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DCC9D2E9-1B4D-41D5-B901-FA0C85B32C20}"/>
              </a:ext>
            </a:extLst>
          </p:cNvPr>
          <p:cNvPicPr>
            <a:picLocks noChangeAspect="1"/>
          </p:cNvPicPr>
          <p:nvPr/>
        </p:nvPicPr>
        <p:blipFill>
          <a:blip r:embed="rId3"/>
          <a:stretch>
            <a:fillRect/>
          </a:stretch>
        </p:blipFill>
        <p:spPr>
          <a:xfrm>
            <a:off x="4008459" y="3590726"/>
            <a:ext cx="2624570" cy="1213534"/>
          </a:xfrm>
          <a:prstGeom prst="rect">
            <a:avLst/>
          </a:prstGeom>
        </p:spPr>
      </p:pic>
    </p:spTree>
    <p:extLst>
      <p:ext uri="{BB962C8B-B14F-4D97-AF65-F5344CB8AC3E}">
        <p14:creationId xmlns:p14="http://schemas.microsoft.com/office/powerpoint/2010/main" val="326938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128898" y="184148"/>
            <a:ext cx="8811902" cy="4794252"/>
          </a:xfrm>
          <a:prstGeom prst="roundRect">
            <a:avLst>
              <a:gd name="adj" fmla="val 906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EBD48AF3-01D4-43EC-B667-71D85DF1E954}"/>
              </a:ext>
            </a:extLst>
          </p:cNvPr>
          <p:cNvSpPr txBox="1"/>
          <p:nvPr/>
        </p:nvSpPr>
        <p:spPr>
          <a:xfrm>
            <a:off x="515257" y="309591"/>
            <a:ext cx="5921827"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ysClr val="windowText" lastClr="000000"/>
                </a:solidFill>
                <a:effectLst/>
                <a:uLnTx/>
                <a:uFillTx/>
                <a:latin typeface="Arial"/>
                <a:cs typeface="Arial"/>
                <a:sym typeface="Arial"/>
              </a:rPr>
              <a:t>	</a:t>
            </a:r>
            <a:r>
              <a:rPr kumimoji="0" lang="vi-VN" sz="2400" b="0" i="0" u="none" strike="noStrike" kern="0" cap="none" spc="0" normalizeH="0" baseline="0" noProof="0">
                <a:ln>
                  <a:noFill/>
                </a:ln>
                <a:solidFill>
                  <a:sysClr val="windowText" lastClr="000000"/>
                </a:solidFill>
                <a:effectLst/>
                <a:uLnTx/>
                <a:uFillTx/>
                <a:latin typeface="Arial"/>
                <a:cs typeface="Arial"/>
                <a:sym typeface="Arial"/>
              </a:rPr>
              <a:t>Mỗi thang máy chở người đều có quy định riêng về khối lượng chuyển chở để đảm bảo an toàn cho người di chuyển.</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ysClr val="windowText" lastClr="000000"/>
                </a:solidFill>
                <a:effectLst/>
                <a:uLnTx/>
                <a:uFillTx/>
                <a:latin typeface="Arial"/>
                <a:cs typeface="Arial"/>
                <a:sym typeface="Arial"/>
              </a:rPr>
              <a:t>	</a:t>
            </a:r>
            <a:r>
              <a:rPr kumimoji="0" lang="vi-VN" sz="2400" b="0" i="0" u="none" strike="noStrike" kern="0" cap="none" spc="0" normalizeH="0" baseline="0" noProof="0">
                <a:ln>
                  <a:noFill/>
                </a:ln>
                <a:solidFill>
                  <a:sysClr val="windowText" lastClr="000000"/>
                </a:solidFill>
                <a:effectLst/>
                <a:uLnTx/>
                <a:uFillTx/>
                <a:latin typeface="Arial"/>
                <a:cs typeface="Arial"/>
                <a:sym typeface="Arial"/>
              </a:rPr>
              <a:t>Quan sát thông tin ở hình bên, ta biết thang máy này cho phép tổng khối lượng những người di chuyển trong một lần nặng nhất là 540 kg. Để tiện lợi cho việc sử dụng, người ta quy định số người tương ứng với 540 kg là 9 người.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ysClr val="windowText" lastClr="000000"/>
                </a:solidFill>
                <a:effectLst/>
                <a:uLnTx/>
                <a:uFillTx/>
                <a:latin typeface="Arial"/>
                <a:cs typeface="Arial"/>
                <a:sym typeface="Arial"/>
              </a:rPr>
              <a:t>	</a:t>
            </a:r>
            <a:r>
              <a:rPr kumimoji="0" lang="vi-VN" sz="2400" b="0" i="0" u="none" strike="noStrike" kern="0" cap="none" spc="0" normalizeH="0" baseline="0" noProof="0">
                <a:ln>
                  <a:noFill/>
                </a:ln>
                <a:solidFill>
                  <a:sysClr val="windowText" lastClr="000000"/>
                </a:solidFill>
                <a:effectLst/>
                <a:uLnTx/>
                <a:uFillTx/>
                <a:latin typeface="Arial"/>
                <a:cs typeface="Arial"/>
                <a:sym typeface="Arial"/>
              </a:rPr>
              <a:t>Công ty lắp ráp thang máy này đã ước tính trung bình mỗi người nặng bao nhiêu ki-lô-gam?</a:t>
            </a:r>
          </a:p>
        </p:txBody>
      </p:sp>
      <p:pic>
        <p:nvPicPr>
          <p:cNvPr id="4" name="Picture 3">
            <a:extLst>
              <a:ext uri="{FF2B5EF4-FFF2-40B4-BE49-F238E27FC236}">
                <a16:creationId xmlns:a16="http://schemas.microsoft.com/office/drawing/2014/main" id="{1719F097-C6A2-41CB-863A-ED84772BED26}"/>
              </a:ext>
            </a:extLst>
          </p:cNvPr>
          <p:cNvPicPr>
            <a:picLocks noChangeAspect="1"/>
          </p:cNvPicPr>
          <p:nvPr/>
        </p:nvPicPr>
        <p:blipFill>
          <a:blip r:embed="rId3"/>
          <a:stretch>
            <a:fillRect/>
          </a:stretch>
        </p:blipFill>
        <p:spPr>
          <a:xfrm>
            <a:off x="6753634" y="1317564"/>
            <a:ext cx="1870615" cy="2508367"/>
          </a:xfrm>
          <a:prstGeom prst="rect">
            <a:avLst/>
          </a:prstGeom>
        </p:spPr>
      </p:pic>
    </p:spTree>
    <p:extLst>
      <p:ext uri="{BB962C8B-B14F-4D97-AF65-F5344CB8AC3E}">
        <p14:creationId xmlns:p14="http://schemas.microsoft.com/office/powerpoint/2010/main" val="150834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128898" y="184148"/>
            <a:ext cx="8811902" cy="4794252"/>
          </a:xfrm>
          <a:prstGeom prst="roundRect">
            <a:avLst>
              <a:gd name="adj" fmla="val 906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EBD48AF3-01D4-43EC-B667-71D85DF1E954}"/>
              </a:ext>
            </a:extLst>
          </p:cNvPr>
          <p:cNvSpPr txBox="1"/>
          <p:nvPr/>
        </p:nvSpPr>
        <p:spPr>
          <a:xfrm>
            <a:off x="515256" y="657933"/>
            <a:ext cx="5921827"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ysClr val="windowText" lastClr="000000"/>
                </a:solidFill>
                <a:effectLst/>
                <a:uLnTx/>
                <a:uFillTx/>
                <a:latin typeface="Arial"/>
                <a:cs typeface="Arial"/>
                <a:sym typeface="Arial"/>
              </a:rPr>
              <a:t>Công ty lắp ráp thang máy đã ước tính trung bình mỗi người nặng số ki-lô-gam là:</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ysClr val="windowText" lastClr="000000"/>
                </a:solidFill>
                <a:effectLst/>
                <a:uLnTx/>
                <a:uFillTx/>
                <a:latin typeface="Arial"/>
                <a:cs typeface="Arial"/>
                <a:sym typeface="Arial"/>
              </a:rPr>
              <a:t>		</a:t>
            </a:r>
            <a:r>
              <a:rPr kumimoji="0" lang="vi-VN" sz="2800" b="0" i="0" u="none" strike="noStrike" kern="0" cap="none" spc="0" normalizeH="0" baseline="0" noProof="0">
                <a:ln>
                  <a:noFill/>
                </a:ln>
                <a:solidFill>
                  <a:sysClr val="windowText" lastClr="000000"/>
                </a:solidFill>
                <a:effectLst/>
                <a:uLnTx/>
                <a:uFillTx/>
                <a:latin typeface="Arial"/>
                <a:cs typeface="Arial"/>
                <a:sym typeface="Arial"/>
              </a:rPr>
              <a:t>540 : 9 = 60 (kg)</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ysClr val="windowText" lastClr="000000"/>
                </a:solidFill>
                <a:effectLst/>
                <a:uLnTx/>
                <a:uFillTx/>
                <a:latin typeface="Arial"/>
                <a:cs typeface="Arial"/>
                <a:sym typeface="Arial"/>
              </a:rPr>
              <a:t>			</a:t>
            </a:r>
            <a:r>
              <a:rPr kumimoji="0" lang="vi-VN" sz="2800" b="0" i="0" u="none" strike="noStrike" kern="0" cap="none" spc="0" normalizeH="0" baseline="0" noProof="0">
                <a:ln>
                  <a:noFill/>
                </a:ln>
                <a:solidFill>
                  <a:sysClr val="windowText" lastClr="000000"/>
                </a:solidFill>
                <a:effectLst/>
                <a:uLnTx/>
                <a:uFillTx/>
                <a:latin typeface="Arial"/>
                <a:cs typeface="Arial"/>
                <a:sym typeface="Arial"/>
              </a:rPr>
              <a:t>Đáp số: 60 kg</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a:ln>
                <a:noFill/>
              </a:ln>
              <a:solidFill>
                <a:sysClr val="windowText" lastClr="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1719F097-C6A2-41CB-863A-ED84772BED26}"/>
              </a:ext>
            </a:extLst>
          </p:cNvPr>
          <p:cNvPicPr>
            <a:picLocks noChangeAspect="1"/>
          </p:cNvPicPr>
          <p:nvPr/>
        </p:nvPicPr>
        <p:blipFill>
          <a:blip r:embed="rId3"/>
          <a:stretch>
            <a:fillRect/>
          </a:stretch>
        </p:blipFill>
        <p:spPr>
          <a:xfrm>
            <a:off x="5888133" y="2202936"/>
            <a:ext cx="1870615" cy="2508367"/>
          </a:xfrm>
          <a:prstGeom prst="rect">
            <a:avLst/>
          </a:prstGeom>
        </p:spPr>
      </p:pic>
    </p:spTree>
    <p:extLst>
      <p:ext uri="{BB962C8B-B14F-4D97-AF65-F5344CB8AC3E}">
        <p14:creationId xmlns:p14="http://schemas.microsoft.com/office/powerpoint/2010/main" val="153304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pic>
        <p:nvPicPr>
          <p:cNvPr id="80" name="Graphic 79">
            <a:extLst>
              <a:ext uri="{FF2B5EF4-FFF2-40B4-BE49-F238E27FC236}">
                <a16:creationId xmlns:a16="http://schemas.microsoft.com/office/drawing/2014/main" id="{3D227070-025F-4AFB-BD3B-AF00C1DB6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
            <a:ext cx="9144000" cy="5143501"/>
          </a:xfrm>
          <a:prstGeom prst="rect">
            <a:avLst/>
          </a:prstGeom>
        </p:spPr>
      </p:pic>
      <p:pic>
        <p:nvPicPr>
          <p:cNvPr id="82" name="Graphic 81">
            <a:extLst>
              <a:ext uri="{FF2B5EF4-FFF2-40B4-BE49-F238E27FC236}">
                <a16:creationId xmlns:a16="http://schemas.microsoft.com/office/drawing/2014/main" id="{C1002B4B-D3C0-47E8-A69B-86AB23E563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308" y="2252640"/>
            <a:ext cx="5983328" cy="2580310"/>
          </a:xfrm>
          <a:prstGeom prst="rect">
            <a:avLst/>
          </a:prstGeom>
        </p:spPr>
      </p:pic>
      <p:grpSp>
        <p:nvGrpSpPr>
          <p:cNvPr id="83" name="Group 82">
            <a:extLst>
              <a:ext uri="{FF2B5EF4-FFF2-40B4-BE49-F238E27FC236}">
                <a16:creationId xmlns:a16="http://schemas.microsoft.com/office/drawing/2014/main" id="{1471E74E-E73B-48C1-8A6E-5709FBA7FAC8}"/>
              </a:ext>
            </a:extLst>
          </p:cNvPr>
          <p:cNvGrpSpPr/>
          <p:nvPr/>
        </p:nvGrpSpPr>
        <p:grpSpPr>
          <a:xfrm>
            <a:off x="3968151" y="-447886"/>
            <a:ext cx="5070593" cy="2761913"/>
            <a:chOff x="3805476" y="-483908"/>
            <a:chExt cx="4877668" cy="2761913"/>
          </a:xfrm>
        </p:grpSpPr>
        <p:pic>
          <p:nvPicPr>
            <p:cNvPr id="84" name="Graphic 83">
              <a:extLst>
                <a:ext uri="{FF2B5EF4-FFF2-40B4-BE49-F238E27FC236}">
                  <a16:creationId xmlns:a16="http://schemas.microsoft.com/office/drawing/2014/main" id="{C141D8C7-AEEF-4F6F-B733-CC8A2493AF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05476" y="-483908"/>
              <a:ext cx="4877668" cy="2166077"/>
            </a:xfrm>
            <a:prstGeom prst="rect">
              <a:avLst/>
            </a:prstGeom>
          </p:spPr>
        </p:pic>
        <p:sp>
          <p:nvSpPr>
            <p:cNvPr id="85" name="TextBox 84">
              <a:extLst>
                <a:ext uri="{FF2B5EF4-FFF2-40B4-BE49-F238E27FC236}">
                  <a16:creationId xmlns:a16="http://schemas.microsoft.com/office/drawing/2014/main" id="{D84A1AEC-41C0-44D6-AEE7-76A9D387421B}"/>
                </a:ext>
              </a:extLst>
            </p:cNvPr>
            <p:cNvSpPr txBox="1"/>
            <p:nvPr/>
          </p:nvSpPr>
          <p:spPr>
            <a:xfrm>
              <a:off x="3805476" y="238472"/>
              <a:ext cx="4831975" cy="2039533"/>
            </a:xfrm>
            <a:prstGeom prst="rect">
              <a:avLst/>
            </a:prstGeom>
            <a:noFill/>
          </p:spPr>
          <p:txBody>
            <a:bodyPr wrap="square" rtlCol="0">
              <a:spAutoFit/>
            </a:bodyPr>
            <a:lstStyle/>
            <a:p>
              <a:pPr algn="ctr">
                <a:lnSpc>
                  <a:spcPct val="130000"/>
                </a:lnSpc>
              </a:pPr>
              <a:r>
                <a:rPr lang="en-US" sz="3600" b="1" dirty="0" err="1">
                  <a:solidFill>
                    <a:schemeClr val="bg1"/>
                  </a:solidFill>
                  <a:effectLst>
                    <a:outerShdw blurRad="38100" dist="38100" dir="2700000" algn="tl">
                      <a:srgbClr val="000000">
                        <a:alpha val="43137"/>
                      </a:srgbClr>
                    </a:outerShdw>
                  </a:effectLst>
                  <a:latin typeface="iCiel Panton Black" panose="00000A00000000000000" pitchFamily="50" charset="0"/>
                  <a:cs typeface="Calibri" panose="020F0502020204030204" pitchFamily="34" charset="0"/>
                </a:rPr>
                <a:t>Trạm</a:t>
              </a:r>
              <a:r>
                <a:rPr lang="en-US" sz="3600" b="1" dirty="0">
                  <a:solidFill>
                    <a:schemeClr val="bg1"/>
                  </a:solidFill>
                  <a:effectLst>
                    <a:outerShdw blurRad="38100" dist="38100" dir="2700000" algn="tl">
                      <a:srgbClr val="000000">
                        <a:alpha val="43137"/>
                      </a:srgbClr>
                    </a:outerShdw>
                  </a:effectLst>
                  <a:latin typeface="iCiel Panton Black" panose="00000A00000000000000" pitchFamily="50" charset="0"/>
                  <a:cs typeface="Calibri" panose="020F0502020204030204" pitchFamily="34" charset="0"/>
                </a:rPr>
                <a:t> 4</a:t>
              </a:r>
            </a:p>
            <a:p>
              <a:pPr algn="ctr">
                <a:lnSpc>
                  <a:spcPct val="130000"/>
                </a:lnSpc>
              </a:pPr>
              <a:r>
                <a:rPr lang="en-US" sz="3200" b="1" dirty="0">
                  <a:solidFill>
                    <a:schemeClr val="accent6">
                      <a:lumMod val="50000"/>
                    </a:schemeClr>
                  </a:solidFill>
                  <a:effectLst>
                    <a:outerShdw blurRad="38100" dist="38100" dir="2700000" algn="tl">
                      <a:srgbClr val="000000">
                        <a:alpha val="43137"/>
                      </a:srgbClr>
                    </a:outerShdw>
                  </a:effectLst>
                  <a:latin typeface="iCiel Panton Black" panose="00000A00000000000000" pitchFamily="50" charset="0"/>
                  <a:cs typeface="Calibri" panose="020F0502020204030204" pitchFamily="34" charset="0"/>
                </a:rPr>
                <a:t>VẬN CHUYỂN NÔNG SẢN</a:t>
              </a:r>
            </a:p>
          </p:txBody>
        </p:sp>
      </p:grpSp>
      <p:pic>
        <p:nvPicPr>
          <p:cNvPr id="86" name="Graphic 85">
            <a:extLst>
              <a:ext uri="{FF2B5EF4-FFF2-40B4-BE49-F238E27FC236}">
                <a16:creationId xmlns:a16="http://schemas.microsoft.com/office/drawing/2014/main" id="{B6BD0006-9B0B-4D0D-A683-17942635E65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090760" y="2635523"/>
            <a:ext cx="1519604" cy="2186480"/>
          </a:xfrm>
          <a:prstGeom prst="rect">
            <a:avLst/>
          </a:prstGeom>
        </p:spPr>
      </p:pic>
      <p:pic>
        <p:nvPicPr>
          <p:cNvPr id="87" name="Graphic 86">
            <a:extLst>
              <a:ext uri="{FF2B5EF4-FFF2-40B4-BE49-F238E27FC236}">
                <a16:creationId xmlns:a16="http://schemas.microsoft.com/office/drawing/2014/main" id="{FEB566CD-4CDF-48D5-BEC9-41AC300BCFE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610364" y="2646245"/>
            <a:ext cx="1428380" cy="23560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83"/>
                                        </p:tgtEl>
                                        <p:attrNameLst>
                                          <p:attrName>style.visibility</p:attrName>
                                        </p:attrNameLst>
                                      </p:cBhvr>
                                      <p:to>
                                        <p:strVal val="visible"/>
                                      </p:to>
                                    </p:set>
                                    <p:animEffect transition="in" filter="wipe(up)">
                                      <p:cBhvr>
                                        <p:cTn id="7" dur="500"/>
                                        <p:tgtEl>
                                          <p:spTgt spid="83"/>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2" presetClass="entr" presetSubtype="2" fill="hold" nodeType="withEffect">
                                  <p:stCondLst>
                                    <p:cond delay="500"/>
                                  </p:stCondLst>
                                  <p:childTnLst>
                                    <p:set>
                                      <p:cBhvr>
                                        <p:cTn id="9" dur="1" fill="hold">
                                          <p:stCondLst>
                                            <p:cond delay="0"/>
                                          </p:stCondLst>
                                        </p:cTn>
                                        <p:tgtEl>
                                          <p:spTgt spid="86"/>
                                        </p:tgtEl>
                                        <p:attrNameLst>
                                          <p:attrName>style.visibility</p:attrName>
                                        </p:attrNameLst>
                                      </p:cBhvr>
                                      <p:to>
                                        <p:strVal val="visible"/>
                                      </p:to>
                                    </p:set>
                                    <p:anim calcmode="lin" valueType="num">
                                      <p:cBhvr additive="base">
                                        <p:cTn id="10" dur="500" fill="hold"/>
                                        <p:tgtEl>
                                          <p:spTgt spid="86"/>
                                        </p:tgtEl>
                                        <p:attrNameLst>
                                          <p:attrName>ppt_x</p:attrName>
                                        </p:attrNameLst>
                                      </p:cBhvr>
                                      <p:tavLst>
                                        <p:tav tm="0">
                                          <p:val>
                                            <p:strVal val="1+#ppt_w/2"/>
                                          </p:val>
                                        </p:tav>
                                        <p:tav tm="100000">
                                          <p:val>
                                            <p:strVal val="#ppt_x"/>
                                          </p:val>
                                        </p:tav>
                                      </p:tavLst>
                                    </p:anim>
                                    <p:anim calcmode="lin" valueType="num">
                                      <p:cBhvr additive="base">
                                        <p:cTn id="11" dur="500" fill="hold"/>
                                        <p:tgtEl>
                                          <p:spTgt spid="86"/>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500"/>
                                  </p:stCondLst>
                                  <p:childTnLst>
                                    <p:set>
                                      <p:cBhvr>
                                        <p:cTn id="13" dur="1" fill="hold">
                                          <p:stCondLst>
                                            <p:cond delay="0"/>
                                          </p:stCondLst>
                                        </p:cTn>
                                        <p:tgtEl>
                                          <p:spTgt spid="87"/>
                                        </p:tgtEl>
                                        <p:attrNameLst>
                                          <p:attrName>style.visibility</p:attrName>
                                        </p:attrNameLst>
                                      </p:cBhvr>
                                      <p:to>
                                        <p:strVal val="visible"/>
                                      </p:to>
                                    </p:set>
                                    <p:anim calcmode="lin" valueType="num">
                                      <p:cBhvr additive="base">
                                        <p:cTn id="14" dur="500" fill="hold"/>
                                        <p:tgtEl>
                                          <p:spTgt spid="87"/>
                                        </p:tgtEl>
                                        <p:attrNameLst>
                                          <p:attrName>ppt_x</p:attrName>
                                        </p:attrNameLst>
                                      </p:cBhvr>
                                      <p:tavLst>
                                        <p:tav tm="0">
                                          <p:val>
                                            <p:strVal val="1+#ppt_w/2"/>
                                          </p:val>
                                        </p:tav>
                                        <p:tav tm="100000">
                                          <p:val>
                                            <p:strVal val="#ppt_x"/>
                                          </p:val>
                                        </p:tav>
                                      </p:tavLst>
                                    </p:anim>
                                    <p:anim calcmode="lin" valueType="num">
                                      <p:cBhvr additive="base">
                                        <p:cTn id="15"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pic>
        <p:nvPicPr>
          <p:cNvPr id="28" name="Graphic 27">
            <a:extLst>
              <a:ext uri="{FF2B5EF4-FFF2-40B4-BE49-F238E27FC236}">
                <a16:creationId xmlns:a16="http://schemas.microsoft.com/office/drawing/2014/main" id="{9CD2A6C4-C0A1-4B8E-B2A7-E650ED3D29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
            <a:ext cx="9144000" cy="5143501"/>
          </a:xfrm>
          <a:prstGeom prst="rect">
            <a:avLst/>
          </a:prstGeom>
        </p:spPr>
      </p:pic>
      <p:pic>
        <p:nvPicPr>
          <p:cNvPr id="29" name="Graphic 28">
            <a:extLst>
              <a:ext uri="{FF2B5EF4-FFF2-40B4-BE49-F238E27FC236}">
                <a16:creationId xmlns:a16="http://schemas.microsoft.com/office/drawing/2014/main" id="{F0A16354-83B0-4D8B-8562-A491251355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23042" y="1885950"/>
            <a:ext cx="3420512" cy="3012189"/>
          </a:xfrm>
          <a:prstGeom prst="rect">
            <a:avLst/>
          </a:prstGeom>
        </p:spPr>
      </p:pic>
      <p:pic>
        <p:nvPicPr>
          <p:cNvPr id="30" name="Graphic 29">
            <a:hlinkClick r:id="rId8" action="ppaction://hlinksldjump"/>
            <a:extLst>
              <a:ext uri="{FF2B5EF4-FFF2-40B4-BE49-F238E27FC236}">
                <a16:creationId xmlns:a16="http://schemas.microsoft.com/office/drawing/2014/main" id="{00F97E95-CC3F-4DB6-93BE-91260881A5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00446" y="3036891"/>
            <a:ext cx="1750423" cy="1050254"/>
          </a:xfrm>
          <a:prstGeom prst="rect">
            <a:avLst/>
          </a:prstGeom>
        </p:spPr>
      </p:pic>
      <p:sp>
        <p:nvSpPr>
          <p:cNvPr id="14" name="Rectangle: Rounded Corners 13">
            <a:extLst>
              <a:ext uri="{FF2B5EF4-FFF2-40B4-BE49-F238E27FC236}">
                <a16:creationId xmlns:a16="http://schemas.microsoft.com/office/drawing/2014/main" id="{EECD8B54-0893-4984-9847-CC306028E42B}"/>
              </a:ext>
            </a:extLst>
          </p:cNvPr>
          <p:cNvSpPr/>
          <p:nvPr/>
        </p:nvSpPr>
        <p:spPr>
          <a:xfrm>
            <a:off x="195944" y="135449"/>
            <a:ext cx="6001966" cy="1705110"/>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48DFF40-8477-49BC-A739-E2858DC284C6}"/>
              </a:ext>
            </a:extLst>
          </p:cNvPr>
          <p:cNvSpPr txBox="1"/>
          <p:nvPr/>
        </p:nvSpPr>
        <p:spPr>
          <a:xfrm>
            <a:off x="195944" y="203065"/>
            <a:ext cx="6001966" cy="1569660"/>
          </a:xfrm>
          <a:prstGeom prst="rect">
            <a:avLst/>
          </a:prstGeom>
          <a:noFill/>
        </p:spPr>
        <p:txBody>
          <a:bodyPr wrap="square" rtlCol="0">
            <a:spAutoFit/>
          </a:bodyPr>
          <a:lstStyle/>
          <a:p>
            <a:pPr algn="just"/>
            <a:r>
              <a:rPr lang="en-US" sz="3200" dirty="0" err="1">
                <a:latin typeface="Calibri" panose="020F0502020204030204" pitchFamily="34" charset="0"/>
                <a:cs typeface="Calibri" panose="020F0502020204030204" pitchFamily="34" charset="0"/>
              </a:rPr>
              <a:t>Bạn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hãy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giúp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vận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chuyển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thùng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hàng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lên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xe</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bằng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câu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hỏi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sau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thùng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hàng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nhé</a:t>
            </a:r>
            <a:r>
              <a:rPr lang="en-US" sz="3200" dirty="0">
                <a:latin typeface="Calibri" panose="020F0502020204030204" pitchFamily="34" charset="0"/>
                <a:cs typeface="Calibri" panose="020F0502020204030204" pitchFamily="34" charset="0"/>
              </a:rPr>
              <a:t>!</a:t>
            </a:r>
          </a:p>
        </p:txBody>
      </p:sp>
      <p:pic>
        <p:nvPicPr>
          <p:cNvPr id="36" name="Graphic 35">
            <a:hlinkClick r:id="rId11" action="ppaction://hlinksldjump"/>
            <a:extLst>
              <a:ext uri="{FF2B5EF4-FFF2-40B4-BE49-F238E27FC236}">
                <a16:creationId xmlns:a16="http://schemas.microsoft.com/office/drawing/2014/main" id="{10B53369-06B1-4106-BC76-CA1C6ECAC24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738846" y="3036891"/>
            <a:ext cx="1750423" cy="1050254"/>
          </a:xfrm>
          <a:prstGeom prst="rect">
            <a:avLst/>
          </a:prstGeom>
        </p:spPr>
      </p:pic>
      <p:pic>
        <p:nvPicPr>
          <p:cNvPr id="37" name="Graphic 36">
            <a:hlinkClick r:id="rId12" action="ppaction://hlinksldjump"/>
            <a:extLst>
              <a:ext uri="{FF2B5EF4-FFF2-40B4-BE49-F238E27FC236}">
                <a16:creationId xmlns:a16="http://schemas.microsoft.com/office/drawing/2014/main" id="{80FB8E69-31AA-4018-BBF6-55C827394BA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11321" y="3890181"/>
            <a:ext cx="1750423" cy="1050254"/>
          </a:xfrm>
          <a:prstGeom prst="rect">
            <a:avLst/>
          </a:prstGeom>
        </p:spPr>
      </p:pic>
      <p:pic>
        <p:nvPicPr>
          <p:cNvPr id="38" name="Graphic 37">
            <a:hlinkClick r:id="rId13" action="ppaction://hlinksldjump"/>
            <a:extLst>
              <a:ext uri="{FF2B5EF4-FFF2-40B4-BE49-F238E27FC236}">
                <a16:creationId xmlns:a16="http://schemas.microsoft.com/office/drawing/2014/main" id="{879CB862-C19B-4481-AE2F-C764F00492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441573" y="3890181"/>
            <a:ext cx="1750423" cy="1050254"/>
          </a:xfrm>
          <a:prstGeom prst="rect">
            <a:avLst/>
          </a:prstGeom>
        </p:spPr>
      </p:pic>
      <p:sp>
        <p:nvSpPr>
          <p:cNvPr id="39" name="Google Shape;1065;p36">
            <a:hlinkClick r:id="rId14" action="ppaction://hlinksldjump"/>
            <a:extLst>
              <a:ext uri="{FF2B5EF4-FFF2-40B4-BE49-F238E27FC236}">
                <a16:creationId xmlns:a16="http://schemas.microsoft.com/office/drawing/2014/main" id="{BC4467DA-FF39-487A-B7A6-D757C3EB84F9}"/>
              </a:ext>
            </a:extLst>
          </p:cNvPr>
          <p:cNvSpPr/>
          <p:nvPr/>
        </p:nvSpPr>
        <p:spPr>
          <a:xfrm>
            <a:off x="7540893" y="203065"/>
            <a:ext cx="999993" cy="954526"/>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a:effectLst>
            <a:glow rad="228600">
              <a:schemeClr val="accent4">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0"/>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0104 0.02408 L 0.00104 0.02469 C 0.00174 0.01389 0.00243 0.00371 0.004 -0.00617 C 0.00521 -0.0145 0.00938 -0.03426 0.01111 -0.04197 C 0.01285 -0.0645 0.01042 -0.0466 0.01563 -0.06666 C 0.01945 -0.0821 0.01615 -0.07901 0.02361 -0.09691 C 0.025 -0.10061 0.02622 -0.10494 0.0283 -0.10833 C 0.02986 -0.1108 0.03212 -0.11173 0.03386 -0.11389 C 0.04445 -0.12716 0.03177 -0.11605 0.04531 -0.12901 C 0.05104 -0.13395 0.05729 -0.13796 0.0625 -0.14382 C 0.06528 -0.14722 0.06771 -0.15123 0.07066 -0.1537 C 0.07257 -0.15463 0.07466 -0.15432 0.07656 -0.15524 C 0.079 -0.15648 0.08177 -0.15771 0.08438 -0.15895 C 0.09809 -0.1679 0.08403 -0.16327 0.09948 -0.16697 C 0.10139 -0.16821 0.1033 -0.16913 0.10521 -0.17037 C 0.11007 -0.17376 0.11597 -0.17623 0.12118 -0.17808 C 0.12413 -0.1787 0.12726 -0.17901 0.13021 -0.17963 C 0.13281 -0.1821 0.13559 -0.18395 0.1382 -0.18549 C 0.1467 -0.1895 0.15156 -0.18919 0.16007 -0.19105 L 0.18403 -0.19691 L 0.23368 -0.21018 C 0.23629 -0.21203 0.23872 -0.2145 0.2415 -0.21574 C 0.2441 -0.21697 0.24688 -0.21666 0.24948 -0.21759 C 0.26962 -0.22376 0.24931 -0.22006 0.2757 -0.22315 C 0.27865 -0.22407 0.28125 -0.22438 0.28386 -0.22531 C 0.28681 -0.22623 0.28906 -0.22839 0.29184 -0.22901 C 0.29688 -0.23024 0.30191 -0.23024 0.30695 -0.23086 C 0.31025 -0.23148 0.31389 -0.23179 0.31736 -0.23271 C 0.34271 -0.2395 0.31424 -0.23426 0.34115 -0.23796 L 0.52466 -0.23457 C 0.52778 -0.23457 0.52969 -0.23055 0.53229 -0.22901 C 0.53542 -0.22747 0.53889 -0.22654 0.54202 -0.22531 C 0.54549 -0.22191 0.54948 -0.21882 0.55295 -0.21574 C 0.55573 -0.21358 0.55868 -0.21234 0.56129 -0.21018 C 0.56302 -0.20833 0.56459 -0.20463 0.56702 -0.20278 C 0.58316 -0.18734 0.56684 -0.20833 0.58455 -0.18919 C 0.59202 -0.18117 0.58941 -0.1821 0.59479 -0.17407 C 0.59618 -0.17222 0.59775 -0.17037 0.59931 -0.16882 C 0.60834 -0.14475 0.60382 -0.1537 0.61198 -0.14012 C 0.61406 -0.13333 0.61823 -0.11913 0.62136 -0.11574 L 0.62448 -0.11203 C 0.62761 -0.09784 0.62361 -0.11543 0.62813 -0.10061 C 0.62847 -0.09876 0.62865 -0.0966 0.62917 -0.09506 C 0.62986 -0.0929 0.63091 -0.09136 0.6316 -0.0895 C 0.63212 -0.08734 0.63229 -0.08549 0.63264 -0.08364 C 0.63299 -0.08117 0.63299 -0.07839 0.63386 -0.07592 C 0.63438 -0.07469 0.63525 -0.07376 0.63611 -0.07222 C 0.63837 -0.05987 0.63733 -0.06882 0.63733 -0.04568 L 0.63733 -0.04537 " pathEditMode="relative" rAng="0" ptsTypes="AAAAAAAAAAAAAAAAAAAAAAAAAAAAAAAAAAAAAAAAAAAAAAAAA">
                                      <p:cBhvr>
                                        <p:cTn id="17" dur="2000" fill="hold"/>
                                        <p:tgtEl>
                                          <p:spTgt spid="30"/>
                                        </p:tgtEl>
                                        <p:attrNameLst>
                                          <p:attrName>ppt_x</p:attrName>
                                          <p:attrName>ppt_y</p:attrName>
                                        </p:attrNameLst>
                                      </p:cBhvr>
                                      <p:rCtr x="31823" y="-13086"/>
                                    </p:animMotion>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0"/>
                  </p:tgtEl>
                </p:cond>
              </p:nextCondLst>
            </p:seq>
            <p:seq concurrent="1" nextAc="seek">
              <p:cTn id="18" restart="whenNotActive" fill="hold" evtFilter="cancelBubble" nodeType="interactiveSeq">
                <p:stCondLst>
                  <p:cond evt="onClick" delay="0">
                    <p:tgtEl>
                      <p:spTgt spid="36"/>
                    </p:tgtEl>
                  </p:cond>
                </p:stCondLst>
                <p:endSync evt="end" delay="0">
                  <p:rtn val="all"/>
                </p:endSync>
                <p:childTnLst>
                  <p:par>
                    <p:cTn id="19" fill="hold">
                      <p:stCondLst>
                        <p:cond delay="0"/>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0573 0.01667 L -0.00573 0.01667 C 1.11111E-6 -0.00926 0.00434 -0.03148 0.01337 -0.05524 C 0.01614 -0.06296 0.0191 -0.07037 0.02187 -0.07808 C 0.02448 -0.08549 0.02639 -0.09382 0.02934 -0.10061 C 0.03663 -0.11852 0.04531 -0.13981 0.0559 -0.1537 C 0.05851 -0.1571 0.06146 -0.16049 0.06441 -0.16327 C 0.06875 -0.16728 0.08871 -0.18024 0.08889 -0.18024 L 0.11128 -0.18395 C 0.1467 -0.19845 0.10903 -0.18395 0.13351 -0.19166 C 0.13889 -0.19321 0.1441 -0.19599 0.14948 -0.19722 C 0.15937 -0.19938 0.16944 -0.19969 0.17934 -0.20092 C 0.22014 -0.21666 0.2059 -0.21327 0.28246 -0.20494 C 0.28767 -0.20432 0.29236 -0.19815 0.29739 -0.19537 C 0.30017 -0.19382 0.30312 -0.19352 0.3059 -0.19166 C 0.30885 -0.1895 0.31146 -0.1858 0.31441 -0.18395 C 0.31823 -0.18148 0.32222 -0.18086 0.32604 -0.17839 C 0.33229 -0.17438 0.33819 -0.16944 0.34427 -0.16512 C 0.34739 -0.16265 0.35035 -0.15926 0.35382 -0.1574 C 0.36562 -0.15154 0.35712 -0.15679 0.36979 -0.14629 C 0.37292 -0.14352 0.37621 -0.14136 0.37934 -0.13858 C 0.38993 -0.12901 0.38611 -0.1324 0.39305 -0.12345 C 0.3941 -0.12222 0.39531 -0.12129 0.39635 -0.11975 C 0.39826 -0.11666 0.39983 -0.11327 0.40156 -0.11018 C 0.40191 -0.10833 0.40208 -0.10617 0.40278 -0.10463 C 0.40451 -0.09876 0.4066 -0.09568 0.40903 -0.09136 C 0.41111 -0.0824 0.41163 -0.07808 0.41545 -0.07037 C 0.41667 -0.06821 0.41823 -0.06666 0.41979 -0.06481 C 0.42083 -0.06111 0.42205 -0.0574 0.42292 -0.05339 C 0.42743 -0.03271 0.42257 -0.0466 0.42726 -0.03457 L 0.42726 -0.03457 " pathEditMode="relative" ptsTypes="AAAAAAAAAAAAAAAAAAAAAAAAAAAAAAA">
                                      <p:cBhvr>
                                        <p:cTn id="22" dur="2000" fill="hold"/>
                                        <p:tgtEl>
                                          <p:spTgt spid="36"/>
                                        </p:tgtEl>
                                        <p:attrNameLst>
                                          <p:attrName>ppt_x</p:attrName>
                                          <p:attrName>ppt_y</p:attrName>
                                        </p:attrNameLst>
                                      </p:cBhvr>
                                    </p:animMotion>
                                  </p:childTnLst>
                                  <p:subTnLst>
                                    <p:audio>
                                      <p:cMediaNode>
                                        <p:cTn display="0" masterRel="sameClick">
                                          <p:stCondLst>
                                            <p:cond evt="begin" delay="0">
                                              <p:tn val="21"/>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00191 0.03611 L 0.00191 0.03611 C 0.02309 -0.02623 0.01267 0.00216 0.04114 -0.07006 C 0.04462 -0.0787 0.04774 -0.08827 0.05191 -0.09629 C 0.07118 -0.13518 0.04705 -0.08765 0.07517 -0.13981 C 0.07812 -0.14537 0.08055 -0.15185 0.08368 -0.15679 C 0.08802 -0.16389 0.09305 -0.16944 0.09757 -0.17592 C 0.10052 -0.17993 0.10312 -0.18487 0.10607 -0.18919 C 0.10885 -0.1929 0.1118 -0.19629 0.11458 -0.20031 C 0.11788 -0.20524 0.12083 -0.2108 0.12413 -0.21543 C 0.12691 -0.21913 0.12986 -0.2216 0.13264 -0.225 C 0.13628 -0.22932 0.13958 -0.23456 0.1434 -0.23827 C 0.14705 -0.24197 0.15121 -0.24413 0.15503 -0.24784 C 0.15833 -0.25061 0.16146 -0.2537 0.16458 -0.2571 C 0.16857 -0.26142 0.17222 -0.26666 0.17639 -0.27037 C 0.18576 -0.2787 0.19514 -0.28734 0.20503 -0.29321 C 0.22187 -0.30277 0.23906 -0.31296 0.25607 -0.32129 C 0.26284 -0.32469 0.26962 -0.32747 0.27639 -0.33086 C 0.27986 -0.33271 0.2835 -0.33456 0.28698 -0.33642 C 0.28993 -0.33827 0.29253 -0.34074 0.29548 -0.34228 C 0.29774 -0.34321 0.31076 -0.34722 0.31458 -0.34784 C 0.31962 -0.34876 0.32465 -0.34907 0.32951 -0.34969 C 0.33246 -0.35031 0.33524 -0.35092 0.33802 -0.35154 C 0.35607 -0.35092 0.3743 -0.35185 0.39236 -0.34969 C 0.39531 -0.34938 0.39791 -0.34506 0.40087 -0.34413 C 0.40538 -0.34259 0.41007 -0.3429 0.41458 -0.34228 C 0.41962 -0.34074 0.42743 -0.33858 0.43177 -0.33642 C 0.4335 -0.3358 0.43524 -0.33395 0.43698 -0.33271 C 0.43941 -0.33148 0.44201 -0.33024 0.44444 -0.32901 C 0.44722 -0.32592 0.45 -0.32253 0.45295 -0.31944 C 0.4585 -0.31358 0.46493 -0.30987 0.46996 -0.30247 C 0.47812 -0.29105 0.47378 -0.29784 0.48281 -0.28179 C 0.48385 -0.27993 0.48472 -0.27747 0.48594 -0.27592 C 0.48871 -0.27284 0.49184 -0.27006 0.49444 -0.26666 C 0.49722 -0.26296 0.5 -0.25864 0.50295 -0.25524 C 0.50399 -0.25401 0.50521 -0.25308 0.50625 -0.25154 C 0.50798 -0.24845 0.50972 -0.24506 0.51146 -0.24197 L 0.51475 -0.23642 C 0.51562 -0.2321 0.51736 -0.22314 0.51892 -0.21944 C 0.52014 -0.21605 0.5217 -0.21296 0.52326 -0.20987 C 0.5243 -0.20493 0.52534 -0.19969 0.52639 -0.19475 C 0.52673 -0.1929 0.52708 -0.19105 0.52743 -0.18919 C 0.52812 -0.1858 0.52899 -0.18271 0.52951 -0.17963 C 0.53003 -0.17777 0.53073 -0.17407 0.53073 -0.17407 L 0.53073 -0.17407 " pathEditMode="relative" ptsTypes="AAAAAAAAAAAAAAAAAAAAAAAAAAAAAAAAAAAAAAAAAAAAA">
                                      <p:cBhvr>
                                        <p:cTn id="27" dur="2000" fill="hold"/>
                                        <p:tgtEl>
                                          <p:spTgt spid="37"/>
                                        </p:tgtEl>
                                        <p:attrNameLst>
                                          <p:attrName>ppt_x</p:attrName>
                                          <p:attrName>ppt_y</p:attrName>
                                        </p:attrNameLst>
                                      </p:cBhvr>
                                    </p:animMotion>
                                  </p:childTnLst>
                                  <p:subTnLst>
                                    <p:audio>
                                      <p:cMediaNode>
                                        <p:cTn display="0" masterRel="sameClick">
                                          <p:stCondLst>
                                            <p:cond evt="begin" delay="0">
                                              <p:tn val="2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7"/>
                  </p:tgtEl>
                </p:cond>
              </p:nextCondLst>
            </p:seq>
            <p:seq concurrent="1" nextAc="seek">
              <p:cTn id="28" restart="whenNotActive" fill="hold" evtFilter="cancelBubble" nodeType="interactiveSeq">
                <p:stCondLst>
                  <p:cond evt="onClick" delay="0">
                    <p:tgtEl>
                      <p:spTgt spid="38"/>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2.77778E-6 -1.48148E-6 L 2.77778E-6 0.00031 C 0.00486 -0.02778 0.00816 -0.05617 0.01475 -0.08271 C 0.01909 -0.09969 0.02534 -0.12623 0.03073 -0.14259 C 0.03889 -0.16667 0.04496 -0.17963 0.05521 -0.20031 C 0.05937 -0.20864 0.06337 -0.21728 0.06805 -0.225 C 0.07326 -0.23364 0.07812 -0.24321 0.08403 -0.25092 C 0.09479 -0.26574 0.09618 -0.26913 0.10521 -0.27747 C 0.10816 -0.27994 0.11788 -0.28734 0.11909 -0.28796 C 0.12257 -0.2895 0.12621 -0.2892 0.12968 -0.28981 C 0.13993 -0.29167 0.13715 -0.29105 0.14774 -0.29475 L 0.26059 -0.29321 C 0.2625 -0.29321 0.26406 -0.29105 0.2658 -0.28981 C 0.26823 -0.28827 0.27083 -0.28734 0.27326 -0.28642 C 0.27656 -0.28457 0.27968 -0.28302 0.28281 -0.28117 C 0.28472 -0.27994 0.28646 -0.27839 0.28819 -0.27747 C 0.28993 -0.27654 0.29184 -0.27654 0.29357 -0.27562 C 0.32205 -0.26296 0.2842 -0.2787 0.30416 -0.27068 C 0.31962 -0.25525 0.29896 -0.27623 0.31475 -0.25833 C 0.31857 -0.25401 0.32257 -0.25031 0.32656 -0.24599 C 0.32864 -0.24352 0.3309 -0.24167 0.33281 -0.2392 C 0.33524 -0.23549 0.33715 -0.23179 0.33923 -0.22839 C 0.33993 -0.22716 0.3408 -0.22623 0.34132 -0.225 C 0.34218 -0.22315 0.34271 -0.22129 0.34357 -0.21944 C 0.34618 -0.2142 0.34566 -0.21821 0.34774 -0.2108 C 0.34913 -0.20679 0.35 -0.20123 0.35104 -0.1966 C 0.35139 -0.19197 0.35156 -0.18734 0.35208 -0.18302 C 0.35225 -0.18086 0.35295 -0.17932 0.35312 -0.17747 C 0.3533 -0.17222 0.35312 -0.16697 0.35312 -0.16173 L 0.35312 -0.16142 " pathEditMode="relative" rAng="0" ptsTypes="AAAAAAAAAAAAAAAAAAAAAAAAAAAAAA">
                                      <p:cBhvr>
                                        <p:cTn id="32" dur="2000" fill="hold"/>
                                        <p:tgtEl>
                                          <p:spTgt spid="38"/>
                                        </p:tgtEl>
                                        <p:attrNameLst>
                                          <p:attrName>ppt_x</p:attrName>
                                          <p:attrName>ppt_y</p:attrName>
                                        </p:attrNameLst>
                                      </p:cBhvr>
                                      <p:rCtr x="17656" y="-14722"/>
                                    </p:animMotion>
                                  </p:childTnLst>
                                  <p:subTnLst>
                                    <p:audio>
                                      <p:cMediaNode>
                                        <p:cTn display="0" masterRel="sameClick">
                                          <p:stCondLst>
                                            <p:cond evt="begin" delay="0">
                                              <p:tn val="31"/>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8"/>
                  </p:tgtEl>
                </p:cond>
              </p:nextCondLst>
            </p:seq>
          </p:childTnLst>
        </p:cTn>
      </p:par>
    </p:tnLst>
    <p:bldLst>
      <p:bldP spid="14"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9144000" cy="5143500"/>
          </a:xfrm>
          <a:prstGeom prst="rect">
            <a:avLst/>
          </a:prstGeom>
        </p:spPr>
      </p:pic>
      <p:sp>
        <p:nvSpPr>
          <p:cNvPr id="7" name="Google Shape;1533;p42">
            <a:extLst>
              <a:ext uri="{FF2B5EF4-FFF2-40B4-BE49-F238E27FC236}">
                <a16:creationId xmlns:a16="http://schemas.microsoft.com/office/drawing/2014/main" id="{F53C4FDE-43A8-9AF6-C56F-141682FCC8C0}"/>
              </a:ext>
            </a:extLst>
          </p:cNvPr>
          <p:cNvSpPr txBox="1">
            <a:spLocks/>
          </p:cNvSpPr>
          <p:nvPr/>
        </p:nvSpPr>
        <p:spPr>
          <a:xfrm>
            <a:off x="1801731" y="1648314"/>
            <a:ext cx="5085451" cy="734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Berkshire Swash"/>
              <a:buNone/>
              <a:defRPr sz="3000" b="0" i="0" u="none" strike="noStrike" cap="none">
                <a:solidFill>
                  <a:schemeClr val="dk1"/>
                </a:solidFill>
                <a:latin typeface="Berkshire Swash"/>
                <a:ea typeface="Berkshire Swash"/>
                <a:cs typeface="Berkshire Swash"/>
                <a:sym typeface="Berkshire Swash"/>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algn="ctr"/>
            <a:r>
              <a:rPr lang="en-US" sz="7200" b="1" spc="50" dirty="0">
                <a:ln w="0"/>
                <a:solidFill>
                  <a:srgbClr val="00B050"/>
                </a:solidFill>
                <a:effectLst>
                  <a:innerShdw blurRad="63500" dist="50800" dir="13500000">
                    <a:srgbClr val="000000">
                      <a:alpha val="50000"/>
                    </a:srgbClr>
                  </a:innerShdw>
                </a:effectLst>
                <a:latin typeface="UTM Cookies" panose="02040603050506020204" pitchFamily="18" charset="0"/>
              </a:rPr>
              <a:t>KHỞI ĐỘNG</a:t>
            </a:r>
          </a:p>
        </p:txBody>
      </p:sp>
    </p:spTree>
    <p:extLst>
      <p:ext uri="{BB962C8B-B14F-4D97-AF65-F5344CB8AC3E}">
        <p14:creationId xmlns:p14="http://schemas.microsoft.com/office/powerpoint/2010/main" val="169038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pic>
        <p:nvPicPr>
          <p:cNvPr id="28" name="Graphic 27">
            <a:extLst>
              <a:ext uri="{FF2B5EF4-FFF2-40B4-BE49-F238E27FC236}">
                <a16:creationId xmlns:a16="http://schemas.microsoft.com/office/drawing/2014/main" id="{9CD2A6C4-C0A1-4B8E-B2A7-E650ED3D2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9144000" cy="5143501"/>
          </a:xfrm>
          <a:prstGeom prst="rect">
            <a:avLst/>
          </a:prstGeom>
        </p:spPr>
      </p:pic>
      <p:pic>
        <p:nvPicPr>
          <p:cNvPr id="29" name="Graphic 28">
            <a:hlinkClick r:id="rId5" action="ppaction://hlinksldjump"/>
            <a:extLst>
              <a:ext uri="{FF2B5EF4-FFF2-40B4-BE49-F238E27FC236}">
                <a16:creationId xmlns:a16="http://schemas.microsoft.com/office/drawing/2014/main" id="{F0A16354-83B0-4D8B-8562-A491251355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23042" y="1885950"/>
            <a:ext cx="3420512" cy="3012189"/>
          </a:xfrm>
          <a:prstGeom prst="rect">
            <a:avLst/>
          </a:prstGeom>
        </p:spPr>
      </p:pic>
      <p:grpSp>
        <p:nvGrpSpPr>
          <p:cNvPr id="5" name="Group 4">
            <a:extLst>
              <a:ext uri="{FF2B5EF4-FFF2-40B4-BE49-F238E27FC236}">
                <a16:creationId xmlns:a16="http://schemas.microsoft.com/office/drawing/2014/main" id="{A48A639D-5B79-4A83-9798-1B68F0C4B73B}"/>
              </a:ext>
            </a:extLst>
          </p:cNvPr>
          <p:cNvGrpSpPr/>
          <p:nvPr/>
        </p:nvGrpSpPr>
        <p:grpSpPr>
          <a:xfrm>
            <a:off x="680203" y="-418484"/>
            <a:ext cx="3434598" cy="2166077"/>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1210727" y="664554"/>
              <a:ext cx="2904074" cy="830997"/>
            </a:xfrm>
            <a:prstGeom prst="rect">
              <a:avLst/>
            </a:prstGeom>
            <a:noFill/>
          </p:spPr>
          <p:txBody>
            <a:bodyPr wrap="square" rtlCol="0">
              <a:spAutoFit/>
            </a:bodyPr>
            <a:lstStyle/>
            <a:p>
              <a:pPr algn="ctr"/>
              <a:r>
                <a:rPr lang="en-US" sz="4800" b="1">
                  <a:latin typeface="Calibri" panose="020F0502020204030204" pitchFamily="34" charset="0"/>
                  <a:cs typeface="Calibri" panose="020F0502020204030204" pitchFamily="34" charset="0"/>
                </a:rPr>
                <a:t>6 yến=?kg</a:t>
              </a:r>
              <a:endParaRPr lang="en-US" sz="4800" b="1" dirty="0">
                <a:latin typeface="Calibri" panose="020F0502020204030204" pitchFamily="34" charset="0"/>
                <a:cs typeface="Calibri" panose="020F0502020204030204" pitchFamily="34" charset="0"/>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495668" y="2179319"/>
            <a:ext cx="2431706" cy="2532454"/>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769441"/>
            </a:xfrm>
            <a:prstGeom prst="rect">
              <a:avLst/>
            </a:prstGeom>
            <a:noFill/>
          </p:spPr>
          <p:txBody>
            <a:bodyPr wrap="square" rtlCol="0">
              <a:spAutoFit/>
            </a:bodyPr>
            <a:lstStyle/>
            <a:p>
              <a:pPr algn="ctr"/>
              <a:r>
                <a:rPr lang="en-US" sz="4400" b="1">
                  <a:latin typeface="Calibri" panose="020F0502020204030204" pitchFamily="34" charset="0"/>
                  <a:cs typeface="Calibri" panose="020F0502020204030204" pitchFamily="34" charset="0"/>
                </a:rPr>
                <a:t>60</a:t>
              </a:r>
              <a:endParaRPr lang="en-US" sz="4400" b="1" dirty="0">
                <a:latin typeface="Calibri" panose="020F0502020204030204" pitchFamily="34" charset="0"/>
                <a:cs typeface="Calibri" panose="020F0502020204030204" pitchFamily="34" charset="0"/>
              </a:endParaRPr>
            </a:p>
          </p:txBody>
        </p:sp>
      </p:grpSp>
      <p:pic>
        <p:nvPicPr>
          <p:cNvPr id="16" name="Graphic 15">
            <a:extLst>
              <a:ext uri="{FF2B5EF4-FFF2-40B4-BE49-F238E27FC236}">
                <a16:creationId xmlns:a16="http://schemas.microsoft.com/office/drawing/2014/main" id="{FB7A1982-909D-4F78-BD57-B636DE8BC53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432732" y="1402471"/>
            <a:ext cx="2830234" cy="2940503"/>
          </a:xfrm>
          <a:prstGeom prst="rect">
            <a:avLst/>
          </a:prstGeom>
        </p:spPr>
      </p:pic>
    </p:spTree>
    <p:extLst>
      <p:ext uri="{BB962C8B-B14F-4D97-AF65-F5344CB8AC3E}">
        <p14:creationId xmlns:p14="http://schemas.microsoft.com/office/powerpoint/2010/main" val="62084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pic>
        <p:nvPicPr>
          <p:cNvPr id="28" name="Graphic 27">
            <a:extLst>
              <a:ext uri="{FF2B5EF4-FFF2-40B4-BE49-F238E27FC236}">
                <a16:creationId xmlns:a16="http://schemas.microsoft.com/office/drawing/2014/main" id="{9CD2A6C4-C0A1-4B8E-B2A7-E650ED3D2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9144000" cy="5143501"/>
          </a:xfrm>
          <a:prstGeom prst="rect">
            <a:avLst/>
          </a:prstGeom>
        </p:spPr>
      </p:pic>
      <p:pic>
        <p:nvPicPr>
          <p:cNvPr id="29" name="Graphic 28">
            <a:hlinkClick r:id="rId5" action="ppaction://hlinksldjump"/>
            <a:extLst>
              <a:ext uri="{FF2B5EF4-FFF2-40B4-BE49-F238E27FC236}">
                <a16:creationId xmlns:a16="http://schemas.microsoft.com/office/drawing/2014/main" id="{F0A16354-83B0-4D8B-8562-A491251355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23042" y="1885950"/>
            <a:ext cx="3420512" cy="3012189"/>
          </a:xfrm>
          <a:prstGeom prst="rect">
            <a:avLst/>
          </a:prstGeom>
        </p:spPr>
      </p:pic>
      <p:grpSp>
        <p:nvGrpSpPr>
          <p:cNvPr id="5" name="Group 4">
            <a:extLst>
              <a:ext uri="{FF2B5EF4-FFF2-40B4-BE49-F238E27FC236}">
                <a16:creationId xmlns:a16="http://schemas.microsoft.com/office/drawing/2014/main" id="{A48A639D-5B79-4A83-9798-1B68F0C4B73B}"/>
              </a:ext>
            </a:extLst>
          </p:cNvPr>
          <p:cNvGrpSpPr/>
          <p:nvPr/>
        </p:nvGrpSpPr>
        <p:grpSpPr>
          <a:xfrm>
            <a:off x="680203" y="-418484"/>
            <a:ext cx="3434598" cy="2166077"/>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1023300" y="714663"/>
              <a:ext cx="2904074" cy="646331"/>
            </a:xfrm>
            <a:prstGeom prst="rect">
              <a:avLst/>
            </a:prstGeom>
            <a:noFill/>
          </p:spPr>
          <p:txBody>
            <a:bodyPr wrap="square" rtlCol="0">
              <a:spAutoFit/>
            </a:bodyPr>
            <a:lstStyle/>
            <a:p>
              <a:pPr algn="ctr"/>
              <a:r>
                <a:rPr lang="en-US" sz="3600" b="1">
                  <a:latin typeface="Calibri" panose="020F0502020204030204" pitchFamily="34" charset="0"/>
                  <a:cs typeface="Calibri" panose="020F0502020204030204" pitchFamily="34" charset="0"/>
                </a:rPr>
                <a:t> 9 000kg=?tấn</a:t>
              </a:r>
              <a:endParaRPr lang="en-US" sz="3600" b="1" dirty="0">
                <a:latin typeface="Calibri" panose="020F0502020204030204" pitchFamily="34" charset="0"/>
                <a:cs typeface="Calibri" panose="020F0502020204030204" pitchFamily="34" charset="0"/>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495668" y="2179319"/>
            <a:ext cx="2431706" cy="2532454"/>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769441"/>
            </a:xfrm>
            <a:prstGeom prst="rect">
              <a:avLst/>
            </a:prstGeom>
            <a:noFill/>
          </p:spPr>
          <p:txBody>
            <a:bodyPr wrap="square" rtlCol="0">
              <a:spAutoFit/>
            </a:bodyPr>
            <a:lstStyle/>
            <a:p>
              <a:pPr algn="ctr"/>
              <a:r>
                <a:rPr lang="en-US" sz="4400" b="1">
                  <a:latin typeface="Calibri" panose="020F0502020204030204" pitchFamily="34" charset="0"/>
                  <a:cs typeface="Calibri" panose="020F0502020204030204" pitchFamily="34" charset="0"/>
                </a:rPr>
                <a:t>9</a:t>
              </a:r>
              <a:endParaRPr lang="en-US" sz="4400" b="1" dirty="0">
                <a:latin typeface="Calibri" panose="020F0502020204030204" pitchFamily="34" charset="0"/>
                <a:cs typeface="Calibri" panose="020F0502020204030204" pitchFamily="34" charset="0"/>
              </a:endParaRPr>
            </a:p>
          </p:txBody>
        </p:sp>
      </p:grpSp>
      <p:pic>
        <p:nvPicPr>
          <p:cNvPr id="11" name="Graphic 10">
            <a:extLst>
              <a:ext uri="{FF2B5EF4-FFF2-40B4-BE49-F238E27FC236}">
                <a16:creationId xmlns:a16="http://schemas.microsoft.com/office/drawing/2014/main" id="{7002EC79-6184-4F9F-9303-C5B979F76F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432732" y="1402471"/>
            <a:ext cx="2830234" cy="2940503"/>
          </a:xfrm>
          <a:prstGeom prst="rect">
            <a:avLst/>
          </a:prstGeom>
        </p:spPr>
      </p:pic>
    </p:spTree>
    <p:extLst>
      <p:ext uri="{BB962C8B-B14F-4D97-AF65-F5344CB8AC3E}">
        <p14:creationId xmlns:p14="http://schemas.microsoft.com/office/powerpoint/2010/main" val="93647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pic>
        <p:nvPicPr>
          <p:cNvPr id="28" name="Graphic 27">
            <a:extLst>
              <a:ext uri="{FF2B5EF4-FFF2-40B4-BE49-F238E27FC236}">
                <a16:creationId xmlns:a16="http://schemas.microsoft.com/office/drawing/2014/main" id="{9CD2A6C4-C0A1-4B8E-B2A7-E650ED3D2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9144000" cy="5143501"/>
          </a:xfrm>
          <a:prstGeom prst="rect">
            <a:avLst/>
          </a:prstGeom>
        </p:spPr>
      </p:pic>
      <p:pic>
        <p:nvPicPr>
          <p:cNvPr id="29" name="Graphic 28">
            <a:hlinkClick r:id="rId5" action="ppaction://hlinksldjump"/>
            <a:extLst>
              <a:ext uri="{FF2B5EF4-FFF2-40B4-BE49-F238E27FC236}">
                <a16:creationId xmlns:a16="http://schemas.microsoft.com/office/drawing/2014/main" id="{F0A16354-83B0-4D8B-8562-A491251355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23042" y="1885950"/>
            <a:ext cx="3420512" cy="3012189"/>
          </a:xfrm>
          <a:prstGeom prst="rect">
            <a:avLst/>
          </a:prstGeom>
        </p:spPr>
      </p:pic>
      <p:grpSp>
        <p:nvGrpSpPr>
          <p:cNvPr id="5" name="Group 4">
            <a:extLst>
              <a:ext uri="{FF2B5EF4-FFF2-40B4-BE49-F238E27FC236}">
                <a16:creationId xmlns:a16="http://schemas.microsoft.com/office/drawing/2014/main" id="{A48A639D-5B79-4A83-9798-1B68F0C4B73B}"/>
              </a:ext>
            </a:extLst>
          </p:cNvPr>
          <p:cNvGrpSpPr/>
          <p:nvPr/>
        </p:nvGrpSpPr>
        <p:grpSpPr>
          <a:xfrm>
            <a:off x="680203" y="-418484"/>
            <a:ext cx="3434598" cy="2166077"/>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964863" y="685497"/>
              <a:ext cx="3035031" cy="830997"/>
            </a:xfrm>
            <a:prstGeom prst="rect">
              <a:avLst/>
            </a:prstGeom>
            <a:noFill/>
          </p:spPr>
          <p:txBody>
            <a:bodyPr wrap="square" rtlCol="0">
              <a:spAutoFit/>
            </a:bodyPr>
            <a:lstStyle/>
            <a:p>
              <a:pPr algn="ctr"/>
              <a:r>
                <a:rPr lang="en-US" sz="4800" b="1">
                  <a:latin typeface="Calibri" panose="020F0502020204030204" pitchFamily="34" charset="0"/>
                  <a:cs typeface="Calibri" panose="020F0502020204030204" pitchFamily="34" charset="0"/>
                </a:rPr>
                <a:t> 30yến=?tạ</a:t>
              </a:r>
              <a:endParaRPr lang="en-US" sz="4800" b="1" dirty="0">
                <a:latin typeface="Calibri" panose="020F0502020204030204" pitchFamily="34" charset="0"/>
                <a:cs typeface="Calibri" panose="020F0502020204030204" pitchFamily="34" charset="0"/>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495668" y="2179319"/>
            <a:ext cx="2431706" cy="2532454"/>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769441"/>
            </a:xfrm>
            <a:prstGeom prst="rect">
              <a:avLst/>
            </a:prstGeom>
            <a:noFill/>
          </p:spPr>
          <p:txBody>
            <a:bodyPr wrap="square" rtlCol="0">
              <a:spAutoFit/>
            </a:bodyPr>
            <a:lstStyle/>
            <a:p>
              <a:pPr algn="ctr"/>
              <a:r>
                <a:rPr lang="en-US" sz="4400" b="1">
                  <a:latin typeface="Calibri" panose="020F0502020204030204" pitchFamily="34" charset="0"/>
                  <a:cs typeface="Calibri" panose="020F0502020204030204" pitchFamily="34" charset="0"/>
                </a:rPr>
                <a:t>3</a:t>
              </a:r>
              <a:endParaRPr lang="en-US" sz="4400" b="1" dirty="0">
                <a:latin typeface="Calibri" panose="020F0502020204030204" pitchFamily="34" charset="0"/>
                <a:cs typeface="Calibri" panose="020F0502020204030204" pitchFamily="34" charset="0"/>
              </a:endParaRPr>
            </a:p>
          </p:txBody>
        </p:sp>
      </p:grpSp>
      <p:pic>
        <p:nvPicPr>
          <p:cNvPr id="11" name="Graphic 10">
            <a:extLst>
              <a:ext uri="{FF2B5EF4-FFF2-40B4-BE49-F238E27FC236}">
                <a16:creationId xmlns:a16="http://schemas.microsoft.com/office/drawing/2014/main" id="{7002EC79-6184-4F9F-9303-C5B979F76F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432732" y="1402471"/>
            <a:ext cx="2830234" cy="2940503"/>
          </a:xfrm>
          <a:prstGeom prst="rect">
            <a:avLst/>
          </a:prstGeom>
        </p:spPr>
      </p:pic>
    </p:spTree>
    <p:extLst>
      <p:ext uri="{BB962C8B-B14F-4D97-AF65-F5344CB8AC3E}">
        <p14:creationId xmlns:p14="http://schemas.microsoft.com/office/powerpoint/2010/main" val="296688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pic>
        <p:nvPicPr>
          <p:cNvPr id="28" name="Graphic 27">
            <a:extLst>
              <a:ext uri="{FF2B5EF4-FFF2-40B4-BE49-F238E27FC236}">
                <a16:creationId xmlns:a16="http://schemas.microsoft.com/office/drawing/2014/main" id="{9CD2A6C4-C0A1-4B8E-B2A7-E650ED3D2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9144000" cy="5143501"/>
          </a:xfrm>
          <a:prstGeom prst="rect">
            <a:avLst/>
          </a:prstGeom>
        </p:spPr>
      </p:pic>
      <p:pic>
        <p:nvPicPr>
          <p:cNvPr id="29" name="Graphic 28">
            <a:hlinkClick r:id="rId5" action="ppaction://hlinksldjump"/>
            <a:extLst>
              <a:ext uri="{FF2B5EF4-FFF2-40B4-BE49-F238E27FC236}">
                <a16:creationId xmlns:a16="http://schemas.microsoft.com/office/drawing/2014/main" id="{F0A16354-83B0-4D8B-8562-A491251355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23042" y="1885950"/>
            <a:ext cx="3420512" cy="3012189"/>
          </a:xfrm>
          <a:prstGeom prst="rect">
            <a:avLst/>
          </a:prstGeom>
        </p:spPr>
      </p:pic>
      <p:grpSp>
        <p:nvGrpSpPr>
          <p:cNvPr id="5" name="Group 4">
            <a:extLst>
              <a:ext uri="{FF2B5EF4-FFF2-40B4-BE49-F238E27FC236}">
                <a16:creationId xmlns:a16="http://schemas.microsoft.com/office/drawing/2014/main" id="{A48A639D-5B79-4A83-9798-1B68F0C4B73B}"/>
              </a:ext>
            </a:extLst>
          </p:cNvPr>
          <p:cNvGrpSpPr/>
          <p:nvPr/>
        </p:nvGrpSpPr>
        <p:grpSpPr>
          <a:xfrm>
            <a:off x="680203" y="-418484"/>
            <a:ext cx="3434598" cy="2166077"/>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1079770" y="664554"/>
              <a:ext cx="2714017" cy="830997"/>
            </a:xfrm>
            <a:prstGeom prst="rect">
              <a:avLst/>
            </a:prstGeom>
            <a:noFill/>
          </p:spPr>
          <p:txBody>
            <a:bodyPr wrap="square" rtlCol="0">
              <a:spAutoFit/>
            </a:bodyPr>
            <a:lstStyle/>
            <a:p>
              <a:pPr algn="ctr"/>
              <a:r>
                <a:rPr lang="en-US" sz="4800" b="1">
                  <a:latin typeface="Calibri" panose="020F0502020204030204" pitchFamily="34" charset="0"/>
                  <a:cs typeface="Calibri" panose="020F0502020204030204" pitchFamily="34" charset="0"/>
                </a:rPr>
                <a:t>1 tạ=? kg</a:t>
              </a:r>
              <a:endParaRPr lang="en-US" sz="4800" b="1" dirty="0">
                <a:latin typeface="Calibri" panose="020F0502020204030204" pitchFamily="34" charset="0"/>
                <a:cs typeface="Calibri" panose="020F0502020204030204" pitchFamily="34" charset="0"/>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401954" y="2179319"/>
            <a:ext cx="2619133" cy="2532454"/>
            <a:chOff x="1424010" y="2365685"/>
            <a:chExt cx="2619133"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424010" y="2598514"/>
              <a:ext cx="2619133" cy="707886"/>
            </a:xfrm>
            <a:prstGeom prst="rect">
              <a:avLst/>
            </a:prstGeom>
            <a:noFill/>
          </p:spPr>
          <p:txBody>
            <a:bodyPr wrap="square" rtlCol="0">
              <a:spAutoFit/>
            </a:bodyPr>
            <a:lstStyle/>
            <a:p>
              <a:pPr algn="ctr"/>
              <a:r>
                <a:rPr lang="en-US" sz="4000" b="1">
                  <a:latin typeface="Calibri" panose="020F0502020204030204" pitchFamily="34" charset="0"/>
                  <a:cs typeface="Calibri" panose="020F0502020204030204" pitchFamily="34" charset="0"/>
                </a:rPr>
                <a:t>100</a:t>
              </a:r>
              <a:endParaRPr lang="en-US" sz="4000" b="1" dirty="0">
                <a:latin typeface="Calibri" panose="020F0502020204030204" pitchFamily="34" charset="0"/>
                <a:cs typeface="Calibri" panose="020F0502020204030204" pitchFamily="34" charset="0"/>
              </a:endParaRPr>
            </a:p>
          </p:txBody>
        </p:sp>
      </p:grpSp>
      <p:pic>
        <p:nvPicPr>
          <p:cNvPr id="11" name="Graphic 10">
            <a:extLst>
              <a:ext uri="{FF2B5EF4-FFF2-40B4-BE49-F238E27FC236}">
                <a16:creationId xmlns:a16="http://schemas.microsoft.com/office/drawing/2014/main" id="{7002EC79-6184-4F9F-9303-C5B979F76F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432732" y="1402471"/>
            <a:ext cx="2830234" cy="2940503"/>
          </a:xfrm>
          <a:prstGeom prst="rect">
            <a:avLst/>
          </a:prstGeom>
        </p:spPr>
      </p:pic>
    </p:spTree>
    <p:extLst>
      <p:ext uri="{BB962C8B-B14F-4D97-AF65-F5344CB8AC3E}">
        <p14:creationId xmlns:p14="http://schemas.microsoft.com/office/powerpoint/2010/main" val="5224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pic>
        <p:nvPicPr>
          <p:cNvPr id="80" name="Graphic 79">
            <a:extLst>
              <a:ext uri="{FF2B5EF4-FFF2-40B4-BE49-F238E27FC236}">
                <a16:creationId xmlns:a16="http://schemas.microsoft.com/office/drawing/2014/main" id="{3D227070-025F-4AFB-BD3B-AF00C1DB6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
            <a:ext cx="9144000" cy="5143501"/>
          </a:xfrm>
          <a:prstGeom prst="rect">
            <a:avLst/>
          </a:prstGeom>
        </p:spPr>
      </p:pic>
      <p:grpSp>
        <p:nvGrpSpPr>
          <p:cNvPr id="83" name="Group 82">
            <a:extLst>
              <a:ext uri="{FF2B5EF4-FFF2-40B4-BE49-F238E27FC236}">
                <a16:creationId xmlns:a16="http://schemas.microsoft.com/office/drawing/2014/main" id="{1471E74E-E73B-48C1-8A6E-5709FBA7FAC8}"/>
              </a:ext>
            </a:extLst>
          </p:cNvPr>
          <p:cNvGrpSpPr/>
          <p:nvPr/>
        </p:nvGrpSpPr>
        <p:grpSpPr>
          <a:xfrm>
            <a:off x="3968151" y="-447886"/>
            <a:ext cx="5070593" cy="2761913"/>
            <a:chOff x="3805476" y="-483908"/>
            <a:chExt cx="4877668" cy="2761913"/>
          </a:xfrm>
        </p:grpSpPr>
        <p:pic>
          <p:nvPicPr>
            <p:cNvPr id="84" name="Graphic 83">
              <a:extLst>
                <a:ext uri="{FF2B5EF4-FFF2-40B4-BE49-F238E27FC236}">
                  <a16:creationId xmlns:a16="http://schemas.microsoft.com/office/drawing/2014/main" id="{C141D8C7-AEEF-4F6F-B733-CC8A2493AF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05476" y="-483908"/>
              <a:ext cx="4877668" cy="2166077"/>
            </a:xfrm>
            <a:prstGeom prst="rect">
              <a:avLst/>
            </a:prstGeom>
          </p:spPr>
        </p:pic>
        <p:sp>
          <p:nvSpPr>
            <p:cNvPr id="85" name="TextBox 84">
              <a:extLst>
                <a:ext uri="{FF2B5EF4-FFF2-40B4-BE49-F238E27FC236}">
                  <a16:creationId xmlns:a16="http://schemas.microsoft.com/office/drawing/2014/main" id="{D84A1AEC-41C0-44D6-AEE7-76A9D387421B}"/>
                </a:ext>
              </a:extLst>
            </p:cNvPr>
            <p:cNvSpPr txBox="1"/>
            <p:nvPr/>
          </p:nvSpPr>
          <p:spPr>
            <a:xfrm>
              <a:off x="3805476" y="238472"/>
              <a:ext cx="4831975" cy="2039533"/>
            </a:xfrm>
            <a:prstGeom prst="rect">
              <a:avLst/>
            </a:prstGeom>
            <a:noFill/>
          </p:spPr>
          <p:txBody>
            <a:bodyPr wrap="square" rtlCol="0">
              <a:spAutoFit/>
            </a:bodyPr>
            <a:lstStyle/>
            <a:p>
              <a:pPr algn="ctr">
                <a:lnSpc>
                  <a:spcPct val="130000"/>
                </a:lnSpc>
              </a:pPr>
              <a:r>
                <a:rPr lang="en-US" sz="3600" b="1" dirty="0" err="1">
                  <a:solidFill>
                    <a:schemeClr val="bg1"/>
                  </a:solidFill>
                  <a:effectLst>
                    <a:outerShdw blurRad="38100" dist="38100" dir="2700000" algn="tl">
                      <a:srgbClr val="000000">
                        <a:alpha val="43137"/>
                      </a:srgbClr>
                    </a:outerShdw>
                  </a:effectLst>
                  <a:latin typeface="iCiel Panton Black" panose="00000A00000000000000" pitchFamily="50" charset="0"/>
                  <a:cs typeface="Calibri" panose="020F0502020204030204" pitchFamily="34" charset="0"/>
                </a:rPr>
                <a:t>Trạm</a:t>
              </a:r>
              <a:r>
                <a:rPr lang="en-US" sz="3600" b="1" dirty="0">
                  <a:solidFill>
                    <a:schemeClr val="bg1"/>
                  </a:solidFill>
                  <a:effectLst>
                    <a:outerShdw blurRad="38100" dist="38100" dir="2700000" algn="tl">
                      <a:srgbClr val="000000">
                        <a:alpha val="43137"/>
                      </a:srgbClr>
                    </a:outerShdw>
                  </a:effectLst>
                  <a:latin typeface="iCiel Panton Black" panose="00000A00000000000000" pitchFamily="50" charset="0"/>
                  <a:cs typeface="Calibri" panose="020F0502020204030204" pitchFamily="34" charset="0"/>
                </a:rPr>
                <a:t> 4</a:t>
              </a:r>
            </a:p>
            <a:p>
              <a:pPr algn="ctr">
                <a:lnSpc>
                  <a:spcPct val="130000"/>
                </a:lnSpc>
              </a:pPr>
              <a:r>
                <a:rPr lang="en-US" sz="3200" b="1" dirty="0">
                  <a:solidFill>
                    <a:schemeClr val="accent6">
                      <a:lumMod val="50000"/>
                    </a:schemeClr>
                  </a:solidFill>
                  <a:effectLst>
                    <a:outerShdw blurRad="38100" dist="38100" dir="2700000" algn="tl">
                      <a:srgbClr val="000000">
                        <a:alpha val="43137"/>
                      </a:srgbClr>
                    </a:outerShdw>
                  </a:effectLst>
                  <a:latin typeface="iCiel Panton Black" panose="00000A00000000000000" pitchFamily="50" charset="0"/>
                  <a:cs typeface="Calibri" panose="020F0502020204030204" pitchFamily="34" charset="0"/>
                </a:rPr>
                <a:t>VẬN CHUYỂN NÔNG SẢN</a:t>
              </a:r>
            </a:p>
          </p:txBody>
        </p:sp>
      </p:grpSp>
      <p:pic>
        <p:nvPicPr>
          <p:cNvPr id="9" name="Graphic 8">
            <a:extLst>
              <a:ext uri="{FF2B5EF4-FFF2-40B4-BE49-F238E27FC236}">
                <a16:creationId xmlns:a16="http://schemas.microsoft.com/office/drawing/2014/main" id="{E54D145B-E954-4985-82A8-740DDAE694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784685" y="2166076"/>
            <a:ext cx="4782331" cy="2821576"/>
          </a:xfrm>
          <a:prstGeom prst="rect">
            <a:avLst/>
          </a:prstGeom>
        </p:spPr>
      </p:pic>
      <p:pic>
        <p:nvPicPr>
          <p:cNvPr id="10" name="Graphic 9">
            <a:extLst>
              <a:ext uri="{FF2B5EF4-FFF2-40B4-BE49-F238E27FC236}">
                <a16:creationId xmlns:a16="http://schemas.microsoft.com/office/drawing/2014/main" id="{BD14C8FE-AAD1-4F4D-BA35-F03A564176B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8434" y="2456912"/>
            <a:ext cx="1765191" cy="2530740"/>
          </a:xfrm>
          <a:prstGeom prst="rect">
            <a:avLst/>
          </a:prstGeom>
        </p:spPr>
      </p:pic>
      <p:sp>
        <p:nvSpPr>
          <p:cNvPr id="4" name="Speech Bubble: Rectangle with Corners Rounded 3">
            <a:extLst>
              <a:ext uri="{FF2B5EF4-FFF2-40B4-BE49-F238E27FC236}">
                <a16:creationId xmlns:a16="http://schemas.microsoft.com/office/drawing/2014/main" id="{1525ED49-89DA-4025-868E-F45B7F3EFB16}"/>
              </a:ext>
            </a:extLst>
          </p:cNvPr>
          <p:cNvSpPr/>
          <p:nvPr/>
        </p:nvSpPr>
        <p:spPr>
          <a:xfrm>
            <a:off x="143179" y="488039"/>
            <a:ext cx="3572638" cy="1492718"/>
          </a:xfrm>
          <a:prstGeom prst="wedgeRoundRectCallout">
            <a:avLst>
              <a:gd name="adj1" fmla="val -16796"/>
              <a:gd name="adj2" fmla="val 78792"/>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2A6A890-1F53-413F-A2E2-E7AD18E89416}"/>
              </a:ext>
            </a:extLst>
          </p:cNvPr>
          <p:cNvSpPr txBox="1"/>
          <p:nvPr/>
        </p:nvSpPr>
        <p:spPr>
          <a:xfrm>
            <a:off x="152756" y="527788"/>
            <a:ext cx="3563060" cy="1384995"/>
          </a:xfrm>
          <a:prstGeom prst="rect">
            <a:avLst/>
          </a:prstGeom>
          <a:noFill/>
        </p:spPr>
        <p:txBody>
          <a:bodyPr wrap="square" rtlCol="0">
            <a:spAutoFit/>
          </a:bodyPr>
          <a:lstStyle/>
          <a:p>
            <a:pPr algn="just"/>
            <a:r>
              <a:rPr lang="en-US" sz="2800" dirty="0" err="1">
                <a:latin typeface="Calibri" panose="020F0502020204030204" pitchFamily="34" charset="0"/>
                <a:cs typeface="Calibri" panose="020F0502020204030204" pitchFamily="34" charset="0"/>
              </a:rPr>
              <a:t>Cảm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giúp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mình</a:t>
            </a:r>
            <a:r>
              <a:rPr lang="en-US" sz="2800" dirty="0">
                <a:latin typeface="Calibri" panose="020F0502020204030204" pitchFamily="34" charset="0"/>
                <a:cs typeface="Calibri" panose="020F0502020204030204" pitchFamily="34" charset="0"/>
              </a:rPr>
              <a:t> </a:t>
            </a:r>
            <a:r>
              <a:rPr lang="en-US" sz="2800" b="1" dirty="0">
                <a:latin typeface="Calibri" panose="020F0502020204030204" pitchFamily="34" charset="0"/>
                <a:cs typeface="Calibri" panose="020F0502020204030204" pitchFamily="34" charset="0"/>
              </a:rPr>
              <a:t>“</a:t>
            </a:r>
            <a:r>
              <a:rPr lang="en-US" sz="2800" b="1" dirty="0" err="1">
                <a:latin typeface="Calibri" panose="020F0502020204030204" pitchFamily="34" charset="0"/>
                <a:cs typeface="Calibri" panose="020F0502020204030204" pitchFamily="34" charset="0"/>
              </a:rPr>
              <a:t>vận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chuyển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sản</a:t>
            </a:r>
            <a:r>
              <a:rPr lang="en-US" sz="2800" b="1"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nhé</a:t>
            </a:r>
            <a:r>
              <a:rPr lang="en-US" sz="28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5914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22222E-6 -3.7037E-7 L 0.73854 0.00648 " pathEditMode="relative" rAng="0" ptsTypes="AA">
                                      <p:cBhvr>
                                        <p:cTn id="6" dur="5000" fill="hold"/>
                                        <p:tgtEl>
                                          <p:spTgt spid="9"/>
                                        </p:tgtEl>
                                        <p:attrNameLst>
                                          <p:attrName>ppt_x</p:attrName>
                                          <p:attrName>ppt_y</p:attrName>
                                        </p:attrNameLst>
                                      </p:cBhvr>
                                      <p:rCtr x="36927" y="309"/>
                                    </p:animMotion>
                                  </p:childTnLst>
                                  <p:subTnLst>
                                    <p:audio>
                                      <p:cMediaNode>
                                        <p:cTn display="0" masterRel="sameClick">
                                          <p:stCondLst>
                                            <p:cond evt="begin" delay="0">
                                              <p:tn val="5"/>
                                            </p:cond>
                                          </p:stCondLst>
                                          <p:endCondLst>
                                            <p:cond evt="onStopAudio" delay="0">
                                              <p:tgtEl>
                                                <p:sldTgt/>
                                              </p:tgtEl>
                                            </p:cond>
                                          </p:endCondLst>
                                        </p:cTn>
                                        <p:tgtEl>
                                          <p:sndTgt r:embed="rId3" name="Tiếng-Máy-Cày-Google-Chrome-2021-12-14-16-01-4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grpSp>
        <p:nvGrpSpPr>
          <p:cNvPr id="2" name="Group 1">
            <a:extLst>
              <a:ext uri="{FF2B5EF4-FFF2-40B4-BE49-F238E27FC236}">
                <a16:creationId xmlns:a16="http://schemas.microsoft.com/office/drawing/2014/main" id="{3FB00C32-40DD-4AC0-A659-1BF3CEBDEE86}"/>
              </a:ext>
            </a:extLst>
          </p:cNvPr>
          <p:cNvGrpSpPr/>
          <p:nvPr/>
        </p:nvGrpSpPr>
        <p:grpSpPr>
          <a:xfrm>
            <a:off x="1198881" y="91439"/>
            <a:ext cx="7350034" cy="2573020"/>
            <a:chOff x="1198882" y="91439"/>
            <a:chExt cx="6191120" cy="2573020"/>
          </a:xfrm>
        </p:grpSpPr>
        <p:sp>
          <p:nvSpPr>
            <p:cNvPr id="2277" name="Google Shape;2277;p57"/>
            <p:cNvSpPr/>
            <p:nvPr/>
          </p:nvSpPr>
          <p:spPr>
            <a:xfrm>
              <a:off x="1198882" y="91439"/>
              <a:ext cx="6191120" cy="2573020"/>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TextBox 7">
              <a:extLst>
                <a:ext uri="{FF2B5EF4-FFF2-40B4-BE49-F238E27FC236}">
                  <a16:creationId xmlns:a16="http://schemas.microsoft.com/office/drawing/2014/main" id="{DF792322-10B0-43FD-B4C7-E339EAB88A24}"/>
                </a:ext>
              </a:extLst>
            </p:cNvPr>
            <p:cNvSpPr txBox="1"/>
            <p:nvPr/>
          </p:nvSpPr>
          <p:spPr>
            <a:xfrm>
              <a:off x="2009040" y="376869"/>
              <a:ext cx="5008165" cy="1815882"/>
            </a:xfrm>
            <a:prstGeom prst="rect">
              <a:avLst/>
            </a:prstGeom>
            <a:noFill/>
          </p:spPr>
          <p:txBody>
            <a:bodyPr wrap="square" rtlCol="0">
              <a:spAutoFit/>
            </a:bodyPr>
            <a:lstStyle/>
            <a:p>
              <a:pPr algn="just"/>
              <a:r>
                <a:rPr lang="en-US" sz="2800" b="1" dirty="0" err="1">
                  <a:latin typeface="Calibri" panose="020F0502020204030204" pitchFamily="34" charset="0"/>
                  <a:cs typeface="Calibri" panose="020F0502020204030204" pitchFamily="34" charset="0"/>
                </a:rPr>
                <a:t>Cảm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ơn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bạn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đã</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giúp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chúng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mình</a:t>
              </a:r>
              <a:r>
                <a:rPr lang="en-US" sz="2800" b="1" dirty="0">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hoàn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thành</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xuất</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sắc</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nhiệm</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vụ</a:t>
              </a:r>
              <a:r>
                <a:rPr lang="en-US" sz="2800" b="1" dirty="0">
                  <a:solidFill>
                    <a:schemeClr val="tx1"/>
                  </a:solidFill>
                  <a:latin typeface="Calibri" panose="020F0502020204030204" pitchFamily="34" charset="0"/>
                  <a:cs typeface="Calibri" panose="020F0502020204030204" pitchFamily="34" charset="0"/>
                </a:rPr>
                <a:t> </a:t>
              </a:r>
              <a:r>
                <a:rPr lang="en-US" sz="2800" b="1" dirty="0">
                  <a:solidFill>
                    <a:srgbClr val="FF0000"/>
                  </a:solidFill>
                  <a:latin typeface="Calibri" panose="020F0502020204030204" pitchFamily="34" charset="0"/>
                  <a:cs typeface="Calibri" panose="020F0502020204030204" pitchFamily="34" charset="0"/>
                </a:rPr>
                <a:t>“</a:t>
              </a: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ngày</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làm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nông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dân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nhé</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Chào</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tạm</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biệt</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và</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hẹn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gặp</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lại</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các</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bạn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nhé</a:t>
              </a:r>
              <a:r>
                <a:rPr lang="en-US" sz="2800" b="1" dirty="0">
                  <a:solidFill>
                    <a:schemeClr val="tx1"/>
                  </a:solidFill>
                  <a:latin typeface="Calibri" panose="020F0502020204030204" pitchFamily="34" charset="0"/>
                  <a:cs typeface="Calibri" panose="020F0502020204030204" pitchFamily="34" charset="0"/>
                </a:rPr>
                <a:t>!</a:t>
              </a:r>
            </a:p>
          </p:txBody>
        </p:sp>
      </p:grpSp>
      <p:pic>
        <p:nvPicPr>
          <p:cNvPr id="10" name="Picture 24">
            <a:extLst>
              <a:ext uri="{FF2B5EF4-FFF2-40B4-BE49-F238E27FC236}">
                <a16:creationId xmlns:a16="http://schemas.microsoft.com/office/drawing/2014/main" id="{453B91B1-CFFC-40C8-8748-1D4347F93C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2193181"/>
            <a:ext cx="1708385" cy="2817954"/>
          </a:xfrm>
          <a:prstGeom prst="rect">
            <a:avLst/>
          </a:prstGeom>
        </p:spPr>
      </p:pic>
      <p:pic>
        <p:nvPicPr>
          <p:cNvPr id="11" name="Picture 5">
            <a:extLst>
              <a:ext uri="{FF2B5EF4-FFF2-40B4-BE49-F238E27FC236}">
                <a16:creationId xmlns:a16="http://schemas.microsoft.com/office/drawing/2014/main" id="{56420502-B034-435D-8B79-51FFCBAFBA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53073" y="2275256"/>
            <a:ext cx="1708385" cy="2653803"/>
          </a:xfrm>
          <a:prstGeom prst="rect">
            <a:avLst/>
          </a:prstGeom>
        </p:spPr>
      </p:pic>
    </p:spTree>
    <p:extLst>
      <p:ext uri="{BB962C8B-B14F-4D97-AF65-F5344CB8AC3E}">
        <p14:creationId xmlns:p14="http://schemas.microsoft.com/office/powerpoint/2010/main" val="40694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 y="0"/>
            <a:ext cx="9144000" cy="51435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6482410" y="2172565"/>
            <a:ext cx="2343799" cy="2870963"/>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1924050" y="1733982"/>
            <a:ext cx="5105400" cy="830997"/>
          </a:xfrm>
          <a:prstGeom prst="rect">
            <a:avLst/>
          </a:prstGeom>
          <a:noFill/>
        </p:spPr>
        <p:txBody>
          <a:bodyPr wrap="square" rtlCol="0">
            <a:spAutoFit/>
          </a:bodyPr>
          <a:lstStyle/>
          <a:p>
            <a:r>
              <a:rPr lang="en-US" sz="24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1857375" y="2276907"/>
            <a:ext cx="5105400" cy="830997"/>
          </a:xfrm>
          <a:prstGeom prst="rect">
            <a:avLst/>
          </a:prstGeom>
          <a:noFill/>
        </p:spPr>
        <p:txBody>
          <a:bodyPr wrap="square" rtlCol="0">
            <a:spAutoFit/>
          </a:bodyPr>
          <a:lstStyle/>
          <a:p>
            <a:r>
              <a:rPr lang="en-US" sz="2400">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19050" y="90076"/>
          <a:ext cx="9144000" cy="5549865"/>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19050" y="90076"/>
                        <a:ext cx="9144000" cy="5549865"/>
                      </a:xfrm>
                      <a:prstGeom prst="rect">
                        <a:avLst/>
                      </a:prstGeom>
                    </p:spPr>
                  </p:pic>
                </p:oleObj>
              </mc:Fallback>
            </mc:AlternateContent>
          </a:graphicData>
        </a:graphic>
      </p:graphicFrame>
      <p:grpSp>
        <p:nvGrpSpPr>
          <p:cNvPr id="12" name="Group 11">
            <a:extLst>
              <a:ext uri="{FF2B5EF4-FFF2-40B4-BE49-F238E27FC236}">
                <a16:creationId xmlns:a16="http://schemas.microsoft.com/office/drawing/2014/main" id="{15B4267C-93DF-E158-3930-07DFB6AA78BA}"/>
              </a:ext>
            </a:extLst>
          </p:cNvPr>
          <p:cNvGrpSpPr/>
          <p:nvPr/>
        </p:nvGrpSpPr>
        <p:grpSpPr>
          <a:xfrm>
            <a:off x="5584372" y="1801992"/>
            <a:ext cx="3216728" cy="1728468"/>
            <a:chOff x="5519825" y="2343130"/>
            <a:chExt cx="3958661" cy="2562731"/>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19825" y="2343130"/>
              <a:ext cx="3958661" cy="2562731"/>
              <a:chOff x="6278216" y="1917262"/>
              <a:chExt cx="4339742" cy="2999367"/>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7055891" y="4133719"/>
                <a:ext cx="3562067" cy="440614"/>
              </a:xfrm>
              <a:prstGeom prst="rect">
                <a:avLst/>
              </a:prstGeom>
              <a:noFill/>
            </p:spPr>
            <p:txBody>
              <a:bodyPr wrap="square" rtlCol="0">
                <a:spAutoFit/>
              </a:bodyPr>
              <a:lstStyle/>
              <a:p>
                <a:r>
                  <a:rPr lang="en-US" sz="1050"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78216" y="4476015"/>
                <a:ext cx="4326340" cy="440614"/>
              </a:xfrm>
              <a:prstGeom prst="rect">
                <a:avLst/>
              </a:prstGeom>
              <a:noFill/>
            </p:spPr>
            <p:txBody>
              <a:bodyPr wrap="square" rtlCol="0">
                <a:spAutoFit/>
              </a:bodyPr>
              <a:lstStyle/>
              <a:p>
                <a:r>
                  <a:rPr lang="en-US" sz="1050" b="1">
                    <a:solidFill>
                      <a:srgbClr val="FF0000"/>
                    </a:solidFill>
                  </a:rPr>
                  <a:t>https://www.hanhtranggiaovien.com</a:t>
                </a:r>
              </a:p>
            </p:txBody>
          </p:sp>
        </p:grpSp>
        <p:pic>
          <p:nvPicPr>
            <p:cNvPr id="14" name="Picture 13">
              <a:extLst>
                <a:ext uri="{FF2B5EF4-FFF2-40B4-BE49-F238E27FC236}">
                  <a16:creationId xmlns:a16="http://schemas.microsoft.com/office/drawing/2014/main" id="{046E759C-CF83-A4C3-C1EC-D8A7BBA6E0C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341414048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descr="piece of wood cartoon - Clip Art Library">
            <a:extLst>
              <a:ext uri="{FF2B5EF4-FFF2-40B4-BE49-F238E27FC236}">
                <a16:creationId xmlns:a16="http://schemas.microsoft.com/office/drawing/2014/main" id="{EA1B6702-FFC7-4629-8105-024C29BB84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 y="3051810"/>
            <a:ext cx="2225202" cy="20916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ông Trại Vui Vẻ - YouTube">
            <a:extLst>
              <a:ext uri="{FF2B5EF4-FFF2-40B4-BE49-F238E27FC236}">
                <a16:creationId xmlns:a16="http://schemas.microsoft.com/office/drawing/2014/main" id="{46833DFE-628C-4D58-A95F-B2AB12FA80D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67" r="99111">
                        <a14:foregroundMark x1="26000" y1="31111" x2="33778" y2="35556"/>
                        <a14:foregroundMark x1="25778" y1="20000" x2="20889" y2="17556"/>
                      </a14:backgroundRemoval>
                    </a14:imgEffect>
                  </a14:imgLayer>
                </a14:imgProps>
              </a:ext>
              <a:ext uri="{28A0092B-C50C-407E-A947-70E740481C1C}">
                <a14:useLocalDpi xmlns:a14="http://schemas.microsoft.com/office/drawing/2010/main" val="0"/>
              </a:ext>
            </a:extLst>
          </a:blip>
          <a:srcRect/>
          <a:stretch>
            <a:fillRect/>
          </a:stretch>
        </p:blipFill>
        <p:spPr bwMode="auto">
          <a:xfrm>
            <a:off x="2000250" y="0"/>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artoon Buttons Set Gamevector Illustration Stock Vector (Royalty Free)  1119396701">
            <a:hlinkClick r:id="rId8" action="ppaction://hlinksldjump"/>
            <a:extLst>
              <a:ext uri="{FF2B5EF4-FFF2-40B4-BE49-F238E27FC236}">
                <a16:creationId xmlns:a16="http://schemas.microsoft.com/office/drawing/2014/main" id="{BD299F32-F79A-4C21-BFC9-76F8F5BE5D8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2143" b="65714" l="2083" r="51389"/>
                    </a14:imgEffect>
                  </a14:imgLayer>
                </a14:imgProps>
              </a:ext>
              <a:ext uri="{28A0092B-C50C-407E-A947-70E740481C1C}">
                <a14:useLocalDpi xmlns:a14="http://schemas.microsoft.com/office/drawing/2010/main" val="0"/>
              </a:ext>
            </a:extLst>
          </a:blip>
          <a:srcRect t="40112" r="49397" b="36543"/>
          <a:stretch/>
        </p:blipFill>
        <p:spPr bwMode="auto">
          <a:xfrm rot="20239820">
            <a:off x="541275" y="3649450"/>
            <a:ext cx="1256952" cy="56375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blocks-happy-acoustic-story-60-sec_SWn3cuNlP_NWM">
            <a:hlinkClick r:id="" action="ppaction://media"/>
            <a:extLst>
              <a:ext uri="{FF2B5EF4-FFF2-40B4-BE49-F238E27FC236}">
                <a16:creationId xmlns:a16="http://schemas.microsoft.com/office/drawing/2014/main" id="{6CF650CA-6699-4CC9-91AB-46A7A3457CC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14450" y="400050"/>
            <a:ext cx="457200" cy="457200"/>
          </a:xfrm>
          <a:prstGeom prst="rect">
            <a:avLst/>
          </a:prstGeom>
        </p:spPr>
      </p:pic>
    </p:spTree>
    <p:extLst>
      <p:ext uri="{BB962C8B-B14F-4D97-AF65-F5344CB8AC3E}">
        <p14:creationId xmlns:p14="http://schemas.microsoft.com/office/powerpoint/2010/main" val="2817079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4"/>
                                        </p:tgtEl>
                                      </p:cBhvr>
                                    </p:animEffect>
                                    <p:animScale>
                                      <p:cBhvr>
                                        <p:cTn id="12" dur="1000" autoRev="1" fill="hold"/>
                                        <p:tgtEl>
                                          <p:spTgt spid="4"/>
                                        </p:tgtEl>
                                      </p:cBhvr>
                                      <p:by x="105000" y="105000"/>
                                    </p:animScale>
                                  </p:childTnLst>
                                </p:cTn>
                              </p:par>
                              <p:par>
                                <p:cTn id="13" presetID="1" presetClass="mediacall" presetSubtype="0" fill="hold" nodeType="withEffect">
                                  <p:stCondLst>
                                    <p:cond delay="0"/>
                                  </p:stCondLst>
                                  <p:childTnLst>
                                    <p:cmd type="call" cmd="playFrom(0.0)">
                                      <p:cBhvr>
                                        <p:cTn id="14" dur="60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5" name="Gà 1" descr="C:\Users\ADMIN\Desktop\Nong trai\472224296 (5).jpg">
            <a:hlinkClick r:id="rId4" action="ppaction://hlinksldjump"/>
            <a:extLst>
              <a:ext uri="{FF2B5EF4-FFF2-40B4-BE49-F238E27FC236}">
                <a16:creationId xmlns:a16="http://schemas.microsoft.com/office/drawing/2014/main" id="{2357AA00-7494-41BC-AF9A-5A53D3D0BCD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19687" y="65090"/>
            <a:ext cx="591721" cy="574767"/>
          </a:xfrm>
          <a:prstGeom prst="rect">
            <a:avLst/>
          </a:prstGeom>
          <a:noFill/>
          <a:extLst>
            <a:ext uri="{909E8E84-426E-40DD-AFC4-6F175D3DCCD1}">
              <a14:hiddenFill xmlns:a14="http://schemas.microsoft.com/office/drawing/2010/main">
                <a:solidFill>
                  <a:srgbClr val="FFFFFF"/>
                </a:solidFill>
              </a14:hiddenFill>
            </a:ext>
          </a:extLst>
        </p:spPr>
      </p:pic>
      <p:pic>
        <p:nvPicPr>
          <p:cNvPr id="4" name="Lợn 2" descr="C:\Users\ADMIN\Desktop\Nong trai\472224296 (4).jpg">
            <a:hlinkClick r:id="rId7" action="ppaction://hlinksldjump"/>
            <a:extLst>
              <a:ext uri="{FF2B5EF4-FFF2-40B4-BE49-F238E27FC236}">
                <a16:creationId xmlns:a16="http://schemas.microsoft.com/office/drawing/2014/main" id="{926B031A-A106-47CA-A7B2-71703E22C29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194728" y="65090"/>
            <a:ext cx="596793" cy="605337"/>
          </a:xfrm>
          <a:prstGeom prst="rect">
            <a:avLst/>
          </a:prstGeom>
          <a:noFill/>
          <a:extLst>
            <a:ext uri="{909E8E84-426E-40DD-AFC4-6F175D3DCCD1}">
              <a14:hiddenFill xmlns:a14="http://schemas.microsoft.com/office/drawing/2010/main">
                <a:solidFill>
                  <a:srgbClr val="FFFFFF"/>
                </a:solidFill>
              </a14:hiddenFill>
            </a:ext>
          </a:extLst>
        </p:spPr>
      </p:pic>
      <p:pic>
        <p:nvPicPr>
          <p:cNvPr id="7" name="Bò 3" descr="C:\Users\ADMIN\Desktop\Nong trai\472224296 (3).jpg">
            <a:hlinkClick r:id="rId10" action="ppaction://hlinksldjump"/>
            <a:extLst>
              <a:ext uri="{FF2B5EF4-FFF2-40B4-BE49-F238E27FC236}">
                <a16:creationId xmlns:a16="http://schemas.microsoft.com/office/drawing/2014/main" id="{18D83503-2D08-4B7C-B7CC-EC200139F7E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1913824" y="65090"/>
            <a:ext cx="602993" cy="58227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1">
            <a:extLst>
              <a:ext uri="{FF2B5EF4-FFF2-40B4-BE49-F238E27FC236}">
                <a16:creationId xmlns:a16="http://schemas.microsoft.com/office/drawing/2014/main" id="{D4DB8CB6-07CB-4D9A-BA30-0AAD6577B845}"/>
              </a:ext>
            </a:extLst>
          </p:cNvPr>
          <p:cNvGrpSpPr/>
          <p:nvPr/>
        </p:nvGrpSpPr>
        <p:grpSpPr>
          <a:xfrm>
            <a:off x="400050" y="693528"/>
            <a:ext cx="609103" cy="735222"/>
            <a:chOff x="4876959" y="4097669"/>
            <a:chExt cx="812137" cy="980296"/>
          </a:xfrm>
        </p:grpSpPr>
        <p:pic>
          <p:nvPicPr>
            <p:cNvPr id="2050" name="Picture 2" descr="cartoon piece of wood - Clip Art Library">
              <a:extLst>
                <a:ext uri="{FF2B5EF4-FFF2-40B4-BE49-F238E27FC236}">
                  <a16:creationId xmlns:a16="http://schemas.microsoft.com/office/drawing/2014/main" id="{DA8936BA-C433-4A81-8E34-35DD155C08E1}"/>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585" b="98830" l="0" r="98438"/>
                      </a14:imgEffect>
                    </a14:imgLayer>
                  </a14:imgProps>
                </a:ext>
                <a:ext uri="{28A0092B-C50C-407E-A947-70E740481C1C}">
                  <a14:useLocalDpi xmlns:a14="http://schemas.microsoft.com/office/drawing/2010/main" val="0"/>
                </a:ext>
              </a:extLst>
            </a:blip>
            <a:srcRect/>
            <a:stretch>
              <a:fillRect/>
            </a:stretch>
          </p:blipFill>
          <p:spPr bwMode="auto">
            <a:xfrm>
              <a:off x="4876959" y="4097669"/>
              <a:ext cx="812137" cy="9802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5CEE2BB-0CC9-4968-892D-8B814504EFA4}"/>
                </a:ext>
              </a:extLst>
            </p:cNvPr>
            <p:cNvSpPr txBox="1"/>
            <p:nvPr/>
          </p:nvSpPr>
          <p:spPr>
            <a:xfrm>
              <a:off x="5181600" y="4267200"/>
              <a:ext cx="406266" cy="615553"/>
            </a:xfrm>
            <a:prstGeom prst="rect">
              <a:avLst/>
            </a:prstGeom>
            <a:noFill/>
          </p:spPr>
          <p:txBody>
            <a:bodyPr wrap="square" lIns="0" tIns="0" rIns="0" bIns="0" rtlCol="0">
              <a:spAutoFit/>
            </a:bodyPr>
            <a:lstStyle/>
            <a:p>
              <a:pPr defTabSz="685800">
                <a:buClrTx/>
              </a:pPr>
              <a:r>
                <a:rPr lang="en-US" sz="3000" kern="1200">
                  <a:solidFill>
                    <a:prstClr val="white"/>
                  </a:solidFill>
                  <a:latin typeface="#9Slide07 FS North Land Sans" panose="00000500000000000000" pitchFamily="2" charset="0"/>
                  <a:ea typeface="+mn-ea"/>
                  <a:cs typeface="+mn-cs"/>
                </a:rPr>
                <a:t>1</a:t>
              </a:r>
            </a:p>
          </p:txBody>
        </p:sp>
      </p:grpSp>
      <p:grpSp>
        <p:nvGrpSpPr>
          <p:cNvPr id="16" name="2">
            <a:extLst>
              <a:ext uri="{FF2B5EF4-FFF2-40B4-BE49-F238E27FC236}">
                <a16:creationId xmlns:a16="http://schemas.microsoft.com/office/drawing/2014/main" id="{DAB3C469-9D6F-4AE3-80A7-4C4C2FE161DC}"/>
              </a:ext>
            </a:extLst>
          </p:cNvPr>
          <p:cNvGrpSpPr/>
          <p:nvPr/>
        </p:nvGrpSpPr>
        <p:grpSpPr>
          <a:xfrm>
            <a:off x="1149862" y="693528"/>
            <a:ext cx="609103" cy="735222"/>
            <a:chOff x="4876959" y="4097669"/>
            <a:chExt cx="812137" cy="980296"/>
          </a:xfrm>
        </p:grpSpPr>
        <p:pic>
          <p:nvPicPr>
            <p:cNvPr id="17" name="Picture 2" descr="cartoon piece of wood - Clip Art Library">
              <a:extLst>
                <a:ext uri="{FF2B5EF4-FFF2-40B4-BE49-F238E27FC236}">
                  <a16:creationId xmlns:a16="http://schemas.microsoft.com/office/drawing/2014/main" id="{A2F9532E-B7B5-4670-853F-88F4E2F718C8}"/>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585" b="98830" l="0" r="98438"/>
                      </a14:imgEffect>
                    </a14:imgLayer>
                  </a14:imgProps>
                </a:ext>
                <a:ext uri="{28A0092B-C50C-407E-A947-70E740481C1C}">
                  <a14:useLocalDpi xmlns:a14="http://schemas.microsoft.com/office/drawing/2010/main" val="0"/>
                </a:ext>
              </a:extLst>
            </a:blip>
            <a:srcRect/>
            <a:stretch>
              <a:fillRect/>
            </a:stretch>
          </p:blipFill>
          <p:spPr bwMode="auto">
            <a:xfrm>
              <a:off x="4876959" y="4097669"/>
              <a:ext cx="812137" cy="98029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4CF8818-D62C-4273-B49C-3C7DDBFEEC88}"/>
                </a:ext>
              </a:extLst>
            </p:cNvPr>
            <p:cNvSpPr txBox="1"/>
            <p:nvPr/>
          </p:nvSpPr>
          <p:spPr>
            <a:xfrm>
              <a:off x="5181600" y="4267200"/>
              <a:ext cx="406266" cy="615553"/>
            </a:xfrm>
            <a:prstGeom prst="rect">
              <a:avLst/>
            </a:prstGeom>
            <a:noFill/>
          </p:spPr>
          <p:txBody>
            <a:bodyPr wrap="square" lIns="0" tIns="0" rIns="0" bIns="0" rtlCol="0">
              <a:spAutoFit/>
            </a:bodyPr>
            <a:lstStyle/>
            <a:p>
              <a:pPr defTabSz="685800">
                <a:buClrTx/>
              </a:pPr>
              <a:r>
                <a:rPr lang="en-US" sz="3000" kern="1200">
                  <a:solidFill>
                    <a:prstClr val="white"/>
                  </a:solidFill>
                  <a:latin typeface="#9Slide07 FS North Land Sans" panose="00000500000000000000" pitchFamily="2" charset="0"/>
                  <a:ea typeface="+mn-ea"/>
                  <a:cs typeface="+mn-cs"/>
                </a:rPr>
                <a:t>2</a:t>
              </a:r>
            </a:p>
          </p:txBody>
        </p:sp>
      </p:grpSp>
      <p:grpSp>
        <p:nvGrpSpPr>
          <p:cNvPr id="19" name="3">
            <a:extLst>
              <a:ext uri="{FF2B5EF4-FFF2-40B4-BE49-F238E27FC236}">
                <a16:creationId xmlns:a16="http://schemas.microsoft.com/office/drawing/2014/main" id="{87111E0A-9C0A-4264-8FFC-6A8404110A3F}"/>
              </a:ext>
            </a:extLst>
          </p:cNvPr>
          <p:cNvGrpSpPr/>
          <p:nvPr/>
        </p:nvGrpSpPr>
        <p:grpSpPr>
          <a:xfrm>
            <a:off x="1899674" y="693528"/>
            <a:ext cx="609103" cy="735222"/>
            <a:chOff x="4876959" y="4097669"/>
            <a:chExt cx="812137" cy="980296"/>
          </a:xfrm>
        </p:grpSpPr>
        <p:pic>
          <p:nvPicPr>
            <p:cNvPr id="20" name="Picture 2" descr="cartoon piece of wood - Clip Art Library">
              <a:extLst>
                <a:ext uri="{FF2B5EF4-FFF2-40B4-BE49-F238E27FC236}">
                  <a16:creationId xmlns:a16="http://schemas.microsoft.com/office/drawing/2014/main" id="{9004269E-ABB9-470F-92B1-62E5548FC740}"/>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585" b="98830" l="0" r="98438"/>
                      </a14:imgEffect>
                    </a14:imgLayer>
                  </a14:imgProps>
                </a:ext>
                <a:ext uri="{28A0092B-C50C-407E-A947-70E740481C1C}">
                  <a14:useLocalDpi xmlns:a14="http://schemas.microsoft.com/office/drawing/2010/main" val="0"/>
                </a:ext>
              </a:extLst>
            </a:blip>
            <a:srcRect/>
            <a:stretch>
              <a:fillRect/>
            </a:stretch>
          </p:blipFill>
          <p:spPr bwMode="auto">
            <a:xfrm>
              <a:off x="4876959" y="4097669"/>
              <a:ext cx="812137" cy="98029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21A2952-3781-4325-A49D-F51C7D305500}"/>
                </a:ext>
              </a:extLst>
            </p:cNvPr>
            <p:cNvSpPr txBox="1"/>
            <p:nvPr/>
          </p:nvSpPr>
          <p:spPr>
            <a:xfrm>
              <a:off x="5181600" y="4267200"/>
              <a:ext cx="406266" cy="615553"/>
            </a:xfrm>
            <a:prstGeom prst="rect">
              <a:avLst/>
            </a:prstGeom>
            <a:noFill/>
          </p:spPr>
          <p:txBody>
            <a:bodyPr wrap="square" lIns="0" tIns="0" rIns="0" bIns="0" rtlCol="0">
              <a:spAutoFit/>
            </a:bodyPr>
            <a:lstStyle/>
            <a:p>
              <a:pPr defTabSz="685800">
                <a:buClrTx/>
              </a:pPr>
              <a:r>
                <a:rPr lang="en-US" sz="3000" kern="1200">
                  <a:solidFill>
                    <a:prstClr val="white"/>
                  </a:solidFill>
                  <a:latin typeface="#9Slide07 FS North Land Sans" panose="00000500000000000000" pitchFamily="2" charset="0"/>
                  <a:ea typeface="+mn-ea"/>
                  <a:cs typeface="+mn-cs"/>
                </a:rPr>
                <a:t>3</a:t>
              </a:r>
            </a:p>
          </p:txBody>
        </p:sp>
      </p:grpSp>
      <p:pic>
        <p:nvPicPr>
          <p:cNvPr id="2052" name="Gà">
            <a:extLst>
              <a:ext uri="{FF2B5EF4-FFF2-40B4-BE49-F238E27FC236}">
                <a16:creationId xmlns:a16="http://schemas.microsoft.com/office/drawing/2014/main" id="{A4374C2A-FFB4-4BE8-9AC9-0A52E23264D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97216" y="3859145"/>
            <a:ext cx="1007269" cy="78644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Lợn">
            <a:extLst>
              <a:ext uri="{FF2B5EF4-FFF2-40B4-BE49-F238E27FC236}">
                <a16:creationId xmlns:a16="http://schemas.microsoft.com/office/drawing/2014/main" id="{0CADB16F-22EE-4F24-9CB7-EF2E773073C1}"/>
              </a:ext>
            </a:extLst>
          </p:cNvPr>
          <p:cNvGrpSpPr/>
          <p:nvPr/>
        </p:nvGrpSpPr>
        <p:grpSpPr>
          <a:xfrm>
            <a:off x="490224" y="2571751"/>
            <a:ext cx="2080309" cy="1526366"/>
            <a:chOff x="3378624" y="3480918"/>
            <a:chExt cx="2264731" cy="1882755"/>
          </a:xfrm>
        </p:grpSpPr>
        <p:pic>
          <p:nvPicPr>
            <p:cNvPr id="30" name="Picture 6" descr="Piglet Drawing Mummy Pig Cartoon - drawing png download - 678*600 - Free  Transparent Pig png Download. - Cli… | Pig cartoon, Cute animal drawings,  Dog coloring page">
              <a:extLst>
                <a:ext uri="{FF2B5EF4-FFF2-40B4-BE49-F238E27FC236}">
                  <a16:creationId xmlns:a16="http://schemas.microsoft.com/office/drawing/2014/main" id="{07E6C7AD-A4B8-4EF2-BEA3-B3EE665DE95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3378624" y="3495326"/>
              <a:ext cx="1498335" cy="13259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iglet Drawing Mummy Pig Cartoon - drawing png download - 678*600 - Free  Transparent Pig png Download. - Cli… | Pig cartoon, Cute animal drawings,  Dog coloring page">
              <a:extLst>
                <a:ext uri="{FF2B5EF4-FFF2-40B4-BE49-F238E27FC236}">
                  <a16:creationId xmlns:a16="http://schemas.microsoft.com/office/drawing/2014/main" id="{604178C8-7C0D-4AE3-848F-F7DF79306E3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64264" y="4010154"/>
              <a:ext cx="1498335" cy="13259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ics Of Cartoon Pigs posted by Ethan Cunningham">
              <a:extLst>
                <a:ext uri="{FF2B5EF4-FFF2-40B4-BE49-F238E27FC236}">
                  <a16:creationId xmlns:a16="http://schemas.microsoft.com/office/drawing/2014/main" id="{43BC9F94-4419-47FE-B9FA-6430316564B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47880" y="4506423"/>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Pics Of Cartoon Pigs posted by Ethan Cunningham">
              <a:extLst>
                <a:ext uri="{FF2B5EF4-FFF2-40B4-BE49-F238E27FC236}">
                  <a16:creationId xmlns:a16="http://schemas.microsoft.com/office/drawing/2014/main" id="{F8A37454-583E-45D3-9A87-923A9882DE9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4786105" y="3480918"/>
              <a:ext cx="857250" cy="857250"/>
            </a:xfrm>
            <a:prstGeom prst="rect">
              <a:avLst/>
            </a:prstGeom>
            <a:noFill/>
            <a:extLst>
              <a:ext uri="{909E8E84-426E-40DD-AFC4-6F175D3DCCD1}">
                <a14:hiddenFill xmlns:a14="http://schemas.microsoft.com/office/drawing/2010/main">
                  <a:solidFill>
                    <a:srgbClr val="FFFFFF"/>
                  </a:solidFill>
                </a14:hiddenFill>
              </a:ext>
            </a:extLst>
          </p:spPr>
        </p:pic>
      </p:grpSp>
      <p:pic>
        <p:nvPicPr>
          <p:cNvPr id="2060" name="Bò" descr="cartoon dairy cow and calf - Openclipart">
            <a:extLst>
              <a:ext uri="{FF2B5EF4-FFF2-40B4-BE49-F238E27FC236}">
                <a16:creationId xmlns:a16="http://schemas.microsoft.com/office/drawing/2014/main" id="{7419510D-9B85-4316-99A5-3C765112D83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00850" y="1284356"/>
            <a:ext cx="2130954" cy="2530193"/>
          </a:xfrm>
          <a:prstGeom prst="rect">
            <a:avLst/>
          </a:prstGeom>
          <a:noFill/>
          <a:extLst>
            <a:ext uri="{909E8E84-426E-40DD-AFC4-6F175D3DCCD1}">
              <a14:hiddenFill xmlns:a14="http://schemas.microsoft.com/office/drawing/2010/main">
                <a:solidFill>
                  <a:srgbClr val="FFFFFF"/>
                </a:solidFill>
              </a14:hiddenFill>
            </a:ext>
          </a:extLst>
        </p:spPr>
      </p:pic>
      <p:pic>
        <p:nvPicPr>
          <p:cNvPr id="2064" name="Chó" descr="JOHN LEWIS | Dog gifs on Behance">
            <a:extLst>
              <a:ext uri="{FF2B5EF4-FFF2-40B4-BE49-F238E27FC236}">
                <a16:creationId xmlns:a16="http://schemas.microsoft.com/office/drawing/2014/main" id="{2CB2AAA3-F3E7-4009-A231-7440EB8ABB2E}"/>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2018335" y="1645797"/>
            <a:ext cx="3200400" cy="1332667"/>
          </a:xfrm>
          <a:prstGeom prst="rect">
            <a:avLst/>
          </a:prstGeom>
          <a:noFill/>
          <a:extLst>
            <a:ext uri="{909E8E84-426E-40DD-AFC4-6F175D3DCCD1}">
              <a14:hiddenFill xmlns:a14="http://schemas.microsoft.com/office/drawing/2010/main">
                <a:solidFill>
                  <a:srgbClr val="FFFFFF"/>
                </a:solidFill>
              </a14:hiddenFill>
            </a:ext>
          </a:extLst>
        </p:spPr>
      </p:pic>
      <p:sp>
        <p:nvSpPr>
          <p:cNvPr id="2" name="Sun 1">
            <a:hlinkClick r:id="rId20" action="ppaction://hlinksldjump"/>
            <a:extLst>
              <a:ext uri="{FF2B5EF4-FFF2-40B4-BE49-F238E27FC236}">
                <a16:creationId xmlns:a16="http://schemas.microsoft.com/office/drawing/2014/main" id="{671F00EE-4438-4BCF-9740-CBF50582BFBB}"/>
              </a:ext>
            </a:extLst>
          </p:cNvPr>
          <p:cNvSpPr/>
          <p:nvPr/>
        </p:nvSpPr>
        <p:spPr>
          <a:xfrm>
            <a:off x="7949272" y="61844"/>
            <a:ext cx="982532" cy="838200"/>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743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1000"/>
                                        <p:tgtEl>
                                          <p:spTgt spid="2052"/>
                                        </p:tgtEl>
                                      </p:cBhvr>
                                    </p:animEffect>
                                    <p:anim calcmode="lin" valueType="num">
                                      <p:cBhvr>
                                        <p:cTn id="15" dur="1000" fill="hold"/>
                                        <p:tgtEl>
                                          <p:spTgt spid="2052"/>
                                        </p:tgtEl>
                                        <p:attrNameLst>
                                          <p:attrName>ppt_x</p:attrName>
                                        </p:attrNameLst>
                                      </p:cBhvr>
                                      <p:tavLst>
                                        <p:tav tm="0">
                                          <p:val>
                                            <p:strVal val="#ppt_x"/>
                                          </p:val>
                                        </p:tav>
                                        <p:tav tm="100000">
                                          <p:val>
                                            <p:strVal val="#ppt_x"/>
                                          </p:val>
                                        </p:tav>
                                      </p:tavLst>
                                    </p:anim>
                                    <p:anim calcmode="lin" valueType="num">
                                      <p:cBhvr>
                                        <p:cTn id="1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2060"/>
                                        </p:tgtEl>
                                        <p:attrNameLst>
                                          <p:attrName>style.visibility</p:attrName>
                                        </p:attrNameLst>
                                      </p:cBhvr>
                                      <p:to>
                                        <p:strVal val="visible"/>
                                      </p:to>
                                    </p:set>
                                    <p:animEffect transition="in" filter="fade">
                                      <p:cBhvr>
                                        <p:cTn id="44" dur="1000"/>
                                        <p:tgtEl>
                                          <p:spTgt spid="2060"/>
                                        </p:tgtEl>
                                      </p:cBhvr>
                                    </p:animEffect>
                                    <p:anim calcmode="lin" valueType="num">
                                      <p:cBhvr>
                                        <p:cTn id="45" dur="1000" fill="hold"/>
                                        <p:tgtEl>
                                          <p:spTgt spid="2060"/>
                                        </p:tgtEl>
                                        <p:attrNameLst>
                                          <p:attrName>ppt_x</p:attrName>
                                        </p:attrNameLst>
                                      </p:cBhvr>
                                      <p:tavLst>
                                        <p:tav tm="0">
                                          <p:val>
                                            <p:strVal val="#ppt_x"/>
                                          </p:val>
                                        </p:tav>
                                        <p:tav tm="100000">
                                          <p:val>
                                            <p:strVal val="#ppt_x"/>
                                          </p:val>
                                        </p:tav>
                                      </p:tavLst>
                                    </p:anim>
                                    <p:anim calcmode="lin" valueType="num">
                                      <p:cBhvr>
                                        <p:cTn id="46" dur="1000" fill="hold"/>
                                        <p:tgtEl>
                                          <p:spTgt spid="206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6FD3A-9E2E-4C29-B34C-C0BD21B9E1E4}"/>
              </a:ext>
            </a:extLst>
          </p:cNvPr>
          <p:cNvPicPr>
            <a:picLocks noChangeAspect="1"/>
          </p:cNvPicPr>
          <p:nvPr/>
        </p:nvPicPr>
        <p:blipFill rotWithShape="1">
          <a:blip r:embed="rId4"/>
          <a:srcRect l="11913" t="15692" r="6044" b="9416"/>
          <a:stretch/>
        </p:blipFill>
        <p:spPr>
          <a:xfrm>
            <a:off x="0" y="0"/>
            <a:ext cx="9144000" cy="5143500"/>
          </a:xfrm>
          <a:prstGeom prst="rect">
            <a:avLst/>
          </a:prstGeom>
        </p:spPr>
      </p:pic>
      <p:sp>
        <p:nvSpPr>
          <p:cNvPr id="3" name="Rectangle: Rounded Corners 2">
            <a:extLst>
              <a:ext uri="{FF2B5EF4-FFF2-40B4-BE49-F238E27FC236}">
                <a16:creationId xmlns:a16="http://schemas.microsoft.com/office/drawing/2014/main" id="{0CEFA667-A085-46F3-9BB2-ED2FD3E75808}"/>
              </a:ext>
            </a:extLst>
          </p:cNvPr>
          <p:cNvSpPr/>
          <p:nvPr/>
        </p:nvSpPr>
        <p:spPr>
          <a:xfrm>
            <a:off x="824558" y="91198"/>
            <a:ext cx="7875638" cy="216176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2400" b="1"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948B21E1-20E0-46E5-A7E1-56391AAAD8A8}"/>
              </a:ext>
            </a:extLst>
          </p:cNvPr>
          <p:cNvSpPr txBox="1"/>
          <p:nvPr/>
        </p:nvSpPr>
        <p:spPr>
          <a:xfrm>
            <a:off x="2836830" y="715229"/>
            <a:ext cx="7632290" cy="646331"/>
          </a:xfrm>
          <a:prstGeom prst="rect">
            <a:avLst/>
          </a:prstGeom>
          <a:noFill/>
        </p:spPr>
        <p:txBody>
          <a:bodyPr wrap="square" rtlCol="0">
            <a:spAutoFit/>
          </a:bodyPr>
          <a:lstStyle/>
          <a:p>
            <a:pPr defTabSz="685800">
              <a:buClrTx/>
            </a:pPr>
            <a:r>
              <a:rPr lang="en-US" sz="3600" b="1" kern="12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1  yến = ..?.. kg</a:t>
            </a:r>
            <a:endParaRPr lang="en-US" sz="3600" b="1"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mn-ea"/>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D23F89C1-228A-4F27-9087-64EF72E39AFF}"/>
              </a:ext>
            </a:extLst>
          </p:cNvPr>
          <p:cNvSpPr/>
          <p:nvPr/>
        </p:nvSpPr>
        <p:spPr>
          <a:xfrm>
            <a:off x="4849923" y="2392337"/>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lgn="ctr" defTabSz="685800">
              <a:buClrTx/>
            </a:pPr>
            <a:r>
              <a:rPr lang="en-US" sz="4400" b="1" kern="120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10</a:t>
            </a:r>
            <a:endParaRPr lang="en-US" sz="4400" b="1"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6" name="Ghé thăm Fb.com/nkpowerskills">
            <a:extLst>
              <a:ext uri="{FF2B5EF4-FFF2-40B4-BE49-F238E27FC236}">
                <a16:creationId xmlns:a16="http://schemas.microsoft.com/office/drawing/2014/main" id="{8DFB6E95-DF69-49AC-AF42-F9D63B3D74B6}"/>
              </a:ext>
            </a:extLst>
          </p:cNvPr>
          <p:cNvSpPr/>
          <p:nvPr/>
        </p:nvSpPr>
        <p:spPr>
          <a:xfrm>
            <a:off x="917853" y="3434349"/>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lgn="ctr" defTabSz="685800">
              <a:buClrTx/>
            </a:pPr>
            <a:r>
              <a:rPr lang="en-US" sz="4400" b="1" kern="120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9</a:t>
            </a:r>
            <a:endParaRPr lang="en-US" sz="4400" b="1"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7" name="Ghé thăm Fb.com/nkpowerskills">
            <a:extLst>
              <a:ext uri="{FF2B5EF4-FFF2-40B4-BE49-F238E27FC236}">
                <a16:creationId xmlns:a16="http://schemas.microsoft.com/office/drawing/2014/main" id="{A0CB2E6B-2DF2-43E1-B2E7-41EED65AE637}"/>
              </a:ext>
            </a:extLst>
          </p:cNvPr>
          <p:cNvSpPr/>
          <p:nvPr/>
        </p:nvSpPr>
        <p:spPr>
          <a:xfrm>
            <a:off x="4808691" y="3426798"/>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lgn="ctr" defTabSz="685800">
              <a:buClrTx/>
            </a:pPr>
            <a:r>
              <a:rPr lang="en-US" sz="4400" b="1" kern="120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1000</a:t>
            </a:r>
            <a:endParaRPr lang="en-US" sz="4400" b="1"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BC9C17CB-38E1-4687-A28A-6E167476FF1E}"/>
              </a:ext>
            </a:extLst>
          </p:cNvPr>
          <p:cNvSpPr/>
          <p:nvPr/>
        </p:nvSpPr>
        <p:spPr>
          <a:xfrm>
            <a:off x="917853" y="2392337"/>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lgn="ctr" defTabSz="685800">
              <a:buClrTx/>
            </a:pPr>
            <a:r>
              <a:rPr lang="en-US" sz="4400" b="1" kern="120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100</a:t>
            </a:r>
            <a:endParaRPr lang="en-US" sz="4400" b="1"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9" name="Picture 8">
            <a:hlinkClick r:id="rId5" action="ppaction://hlinksldjump"/>
            <a:extLst>
              <a:ext uri="{FF2B5EF4-FFF2-40B4-BE49-F238E27FC236}">
                <a16:creationId xmlns:a16="http://schemas.microsoft.com/office/drawing/2014/main" id="{39A4A853-11BA-4067-A9C0-C0F3D0488F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0145" y="4309111"/>
            <a:ext cx="727553" cy="727553"/>
          </a:xfrm>
          <a:prstGeom prst="rect">
            <a:avLst/>
          </a:prstGeom>
          <a:effectLst>
            <a:glow rad="101600">
              <a:schemeClr val="bg1">
                <a:alpha val="60000"/>
              </a:schemeClr>
            </a:glow>
          </a:effectLst>
        </p:spPr>
      </p:pic>
      <p:pic>
        <p:nvPicPr>
          <p:cNvPr id="10" name="Picture 4" descr="Káº¿t quáº£ hÃ¬nh áº£nh cho right icon">
            <a:extLst>
              <a:ext uri="{FF2B5EF4-FFF2-40B4-BE49-F238E27FC236}">
                <a16:creationId xmlns:a16="http://schemas.microsoft.com/office/drawing/2014/main" id="{63510AD7-88F9-422B-AA87-0BFC9CC42B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90887" y="2723120"/>
            <a:ext cx="714684" cy="7146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wrong icon">
            <a:extLst>
              <a:ext uri="{FF2B5EF4-FFF2-40B4-BE49-F238E27FC236}">
                <a16:creationId xmlns:a16="http://schemas.microsoft.com/office/drawing/2014/main" id="{FAE65247-141A-47C9-A464-389C12877C8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60621" y="3738551"/>
            <a:ext cx="714684" cy="7146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id="{637F6954-7CF4-4698-BC97-145E827275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63603" y="2703575"/>
            <a:ext cx="714684" cy="7146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wrong icon">
            <a:extLst>
              <a:ext uri="{FF2B5EF4-FFF2-40B4-BE49-F238E27FC236}">
                <a16:creationId xmlns:a16="http://schemas.microsoft.com/office/drawing/2014/main" id="{AB1476E6-EAAD-4FE4-B888-D4C9DE086B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90911" y="3735828"/>
            <a:ext cx="714684" cy="714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66117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7"/>
                                        </p:tgtEl>
                                        <p:attrNameLst>
                                          <p:attrName>fillcolor</p:attrName>
                                        </p:attrNameLst>
                                      </p:cBhvr>
                                      <p:to>
                                        <a:srgbClr val="FF7C80"/>
                                      </p:to>
                                    </p:animClr>
                                    <p:set>
                                      <p:cBhvr>
                                        <p:cTn id="7" dur="200" fill="hold"/>
                                        <p:tgtEl>
                                          <p:spTgt spid="7"/>
                                        </p:tgtEl>
                                        <p:attrNameLst>
                                          <p:attrName>fill.type</p:attrName>
                                        </p:attrNameLst>
                                      </p:cBhvr>
                                      <p:to>
                                        <p:strVal val="solid"/>
                                      </p:to>
                                    </p:set>
                                    <p:set>
                                      <p:cBhvr>
                                        <p:cTn id="8" dur="2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5"/>
                                        </p:tgtEl>
                                        <p:attrNameLst>
                                          <p:attrName>fillcolor</p:attrName>
                                        </p:attrNameLst>
                                      </p:cBhvr>
                                      <p:to>
                                        <a:srgbClr val="00FF00"/>
                                      </p:to>
                                    </p:animClr>
                                    <p:set>
                                      <p:cBhvr>
                                        <p:cTn id="16" dur="200" fill="hold"/>
                                        <p:tgtEl>
                                          <p:spTgt spid="5"/>
                                        </p:tgtEl>
                                        <p:attrNameLst>
                                          <p:attrName>fill.type</p:attrName>
                                        </p:attrNameLst>
                                      </p:cBhvr>
                                      <p:to>
                                        <p:strVal val="solid"/>
                                      </p:to>
                                    </p:set>
                                    <p:set>
                                      <p:cBhvr>
                                        <p:cTn id="17" dur="200" fill="hold"/>
                                        <p:tgtEl>
                                          <p:spTgt spid="5"/>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9"/>
                                        </p:tgtEl>
                                      </p:cBhvr>
                                    </p:animEffect>
                                    <p:animScale>
                                      <p:cBhvr>
                                        <p:cTn id="22" dur="250" autoRev="1" fill="hold"/>
                                        <p:tgtEl>
                                          <p:spTgt spid="9"/>
                                        </p:tgtEl>
                                      </p:cBhvr>
                                      <p:by x="105000" y="105000"/>
                                    </p:animScale>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8"/>
                                        </p:tgtEl>
                                        <p:attrNameLst>
                                          <p:attrName>fillcolor</p:attrName>
                                        </p:attrNameLst>
                                      </p:cBhvr>
                                      <p:to>
                                        <a:srgbClr val="FF7C80"/>
                                      </p:to>
                                    </p:animClr>
                                    <p:set>
                                      <p:cBhvr>
                                        <p:cTn id="28" dur="200" fill="hold"/>
                                        <p:tgtEl>
                                          <p:spTgt spid="8"/>
                                        </p:tgtEl>
                                        <p:attrNameLst>
                                          <p:attrName>fill.type</p:attrName>
                                        </p:attrNameLst>
                                      </p:cBhvr>
                                      <p:to>
                                        <p:strVal val="solid"/>
                                      </p:to>
                                    </p:set>
                                    <p:set>
                                      <p:cBhvr>
                                        <p:cTn id="29" dur="20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6"/>
                                        </p:tgtEl>
                                        <p:attrNameLst>
                                          <p:attrName>fillcolor</p:attrName>
                                        </p:attrNameLst>
                                      </p:cBhvr>
                                      <p:to>
                                        <a:srgbClr val="FF7C80"/>
                                      </p:to>
                                    </p:animClr>
                                    <p:set>
                                      <p:cBhvr>
                                        <p:cTn id="37" dur="200" fill="hold"/>
                                        <p:tgtEl>
                                          <p:spTgt spid="6"/>
                                        </p:tgtEl>
                                        <p:attrNameLst>
                                          <p:attrName>fill.type</p:attrName>
                                        </p:attrNameLst>
                                      </p:cBhvr>
                                      <p:to>
                                        <p:strVal val="solid"/>
                                      </p:to>
                                    </p:set>
                                    <p:set>
                                      <p:cBhvr>
                                        <p:cTn id="38" dur="200" fill="hold"/>
                                        <p:tgtEl>
                                          <p:spTgt spid="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6FD3A-9E2E-4C29-B34C-C0BD21B9E1E4}"/>
              </a:ext>
            </a:extLst>
          </p:cNvPr>
          <p:cNvPicPr>
            <a:picLocks noChangeAspect="1"/>
          </p:cNvPicPr>
          <p:nvPr/>
        </p:nvPicPr>
        <p:blipFill rotWithShape="1">
          <a:blip r:embed="rId4"/>
          <a:srcRect l="11913" t="15692" r="6044" b="9416"/>
          <a:stretch/>
        </p:blipFill>
        <p:spPr>
          <a:xfrm>
            <a:off x="0" y="0"/>
            <a:ext cx="9144000" cy="5143500"/>
          </a:xfrm>
          <a:prstGeom prst="rect">
            <a:avLst/>
          </a:prstGeom>
        </p:spPr>
      </p:pic>
      <p:sp>
        <p:nvSpPr>
          <p:cNvPr id="3" name="Rectangle: Rounded Corners 2">
            <a:extLst>
              <a:ext uri="{FF2B5EF4-FFF2-40B4-BE49-F238E27FC236}">
                <a16:creationId xmlns:a16="http://schemas.microsoft.com/office/drawing/2014/main" id="{0CEFA667-A085-46F3-9BB2-ED2FD3E75808}"/>
              </a:ext>
            </a:extLst>
          </p:cNvPr>
          <p:cNvSpPr/>
          <p:nvPr/>
        </p:nvSpPr>
        <p:spPr>
          <a:xfrm>
            <a:off x="824558" y="91198"/>
            <a:ext cx="7875638" cy="216176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4" name="06 NK PowerSkills">
            <a:extLst>
              <a:ext uri="{FF2B5EF4-FFF2-40B4-BE49-F238E27FC236}">
                <a16:creationId xmlns:a16="http://schemas.microsoft.com/office/drawing/2014/main" id="{948B21E1-20E0-46E5-A7E1-56391AAAD8A8}"/>
              </a:ext>
            </a:extLst>
          </p:cNvPr>
          <p:cNvSpPr txBox="1"/>
          <p:nvPr/>
        </p:nvSpPr>
        <p:spPr>
          <a:xfrm>
            <a:off x="2836830" y="715229"/>
            <a:ext cx="7632290"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1  tạ = ..?.. yến</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5" name="Đ Ghé thăm Fb.com/nkpowerskills">
            <a:extLst>
              <a:ext uri="{FF2B5EF4-FFF2-40B4-BE49-F238E27FC236}">
                <a16:creationId xmlns:a16="http://schemas.microsoft.com/office/drawing/2014/main" id="{D23F89C1-228A-4F27-9087-64EF72E39AFF}"/>
              </a:ext>
            </a:extLst>
          </p:cNvPr>
          <p:cNvSpPr/>
          <p:nvPr/>
        </p:nvSpPr>
        <p:spPr>
          <a:xfrm>
            <a:off x="885448" y="2400361"/>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A. 10</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6" name="Ghé thăm Fb.com/nkpowerskills">
            <a:extLst>
              <a:ext uri="{FF2B5EF4-FFF2-40B4-BE49-F238E27FC236}">
                <a16:creationId xmlns:a16="http://schemas.microsoft.com/office/drawing/2014/main" id="{8DFB6E95-DF69-49AC-AF42-F9D63B3D74B6}"/>
              </a:ext>
            </a:extLst>
          </p:cNvPr>
          <p:cNvSpPr/>
          <p:nvPr/>
        </p:nvSpPr>
        <p:spPr>
          <a:xfrm>
            <a:off x="917853" y="3434349"/>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C. 9</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7" name="Ghé thăm Fb.com/nkpowerskills">
            <a:extLst>
              <a:ext uri="{FF2B5EF4-FFF2-40B4-BE49-F238E27FC236}">
                <a16:creationId xmlns:a16="http://schemas.microsoft.com/office/drawing/2014/main" id="{A0CB2E6B-2DF2-43E1-B2E7-41EED65AE637}"/>
              </a:ext>
            </a:extLst>
          </p:cNvPr>
          <p:cNvSpPr/>
          <p:nvPr/>
        </p:nvSpPr>
        <p:spPr>
          <a:xfrm>
            <a:off x="4808691" y="3426798"/>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D. 1000</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8" name="Ghé thăm Fb.com/nkpowerskills">
            <a:extLst>
              <a:ext uri="{FF2B5EF4-FFF2-40B4-BE49-F238E27FC236}">
                <a16:creationId xmlns:a16="http://schemas.microsoft.com/office/drawing/2014/main" id="{BC9C17CB-38E1-4687-A28A-6E167476FF1E}"/>
              </a:ext>
            </a:extLst>
          </p:cNvPr>
          <p:cNvSpPr/>
          <p:nvPr/>
        </p:nvSpPr>
        <p:spPr>
          <a:xfrm>
            <a:off x="4783615" y="2391066"/>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B. 100</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10" name="Picture 4" descr="Káº¿t quáº£ hÃ¬nh áº£nh cho right icon">
            <a:extLst>
              <a:ext uri="{FF2B5EF4-FFF2-40B4-BE49-F238E27FC236}">
                <a16:creationId xmlns:a16="http://schemas.microsoft.com/office/drawing/2014/main" id="{63510AD7-88F9-422B-AA87-0BFC9CC42B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6412" y="2731144"/>
            <a:ext cx="714684" cy="7146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wrong icon">
            <a:extLst>
              <a:ext uri="{FF2B5EF4-FFF2-40B4-BE49-F238E27FC236}">
                <a16:creationId xmlns:a16="http://schemas.microsoft.com/office/drawing/2014/main" id="{FAE65247-141A-47C9-A464-389C12877C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0621" y="3738551"/>
            <a:ext cx="714684" cy="7146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id="{637F6954-7CF4-4698-BC97-145E827275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9365" y="2702304"/>
            <a:ext cx="714684" cy="7146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wrong icon">
            <a:extLst>
              <a:ext uri="{FF2B5EF4-FFF2-40B4-BE49-F238E27FC236}">
                <a16:creationId xmlns:a16="http://schemas.microsoft.com/office/drawing/2014/main" id="{AB1476E6-EAAD-4FE4-B888-D4C9DE086B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90911" y="3735828"/>
            <a:ext cx="714684" cy="7146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7" action="ppaction://hlinksldjump"/>
            <a:extLst>
              <a:ext uri="{FF2B5EF4-FFF2-40B4-BE49-F238E27FC236}">
                <a16:creationId xmlns:a16="http://schemas.microsoft.com/office/drawing/2014/main" id="{F703D595-D8A7-4C7F-BD71-257E41758B9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0145" y="4309111"/>
            <a:ext cx="727553" cy="727553"/>
          </a:xfrm>
          <a:prstGeom prst="rect">
            <a:avLst/>
          </a:prstGeom>
          <a:effectLst>
            <a:glow rad="101600">
              <a:schemeClr val="bg1">
                <a:alpha val="60000"/>
              </a:schemeClr>
            </a:glow>
          </a:effectLst>
        </p:spPr>
      </p:pic>
    </p:spTree>
    <p:extLst>
      <p:ext uri="{BB962C8B-B14F-4D97-AF65-F5344CB8AC3E}">
        <p14:creationId xmlns:p14="http://schemas.microsoft.com/office/powerpoint/2010/main" val="2068274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mph" presetSubtype="2" repeatCount="4000" fill="hold" nodeType="clickEffect">
                                  <p:stCondLst>
                                    <p:cond delay="0"/>
                                  </p:stCondLst>
                                  <p:childTnLst>
                                    <p:animClr clrSpc="rgb" dir="cw">
                                      <p:cBhvr>
                                        <p:cTn id="12" dur="200" fill="hold"/>
                                        <p:tgtEl>
                                          <p:spTgt spid="7"/>
                                        </p:tgtEl>
                                        <p:attrNameLst>
                                          <p:attrName>fillcolor</p:attrName>
                                        </p:attrNameLst>
                                      </p:cBhvr>
                                      <p:to>
                                        <a:srgbClr val="FF7C80"/>
                                      </p:to>
                                    </p:animClr>
                                    <p:set>
                                      <p:cBhvr>
                                        <p:cTn id="13" dur="200" fill="hold"/>
                                        <p:tgtEl>
                                          <p:spTgt spid="7"/>
                                        </p:tgtEl>
                                        <p:attrNameLst>
                                          <p:attrName>fill.type</p:attrName>
                                        </p:attrNameLst>
                                      </p:cBhvr>
                                      <p:to>
                                        <p:strVal val="solid"/>
                                      </p:to>
                                    </p:set>
                                    <p:set>
                                      <p:cBhvr>
                                        <p:cTn id="14" dur="200" fill="hold"/>
                                        <p:tgtEl>
                                          <p:spTgt spid="7"/>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mph" presetSubtype="2" repeatCount="4000" fill="hold" nodeType="clickEffect">
                                  <p:stCondLst>
                                    <p:cond delay="0"/>
                                  </p:stCondLst>
                                  <p:childTnLst>
                                    <p:animClr clrSpc="rgb" dir="cw">
                                      <p:cBhvr>
                                        <p:cTn id="21" dur="200" fill="hold"/>
                                        <p:tgtEl>
                                          <p:spTgt spid="5"/>
                                        </p:tgtEl>
                                        <p:attrNameLst>
                                          <p:attrName>fillcolor</p:attrName>
                                        </p:attrNameLst>
                                      </p:cBhvr>
                                      <p:to>
                                        <a:srgbClr val="00FF00"/>
                                      </p:to>
                                    </p:animClr>
                                    <p:set>
                                      <p:cBhvr>
                                        <p:cTn id="22" dur="200" fill="hold"/>
                                        <p:tgtEl>
                                          <p:spTgt spid="5"/>
                                        </p:tgtEl>
                                        <p:attrNameLst>
                                          <p:attrName>fill.type</p:attrName>
                                        </p:attrNameLst>
                                      </p:cBhvr>
                                      <p:to>
                                        <p:strVal val="solid"/>
                                      </p:to>
                                    </p:set>
                                    <p:set>
                                      <p:cBhvr>
                                        <p:cTn id="23" dur="200" fill="hold"/>
                                        <p:tgtEl>
                                          <p:spTgt spid="5"/>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mph" presetSubtype="2" repeatCount="4000" fill="hold" nodeType="clickEffect">
                                  <p:stCondLst>
                                    <p:cond delay="0"/>
                                  </p:stCondLst>
                                  <p:childTnLst>
                                    <p:animClr clrSpc="rgb" dir="cw">
                                      <p:cBhvr>
                                        <p:cTn id="30" dur="200" fill="hold"/>
                                        <p:tgtEl>
                                          <p:spTgt spid="8"/>
                                        </p:tgtEl>
                                        <p:attrNameLst>
                                          <p:attrName>fillcolor</p:attrName>
                                        </p:attrNameLst>
                                      </p:cBhvr>
                                      <p:to>
                                        <a:srgbClr val="FF7C80"/>
                                      </p:to>
                                    </p:animClr>
                                    <p:set>
                                      <p:cBhvr>
                                        <p:cTn id="31" dur="200" fill="hold"/>
                                        <p:tgtEl>
                                          <p:spTgt spid="8"/>
                                        </p:tgtEl>
                                        <p:attrNameLst>
                                          <p:attrName>fill.type</p:attrName>
                                        </p:attrNameLst>
                                      </p:cBhvr>
                                      <p:to>
                                        <p:strVal val="solid"/>
                                      </p:to>
                                    </p:set>
                                    <p:set>
                                      <p:cBhvr>
                                        <p:cTn id="32" dur="200" fill="hold"/>
                                        <p:tgtEl>
                                          <p:spTgt spid="8"/>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repeatCount="4000" fill="hold" nodeType="clickEffect">
                                  <p:stCondLst>
                                    <p:cond delay="0"/>
                                  </p:stCondLst>
                                  <p:childTnLst>
                                    <p:animClr clrSpc="rgb" dir="cw">
                                      <p:cBhvr>
                                        <p:cTn id="39" dur="200" fill="hold"/>
                                        <p:tgtEl>
                                          <p:spTgt spid="6"/>
                                        </p:tgtEl>
                                        <p:attrNameLst>
                                          <p:attrName>fillcolor</p:attrName>
                                        </p:attrNameLst>
                                      </p:cBhvr>
                                      <p:to>
                                        <a:srgbClr val="FF7C80"/>
                                      </p:to>
                                    </p:animClr>
                                    <p:set>
                                      <p:cBhvr>
                                        <p:cTn id="40" dur="200" fill="hold"/>
                                        <p:tgtEl>
                                          <p:spTgt spid="6"/>
                                        </p:tgtEl>
                                        <p:attrNameLst>
                                          <p:attrName>fill.type</p:attrName>
                                        </p:attrNameLst>
                                      </p:cBhvr>
                                      <p:to>
                                        <p:strVal val="solid"/>
                                      </p:to>
                                    </p:set>
                                    <p:set>
                                      <p:cBhvr>
                                        <p:cTn id="41" dur="20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par>
                                <p:cTn id="42" presetID="1"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6FD3A-9E2E-4C29-B34C-C0BD21B9E1E4}"/>
              </a:ext>
            </a:extLst>
          </p:cNvPr>
          <p:cNvPicPr>
            <a:picLocks noChangeAspect="1"/>
          </p:cNvPicPr>
          <p:nvPr/>
        </p:nvPicPr>
        <p:blipFill rotWithShape="1">
          <a:blip r:embed="rId4"/>
          <a:srcRect l="11913" t="15692" r="6044" b="9416"/>
          <a:stretch/>
        </p:blipFill>
        <p:spPr>
          <a:xfrm>
            <a:off x="0" y="0"/>
            <a:ext cx="9144000" cy="5143500"/>
          </a:xfrm>
          <a:prstGeom prst="rect">
            <a:avLst/>
          </a:prstGeom>
        </p:spPr>
      </p:pic>
      <p:sp>
        <p:nvSpPr>
          <p:cNvPr id="3" name="Rectangle: Rounded Corners 2">
            <a:extLst>
              <a:ext uri="{FF2B5EF4-FFF2-40B4-BE49-F238E27FC236}">
                <a16:creationId xmlns:a16="http://schemas.microsoft.com/office/drawing/2014/main" id="{0CEFA667-A085-46F3-9BB2-ED2FD3E75808}"/>
              </a:ext>
            </a:extLst>
          </p:cNvPr>
          <p:cNvSpPr/>
          <p:nvPr/>
        </p:nvSpPr>
        <p:spPr>
          <a:xfrm>
            <a:off x="824558" y="91198"/>
            <a:ext cx="7875638" cy="216176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4" name="06 NK PowerSkills">
            <a:extLst>
              <a:ext uri="{FF2B5EF4-FFF2-40B4-BE49-F238E27FC236}">
                <a16:creationId xmlns:a16="http://schemas.microsoft.com/office/drawing/2014/main" id="{948B21E1-20E0-46E5-A7E1-56391AAAD8A8}"/>
              </a:ext>
            </a:extLst>
          </p:cNvPr>
          <p:cNvSpPr txBox="1"/>
          <p:nvPr/>
        </p:nvSpPr>
        <p:spPr>
          <a:xfrm>
            <a:off x="2836830" y="715229"/>
            <a:ext cx="7632290"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1 tấn = ..?.. kg</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5" name="Đ Ghé thăm Fb.com/nkpowerskills">
            <a:extLst>
              <a:ext uri="{FF2B5EF4-FFF2-40B4-BE49-F238E27FC236}">
                <a16:creationId xmlns:a16="http://schemas.microsoft.com/office/drawing/2014/main" id="{D23F89C1-228A-4F27-9087-64EF72E39AFF}"/>
              </a:ext>
            </a:extLst>
          </p:cNvPr>
          <p:cNvSpPr/>
          <p:nvPr/>
        </p:nvSpPr>
        <p:spPr>
          <a:xfrm>
            <a:off x="4744548" y="3481374"/>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D. 1000</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6" name="Ghé thăm Fb.com/nkpowerskills">
            <a:extLst>
              <a:ext uri="{FF2B5EF4-FFF2-40B4-BE49-F238E27FC236}">
                <a16:creationId xmlns:a16="http://schemas.microsoft.com/office/drawing/2014/main" id="{8DFB6E95-DF69-49AC-AF42-F9D63B3D74B6}"/>
              </a:ext>
            </a:extLst>
          </p:cNvPr>
          <p:cNvSpPr/>
          <p:nvPr/>
        </p:nvSpPr>
        <p:spPr>
          <a:xfrm>
            <a:off x="917853" y="3434349"/>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C. 9</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7" name="Ghé thăm Fb.com/nkpowerskills">
            <a:extLst>
              <a:ext uri="{FF2B5EF4-FFF2-40B4-BE49-F238E27FC236}">
                <a16:creationId xmlns:a16="http://schemas.microsoft.com/office/drawing/2014/main" id="{A0CB2E6B-2DF2-43E1-B2E7-41EED65AE637}"/>
              </a:ext>
            </a:extLst>
          </p:cNvPr>
          <p:cNvSpPr/>
          <p:nvPr/>
        </p:nvSpPr>
        <p:spPr>
          <a:xfrm>
            <a:off x="925751" y="2404604"/>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D. 10</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8" name="Ghé thăm Fb.com/nkpowerskills">
            <a:extLst>
              <a:ext uri="{FF2B5EF4-FFF2-40B4-BE49-F238E27FC236}">
                <a16:creationId xmlns:a16="http://schemas.microsoft.com/office/drawing/2014/main" id="{BC9C17CB-38E1-4687-A28A-6E167476FF1E}"/>
              </a:ext>
            </a:extLst>
          </p:cNvPr>
          <p:cNvSpPr/>
          <p:nvPr/>
        </p:nvSpPr>
        <p:spPr>
          <a:xfrm>
            <a:off x="4783615" y="2391066"/>
            <a:ext cx="3619824" cy="971861"/>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B. 100</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10" name="Picture 4" descr="Káº¿t quáº£ hÃ¬nh áº£nh cho right icon">
            <a:extLst>
              <a:ext uri="{FF2B5EF4-FFF2-40B4-BE49-F238E27FC236}">
                <a16:creationId xmlns:a16="http://schemas.microsoft.com/office/drawing/2014/main" id="{63510AD7-88F9-422B-AA87-0BFC9CC42B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5512" y="3812157"/>
            <a:ext cx="714684" cy="7146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wrong icon">
            <a:extLst>
              <a:ext uri="{FF2B5EF4-FFF2-40B4-BE49-F238E27FC236}">
                <a16:creationId xmlns:a16="http://schemas.microsoft.com/office/drawing/2014/main" id="{FAE65247-141A-47C9-A464-389C12877C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0621" y="3738551"/>
            <a:ext cx="714684" cy="7146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id="{637F6954-7CF4-4698-BC97-145E827275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9365" y="2702304"/>
            <a:ext cx="714684" cy="7146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wrong icon">
            <a:extLst>
              <a:ext uri="{FF2B5EF4-FFF2-40B4-BE49-F238E27FC236}">
                <a16:creationId xmlns:a16="http://schemas.microsoft.com/office/drawing/2014/main" id="{AB1476E6-EAAD-4FE4-B888-D4C9DE086B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3157" y="2698584"/>
            <a:ext cx="714684" cy="7146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7" action="ppaction://hlinksldjump"/>
            <a:extLst>
              <a:ext uri="{FF2B5EF4-FFF2-40B4-BE49-F238E27FC236}">
                <a16:creationId xmlns:a16="http://schemas.microsoft.com/office/drawing/2014/main" id="{23D0D2F4-43D0-4197-930A-AF873A87961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0145" y="4309111"/>
            <a:ext cx="727553" cy="727553"/>
          </a:xfrm>
          <a:prstGeom prst="rect">
            <a:avLst/>
          </a:prstGeom>
          <a:effectLst>
            <a:glow rad="101600">
              <a:schemeClr val="bg1">
                <a:alpha val="60000"/>
              </a:schemeClr>
            </a:glow>
          </a:effectLst>
        </p:spPr>
      </p:pic>
    </p:spTree>
    <p:extLst>
      <p:ext uri="{BB962C8B-B14F-4D97-AF65-F5344CB8AC3E}">
        <p14:creationId xmlns:p14="http://schemas.microsoft.com/office/powerpoint/2010/main" val="609157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mph" presetSubtype="2" repeatCount="4000" fill="hold" nodeType="clickEffect">
                                  <p:stCondLst>
                                    <p:cond delay="0"/>
                                  </p:stCondLst>
                                  <p:childTnLst>
                                    <p:animClr clrSpc="rgb" dir="cw">
                                      <p:cBhvr>
                                        <p:cTn id="12" dur="200" fill="hold"/>
                                        <p:tgtEl>
                                          <p:spTgt spid="7"/>
                                        </p:tgtEl>
                                        <p:attrNameLst>
                                          <p:attrName>fillcolor</p:attrName>
                                        </p:attrNameLst>
                                      </p:cBhvr>
                                      <p:to>
                                        <a:srgbClr val="FF7C80"/>
                                      </p:to>
                                    </p:animClr>
                                    <p:set>
                                      <p:cBhvr>
                                        <p:cTn id="13" dur="200" fill="hold"/>
                                        <p:tgtEl>
                                          <p:spTgt spid="7"/>
                                        </p:tgtEl>
                                        <p:attrNameLst>
                                          <p:attrName>fill.type</p:attrName>
                                        </p:attrNameLst>
                                      </p:cBhvr>
                                      <p:to>
                                        <p:strVal val="solid"/>
                                      </p:to>
                                    </p:set>
                                    <p:set>
                                      <p:cBhvr>
                                        <p:cTn id="14" dur="200" fill="hold"/>
                                        <p:tgtEl>
                                          <p:spTgt spid="7"/>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mph" presetSubtype="2" repeatCount="4000" fill="hold" nodeType="clickEffect">
                                  <p:stCondLst>
                                    <p:cond delay="0"/>
                                  </p:stCondLst>
                                  <p:childTnLst>
                                    <p:animClr clrSpc="rgb" dir="cw">
                                      <p:cBhvr>
                                        <p:cTn id="21" dur="200" fill="hold"/>
                                        <p:tgtEl>
                                          <p:spTgt spid="5"/>
                                        </p:tgtEl>
                                        <p:attrNameLst>
                                          <p:attrName>fillcolor</p:attrName>
                                        </p:attrNameLst>
                                      </p:cBhvr>
                                      <p:to>
                                        <a:srgbClr val="00FF00"/>
                                      </p:to>
                                    </p:animClr>
                                    <p:set>
                                      <p:cBhvr>
                                        <p:cTn id="22" dur="200" fill="hold"/>
                                        <p:tgtEl>
                                          <p:spTgt spid="5"/>
                                        </p:tgtEl>
                                        <p:attrNameLst>
                                          <p:attrName>fill.type</p:attrName>
                                        </p:attrNameLst>
                                      </p:cBhvr>
                                      <p:to>
                                        <p:strVal val="solid"/>
                                      </p:to>
                                    </p:set>
                                    <p:set>
                                      <p:cBhvr>
                                        <p:cTn id="23" dur="200" fill="hold"/>
                                        <p:tgtEl>
                                          <p:spTgt spid="5"/>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mph" presetSubtype="2" repeatCount="4000" fill="hold" nodeType="clickEffect">
                                  <p:stCondLst>
                                    <p:cond delay="0"/>
                                  </p:stCondLst>
                                  <p:childTnLst>
                                    <p:animClr clrSpc="rgb" dir="cw">
                                      <p:cBhvr>
                                        <p:cTn id="30" dur="200" fill="hold"/>
                                        <p:tgtEl>
                                          <p:spTgt spid="8"/>
                                        </p:tgtEl>
                                        <p:attrNameLst>
                                          <p:attrName>fillcolor</p:attrName>
                                        </p:attrNameLst>
                                      </p:cBhvr>
                                      <p:to>
                                        <a:srgbClr val="FF7C80"/>
                                      </p:to>
                                    </p:animClr>
                                    <p:set>
                                      <p:cBhvr>
                                        <p:cTn id="31" dur="200" fill="hold"/>
                                        <p:tgtEl>
                                          <p:spTgt spid="8"/>
                                        </p:tgtEl>
                                        <p:attrNameLst>
                                          <p:attrName>fill.type</p:attrName>
                                        </p:attrNameLst>
                                      </p:cBhvr>
                                      <p:to>
                                        <p:strVal val="solid"/>
                                      </p:to>
                                    </p:set>
                                    <p:set>
                                      <p:cBhvr>
                                        <p:cTn id="32" dur="200" fill="hold"/>
                                        <p:tgtEl>
                                          <p:spTgt spid="8"/>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repeatCount="4000" fill="hold" nodeType="clickEffect">
                                  <p:stCondLst>
                                    <p:cond delay="0"/>
                                  </p:stCondLst>
                                  <p:childTnLst>
                                    <p:animClr clrSpc="rgb" dir="cw">
                                      <p:cBhvr>
                                        <p:cTn id="39" dur="200" fill="hold"/>
                                        <p:tgtEl>
                                          <p:spTgt spid="6"/>
                                        </p:tgtEl>
                                        <p:attrNameLst>
                                          <p:attrName>fillcolor</p:attrName>
                                        </p:attrNameLst>
                                      </p:cBhvr>
                                      <p:to>
                                        <a:srgbClr val="FF7C80"/>
                                      </p:to>
                                    </p:animClr>
                                    <p:set>
                                      <p:cBhvr>
                                        <p:cTn id="40" dur="200" fill="hold"/>
                                        <p:tgtEl>
                                          <p:spTgt spid="6"/>
                                        </p:tgtEl>
                                        <p:attrNameLst>
                                          <p:attrName>fill.type</p:attrName>
                                        </p:attrNameLst>
                                      </p:cBhvr>
                                      <p:to>
                                        <p:strVal val="solid"/>
                                      </p:to>
                                    </p:set>
                                    <p:set>
                                      <p:cBhvr>
                                        <p:cTn id="41" dur="20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par>
                                <p:cTn id="42" presetID="1"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85BF85EB-E82F-B403-D5F3-4A537A2AE79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Lst>
          </a:blip>
          <a:stretch>
            <a:fillRect/>
          </a:stretch>
        </p:blipFill>
        <p:spPr>
          <a:xfrm>
            <a:off x="0" y="0"/>
            <a:ext cx="9144000" cy="5143499"/>
          </a:xfrm>
          <a:prstGeom prst="rect">
            <a:avLst/>
          </a:prstGeom>
        </p:spPr>
      </p:pic>
      <p:grpSp>
        <p:nvGrpSpPr>
          <p:cNvPr id="7" name="Group 6">
            <a:extLst>
              <a:ext uri="{FF2B5EF4-FFF2-40B4-BE49-F238E27FC236}">
                <a16:creationId xmlns:a16="http://schemas.microsoft.com/office/drawing/2014/main" id="{EBD1450D-D497-45BF-0080-606A772B2500}"/>
              </a:ext>
            </a:extLst>
          </p:cNvPr>
          <p:cNvGrpSpPr/>
          <p:nvPr/>
        </p:nvGrpSpPr>
        <p:grpSpPr>
          <a:xfrm>
            <a:off x="4031316" y="-453569"/>
            <a:ext cx="4933655" cy="2243543"/>
            <a:chOff x="451537" y="-502207"/>
            <a:chExt cx="4933655" cy="2243543"/>
          </a:xfrm>
        </p:grpSpPr>
        <p:pic>
          <p:nvPicPr>
            <p:cNvPr id="8" name="Graphic 7">
              <a:extLst>
                <a:ext uri="{FF2B5EF4-FFF2-40B4-BE49-F238E27FC236}">
                  <a16:creationId xmlns:a16="http://schemas.microsoft.com/office/drawing/2014/main" id="{49A5A001-8A02-525C-A224-ADD47202E0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1537" y="-502207"/>
              <a:ext cx="4933655" cy="2243543"/>
            </a:xfrm>
            <a:prstGeom prst="rect">
              <a:avLst/>
            </a:prstGeom>
          </p:spPr>
        </p:pic>
        <p:sp>
          <p:nvSpPr>
            <p:cNvPr id="9" name="TextBox 8">
              <a:extLst>
                <a:ext uri="{FF2B5EF4-FFF2-40B4-BE49-F238E27FC236}">
                  <a16:creationId xmlns:a16="http://schemas.microsoft.com/office/drawing/2014/main" id="{79F095E7-DEDB-5631-8747-A1571FE9075A}"/>
                </a:ext>
              </a:extLst>
            </p:cNvPr>
            <p:cNvSpPr txBox="1"/>
            <p:nvPr/>
          </p:nvSpPr>
          <p:spPr>
            <a:xfrm>
              <a:off x="690634" y="378985"/>
              <a:ext cx="4455459" cy="1323439"/>
            </a:xfrm>
            <a:prstGeom prst="rect">
              <a:avLst/>
            </a:prstGeom>
            <a:no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UTM Cookies" panose="02040603050506020204" pitchFamily="18" charset="0"/>
                </a:rPr>
                <a:t>MỘT NGÀY LÀM NÔNG DÂN</a:t>
              </a:r>
            </a:p>
          </p:txBody>
        </p:sp>
      </p:grpSp>
      <p:pic>
        <p:nvPicPr>
          <p:cNvPr id="10" name="Picture 4">
            <a:extLst>
              <a:ext uri="{FF2B5EF4-FFF2-40B4-BE49-F238E27FC236}">
                <a16:creationId xmlns:a16="http://schemas.microsoft.com/office/drawing/2014/main" id="{7C40DBBB-7334-DF4E-B4D0-7748609FA1C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927204" y="2571750"/>
            <a:ext cx="1477071" cy="2411544"/>
          </a:xfrm>
          <a:prstGeom prst="rect">
            <a:avLst/>
          </a:prstGeom>
          <a:effectLst>
            <a:outerShdw blurRad="76200" dir="13500000" sy="23000" kx="1200000" algn="br" rotWithShape="0">
              <a:prstClr val="black">
                <a:alpha val="20000"/>
              </a:prstClr>
            </a:outerShdw>
          </a:effectLst>
        </p:spPr>
      </p:pic>
      <p:pic>
        <p:nvPicPr>
          <p:cNvPr id="11" name="Picture 21">
            <a:extLst>
              <a:ext uri="{FF2B5EF4-FFF2-40B4-BE49-F238E27FC236}">
                <a16:creationId xmlns:a16="http://schemas.microsoft.com/office/drawing/2014/main" id="{9579B2CF-6762-28BE-DDB4-8D50B521AEC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572000" y="2571750"/>
            <a:ext cx="1651907" cy="241154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420618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par>
                                <p:cTn id="8" presetID="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2910</TotalTime>
  <Words>1114</Words>
  <Application>Microsoft Office PowerPoint</Application>
  <PresentationFormat>On-screen Show (16:9)</PresentationFormat>
  <Paragraphs>119</Paragraphs>
  <Slides>36</Slides>
  <Notes>27</Notes>
  <HiddenSlides>0</HiddenSlides>
  <MMClips>1</MMClips>
  <ScaleCrop>false</ScaleCrop>
  <HeadingPairs>
    <vt:vector size="8" baseType="variant">
      <vt:variant>
        <vt:lpstr>Fonts Used</vt:lpstr>
      </vt:variant>
      <vt:variant>
        <vt:i4>19</vt:i4>
      </vt:variant>
      <vt:variant>
        <vt:lpstr>Theme</vt:lpstr>
      </vt:variant>
      <vt:variant>
        <vt:i4>3</vt:i4>
      </vt:variant>
      <vt:variant>
        <vt:lpstr>Embedded OLE Servers</vt:lpstr>
      </vt:variant>
      <vt:variant>
        <vt:i4>1</vt:i4>
      </vt:variant>
      <vt:variant>
        <vt:lpstr>Slide Titles</vt:lpstr>
      </vt:variant>
      <vt:variant>
        <vt:i4>36</vt:i4>
      </vt:variant>
    </vt:vector>
  </HeadingPairs>
  <TitlesOfParts>
    <vt:vector size="59" baseType="lpstr">
      <vt:lpstr>#9Slide02 Noi dung dai</vt:lpstr>
      <vt:lpstr>#9Slide02 Tieu de dai</vt:lpstr>
      <vt:lpstr>#9Slide07 FS North Land Sans</vt:lpstr>
      <vt:lpstr>Arial</vt:lpstr>
      <vt:lpstr>Calibri</vt:lpstr>
      <vt:lpstr>Calibri Light</vt:lpstr>
      <vt:lpstr>iCiel Crocante</vt:lpstr>
      <vt:lpstr>iCiel Panton Black</vt:lpstr>
      <vt:lpstr>Lato</vt:lpstr>
      <vt:lpstr>Livvic</vt:lpstr>
      <vt:lpstr>Open Sans</vt:lpstr>
      <vt:lpstr>Patrick Hand</vt:lpstr>
      <vt:lpstr>Roboto</vt:lpstr>
      <vt:lpstr>Roboto Condensed Light</vt:lpstr>
      <vt:lpstr>SVN-Hole Hearted</vt:lpstr>
      <vt:lpstr>SVN-Poky's</vt:lpstr>
      <vt:lpstr>Times New Roman</vt:lpstr>
      <vt:lpstr>UTM Cookies</vt:lpstr>
      <vt:lpstr>UTM Duepuntozero</vt:lpstr>
      <vt:lpstr>Weltkindertag! by Slidego</vt:lpstr>
      <vt:lpstr>Office Theme</vt:lpstr>
      <vt:lpstr>1_Office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Administrator</cp:lastModifiedBy>
  <cp:revision>2</cp:revision>
  <dcterms:modified xsi:type="dcterms:W3CDTF">2024-12-30T13:52:05Z</dcterms:modified>
</cp:coreProperties>
</file>