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257" r:id="rId3"/>
    <p:sldId id="259" r:id="rId4"/>
    <p:sldId id="288" r:id="rId5"/>
    <p:sldId id="265" r:id="rId6"/>
    <p:sldId id="266" r:id="rId7"/>
    <p:sldId id="267" r:id="rId8"/>
    <p:sldId id="261" r:id="rId9"/>
    <p:sldId id="289" r:id="rId10"/>
    <p:sldId id="290" r:id="rId11"/>
    <p:sldId id="291" r:id="rId12"/>
    <p:sldId id="292" r:id="rId13"/>
    <p:sldId id="268" r:id="rId14"/>
    <p:sldId id="293" r:id="rId15"/>
    <p:sldId id="273" r:id="rId16"/>
    <p:sldId id="294" r:id="rId17"/>
    <p:sldId id="295" r:id="rId18"/>
    <p:sldId id="296" r:id="rId19"/>
    <p:sldId id="278" r:id="rId20"/>
    <p:sldId id="280" r:id="rId21"/>
    <p:sldId id="279" r:id="rId22"/>
    <p:sldId id="283" r:id="rId23"/>
    <p:sldId id="281" r:id="rId24"/>
    <p:sldId id="284" r:id="rId25"/>
    <p:sldId id="285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E6E6"/>
    <a:srgbClr val="CCFFFF"/>
    <a:srgbClr val="C9E056"/>
    <a:srgbClr val="DEEBF7"/>
    <a:srgbClr val="FF9693"/>
    <a:srgbClr val="66FF99"/>
    <a:srgbClr val="F8CBAD"/>
    <a:srgbClr val="AB70B0"/>
    <a:srgbClr val="AC6D54"/>
    <a:srgbClr val="64F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63432-C666-4BA3-899B-FEF7E8996A8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8BEA8-BDC4-4B88-8A55-1F6EFF026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40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VÒNG TRÒN ABCD </a:t>
            </a:r>
            <a:r>
              <a:rPr lang="en-US" b="1" dirty="0">
                <a:sym typeface="Wingdings" panose="05000000000000000000" pitchFamily="2" charset="2"/>
              </a:rPr>
              <a:t>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8BEA8-BDC4-4B88-8A55-1F6EFF0269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88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VÒNG TRÒN ABCD </a:t>
            </a:r>
            <a:r>
              <a:rPr lang="en-US" b="1" dirty="0">
                <a:sym typeface="Wingdings" panose="05000000000000000000" pitchFamily="2" charset="2"/>
              </a:rPr>
              <a:t> ĐÁP ÁN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8BEA8-BDC4-4B88-8A55-1F6EFF0269A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9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VÒNG TRÒN ABCD </a:t>
            </a:r>
            <a:r>
              <a:rPr lang="en-US" b="1" dirty="0">
                <a:sym typeface="Wingdings" panose="05000000000000000000" pitchFamily="2" charset="2"/>
              </a:rPr>
              <a:t> ĐÁP ÁN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8BEA8-BDC4-4B88-8A55-1F6EFF0269A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2554-F805-4097-BFBF-796DB5B0D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1D3EC-D688-4C86-B758-306E3B909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8925E-C939-4CFB-B689-19C35874D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CE4B-DA79-42E7-A156-499A2A9BB3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056EE-1465-49F4-98CC-7A3B35C45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3B734-A1A0-4DFE-95CB-D3F19F837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78FD-CED6-4F9B-B702-5DF75488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13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4AFF0-A7ED-4FDF-9E75-21D2F3B5D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459F0F-D1DB-46D9-9234-C13697486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98F02-9C36-4EA2-B34F-780F115A3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CE4B-DA79-42E7-A156-499A2A9BB3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1221B-2DF4-4F30-AA62-0B83299FC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FECFB-8A1C-4178-BA8D-1F92B7A3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78FD-CED6-4F9B-B702-5DF75488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62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E184D-0A1B-45F5-98A7-5B92047785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F2FE79-3AC8-4171-B26F-E7EC7607E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13955-C952-4918-A70D-DEAF9D59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CE4B-DA79-42E7-A156-499A2A9BB3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40964-661B-4DF0-908B-0E82472E0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37D47-AE3D-4290-AFF1-30C5A6D41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78FD-CED6-4F9B-B702-5DF75488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298C-AE0F-4A3C-8289-DFD007E5D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FD886-C307-4652-8EFA-53C7747C0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5430D-A835-4525-B8A3-E6812274E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CE4B-DA79-42E7-A156-499A2A9BB3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394AA-A8C5-4735-9AE4-13F15E26B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EF14D-B57A-4DC8-BB17-0F8D7D3FC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78FD-CED6-4F9B-B702-5DF75488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8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3396A-8CAB-4ABE-BF02-D26C70D41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2D4D4-4145-4950-AB27-78BE6FC1D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F8290-54A3-4AC6-944A-DFA71E885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CE4B-DA79-42E7-A156-499A2A9BB3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8EFAC-06AB-4A2E-945E-B96A654F7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67837-59FC-4C21-8DB8-ADD841F4D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78FD-CED6-4F9B-B702-5DF75488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55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AAF3-7E29-432E-B201-20ACC94A7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9801A-BA84-4078-9C59-064ED3BB6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B5472-CC0D-490D-A4F6-376997229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7AB4D-FBA8-49E4-AF8F-E7B3F36F4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CE4B-DA79-42E7-A156-499A2A9BB3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EC377-9926-46A1-ABB4-529EABEAA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BB199-FEEF-43DD-BE79-5274FDF1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78FD-CED6-4F9B-B702-5DF75488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54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C4375-4CEF-469F-BBD6-7DBD9C73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45967-9878-4E51-8F26-875155E7E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7CEAD9-C80F-4529-9DDA-B4F562AF7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2C3ABA-4916-4E7B-ABD4-4229EA5146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09986A-C791-4421-B180-AEB6D571E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F1F16C-0DC6-4C53-9E04-7BAAF8A5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CE4B-DA79-42E7-A156-499A2A9BB3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10959-BF37-4624-AA3E-F531F25C0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EB812D-8ED2-42FD-A20A-C43F2BFA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78FD-CED6-4F9B-B702-5DF75488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21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82A4D-B144-4E33-A372-0DD8A8075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9AE5F5-CE9E-4EF2-87B8-5936C77E3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CE4B-DA79-42E7-A156-499A2A9BB3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1219F3-2089-4354-93DB-9E345F75A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C25D6E-12E4-466A-9CE2-D2AA3475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78FD-CED6-4F9B-B702-5DF75488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08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9ADFFC-DC45-4234-8090-DB87826AE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CE4B-DA79-42E7-A156-499A2A9BB3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2F495-B32E-4F4D-A11E-059925A01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50789-F519-449F-BAC0-D83D9FCA5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78FD-CED6-4F9B-B702-5DF75488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2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75E8-C6E7-4391-8701-BAE4431AF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CB091-6413-478F-A336-2B5582D59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6CB0C-EFBC-497D-99E2-A8A647A54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D4384-E4E8-425E-807F-82F95480D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CE4B-DA79-42E7-A156-499A2A9BB3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51150-F83C-4EE0-AC1F-A6A55D61F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F6DD0-74B4-4DA1-9F74-02D82DF5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78FD-CED6-4F9B-B702-5DF75488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9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C94A8-94CC-4E9E-B476-D288EC10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04EE12-2E63-4CB8-B48F-2E68E8C2A4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C1FC5-1BE2-479A-BF71-66F2A07FC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C8C00-FDC1-4F4B-A681-EA5EAEEDE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CE4B-DA79-42E7-A156-499A2A9BB3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411C11-6537-40B3-A509-82EE07CC4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1A2CF-567C-4A43-A01E-455785DD3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78FD-CED6-4F9B-B702-5DF75488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0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2A923E5-42C8-468C-8C23-A20BA97F75C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728A65-07BD-45C9-9B51-1F84884F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8B70D-BECE-46D1-A47A-C66788D66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50F53-3938-41F1-B8D1-31B72636D4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1CE4B-DA79-42E7-A156-499A2A9BB3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A0472-B496-4201-8ADC-ED4C51B64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C02CE-FD54-4918-993B-00E862CF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B78FD-CED6-4F9B-B702-5DF75488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7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53"/>
          <a:stretch/>
        </p:blipFill>
        <p:spPr>
          <a:xfrm>
            <a:off x="0" y="0"/>
            <a:ext cx="12250626" cy="6952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1005840" y="248194"/>
            <a:ext cx="10933611" cy="6544492"/>
          </a:xfrm>
          <a:prstGeom prst="rect">
            <a:avLst/>
          </a:prstGeom>
        </p:spPr>
      </p:pic>
      <p:grpSp>
        <p:nvGrpSpPr>
          <p:cNvPr id="9" name="Nhóm 38">
            <a:extLst>
              <a:ext uri="{FF2B5EF4-FFF2-40B4-BE49-F238E27FC236}">
                <a16:creationId xmlns:a16="http://schemas.microsoft.com/office/drawing/2014/main" id="{19314806-2761-B9EC-77F5-3193A0E6F958}"/>
              </a:ext>
            </a:extLst>
          </p:cNvPr>
          <p:cNvGrpSpPr/>
          <p:nvPr/>
        </p:nvGrpSpPr>
        <p:grpSpPr>
          <a:xfrm>
            <a:off x="4315391" y="1605958"/>
            <a:ext cx="3946056" cy="1481071"/>
            <a:chOff x="6371476" y="2225295"/>
            <a:chExt cx="3946056" cy="1481071"/>
          </a:xfrm>
        </p:grpSpPr>
        <p:sp>
          <p:nvSpPr>
            <p:cNvPr id="10" name="Hộp Văn bản 39">
              <a:extLst>
                <a:ext uri="{FF2B5EF4-FFF2-40B4-BE49-F238E27FC236}">
                  <a16:creationId xmlns:a16="http://schemas.microsoft.com/office/drawing/2014/main" id="{104E1204-74DD-2919-23AF-FBC2DB0B0D9E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 err="1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9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Hộp Văn bản 40">
              <a:extLst>
                <a:ext uri="{FF2B5EF4-FFF2-40B4-BE49-F238E27FC236}">
                  <a16:creationId xmlns:a16="http://schemas.microsoft.com/office/drawing/2014/main" id="{96204E55-672F-AB7F-745C-DC6729E32E9C}"/>
                </a:ext>
              </a:extLst>
            </p:cNvPr>
            <p:cNvSpPr txBox="1"/>
            <p:nvPr/>
          </p:nvSpPr>
          <p:spPr>
            <a:xfrm>
              <a:off x="6371476" y="2229038"/>
              <a:ext cx="394605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rgbClr val="F8CBAD"/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rgbClr val="66FF99"/>
                  </a:solidFill>
                  <a:latin typeface="SVN-Hole Hearted" panose="020B0A06020104020203" pitchFamily="34" charset="0"/>
                </a:rPr>
                <a:t>á</a:t>
              </a:r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rgbClr val="FF9693"/>
                  </a:solidFill>
                  <a:latin typeface="SVN-Hole Hearted" panose="020B0A06020104020203" pitchFamily="34" charset="0"/>
                </a:rPr>
                <a:t>n</a:t>
              </a:r>
              <a:endParaRPr lang="vi-VN" sz="9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12" name="Nhóm 44">
            <a:extLst>
              <a:ext uri="{FF2B5EF4-FFF2-40B4-BE49-F238E27FC236}">
                <a16:creationId xmlns:a16="http://schemas.microsoft.com/office/drawing/2014/main" id="{A45BB91E-40A6-BBCA-40D6-7EB2A43B6983}"/>
              </a:ext>
            </a:extLst>
          </p:cNvPr>
          <p:cNvGrpSpPr/>
          <p:nvPr/>
        </p:nvGrpSpPr>
        <p:grpSpPr>
          <a:xfrm>
            <a:off x="1123819" y="3083285"/>
            <a:ext cx="9702706" cy="1527752"/>
            <a:chOff x="4740757" y="2507720"/>
            <a:chExt cx="6817061" cy="2171165"/>
          </a:xfrm>
        </p:grpSpPr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8BCD7D36-0ECE-EFA5-4C90-E91A5C5BA71A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2165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ÔN TẬP HỌC KÌ I</a:t>
              </a: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19E55039-2A50-A986-808E-5ED93F71BA85}"/>
                </a:ext>
              </a:extLst>
            </p:cNvPr>
            <p:cNvSpPr txBox="1"/>
            <p:nvPr/>
          </p:nvSpPr>
          <p:spPr>
            <a:xfrm>
              <a:off x="4740757" y="2507720"/>
              <a:ext cx="6814013" cy="216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9E05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ÔN TẬP HỌC KÌ 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48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id="{F33B6F6E-FFB2-40E9-8252-F76DB80F3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20" y="2415803"/>
            <a:ext cx="6629557" cy="406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14656" y="758203"/>
            <a:ext cx="5685947" cy="754706"/>
            <a:chOff x="1169225" y="243763"/>
            <a:chExt cx="5685947" cy="754706"/>
          </a:xfrm>
        </p:grpSpPr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2031886" y="290583"/>
              <a:ext cx="4823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 tính rồi tính.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54283" y="26434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6">
            <a:extLst>
              <a:ext uri="{FF2B5EF4-FFF2-40B4-BE49-F238E27FC236}">
                <a16:creationId xmlns:a16="http://schemas.microsoft.com/office/drawing/2014/main" id="{7550AD14-E455-493C-98C5-4CF677005E29}"/>
              </a:ext>
            </a:extLst>
          </p:cNvPr>
          <p:cNvSpPr txBox="1"/>
          <p:nvPr/>
        </p:nvSpPr>
        <p:spPr>
          <a:xfrm>
            <a:off x="4377298" y="2625467"/>
            <a:ext cx="29919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52 133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CAA8EBD9-5659-4306-B8E8-5E60261B88E4}"/>
              </a:ext>
            </a:extLst>
          </p:cNvPr>
          <p:cNvSpPr txBox="1"/>
          <p:nvPr/>
        </p:nvSpPr>
        <p:spPr>
          <a:xfrm>
            <a:off x="3603721" y="3168709"/>
            <a:ext cx="9015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52EA839E-4519-42E9-9FAB-6F472EC1072C}"/>
              </a:ext>
            </a:extLst>
          </p:cNvPr>
          <p:cNvSpPr txBox="1"/>
          <p:nvPr/>
        </p:nvSpPr>
        <p:spPr>
          <a:xfrm>
            <a:off x="4888431" y="3656620"/>
            <a:ext cx="35469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8 091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7205A3-B9D4-4DDA-931D-0D37E24B397F}"/>
              </a:ext>
            </a:extLst>
          </p:cNvPr>
          <p:cNvCxnSpPr/>
          <p:nvPr/>
        </p:nvCxnSpPr>
        <p:spPr>
          <a:xfrm>
            <a:off x="4294030" y="4839313"/>
            <a:ext cx="293234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6A0AD61-D200-46D1-AC85-CEB861971658}"/>
              </a:ext>
            </a:extLst>
          </p:cNvPr>
          <p:cNvSpPr txBox="1"/>
          <p:nvPr/>
        </p:nvSpPr>
        <p:spPr>
          <a:xfrm>
            <a:off x="6506354" y="4869774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AutoShape 2" descr="Những hình nền powerpoint bảng xanh có dòng kẻ cực đẹp">
            <a:extLst>
              <a:ext uri="{FF2B5EF4-FFF2-40B4-BE49-F238E27FC236}">
                <a16:creationId xmlns:a16="http://schemas.microsoft.com/office/drawing/2014/main" id="{13A99E1E-F33E-4625-AD6E-8C1C4C9300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2565553" cy="256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635D2A-A878-4CBB-8130-608FA223574E}"/>
              </a:ext>
            </a:extLst>
          </p:cNvPr>
          <p:cNvSpPr txBox="1"/>
          <p:nvPr/>
        </p:nvSpPr>
        <p:spPr>
          <a:xfrm>
            <a:off x="5958588" y="4869774"/>
            <a:ext cx="875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940323-8865-46AE-998A-4A24232A8177}"/>
              </a:ext>
            </a:extLst>
          </p:cNvPr>
          <p:cNvSpPr txBox="1"/>
          <p:nvPr/>
        </p:nvSpPr>
        <p:spPr>
          <a:xfrm>
            <a:off x="5426076" y="4869774"/>
            <a:ext cx="8486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5020AC-F7A2-4552-BE1B-57AB2C909D39}"/>
              </a:ext>
            </a:extLst>
          </p:cNvPr>
          <p:cNvSpPr txBox="1"/>
          <p:nvPr/>
        </p:nvSpPr>
        <p:spPr>
          <a:xfrm>
            <a:off x="4811303" y="4900234"/>
            <a:ext cx="9156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0A52A8-705A-41A2-8C60-6CCB4726D4CE}"/>
              </a:ext>
            </a:extLst>
          </p:cNvPr>
          <p:cNvSpPr txBox="1"/>
          <p:nvPr/>
        </p:nvSpPr>
        <p:spPr>
          <a:xfrm>
            <a:off x="4315555" y="4913195"/>
            <a:ext cx="8281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A9C5AB-E71D-44F8-8FB3-4A2CB7449653}"/>
              </a:ext>
            </a:extLst>
          </p:cNvPr>
          <p:cNvSpPr txBox="1"/>
          <p:nvPr/>
        </p:nvSpPr>
        <p:spPr>
          <a:xfrm>
            <a:off x="2919465" y="1418799"/>
            <a:ext cx="6093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  <a:r>
              <a:rPr kumimoji="0" lang="pl-PL" sz="5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52 133 – 8 091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39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7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id="{F33B6F6E-FFB2-40E9-8252-F76DB80F3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20" y="2415803"/>
            <a:ext cx="6629557" cy="406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14656" y="758203"/>
            <a:ext cx="5685947" cy="754706"/>
            <a:chOff x="1169225" y="243763"/>
            <a:chExt cx="5685947" cy="754706"/>
          </a:xfrm>
        </p:grpSpPr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2031886" y="290583"/>
              <a:ext cx="4823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 tính rồi tính.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54283" y="26434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6">
            <a:extLst>
              <a:ext uri="{FF2B5EF4-FFF2-40B4-BE49-F238E27FC236}">
                <a16:creationId xmlns:a16="http://schemas.microsoft.com/office/drawing/2014/main" id="{7550AD14-E455-493C-98C5-4CF677005E29}"/>
              </a:ext>
            </a:extLst>
          </p:cNvPr>
          <p:cNvSpPr txBox="1"/>
          <p:nvPr/>
        </p:nvSpPr>
        <p:spPr>
          <a:xfrm>
            <a:off x="4377298" y="2625467"/>
            <a:ext cx="29919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8 205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CAA8EBD9-5659-4306-B8E8-5E60261B88E4}"/>
              </a:ext>
            </a:extLst>
          </p:cNvPr>
          <p:cNvSpPr txBox="1"/>
          <p:nvPr/>
        </p:nvSpPr>
        <p:spPr>
          <a:xfrm>
            <a:off x="3985713" y="3391638"/>
            <a:ext cx="901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52EA839E-4519-42E9-9FAB-6F472EC1072C}"/>
              </a:ext>
            </a:extLst>
          </p:cNvPr>
          <p:cNvSpPr txBox="1"/>
          <p:nvPr/>
        </p:nvSpPr>
        <p:spPr>
          <a:xfrm>
            <a:off x="6055793" y="3656572"/>
            <a:ext cx="35469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7205A3-B9D4-4DDA-931D-0D37E24B397F}"/>
              </a:ext>
            </a:extLst>
          </p:cNvPr>
          <p:cNvCxnSpPr/>
          <p:nvPr/>
        </p:nvCxnSpPr>
        <p:spPr>
          <a:xfrm>
            <a:off x="4294030" y="4839313"/>
            <a:ext cx="293234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6A0AD61-D200-46D1-AC85-CEB861971658}"/>
              </a:ext>
            </a:extLst>
          </p:cNvPr>
          <p:cNvSpPr txBox="1"/>
          <p:nvPr/>
        </p:nvSpPr>
        <p:spPr>
          <a:xfrm>
            <a:off x="6096000" y="4858692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AutoShape 2" descr="Những hình nền powerpoint bảng xanh có dòng kẻ cực đẹp">
            <a:extLst>
              <a:ext uri="{FF2B5EF4-FFF2-40B4-BE49-F238E27FC236}">
                <a16:creationId xmlns:a16="http://schemas.microsoft.com/office/drawing/2014/main" id="{13A99E1E-F33E-4625-AD6E-8C1C4C9300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2565553" cy="256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A9C5AB-E71D-44F8-8FB3-4A2CB7449653}"/>
              </a:ext>
            </a:extLst>
          </p:cNvPr>
          <p:cNvSpPr txBox="1"/>
          <p:nvPr/>
        </p:nvSpPr>
        <p:spPr>
          <a:xfrm>
            <a:off x="2919465" y="1418799"/>
            <a:ext cx="6093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</a:t>
            </a:r>
            <a:r>
              <a:rPr kumimoji="0" lang="pl-PL" sz="5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8 205 × 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96392E-AF7E-49DA-8BBC-6AEF54B19983}"/>
              </a:ext>
            </a:extLst>
          </p:cNvPr>
          <p:cNvSpPr txBox="1"/>
          <p:nvPr/>
        </p:nvSpPr>
        <p:spPr>
          <a:xfrm>
            <a:off x="5620325" y="4858692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6D8CC-AB98-4952-A80C-4FB5E82D8C8E}"/>
              </a:ext>
            </a:extLst>
          </p:cNvPr>
          <p:cNvSpPr txBox="1"/>
          <p:nvPr/>
        </p:nvSpPr>
        <p:spPr>
          <a:xfrm>
            <a:off x="5080186" y="4846130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CEDF94-9BA2-4F02-836F-BD897DA874D3}"/>
              </a:ext>
            </a:extLst>
          </p:cNvPr>
          <p:cNvSpPr txBox="1"/>
          <p:nvPr/>
        </p:nvSpPr>
        <p:spPr>
          <a:xfrm>
            <a:off x="3970287" y="4858692"/>
            <a:ext cx="1573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49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33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7" grpId="0"/>
      <p:bldP spid="20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id="{F33B6F6E-FFB2-40E9-8252-F76DB80F3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702" y="2184399"/>
            <a:ext cx="6629557" cy="44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194538" y="526799"/>
            <a:ext cx="5685947" cy="754706"/>
            <a:chOff x="1169225" y="243763"/>
            <a:chExt cx="5685947" cy="754706"/>
          </a:xfrm>
        </p:grpSpPr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2031886" y="290583"/>
              <a:ext cx="4823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 tính rồi tính.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54283" y="26434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6">
            <a:extLst>
              <a:ext uri="{FF2B5EF4-FFF2-40B4-BE49-F238E27FC236}">
                <a16:creationId xmlns:a16="http://schemas.microsoft.com/office/drawing/2014/main" id="{7550AD14-E455-493C-98C5-4CF677005E29}"/>
              </a:ext>
            </a:extLst>
          </p:cNvPr>
          <p:cNvSpPr txBox="1"/>
          <p:nvPr/>
        </p:nvSpPr>
        <p:spPr>
          <a:xfrm>
            <a:off x="3363479" y="2421573"/>
            <a:ext cx="29919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29 376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52EA839E-4519-42E9-9FAB-6F472EC1072C}"/>
              </a:ext>
            </a:extLst>
          </p:cNvPr>
          <p:cNvSpPr txBox="1"/>
          <p:nvPr/>
        </p:nvSpPr>
        <p:spPr>
          <a:xfrm>
            <a:off x="6499621" y="2379223"/>
            <a:ext cx="35469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A0AD61-D200-46D1-AC85-CEB861971658}"/>
              </a:ext>
            </a:extLst>
          </p:cNvPr>
          <p:cNvSpPr txBox="1"/>
          <p:nvPr/>
        </p:nvSpPr>
        <p:spPr>
          <a:xfrm>
            <a:off x="6559444" y="3646471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AutoShape 2" descr="Những hình nền powerpoint bảng xanh có dòng kẻ cực đẹp">
            <a:extLst>
              <a:ext uri="{FF2B5EF4-FFF2-40B4-BE49-F238E27FC236}">
                <a16:creationId xmlns:a16="http://schemas.microsoft.com/office/drawing/2014/main" id="{13A99E1E-F33E-4625-AD6E-8C1C4C9300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3481" y="3045195"/>
            <a:ext cx="2565553" cy="256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A9C5AB-E71D-44F8-8FB3-4A2CB7449653}"/>
              </a:ext>
            </a:extLst>
          </p:cNvPr>
          <p:cNvSpPr txBox="1"/>
          <p:nvPr/>
        </p:nvSpPr>
        <p:spPr>
          <a:xfrm>
            <a:off x="3099347" y="1187395"/>
            <a:ext cx="6093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d) </a:t>
            </a:r>
            <a:r>
              <a:rPr kumimoji="0" lang="pl-PL" sz="5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29 376 : 9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A4C23E-54B1-4F26-8580-14179F1E8B87}"/>
              </a:ext>
            </a:extLst>
          </p:cNvPr>
          <p:cNvGrpSpPr/>
          <p:nvPr/>
        </p:nvGrpSpPr>
        <p:grpSpPr>
          <a:xfrm>
            <a:off x="6326288" y="2421659"/>
            <a:ext cx="1808549" cy="2228686"/>
            <a:chOff x="6146406" y="2653063"/>
            <a:chExt cx="1808549" cy="222868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F7205A3-B9D4-4DDA-931D-0D37E24B397F}"/>
                </a:ext>
              </a:extLst>
            </p:cNvPr>
            <p:cNvCxnSpPr>
              <a:cxnSpLocks/>
            </p:cNvCxnSpPr>
            <p:nvPr/>
          </p:nvCxnSpPr>
          <p:spPr>
            <a:xfrm>
              <a:off x="6161580" y="2653063"/>
              <a:ext cx="0" cy="2228686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F148215-C689-4A6B-8DEA-C9DB0533DC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6406" y="3718623"/>
              <a:ext cx="1808549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2A7A22B-8F58-4F59-B1F8-A8FCB0E4E987}"/>
              </a:ext>
            </a:extLst>
          </p:cNvPr>
          <p:cNvSpPr txBox="1"/>
          <p:nvPr/>
        </p:nvSpPr>
        <p:spPr>
          <a:xfrm>
            <a:off x="3789914" y="3324467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E65C0B-F945-47E6-8338-138DB8CF9CA4}"/>
              </a:ext>
            </a:extLst>
          </p:cNvPr>
          <p:cNvSpPr txBox="1"/>
          <p:nvPr/>
        </p:nvSpPr>
        <p:spPr>
          <a:xfrm>
            <a:off x="4476816" y="3327669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FC8576-AA7C-4885-8F00-307B9B4FC68D}"/>
              </a:ext>
            </a:extLst>
          </p:cNvPr>
          <p:cNvSpPr txBox="1"/>
          <p:nvPr/>
        </p:nvSpPr>
        <p:spPr>
          <a:xfrm>
            <a:off x="7099583" y="3646470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A4C7C9-F735-4A31-BE0F-44C2785A05B8}"/>
              </a:ext>
            </a:extLst>
          </p:cNvPr>
          <p:cNvSpPr txBox="1"/>
          <p:nvPr/>
        </p:nvSpPr>
        <p:spPr>
          <a:xfrm>
            <a:off x="4461333" y="4124126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8595C6-A622-47FF-8E64-0ECA7F02ADE0}"/>
              </a:ext>
            </a:extLst>
          </p:cNvPr>
          <p:cNvSpPr txBox="1"/>
          <p:nvPr/>
        </p:nvSpPr>
        <p:spPr>
          <a:xfrm>
            <a:off x="5016646" y="4124126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6F828-824D-47DB-906E-70D46C1C1ECF}"/>
              </a:ext>
            </a:extLst>
          </p:cNvPr>
          <p:cNvSpPr txBox="1"/>
          <p:nvPr/>
        </p:nvSpPr>
        <p:spPr>
          <a:xfrm>
            <a:off x="7639722" y="3664156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2E2010-25F9-4062-BF77-4CE842D5B839}"/>
              </a:ext>
            </a:extLst>
          </p:cNvPr>
          <p:cNvSpPr txBox="1"/>
          <p:nvPr/>
        </p:nvSpPr>
        <p:spPr>
          <a:xfrm>
            <a:off x="4985680" y="5041362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045EA4-89ED-4F56-8F14-FFAABD64FDD2}"/>
              </a:ext>
            </a:extLst>
          </p:cNvPr>
          <p:cNvSpPr txBox="1"/>
          <p:nvPr/>
        </p:nvSpPr>
        <p:spPr>
          <a:xfrm>
            <a:off x="5495132" y="5056750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93C9F5-C6EC-4949-84C4-329241600144}"/>
              </a:ext>
            </a:extLst>
          </p:cNvPr>
          <p:cNvSpPr txBox="1"/>
          <p:nvPr/>
        </p:nvSpPr>
        <p:spPr>
          <a:xfrm>
            <a:off x="8192455" y="3664156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7D80F8-122E-4AC8-ABF7-4CC27E6ABEB4}"/>
              </a:ext>
            </a:extLst>
          </p:cNvPr>
          <p:cNvSpPr txBox="1"/>
          <p:nvPr/>
        </p:nvSpPr>
        <p:spPr>
          <a:xfrm>
            <a:off x="5495132" y="5750004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/>
      <p:bldP spid="23" grpId="0"/>
      <p:bldP spid="24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31" y="-415333"/>
            <a:ext cx="8327938" cy="3740604"/>
          </a:xfrm>
          <a:prstGeom prst="rect">
            <a:avLst/>
          </a:prstGeom>
        </p:spPr>
      </p:pic>
      <p:pic>
        <p:nvPicPr>
          <p:cNvPr id="12" name="Hình ảnh 5">
            <a:extLst>
              <a:ext uri="{FF2B5EF4-FFF2-40B4-BE49-F238E27FC236}">
                <a16:creationId xmlns:a16="http://schemas.microsoft.com/office/drawing/2014/main" id="{0B04C4D1-C6A6-4453-E1B2-B1028CC473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02" b="50000"/>
          <a:stretch/>
        </p:blipFill>
        <p:spPr>
          <a:xfrm>
            <a:off x="1791255" y="3180807"/>
            <a:ext cx="1974500" cy="2152576"/>
          </a:xfrm>
          <a:prstGeom prst="rect">
            <a:avLst/>
          </a:prstGeom>
        </p:spPr>
      </p:pic>
      <p:pic>
        <p:nvPicPr>
          <p:cNvPr id="14" name="Hình ảnh 9">
            <a:extLst>
              <a:ext uri="{FF2B5EF4-FFF2-40B4-BE49-F238E27FC236}">
                <a16:creationId xmlns:a16="http://schemas.microsoft.com/office/drawing/2014/main" id="{0A68B401-F64A-AC66-C9E4-B27B38AFB8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9" t="46091" r="47932" b="6237"/>
          <a:stretch/>
        </p:blipFill>
        <p:spPr>
          <a:xfrm>
            <a:off x="8197590" y="3429000"/>
            <a:ext cx="2518215" cy="214174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00838" y="2816714"/>
            <a:ext cx="3139193" cy="3255773"/>
            <a:chOff x="3952079" y="2996760"/>
            <a:chExt cx="3139193" cy="3255773"/>
          </a:xfrm>
        </p:grpSpPr>
        <p:pic>
          <p:nvPicPr>
            <p:cNvPr id="13" name="Hình ảnh 32">
              <a:extLst>
                <a:ext uri="{FF2B5EF4-FFF2-40B4-BE49-F238E27FC236}">
                  <a16:creationId xmlns:a16="http://schemas.microsoft.com/office/drawing/2014/main" id="{D83BFA0A-38D0-BD78-9FB5-044269BA3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90" t="28739" r="41933" b="9905"/>
            <a:stretch/>
          </p:blipFill>
          <p:spPr>
            <a:xfrm rot="1088582">
              <a:off x="3952079" y="2996760"/>
              <a:ext cx="3139193" cy="3255773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1D7A6B72-5EB7-C8FA-E36B-E81AE03BD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62" t="48689" r="7109" b="3639"/>
            <a:stretch/>
          </p:blipFill>
          <p:spPr>
            <a:xfrm rot="20310574">
              <a:off x="4921895" y="4005112"/>
              <a:ext cx="1889673" cy="1607169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2" t="16624" r="32987" b="16883"/>
          <a:stretch/>
        </p:blipFill>
        <p:spPr>
          <a:xfrm rot="1598764">
            <a:off x="-800978" y="253740"/>
            <a:ext cx="3931920" cy="3762103"/>
          </a:xfrm>
          <a:prstGeom prst="rect">
            <a:avLst/>
          </a:prstGeom>
        </p:spPr>
      </p:pic>
      <p:pic>
        <p:nvPicPr>
          <p:cNvPr id="16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CC249C2C-0633-9397-7912-217CAC4414B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00" b="32942"/>
          <a:stretch/>
        </p:blipFill>
        <p:spPr>
          <a:xfrm>
            <a:off x="1605116" y="2845924"/>
            <a:ext cx="2891534" cy="2931953"/>
          </a:xfrm>
          <a:prstGeom prst="rect">
            <a:avLst/>
          </a:prstGeom>
        </p:spPr>
      </p:pic>
      <p:pic>
        <p:nvPicPr>
          <p:cNvPr id="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52C9A73-313F-6798-F615-DAB0F070C1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6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00716 0.125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94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94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94"/>
                            </p:stCondLst>
                            <p:childTnLst>
                              <p:par>
                                <p:cTn id="39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17389" y="778783"/>
            <a:ext cx="11218713" cy="727162"/>
            <a:chOff x="971958" y="264343"/>
            <a:chExt cx="11218713" cy="727162"/>
          </a:xfrm>
        </p:grpSpPr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747764" y="345174"/>
              <a:ext cx="104429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 biểu thức nào dưới đây có giá trị bằng nhau?</a:t>
              </a:r>
              <a:endPara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971958" y="26434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120372" y="26434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B01840-1CC9-4A71-9B44-E548E9312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33" y="2198979"/>
            <a:ext cx="10893679" cy="246004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C9AEBF-E978-4D27-B32F-404F3CC89CD5}"/>
              </a:ext>
            </a:extLst>
          </p:cNvPr>
          <p:cNvCxnSpPr/>
          <p:nvPr/>
        </p:nvCxnSpPr>
        <p:spPr>
          <a:xfrm>
            <a:off x="5081666" y="2503357"/>
            <a:ext cx="2158583" cy="1693889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EB3FFBA-353D-418A-9A42-A80E3587DE41}"/>
              </a:ext>
            </a:extLst>
          </p:cNvPr>
          <p:cNvCxnSpPr>
            <a:cxnSpLocks/>
          </p:cNvCxnSpPr>
          <p:nvPr/>
        </p:nvCxnSpPr>
        <p:spPr>
          <a:xfrm flipV="1">
            <a:off x="5067114" y="2641994"/>
            <a:ext cx="2187687" cy="693034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33414D-08A5-4A96-9A65-4BDCA1945286}"/>
              </a:ext>
            </a:extLst>
          </p:cNvPr>
          <p:cNvCxnSpPr>
            <a:cxnSpLocks/>
          </p:cNvCxnSpPr>
          <p:nvPr/>
        </p:nvCxnSpPr>
        <p:spPr>
          <a:xfrm flipV="1">
            <a:off x="5129328" y="3588804"/>
            <a:ext cx="2187687" cy="693034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7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31" y="-415333"/>
            <a:ext cx="8327938" cy="3740604"/>
          </a:xfrm>
          <a:prstGeom prst="rect">
            <a:avLst/>
          </a:prstGeom>
        </p:spPr>
      </p:pic>
      <p:pic>
        <p:nvPicPr>
          <p:cNvPr id="14" name="Hình ảnh 9">
            <a:extLst>
              <a:ext uri="{FF2B5EF4-FFF2-40B4-BE49-F238E27FC236}">
                <a16:creationId xmlns:a16="http://schemas.microsoft.com/office/drawing/2014/main" id="{0A68B401-F64A-AC66-C9E4-B27B38AFB8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9" t="46091" r="47932" b="6237"/>
          <a:stretch/>
        </p:blipFill>
        <p:spPr>
          <a:xfrm>
            <a:off x="8197590" y="3429000"/>
            <a:ext cx="2518215" cy="214174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00838" y="2816714"/>
            <a:ext cx="3139193" cy="3255773"/>
            <a:chOff x="3952079" y="2996760"/>
            <a:chExt cx="3139193" cy="3255773"/>
          </a:xfrm>
        </p:grpSpPr>
        <p:pic>
          <p:nvPicPr>
            <p:cNvPr id="13" name="Hình ảnh 32">
              <a:extLst>
                <a:ext uri="{FF2B5EF4-FFF2-40B4-BE49-F238E27FC236}">
                  <a16:creationId xmlns:a16="http://schemas.microsoft.com/office/drawing/2014/main" id="{D83BFA0A-38D0-BD78-9FB5-044269BA3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90" t="28739" r="41933" b="9905"/>
            <a:stretch/>
          </p:blipFill>
          <p:spPr>
            <a:xfrm rot="1088582">
              <a:off x="3952079" y="2996760"/>
              <a:ext cx="3139193" cy="3255773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1D7A6B72-5EB7-C8FA-E36B-E81AE03BD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62" t="48689" r="7109" b="3639"/>
            <a:stretch/>
          </p:blipFill>
          <p:spPr>
            <a:xfrm rot="20310574">
              <a:off x="4921895" y="4005112"/>
              <a:ext cx="1889673" cy="1607169"/>
            </a:xfrm>
            <a:prstGeom prst="rect">
              <a:avLst/>
            </a:prstGeom>
          </p:spPr>
        </p:pic>
      </p:grpSp>
      <p:pic>
        <p:nvPicPr>
          <p:cNvPr id="16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22B44CB-58CC-A80E-C6D6-0B653B4006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8" t="14567" r="20602" b="18375"/>
          <a:stretch/>
        </p:blipFill>
        <p:spPr>
          <a:xfrm>
            <a:off x="4403722" y="2600730"/>
            <a:ext cx="3227673" cy="3272791"/>
          </a:xfrm>
          <a:prstGeom prst="rect">
            <a:avLst/>
          </a:prstGeom>
        </p:spPr>
      </p:pic>
      <p:pic>
        <p:nvPicPr>
          <p:cNvPr id="17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CC249C2C-0633-9397-7912-217CAC4414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00" b="32942"/>
          <a:stretch/>
        </p:blipFill>
        <p:spPr>
          <a:xfrm>
            <a:off x="1523097" y="2600730"/>
            <a:ext cx="3064897" cy="3107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2" t="16624" r="32987" b="16883"/>
          <a:stretch/>
        </p:blipFill>
        <p:spPr>
          <a:xfrm rot="1598764">
            <a:off x="2566844" y="266576"/>
            <a:ext cx="3931920" cy="3762103"/>
          </a:xfrm>
          <a:prstGeom prst="rect">
            <a:avLst/>
          </a:prstGeom>
        </p:spPr>
      </p:pic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52C9A73-313F-6798-F615-DAB0F070C1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5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00717 0.125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94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94"/>
                            </p:stCondLst>
                            <p:childTnLst>
                              <p:par>
                                <p:cTn id="3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17389" y="778783"/>
            <a:ext cx="11147873" cy="4160238"/>
            <a:chOff x="971958" y="264343"/>
            <a:chExt cx="11147873" cy="4160238"/>
          </a:xfrm>
        </p:grpSpPr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971958" y="423741"/>
              <a:ext cx="1114787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Chọn ý trả lời đúng.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70 là trung bình cộng của hai số nào dưới đây?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971958" y="26434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120372" y="26434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C4784E00-08D9-4F8E-B8D4-E1DFE88ADE58}"/>
                </a:ext>
              </a:extLst>
            </p:cNvPr>
            <p:cNvSpPr txBox="1"/>
            <p:nvPr/>
          </p:nvSpPr>
          <p:spPr>
            <a:xfrm>
              <a:off x="1130365" y="2116257"/>
              <a:ext cx="1044290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A.</a:t>
              </a: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60 và 78           </a:t>
              </a: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B. </a:t>
              </a: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65 và 73 </a:t>
              </a: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</a:t>
              </a: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C.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66 và 74</a:t>
              </a: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		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D.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63 và 7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20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61802" y="1477497"/>
            <a:ext cx="111478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 trung bình cộng của 60 và 78 là (60 + 78) : 2 = 69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 trung bình cộng của 65 và 73 là (65 + 73) : 2 = 69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 trung bình cộng của 66 và 74 là (66 + 74) : 2 = 70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 trung bình cộng của 63 và 7 là (63 + 7) : 2 = 35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88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17389" y="778783"/>
            <a:ext cx="11147873" cy="4160238"/>
            <a:chOff x="971958" y="264343"/>
            <a:chExt cx="11147873" cy="4160238"/>
          </a:xfrm>
        </p:grpSpPr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971958" y="423741"/>
              <a:ext cx="1114787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Chọn ý trả lời đúng.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70 là trung bình cộng của hai số nào dưới đây?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971958" y="26434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120372" y="26434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C4784E00-08D9-4F8E-B8D4-E1DFE88ADE58}"/>
                </a:ext>
              </a:extLst>
            </p:cNvPr>
            <p:cNvSpPr txBox="1"/>
            <p:nvPr/>
          </p:nvSpPr>
          <p:spPr>
            <a:xfrm>
              <a:off x="1130365" y="2116257"/>
              <a:ext cx="1044290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A.</a:t>
              </a: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60 và 78           </a:t>
              </a: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B. </a:t>
              </a: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65 và 73 </a:t>
              </a: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</a:t>
              </a: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C.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66 và 74</a:t>
              </a: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		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D.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63 và 7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D117EB6-494E-4397-81C9-637FF92314F2}"/>
              </a:ext>
            </a:extLst>
          </p:cNvPr>
          <p:cNvSpPr/>
          <p:nvPr/>
        </p:nvSpPr>
        <p:spPr>
          <a:xfrm>
            <a:off x="1948721" y="4002375"/>
            <a:ext cx="1019331" cy="951637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9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31" y="-415333"/>
            <a:ext cx="8327938" cy="3740604"/>
          </a:xfrm>
          <a:prstGeom prst="rect">
            <a:avLst/>
          </a:prstGeom>
        </p:spPr>
      </p:pic>
      <p:pic>
        <p:nvPicPr>
          <p:cNvPr id="14" name="Hình ảnh 9">
            <a:extLst>
              <a:ext uri="{FF2B5EF4-FFF2-40B4-BE49-F238E27FC236}">
                <a16:creationId xmlns:a16="http://schemas.microsoft.com/office/drawing/2014/main" id="{0A68B401-F64A-AC66-C9E4-B27B38AFB8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9" t="46091" r="47932" b="6237"/>
          <a:stretch/>
        </p:blipFill>
        <p:spPr>
          <a:xfrm>
            <a:off x="8197590" y="3429000"/>
            <a:ext cx="2518215" cy="2141745"/>
          </a:xfrm>
          <a:prstGeom prst="rect">
            <a:avLst/>
          </a:prstGeom>
        </p:spPr>
      </p:pic>
      <p:pic>
        <p:nvPicPr>
          <p:cNvPr id="16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22B44CB-58CC-A80E-C6D6-0B653B4006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8" t="14567" r="20602" b="18375"/>
          <a:stretch/>
        </p:blipFill>
        <p:spPr>
          <a:xfrm>
            <a:off x="4256742" y="2795967"/>
            <a:ext cx="3227673" cy="3272791"/>
          </a:xfrm>
          <a:prstGeom prst="rect">
            <a:avLst/>
          </a:prstGeom>
        </p:spPr>
      </p:pic>
      <p:pic>
        <p:nvPicPr>
          <p:cNvPr id="17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CC249C2C-0633-9397-7912-217CAC4414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00" b="32942"/>
          <a:stretch/>
        </p:blipFill>
        <p:spPr>
          <a:xfrm>
            <a:off x="1523097" y="2600730"/>
            <a:ext cx="3064897" cy="3107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2" t="16624" r="32987" b="16883"/>
          <a:stretch/>
        </p:blipFill>
        <p:spPr>
          <a:xfrm rot="1598764">
            <a:off x="6231629" y="719679"/>
            <a:ext cx="3931920" cy="3762103"/>
          </a:xfrm>
          <a:prstGeom prst="rect">
            <a:avLst/>
          </a:prstGeom>
        </p:spPr>
      </p:pic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52C9A73-313F-6798-F615-DAB0F070C1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  <p:pic>
        <p:nvPicPr>
          <p:cNvPr id="12" name="Hình ảnh 60">
            <a:extLst>
              <a:ext uri="{FF2B5EF4-FFF2-40B4-BE49-F238E27FC236}">
                <a16:creationId xmlns:a16="http://schemas.microsoft.com/office/drawing/2014/main" id="{58DDAED0-90E6-63F6-9C9F-302B1FEA3D2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5" t="17291" r="17594" b="23136"/>
          <a:stretch/>
        </p:blipFill>
        <p:spPr>
          <a:xfrm rot="20953380">
            <a:off x="7628328" y="3213868"/>
            <a:ext cx="3535774" cy="211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9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00716 0.125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94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53"/>
          <a:stretch/>
        </p:blipFill>
        <p:spPr>
          <a:xfrm>
            <a:off x="0" y="0"/>
            <a:ext cx="12250626" cy="69521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1005840" y="248194"/>
            <a:ext cx="10933611" cy="6544492"/>
          </a:xfrm>
          <a:prstGeom prst="rect">
            <a:avLst/>
          </a:prstGeom>
        </p:spPr>
      </p:pic>
      <p:sp>
        <p:nvSpPr>
          <p:cNvPr id="15" name="Hộp Văn bản 1">
            <a:extLst>
              <a:ext uri="{FF2B5EF4-FFF2-40B4-BE49-F238E27FC236}">
                <a16:creationId xmlns:a16="http://schemas.microsoft.com/office/drawing/2014/main" id="{117F54A4-692B-5C8E-F4F5-3B06D4E2D221}"/>
              </a:ext>
            </a:extLst>
          </p:cNvPr>
          <p:cNvSpPr txBox="1"/>
          <p:nvPr/>
        </p:nvSpPr>
        <p:spPr>
          <a:xfrm>
            <a:off x="1228338" y="612079"/>
            <a:ext cx="1006952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000" b="1" dirty="0">
                <a:ln w="19050">
                  <a:noFill/>
                </a:ln>
                <a:solidFill>
                  <a:schemeClr val="bg1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Thứ … ngày … tháng … năm …</a:t>
            </a:r>
          </a:p>
        </p:txBody>
      </p:sp>
      <p:grpSp>
        <p:nvGrpSpPr>
          <p:cNvPr id="16" name="Nhóm 2">
            <a:extLst>
              <a:ext uri="{FF2B5EF4-FFF2-40B4-BE49-F238E27FC236}">
                <a16:creationId xmlns:a16="http://schemas.microsoft.com/office/drawing/2014/main" id="{9161D104-B90A-D311-360D-2B62CD459D30}"/>
              </a:ext>
            </a:extLst>
          </p:cNvPr>
          <p:cNvGrpSpPr/>
          <p:nvPr/>
        </p:nvGrpSpPr>
        <p:grpSpPr>
          <a:xfrm rot="20945790">
            <a:off x="2938661" y="3248329"/>
            <a:ext cx="1747619" cy="856174"/>
            <a:chOff x="4070362" y="2082727"/>
            <a:chExt cx="2703182" cy="1225244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0F76584-67C8-2A78-3EAA-2354BC335B5C}"/>
                </a:ext>
              </a:extLst>
            </p:cNvPr>
            <p:cNvSpPr txBox="1"/>
            <p:nvPr/>
          </p:nvSpPr>
          <p:spPr>
            <a:xfrm>
              <a:off x="4070362" y="208272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Bài:</a:t>
              </a:r>
              <a:endParaRPr lang="en-US" sz="60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4D9568A6-C423-9D2C-49CA-7846F735F435}"/>
                </a:ext>
              </a:extLst>
            </p:cNvPr>
            <p:cNvSpPr txBox="1"/>
            <p:nvPr/>
          </p:nvSpPr>
          <p:spPr>
            <a:xfrm>
              <a:off x="4070362" y="2107642"/>
              <a:ext cx="2703182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Bài:</a:t>
              </a:r>
              <a:endParaRPr lang="en-US" sz="60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2" name="Nhóm 26">
            <a:extLst>
              <a:ext uri="{FF2B5EF4-FFF2-40B4-BE49-F238E27FC236}">
                <a16:creationId xmlns:a16="http://schemas.microsoft.com/office/drawing/2014/main" id="{DF441102-58B9-CB48-0973-B008DC8CBC3B}"/>
              </a:ext>
            </a:extLst>
          </p:cNvPr>
          <p:cNvGrpSpPr/>
          <p:nvPr/>
        </p:nvGrpSpPr>
        <p:grpSpPr>
          <a:xfrm>
            <a:off x="1135382" y="3623443"/>
            <a:ext cx="10306072" cy="1311427"/>
            <a:chOff x="4743805" y="2513042"/>
            <a:chExt cx="6814013" cy="1863734"/>
          </a:xfrm>
        </p:grpSpPr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E3EC379D-92DA-662C-F8D5-EB0D09CB4ECA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1837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6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ÔN TẬP CÁC PHÉP TÍNH</a:t>
              </a:r>
              <a:endParaRPr lang="en-US" sz="6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004DC2DB-026E-53DA-41A7-1E8F373F37BE}"/>
                </a:ext>
              </a:extLst>
            </p:cNvPr>
            <p:cNvSpPr txBox="1"/>
            <p:nvPr/>
          </p:nvSpPr>
          <p:spPr>
            <a:xfrm>
              <a:off x="4743805" y="2539711"/>
              <a:ext cx="6814013" cy="1837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Ô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B70B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69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Ậ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89EDE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4F03E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Á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9E05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69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É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B70B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Í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69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endPara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69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25" name="TextBox 21">
            <a:extLst>
              <a:ext uri="{FF2B5EF4-FFF2-40B4-BE49-F238E27FC236}">
                <a16:creationId xmlns:a16="http://schemas.microsoft.com/office/drawing/2014/main" id="{9EF82912-3E54-51FD-DFCA-51CE28938023}"/>
              </a:ext>
            </a:extLst>
          </p:cNvPr>
          <p:cNvSpPr txBox="1"/>
          <p:nvPr/>
        </p:nvSpPr>
        <p:spPr>
          <a:xfrm>
            <a:off x="6288418" y="4918413"/>
            <a:ext cx="318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(3 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– 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1)</a:t>
            </a:r>
          </a:p>
        </p:txBody>
      </p:sp>
      <p:grpSp>
        <p:nvGrpSpPr>
          <p:cNvPr id="27" name="Nhóm 38">
            <a:extLst>
              <a:ext uri="{FF2B5EF4-FFF2-40B4-BE49-F238E27FC236}">
                <a16:creationId xmlns:a16="http://schemas.microsoft.com/office/drawing/2014/main" id="{19314806-2761-B9EC-77F5-3193A0E6F958}"/>
              </a:ext>
            </a:extLst>
          </p:cNvPr>
          <p:cNvGrpSpPr/>
          <p:nvPr/>
        </p:nvGrpSpPr>
        <p:grpSpPr>
          <a:xfrm>
            <a:off x="4315391" y="1605958"/>
            <a:ext cx="3946056" cy="1481071"/>
            <a:chOff x="6371476" y="2225295"/>
            <a:chExt cx="3946056" cy="1481071"/>
          </a:xfrm>
        </p:grpSpPr>
        <p:sp>
          <p:nvSpPr>
            <p:cNvPr id="28" name="Hộp Văn bản 39">
              <a:extLst>
                <a:ext uri="{FF2B5EF4-FFF2-40B4-BE49-F238E27FC236}">
                  <a16:creationId xmlns:a16="http://schemas.microsoft.com/office/drawing/2014/main" id="{104E1204-74DD-2919-23AF-FBC2DB0B0D9E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 err="1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9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Hộp Văn bản 40">
              <a:extLst>
                <a:ext uri="{FF2B5EF4-FFF2-40B4-BE49-F238E27FC236}">
                  <a16:creationId xmlns:a16="http://schemas.microsoft.com/office/drawing/2014/main" id="{96204E55-672F-AB7F-745C-DC6729E32E9C}"/>
                </a:ext>
              </a:extLst>
            </p:cNvPr>
            <p:cNvSpPr txBox="1"/>
            <p:nvPr/>
          </p:nvSpPr>
          <p:spPr>
            <a:xfrm>
              <a:off x="6371476" y="2229038"/>
              <a:ext cx="394605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rgbClr val="F8CBAD"/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rgbClr val="66FF99"/>
                  </a:solidFill>
                  <a:latin typeface="SVN-Hole Hearted" panose="020B0A06020104020203" pitchFamily="34" charset="0"/>
                </a:rPr>
                <a:t>á</a:t>
              </a:r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rgbClr val="FF9693"/>
                  </a:solidFill>
                  <a:latin typeface="SVN-Hole Hearted" panose="020B0A06020104020203" pitchFamily="34" charset="0"/>
                </a:rPr>
                <a:t>n</a:t>
              </a:r>
              <a:endParaRPr lang="vi-VN" sz="9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95233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3339" r="30127" b="8166"/>
          <a:stretch/>
        </p:blipFill>
        <p:spPr>
          <a:xfrm>
            <a:off x="-4334347" y="1461812"/>
            <a:ext cx="4334347" cy="5487844"/>
          </a:xfrm>
          <a:prstGeom prst="rect">
            <a:avLst/>
          </a:prstGeom>
        </p:spPr>
      </p:pic>
      <p:grpSp>
        <p:nvGrpSpPr>
          <p:cNvPr id="7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5296262" y="356246"/>
            <a:ext cx="6186487" cy="3892730"/>
            <a:chOff x="1139185" y="1145243"/>
            <a:chExt cx="7173783" cy="6901296"/>
          </a:xfrm>
        </p:grpSpPr>
        <p:sp>
          <p:nvSpPr>
            <p:cNvPr id="8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1139185" y="1145243"/>
              <a:ext cx="7173783" cy="6901296"/>
            </a:xfrm>
            <a:custGeom>
              <a:avLst/>
              <a:gdLst>
                <a:gd name="connsiteX0" fmla="*/ 0 w 7173783"/>
                <a:gd name="connsiteY0" fmla="*/ 1150239 h 6901296"/>
                <a:gd name="connsiteX1" fmla="*/ 1150239 w 7173783"/>
                <a:gd name="connsiteY1" fmla="*/ 0 h 6901296"/>
                <a:gd name="connsiteX2" fmla="*/ 1195631 w 7173783"/>
                <a:gd name="connsiteY2" fmla="*/ 0 h 6901296"/>
                <a:gd name="connsiteX3" fmla="*/ 1195631 w 7173783"/>
                <a:gd name="connsiteY3" fmla="*/ 0 h 6901296"/>
                <a:gd name="connsiteX4" fmla="*/ 2989076 w 7173783"/>
                <a:gd name="connsiteY4" fmla="*/ 0 h 6901296"/>
                <a:gd name="connsiteX5" fmla="*/ 6023544 w 7173783"/>
                <a:gd name="connsiteY5" fmla="*/ 0 h 6901296"/>
                <a:gd name="connsiteX6" fmla="*/ 7173783 w 7173783"/>
                <a:gd name="connsiteY6" fmla="*/ 1150239 h 6901296"/>
                <a:gd name="connsiteX7" fmla="*/ 7173783 w 7173783"/>
                <a:gd name="connsiteY7" fmla="*/ 4025756 h 6901296"/>
                <a:gd name="connsiteX8" fmla="*/ 7173783 w 7173783"/>
                <a:gd name="connsiteY8" fmla="*/ 4025756 h 6901296"/>
                <a:gd name="connsiteX9" fmla="*/ 7173783 w 7173783"/>
                <a:gd name="connsiteY9" fmla="*/ 5751080 h 6901296"/>
                <a:gd name="connsiteX10" fmla="*/ 7173783 w 7173783"/>
                <a:gd name="connsiteY10" fmla="*/ 5751057 h 6901296"/>
                <a:gd name="connsiteX11" fmla="*/ 6023544 w 7173783"/>
                <a:gd name="connsiteY11" fmla="*/ 6901296 h 6901296"/>
                <a:gd name="connsiteX12" fmla="*/ 2989076 w 7173783"/>
                <a:gd name="connsiteY12" fmla="*/ 6901296 h 6901296"/>
                <a:gd name="connsiteX13" fmla="*/ 1195631 w 7173783"/>
                <a:gd name="connsiteY13" fmla="*/ 6901296 h 6901296"/>
                <a:gd name="connsiteX14" fmla="*/ 1195631 w 7173783"/>
                <a:gd name="connsiteY14" fmla="*/ 6901296 h 6901296"/>
                <a:gd name="connsiteX15" fmla="*/ 1150239 w 7173783"/>
                <a:gd name="connsiteY15" fmla="*/ 6901296 h 6901296"/>
                <a:gd name="connsiteX16" fmla="*/ 0 w 7173783"/>
                <a:gd name="connsiteY16" fmla="*/ 5751057 h 6901296"/>
                <a:gd name="connsiteX17" fmla="*/ 0 w 7173783"/>
                <a:gd name="connsiteY17" fmla="*/ 5751080 h 6901296"/>
                <a:gd name="connsiteX18" fmla="*/ -423038 w 7173783"/>
                <a:gd name="connsiteY18" fmla="*/ 5121797 h 6901296"/>
                <a:gd name="connsiteX19" fmla="*/ 0 w 7173783"/>
                <a:gd name="connsiteY19" fmla="*/ 4025756 h 6901296"/>
                <a:gd name="connsiteX20" fmla="*/ 0 w 7173783"/>
                <a:gd name="connsiteY20" fmla="*/ 1150239 h 690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6901296" fill="none" extrusionOk="0">
                  <a:moveTo>
                    <a:pt x="0" y="1150239"/>
                  </a:moveTo>
                  <a:cubicBezTo>
                    <a:pt x="-43877" y="463094"/>
                    <a:pt x="454351" y="-110157"/>
                    <a:pt x="1150239" y="0"/>
                  </a:cubicBezTo>
                  <a:cubicBezTo>
                    <a:pt x="1167456" y="3583"/>
                    <a:pt x="1178445" y="385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067595" y="169626"/>
                    <a:pt x="5271465" y="166819"/>
                    <a:pt x="6023544" y="0"/>
                  </a:cubicBezTo>
                  <a:cubicBezTo>
                    <a:pt x="6694077" y="-52898"/>
                    <a:pt x="7121162" y="476467"/>
                    <a:pt x="7173783" y="1150239"/>
                  </a:cubicBezTo>
                  <a:cubicBezTo>
                    <a:pt x="7068731" y="1809851"/>
                    <a:pt x="7342393" y="2937215"/>
                    <a:pt x="7173783" y="4025756"/>
                  </a:cubicBezTo>
                  <a:lnTo>
                    <a:pt x="7173783" y="4025756"/>
                  </a:lnTo>
                  <a:cubicBezTo>
                    <a:pt x="7263876" y="4765877"/>
                    <a:pt x="7281517" y="5177507"/>
                    <a:pt x="7173783" y="5751080"/>
                  </a:cubicBezTo>
                  <a:cubicBezTo>
                    <a:pt x="7173784" y="5751068"/>
                    <a:pt x="7173781" y="5751060"/>
                    <a:pt x="7173783" y="5751057"/>
                  </a:cubicBezTo>
                  <a:cubicBezTo>
                    <a:pt x="7270770" y="6310200"/>
                    <a:pt x="6683161" y="6964236"/>
                    <a:pt x="6023544" y="6901296"/>
                  </a:cubicBezTo>
                  <a:cubicBezTo>
                    <a:pt x="5386066" y="6824334"/>
                    <a:pt x="3959644" y="6872237"/>
                    <a:pt x="2989076" y="6901296"/>
                  </a:cubicBezTo>
                  <a:cubicBezTo>
                    <a:pt x="2457844" y="6884289"/>
                    <a:pt x="1832322" y="6867036"/>
                    <a:pt x="1195631" y="6901296"/>
                  </a:cubicBezTo>
                  <a:lnTo>
                    <a:pt x="1195631" y="6901296"/>
                  </a:lnTo>
                  <a:cubicBezTo>
                    <a:pt x="1182463" y="6898665"/>
                    <a:pt x="1160010" y="6898813"/>
                    <a:pt x="1150239" y="6901296"/>
                  </a:cubicBezTo>
                  <a:cubicBezTo>
                    <a:pt x="448945" y="6922100"/>
                    <a:pt x="739" y="6402840"/>
                    <a:pt x="0" y="5751057"/>
                  </a:cubicBezTo>
                  <a:cubicBezTo>
                    <a:pt x="-1" y="5751064"/>
                    <a:pt x="-1" y="5751073"/>
                    <a:pt x="0" y="5751080"/>
                  </a:cubicBezTo>
                  <a:cubicBezTo>
                    <a:pt x="-117417" y="5584361"/>
                    <a:pt x="-347455" y="5186913"/>
                    <a:pt x="-423038" y="5121797"/>
                  </a:cubicBezTo>
                  <a:cubicBezTo>
                    <a:pt x="-417812" y="4972111"/>
                    <a:pt x="-96327" y="4386517"/>
                    <a:pt x="0" y="4025756"/>
                  </a:cubicBezTo>
                  <a:cubicBezTo>
                    <a:pt x="85667" y="3351500"/>
                    <a:pt x="-27555" y="1683342"/>
                    <a:pt x="0" y="1150239"/>
                  </a:cubicBezTo>
                  <a:close/>
                </a:path>
                <a:path w="7173783" h="6901296" stroke="0" extrusionOk="0">
                  <a:moveTo>
                    <a:pt x="0" y="1150239"/>
                  </a:moveTo>
                  <a:cubicBezTo>
                    <a:pt x="86864" y="525295"/>
                    <a:pt x="443705" y="-95895"/>
                    <a:pt x="1150239" y="0"/>
                  </a:cubicBezTo>
                  <a:cubicBezTo>
                    <a:pt x="1168565" y="-1142"/>
                    <a:pt x="1176783" y="2740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965402" y="117495"/>
                    <a:pt x="5284435" y="-81622"/>
                    <a:pt x="6023544" y="0"/>
                  </a:cubicBezTo>
                  <a:cubicBezTo>
                    <a:pt x="6601158" y="-23202"/>
                    <a:pt x="7241404" y="530430"/>
                    <a:pt x="7173783" y="1150239"/>
                  </a:cubicBezTo>
                  <a:cubicBezTo>
                    <a:pt x="7132282" y="2144472"/>
                    <a:pt x="7302418" y="3734096"/>
                    <a:pt x="7173783" y="4025756"/>
                  </a:cubicBezTo>
                  <a:lnTo>
                    <a:pt x="7173783" y="4025756"/>
                  </a:lnTo>
                  <a:cubicBezTo>
                    <a:pt x="7018703" y="4398549"/>
                    <a:pt x="7084831" y="5530362"/>
                    <a:pt x="7173783" y="5751080"/>
                  </a:cubicBezTo>
                  <a:cubicBezTo>
                    <a:pt x="7173781" y="5751077"/>
                    <a:pt x="7173782" y="5751059"/>
                    <a:pt x="7173783" y="5751057"/>
                  </a:cubicBezTo>
                  <a:cubicBezTo>
                    <a:pt x="7216241" y="6333495"/>
                    <a:pt x="6590058" y="6896141"/>
                    <a:pt x="6023544" y="6901296"/>
                  </a:cubicBezTo>
                  <a:cubicBezTo>
                    <a:pt x="4630265" y="6756212"/>
                    <a:pt x="3678567" y="6936375"/>
                    <a:pt x="2989076" y="6901296"/>
                  </a:cubicBezTo>
                  <a:cubicBezTo>
                    <a:pt x="2198558" y="6940386"/>
                    <a:pt x="1678911" y="6862630"/>
                    <a:pt x="1195631" y="6901296"/>
                  </a:cubicBezTo>
                  <a:lnTo>
                    <a:pt x="1195631" y="6901296"/>
                  </a:lnTo>
                  <a:cubicBezTo>
                    <a:pt x="1189456" y="6897882"/>
                    <a:pt x="1165786" y="6897292"/>
                    <a:pt x="1150239" y="6901296"/>
                  </a:cubicBezTo>
                  <a:cubicBezTo>
                    <a:pt x="499688" y="6894765"/>
                    <a:pt x="44882" y="6358652"/>
                    <a:pt x="0" y="5751057"/>
                  </a:cubicBezTo>
                  <a:cubicBezTo>
                    <a:pt x="-1" y="5751060"/>
                    <a:pt x="-1" y="5751076"/>
                    <a:pt x="0" y="5751080"/>
                  </a:cubicBezTo>
                  <a:cubicBezTo>
                    <a:pt x="-50639" y="5625020"/>
                    <a:pt x="-382804" y="5250513"/>
                    <a:pt x="-423038" y="5121797"/>
                  </a:cubicBezTo>
                  <a:cubicBezTo>
                    <a:pt x="-382138" y="4754876"/>
                    <a:pt x="-153085" y="4412857"/>
                    <a:pt x="0" y="4025756"/>
                  </a:cubicBezTo>
                  <a:cubicBezTo>
                    <a:pt x="-50189" y="2653659"/>
                    <a:pt x="-24614" y="1778929"/>
                    <a:pt x="0" y="11502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55897"/>
                        <a:gd name="adj2" fmla="val 2421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9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1619253" y="1342093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Cảm</a:t>
              </a:r>
              <a:r>
                <a:rPr lang="en-US" altLang="zh-CN" sz="4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ơn</a:t>
              </a:r>
              <a:r>
                <a:rPr lang="en-US" altLang="zh-CN" sz="4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4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đã</a:t>
              </a:r>
              <a:r>
                <a:rPr lang="en-US" altLang="zh-CN" sz="4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4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nhà</a:t>
              </a:r>
              <a:r>
                <a:rPr lang="en-US" altLang="zh-CN" sz="4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khoa</a:t>
              </a:r>
              <a:r>
                <a:rPr lang="en-US" altLang="zh-CN" sz="4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4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thu</a:t>
              </a:r>
              <a:r>
                <a:rPr lang="en-US" altLang="zh-CN" sz="4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thập</a:t>
              </a:r>
              <a:r>
                <a:rPr lang="en-US" altLang="zh-CN" sz="4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thành</a:t>
              </a:r>
              <a:r>
                <a:rPr lang="en-US" altLang="zh-CN" sz="4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công</a:t>
              </a:r>
              <a:r>
                <a:rPr lang="en-US" altLang="zh-CN" sz="4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vật</a:t>
              </a:r>
              <a:r>
                <a:rPr lang="en-US" altLang="zh-CN" sz="4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liệu</a:t>
              </a:r>
              <a:r>
                <a:rPr lang="en-US" altLang="zh-CN" sz="4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chế</a:t>
              </a:r>
              <a:r>
                <a:rPr lang="en-US" altLang="zh-CN" sz="4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tạo</a:t>
              </a:r>
              <a:r>
                <a:rPr lang="en-US" altLang="zh-CN" sz="4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rô-bốt</a:t>
              </a:r>
              <a:r>
                <a:rPr lang="en-US" altLang="zh-CN" sz="4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  <a:p>
              <a:pPr algn="just">
                <a:spcBef>
                  <a:spcPts val="600"/>
                </a:spcBef>
              </a:pPr>
              <a:endParaRPr lang="en-US" altLang="zh-CN" sz="4800" b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048716" y="3594138"/>
            <a:ext cx="6391873" cy="3355518"/>
            <a:chOff x="5048716" y="3594138"/>
            <a:chExt cx="6391873" cy="3355518"/>
          </a:xfrm>
        </p:grpSpPr>
        <p:pic>
          <p:nvPicPr>
            <p:cNvPr id="11" name="Hình ảnh 5">
              <a:extLst>
                <a:ext uri="{FF2B5EF4-FFF2-40B4-BE49-F238E27FC236}">
                  <a16:creationId xmlns:a16="http://schemas.microsoft.com/office/drawing/2014/main" id="{0B04C4D1-C6A6-4453-E1B2-B1028CC47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202" b="50000"/>
            <a:stretch/>
          </p:blipFill>
          <p:spPr>
            <a:xfrm rot="21045561">
              <a:off x="9466089" y="3594138"/>
              <a:ext cx="1974500" cy="2152576"/>
            </a:xfrm>
            <a:prstGeom prst="rect">
              <a:avLst/>
            </a:prstGeom>
          </p:spPr>
        </p:pic>
        <p:pic>
          <p:nvPicPr>
            <p:cNvPr id="12" name="Hình ảnh 9">
              <a:extLst>
                <a:ext uri="{FF2B5EF4-FFF2-40B4-BE49-F238E27FC236}">
                  <a16:creationId xmlns:a16="http://schemas.microsoft.com/office/drawing/2014/main" id="{0A68B401-F64A-AC66-C9E4-B27B38AFB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39" t="46091" r="47932" b="6237"/>
            <a:stretch/>
          </p:blipFill>
          <p:spPr>
            <a:xfrm>
              <a:off x="7483100" y="4766433"/>
              <a:ext cx="2518215" cy="2141745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5048716" y="4123307"/>
              <a:ext cx="2629275" cy="2826349"/>
              <a:chOff x="3952079" y="2996760"/>
              <a:chExt cx="3139193" cy="3255773"/>
            </a:xfrm>
          </p:grpSpPr>
          <p:pic>
            <p:nvPicPr>
              <p:cNvPr id="14" name="Hình ảnh 32">
                <a:extLst>
                  <a:ext uri="{FF2B5EF4-FFF2-40B4-BE49-F238E27FC236}">
                    <a16:creationId xmlns:a16="http://schemas.microsoft.com/office/drawing/2014/main" id="{D83BFA0A-38D0-BD78-9FB5-044269BA3D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90" t="28739" r="41933" b="9905"/>
              <a:stretch/>
            </p:blipFill>
            <p:spPr>
              <a:xfrm rot="1088582">
                <a:off x="3952079" y="2996760"/>
                <a:ext cx="3139193" cy="3255773"/>
              </a:xfrm>
              <a:prstGeom prst="rect">
                <a:avLst/>
              </a:prstGeom>
            </p:spPr>
          </p:pic>
          <p:pic>
            <p:nvPicPr>
              <p:cNvPr id="15" name="Hình ảnh 14">
                <a:extLst>
                  <a:ext uri="{FF2B5EF4-FFF2-40B4-BE49-F238E27FC236}">
                    <a16:creationId xmlns:a16="http://schemas.microsoft.com/office/drawing/2014/main" id="{1D7A6B72-5EB7-C8FA-E36B-E81AE03BD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62" t="48689" r="7109" b="3639"/>
              <a:stretch/>
            </p:blipFill>
            <p:spPr>
              <a:xfrm rot="20310574">
                <a:off x="4921895" y="4005112"/>
                <a:ext cx="1889673" cy="1607169"/>
              </a:xfrm>
              <a:prstGeom prst="rect">
                <a:avLst/>
              </a:prstGeom>
            </p:spPr>
          </p:pic>
        </p:grpSp>
      </p:grpSp>
      <p:pic>
        <p:nvPicPr>
          <p:cNvPr id="1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52C9A73-313F-6798-F615-DAB0F070C1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159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C 0.00351 0.05301 0.01237 0.12709 0.04362 0.12593 C 0.08893 0.12593 0.09231 -0.12199 0.14635 -0.12291 C 0.19492 -0.12291 0.16901 0.09399 0.21588 0.09306 C 0.26458 0.09306 0.23854 -0.06388 0.29088 -0.06388 C 0.33789 -0.06388 0.31171 0.0419 0.35351 0.0419 C 0.39362 0.0419 0.37278 -0.03888 0.40924 -0.03888 C 0.43007 -0.03888 0.4319 -0.01689 0.43346 -4.44444E-6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860862">
            <a:off x="-507125" y="2292617"/>
            <a:ext cx="12816886" cy="6637048"/>
            <a:chOff x="2876480" y="2773788"/>
            <a:chExt cx="6688425" cy="2945880"/>
          </a:xfrm>
        </p:grpSpPr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5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lang="en-US" sz="250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5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5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5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lang="en-US" sz="25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5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5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89" y="2686289"/>
            <a:ext cx="3900106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0" t="18055" r="31604"/>
          <a:stretch/>
        </p:blipFill>
        <p:spPr>
          <a:xfrm>
            <a:off x="-261015" y="1801906"/>
            <a:ext cx="4469374" cy="5707263"/>
          </a:xfrm>
          <a:prstGeom prst="rect">
            <a:avLst/>
          </a:prstGeom>
        </p:spPr>
      </p:pic>
      <p:grpSp>
        <p:nvGrpSpPr>
          <p:cNvPr id="6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469374" y="762807"/>
            <a:ext cx="7170176" cy="3247218"/>
            <a:chOff x="1139185" y="1145243"/>
            <a:chExt cx="7173783" cy="5756889"/>
          </a:xfrm>
        </p:grpSpPr>
        <p:sp>
          <p:nvSpPr>
            <p:cNvPr id="7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1139185" y="1145243"/>
              <a:ext cx="7173783" cy="5756889"/>
            </a:xfrm>
            <a:custGeom>
              <a:avLst/>
              <a:gdLst>
                <a:gd name="connsiteX0" fmla="*/ 0 w 7173783"/>
                <a:gd name="connsiteY0" fmla="*/ 959501 h 5756889"/>
                <a:gd name="connsiteX1" fmla="*/ 959501 w 7173783"/>
                <a:gd name="connsiteY1" fmla="*/ 0 h 5756889"/>
                <a:gd name="connsiteX2" fmla="*/ 1195631 w 7173783"/>
                <a:gd name="connsiteY2" fmla="*/ 0 h 5756889"/>
                <a:gd name="connsiteX3" fmla="*/ 1195631 w 7173783"/>
                <a:gd name="connsiteY3" fmla="*/ 0 h 5756889"/>
                <a:gd name="connsiteX4" fmla="*/ 2989076 w 7173783"/>
                <a:gd name="connsiteY4" fmla="*/ 0 h 5756889"/>
                <a:gd name="connsiteX5" fmla="*/ 6214282 w 7173783"/>
                <a:gd name="connsiteY5" fmla="*/ 0 h 5756889"/>
                <a:gd name="connsiteX6" fmla="*/ 7173783 w 7173783"/>
                <a:gd name="connsiteY6" fmla="*/ 959501 h 5756889"/>
                <a:gd name="connsiteX7" fmla="*/ 7173783 w 7173783"/>
                <a:gd name="connsiteY7" fmla="*/ 3358185 h 5756889"/>
                <a:gd name="connsiteX8" fmla="*/ 7173783 w 7173783"/>
                <a:gd name="connsiteY8" fmla="*/ 3358185 h 5756889"/>
                <a:gd name="connsiteX9" fmla="*/ 7173783 w 7173783"/>
                <a:gd name="connsiteY9" fmla="*/ 4797408 h 5756889"/>
                <a:gd name="connsiteX10" fmla="*/ 7173783 w 7173783"/>
                <a:gd name="connsiteY10" fmla="*/ 4797388 h 5756889"/>
                <a:gd name="connsiteX11" fmla="*/ 6214282 w 7173783"/>
                <a:gd name="connsiteY11" fmla="*/ 5756889 h 5756889"/>
                <a:gd name="connsiteX12" fmla="*/ 2989076 w 7173783"/>
                <a:gd name="connsiteY12" fmla="*/ 5756889 h 5756889"/>
                <a:gd name="connsiteX13" fmla="*/ 1195631 w 7173783"/>
                <a:gd name="connsiteY13" fmla="*/ 5756889 h 5756889"/>
                <a:gd name="connsiteX14" fmla="*/ 1195631 w 7173783"/>
                <a:gd name="connsiteY14" fmla="*/ 5756889 h 5756889"/>
                <a:gd name="connsiteX15" fmla="*/ 959501 w 7173783"/>
                <a:gd name="connsiteY15" fmla="*/ 5756889 h 5756889"/>
                <a:gd name="connsiteX16" fmla="*/ 0 w 7173783"/>
                <a:gd name="connsiteY16" fmla="*/ 4797388 h 5756889"/>
                <a:gd name="connsiteX17" fmla="*/ 0 w 7173783"/>
                <a:gd name="connsiteY17" fmla="*/ 4797408 h 5756889"/>
                <a:gd name="connsiteX18" fmla="*/ -423038 w 7173783"/>
                <a:gd name="connsiteY18" fmla="*/ 4272475 h 5756889"/>
                <a:gd name="connsiteX19" fmla="*/ 0 w 7173783"/>
                <a:gd name="connsiteY19" fmla="*/ 3358185 h 5756889"/>
                <a:gd name="connsiteX20" fmla="*/ 0 w 7173783"/>
                <a:gd name="connsiteY20" fmla="*/ 959501 h 5756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5756889" fill="none" extrusionOk="0">
                  <a:moveTo>
                    <a:pt x="0" y="959501"/>
                  </a:moveTo>
                  <a:cubicBezTo>
                    <a:pt x="-18883" y="407253"/>
                    <a:pt x="404864" y="-44911"/>
                    <a:pt x="959501" y="0"/>
                  </a:cubicBezTo>
                  <a:cubicBezTo>
                    <a:pt x="1063259" y="-14087"/>
                    <a:pt x="1120415" y="-334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3566524" y="169626"/>
                    <a:pt x="4784222" y="166819"/>
                    <a:pt x="6214282" y="0"/>
                  </a:cubicBezTo>
                  <a:cubicBezTo>
                    <a:pt x="6778958" y="-52125"/>
                    <a:pt x="7105067" y="379290"/>
                    <a:pt x="7173783" y="959501"/>
                  </a:cubicBezTo>
                  <a:cubicBezTo>
                    <a:pt x="7068731" y="1514504"/>
                    <a:pt x="7342393" y="2655387"/>
                    <a:pt x="7173783" y="3358185"/>
                  </a:cubicBezTo>
                  <a:lnTo>
                    <a:pt x="7173783" y="3358185"/>
                  </a:lnTo>
                  <a:cubicBezTo>
                    <a:pt x="7057607" y="3713383"/>
                    <a:pt x="7265486" y="4625424"/>
                    <a:pt x="7173783" y="4797408"/>
                  </a:cubicBezTo>
                  <a:cubicBezTo>
                    <a:pt x="7173784" y="4797403"/>
                    <a:pt x="7173782" y="4797392"/>
                    <a:pt x="7173783" y="4797388"/>
                  </a:cubicBezTo>
                  <a:cubicBezTo>
                    <a:pt x="7235251" y="5279066"/>
                    <a:pt x="6772255" y="5829384"/>
                    <a:pt x="6214282" y="5756889"/>
                  </a:cubicBezTo>
                  <a:cubicBezTo>
                    <a:pt x="5155357" y="5679927"/>
                    <a:pt x="4457120" y="5727830"/>
                    <a:pt x="2989076" y="5756889"/>
                  </a:cubicBezTo>
                  <a:cubicBezTo>
                    <a:pt x="2457844" y="5739882"/>
                    <a:pt x="1832322" y="5722629"/>
                    <a:pt x="1195631" y="5756889"/>
                  </a:cubicBezTo>
                  <a:lnTo>
                    <a:pt x="1195631" y="5756889"/>
                  </a:lnTo>
                  <a:cubicBezTo>
                    <a:pt x="1099938" y="5772695"/>
                    <a:pt x="1001836" y="5746701"/>
                    <a:pt x="959501" y="5756889"/>
                  </a:cubicBezTo>
                  <a:cubicBezTo>
                    <a:pt x="378046" y="5773126"/>
                    <a:pt x="392" y="5336078"/>
                    <a:pt x="0" y="4797388"/>
                  </a:cubicBezTo>
                  <a:cubicBezTo>
                    <a:pt x="1" y="4797394"/>
                    <a:pt x="1" y="4797405"/>
                    <a:pt x="0" y="4797408"/>
                  </a:cubicBezTo>
                  <a:cubicBezTo>
                    <a:pt x="-125909" y="4573849"/>
                    <a:pt x="-189692" y="4484875"/>
                    <a:pt x="-423038" y="4272475"/>
                  </a:cubicBezTo>
                  <a:cubicBezTo>
                    <a:pt x="-276987" y="3883865"/>
                    <a:pt x="-133527" y="3807785"/>
                    <a:pt x="0" y="3358185"/>
                  </a:cubicBezTo>
                  <a:cubicBezTo>
                    <a:pt x="85667" y="3107165"/>
                    <a:pt x="-27555" y="1827127"/>
                    <a:pt x="0" y="959501"/>
                  </a:cubicBezTo>
                  <a:close/>
                </a:path>
                <a:path w="7173783" h="5756889" stroke="0" extrusionOk="0">
                  <a:moveTo>
                    <a:pt x="0" y="959501"/>
                  </a:moveTo>
                  <a:cubicBezTo>
                    <a:pt x="13864" y="431229"/>
                    <a:pt x="414579" y="-20186"/>
                    <a:pt x="959501" y="0"/>
                  </a:cubicBezTo>
                  <a:cubicBezTo>
                    <a:pt x="1038442" y="-19149"/>
                    <a:pt x="1086666" y="-2124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525549" y="117495"/>
                    <a:pt x="5400752" y="-81622"/>
                    <a:pt x="6214282" y="0"/>
                  </a:cubicBezTo>
                  <a:cubicBezTo>
                    <a:pt x="6729009" y="-6114"/>
                    <a:pt x="7240611" y="444852"/>
                    <a:pt x="7173783" y="959501"/>
                  </a:cubicBezTo>
                  <a:cubicBezTo>
                    <a:pt x="7132282" y="1507159"/>
                    <a:pt x="7302418" y="2341874"/>
                    <a:pt x="7173783" y="3358185"/>
                  </a:cubicBezTo>
                  <a:lnTo>
                    <a:pt x="7173783" y="3358185"/>
                  </a:lnTo>
                  <a:cubicBezTo>
                    <a:pt x="7088787" y="3540037"/>
                    <a:pt x="7114005" y="4228316"/>
                    <a:pt x="7173783" y="4797408"/>
                  </a:cubicBezTo>
                  <a:cubicBezTo>
                    <a:pt x="7173783" y="4797399"/>
                    <a:pt x="7173782" y="4797393"/>
                    <a:pt x="7173783" y="4797388"/>
                  </a:cubicBezTo>
                  <a:cubicBezTo>
                    <a:pt x="7239628" y="5245389"/>
                    <a:pt x="6736820" y="5756336"/>
                    <a:pt x="6214282" y="5756889"/>
                  </a:cubicBezTo>
                  <a:cubicBezTo>
                    <a:pt x="5578690" y="5611805"/>
                    <a:pt x="3746073" y="5791968"/>
                    <a:pt x="2989076" y="5756889"/>
                  </a:cubicBezTo>
                  <a:cubicBezTo>
                    <a:pt x="2198558" y="5795979"/>
                    <a:pt x="1678911" y="5718223"/>
                    <a:pt x="1195631" y="5756889"/>
                  </a:cubicBezTo>
                  <a:lnTo>
                    <a:pt x="1195631" y="5756889"/>
                  </a:lnTo>
                  <a:cubicBezTo>
                    <a:pt x="1111384" y="5747567"/>
                    <a:pt x="1068717" y="5739288"/>
                    <a:pt x="959501" y="5756889"/>
                  </a:cubicBezTo>
                  <a:cubicBezTo>
                    <a:pt x="404098" y="5746005"/>
                    <a:pt x="9759" y="5321291"/>
                    <a:pt x="0" y="4797388"/>
                  </a:cubicBezTo>
                  <a:cubicBezTo>
                    <a:pt x="-1" y="4797395"/>
                    <a:pt x="-1" y="4797400"/>
                    <a:pt x="0" y="4797408"/>
                  </a:cubicBezTo>
                  <a:cubicBezTo>
                    <a:pt x="-87822" y="4708217"/>
                    <a:pt x="-287228" y="4362395"/>
                    <a:pt x="-423038" y="4272475"/>
                  </a:cubicBezTo>
                  <a:cubicBezTo>
                    <a:pt x="-334350" y="4185496"/>
                    <a:pt x="-93460" y="3594851"/>
                    <a:pt x="0" y="3358185"/>
                  </a:cubicBezTo>
                  <a:cubicBezTo>
                    <a:pt x="-50189" y="2797655"/>
                    <a:pt x="-24614" y="1649606"/>
                    <a:pt x="0" y="95950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55897"/>
                        <a:gd name="adj2" fmla="val 2421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8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1619253" y="1342093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6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6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trả</a:t>
              </a:r>
              <a:r>
                <a:rPr lang="en-US" altLang="zh-CN" sz="6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lời</a:t>
              </a:r>
              <a:r>
                <a:rPr lang="en-US" altLang="zh-CN" sz="6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6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câu</a:t>
              </a:r>
              <a:r>
                <a:rPr lang="en-US" altLang="zh-CN" sz="6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hỏi</a:t>
              </a:r>
              <a:r>
                <a:rPr lang="en-US" altLang="zh-CN" sz="6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6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</a:t>
              </a:r>
              <a:r>
                <a:rPr lang="en-US" altLang="zh-CN" sz="6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6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phần</a:t>
              </a:r>
              <a:r>
                <a:rPr lang="en-US" altLang="zh-CN" sz="6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quà</a:t>
              </a:r>
              <a:r>
                <a:rPr lang="en-US" altLang="zh-CN" sz="6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bí</a:t>
              </a:r>
              <a:r>
                <a:rPr lang="en-US" altLang="zh-CN" sz="6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ẩn</a:t>
              </a:r>
              <a:r>
                <a:rPr lang="en-US" altLang="zh-CN" sz="6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6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17799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óm 7">
            <a:extLst>
              <a:ext uri="{FF2B5EF4-FFF2-40B4-BE49-F238E27FC236}">
                <a16:creationId xmlns:a16="http://schemas.microsoft.com/office/drawing/2014/main" id="{9E68EA0D-C537-AEFA-DF38-1600E6A475FD}"/>
              </a:ext>
            </a:extLst>
          </p:cNvPr>
          <p:cNvGrpSpPr/>
          <p:nvPr/>
        </p:nvGrpSpPr>
        <p:grpSpPr>
          <a:xfrm>
            <a:off x="978090" y="4461816"/>
            <a:ext cx="5722961" cy="1176343"/>
            <a:chOff x="3707841" y="4745098"/>
            <a:chExt cx="5722961" cy="1176343"/>
          </a:xfrm>
        </p:grpSpPr>
        <p:grpSp>
          <p:nvGrpSpPr>
            <p:cNvPr id="34" name="Nhóm 8">
              <a:extLst>
                <a:ext uri="{FF2B5EF4-FFF2-40B4-BE49-F238E27FC236}">
                  <a16:creationId xmlns:a16="http://schemas.microsoft.com/office/drawing/2014/main" id="{D5BBD061-46BF-5BBB-6DF8-F442EB3ABF78}"/>
                </a:ext>
              </a:extLst>
            </p:cNvPr>
            <p:cNvGrpSpPr/>
            <p:nvPr/>
          </p:nvGrpSpPr>
          <p:grpSpPr>
            <a:xfrm>
              <a:off x="3707841" y="4745098"/>
              <a:ext cx="1149293" cy="1176343"/>
              <a:chOff x="1762133" y="1945488"/>
              <a:chExt cx="656602" cy="758196"/>
            </a:xfrm>
          </p:grpSpPr>
          <p:sp>
            <p:nvSpPr>
              <p:cNvPr id="43" name="Hình Bầu dục 12">
                <a:extLst>
                  <a:ext uri="{FF2B5EF4-FFF2-40B4-BE49-F238E27FC236}">
                    <a16:creationId xmlns:a16="http://schemas.microsoft.com/office/drawing/2014/main" id="{20F2045A-65C3-428F-B3BF-E8CB46270006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FC000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Hộp Văn bản 15">
                <a:extLst>
                  <a:ext uri="{FF2B5EF4-FFF2-40B4-BE49-F238E27FC236}">
                    <a16:creationId xmlns:a16="http://schemas.microsoft.com/office/drawing/2014/main" id="{B0C5D860-2FEF-836C-8701-B01C7BDEB1E5}"/>
                  </a:ext>
                </a:extLst>
              </p:cNvPr>
              <p:cNvSpPr txBox="1"/>
              <p:nvPr/>
            </p:nvSpPr>
            <p:spPr>
              <a:xfrm>
                <a:off x="1823009" y="1945488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35" name="TextBox 16">
              <a:extLst>
                <a:ext uri="{FF2B5EF4-FFF2-40B4-BE49-F238E27FC236}">
                  <a16:creationId xmlns:a16="http://schemas.microsoft.com/office/drawing/2014/main" id="{936A62A1-F298-642D-FAC6-6DF1F1AD50A3}"/>
                </a:ext>
              </a:extLst>
            </p:cNvPr>
            <p:cNvSpPr txBox="1"/>
            <p:nvPr/>
          </p:nvSpPr>
          <p:spPr>
            <a:xfrm>
              <a:off x="4895347" y="5029620"/>
              <a:ext cx="453545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</a:rPr>
                <a:t>617 521</a:t>
              </a:r>
              <a:endParaRPr lang="vi-VN" sz="50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48" name="Nhóm 17">
            <a:extLst>
              <a:ext uri="{FF2B5EF4-FFF2-40B4-BE49-F238E27FC236}">
                <a16:creationId xmlns:a16="http://schemas.microsoft.com/office/drawing/2014/main" id="{4DD2FCCF-29AC-FE50-6BDE-FA64CF09187E}"/>
              </a:ext>
            </a:extLst>
          </p:cNvPr>
          <p:cNvGrpSpPr/>
          <p:nvPr/>
        </p:nvGrpSpPr>
        <p:grpSpPr>
          <a:xfrm>
            <a:off x="6808520" y="4658779"/>
            <a:ext cx="4980546" cy="1169551"/>
            <a:chOff x="8297630" y="4732654"/>
            <a:chExt cx="4980546" cy="1169551"/>
          </a:xfrm>
        </p:grpSpPr>
        <p:grpSp>
          <p:nvGrpSpPr>
            <p:cNvPr id="49" name="Nhóm 19">
              <a:extLst>
                <a:ext uri="{FF2B5EF4-FFF2-40B4-BE49-F238E27FC236}">
                  <a16:creationId xmlns:a16="http://schemas.microsoft.com/office/drawing/2014/main" id="{76E1BECD-B2D0-2452-08B5-02354176234B}"/>
                </a:ext>
              </a:extLst>
            </p:cNvPr>
            <p:cNvGrpSpPr/>
            <p:nvPr/>
          </p:nvGrpSpPr>
          <p:grpSpPr>
            <a:xfrm>
              <a:off x="8297630" y="4732654"/>
              <a:ext cx="1149293" cy="1169551"/>
              <a:chOff x="1762133" y="1949866"/>
              <a:chExt cx="656602" cy="753818"/>
            </a:xfrm>
          </p:grpSpPr>
          <p:sp>
            <p:nvSpPr>
              <p:cNvPr id="62" name="Hình Bầu dục 21">
                <a:extLst>
                  <a:ext uri="{FF2B5EF4-FFF2-40B4-BE49-F238E27FC236}">
                    <a16:creationId xmlns:a16="http://schemas.microsoft.com/office/drawing/2014/main" id="{CCCBD9EC-BA34-20C0-7F1C-87FFD9C90F0F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44610"/>
              </a:solidFill>
              <a:ln w="76200" cap="flat" cmpd="sng" algn="ctr">
                <a:solidFill>
                  <a:srgbClr val="F4461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Hộp Văn bản 22">
                <a:extLst>
                  <a:ext uri="{FF2B5EF4-FFF2-40B4-BE49-F238E27FC236}">
                    <a16:creationId xmlns:a16="http://schemas.microsoft.com/office/drawing/2014/main" id="{5CA55DF9-ABD4-31FC-B7CE-DCBFDAF71310}"/>
                  </a:ext>
                </a:extLst>
              </p:cNvPr>
              <p:cNvSpPr txBox="1"/>
              <p:nvPr/>
            </p:nvSpPr>
            <p:spPr>
              <a:xfrm>
                <a:off x="1849078" y="194986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D</a:t>
                </a:r>
              </a:p>
            </p:txBody>
          </p:sp>
        </p:grpSp>
        <p:sp>
          <p:nvSpPr>
            <p:cNvPr id="50" name="TextBox 16">
              <a:extLst>
                <a:ext uri="{FF2B5EF4-FFF2-40B4-BE49-F238E27FC236}">
                  <a16:creationId xmlns:a16="http://schemas.microsoft.com/office/drawing/2014/main" id="{AACAAFFF-DE00-484D-66FD-67E612BA6976}"/>
                </a:ext>
              </a:extLst>
            </p:cNvPr>
            <p:cNvSpPr txBox="1"/>
            <p:nvPr/>
          </p:nvSpPr>
          <p:spPr>
            <a:xfrm>
              <a:off x="9599108" y="4886974"/>
              <a:ext cx="36790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>
                  <a:solidFill>
                    <a:srgbClr val="F44610"/>
                  </a:solidFill>
                </a:rPr>
                <a:t>671 521</a:t>
              </a:r>
              <a:endParaRPr lang="vi-VN" sz="5000" dirty="0">
                <a:solidFill>
                  <a:srgbClr val="F44610"/>
                </a:solidFill>
              </a:endParaRPr>
            </a:p>
          </p:txBody>
        </p:sp>
      </p:grpSp>
      <p:grpSp>
        <p:nvGrpSpPr>
          <p:cNvPr id="64" name="Nhóm 29">
            <a:extLst>
              <a:ext uri="{FF2B5EF4-FFF2-40B4-BE49-F238E27FC236}">
                <a16:creationId xmlns:a16="http://schemas.microsoft.com/office/drawing/2014/main" id="{B01D7105-BE0B-37AA-86E2-4FE651E6E4F1}"/>
              </a:ext>
            </a:extLst>
          </p:cNvPr>
          <p:cNvGrpSpPr/>
          <p:nvPr/>
        </p:nvGrpSpPr>
        <p:grpSpPr>
          <a:xfrm>
            <a:off x="6808520" y="2512704"/>
            <a:ext cx="6014493" cy="1201991"/>
            <a:chOff x="8244619" y="2379309"/>
            <a:chExt cx="6014493" cy="1201991"/>
          </a:xfrm>
        </p:grpSpPr>
        <p:grpSp>
          <p:nvGrpSpPr>
            <p:cNvPr id="65" name="Nhóm 30">
              <a:extLst>
                <a:ext uri="{FF2B5EF4-FFF2-40B4-BE49-F238E27FC236}">
                  <a16:creationId xmlns:a16="http://schemas.microsoft.com/office/drawing/2014/main" id="{27F080C2-5297-375B-9AD0-DA8983EA6409}"/>
                </a:ext>
              </a:extLst>
            </p:cNvPr>
            <p:cNvGrpSpPr/>
            <p:nvPr/>
          </p:nvGrpSpPr>
          <p:grpSpPr>
            <a:xfrm>
              <a:off x="8244619" y="2379309"/>
              <a:ext cx="1149293" cy="1201991"/>
              <a:chOff x="1762133" y="1928957"/>
              <a:chExt cx="656602" cy="774727"/>
            </a:xfrm>
          </p:grpSpPr>
          <p:sp>
            <p:nvSpPr>
              <p:cNvPr id="67" name="Hình Bầu dục 32">
                <a:extLst>
                  <a:ext uri="{FF2B5EF4-FFF2-40B4-BE49-F238E27FC236}">
                    <a16:creationId xmlns:a16="http://schemas.microsoft.com/office/drawing/2014/main" id="{2AB9F98E-051D-6050-8FBC-4D85466A93AB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E4C4C"/>
              </a:solidFill>
              <a:ln w="76200" cap="flat" cmpd="sng" algn="ctr">
                <a:solidFill>
                  <a:srgbClr val="FE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Hộp Văn bản 33">
                <a:extLst>
                  <a:ext uri="{FF2B5EF4-FFF2-40B4-BE49-F238E27FC236}">
                    <a16:creationId xmlns:a16="http://schemas.microsoft.com/office/drawing/2014/main" id="{7A7FF4E7-B797-7B62-1EC3-55316B646D7F}"/>
                  </a:ext>
                </a:extLst>
              </p:cNvPr>
              <p:cNvSpPr txBox="1"/>
              <p:nvPr/>
            </p:nvSpPr>
            <p:spPr>
              <a:xfrm>
                <a:off x="1854821" y="1928957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66" name="TextBox 16">
              <a:extLst>
                <a:ext uri="{FF2B5EF4-FFF2-40B4-BE49-F238E27FC236}">
                  <a16:creationId xmlns:a16="http://schemas.microsoft.com/office/drawing/2014/main" id="{9FA21D56-8DE7-69AC-F73B-B36E659AB367}"/>
                </a:ext>
              </a:extLst>
            </p:cNvPr>
            <p:cNvSpPr txBox="1"/>
            <p:nvPr/>
          </p:nvSpPr>
          <p:spPr>
            <a:xfrm>
              <a:off x="9479686" y="2637669"/>
              <a:ext cx="47794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5000">
                  <a:solidFill>
                    <a:srgbClr val="C00000"/>
                  </a:solidFill>
                  <a:ea typeface="Calibri" panose="020F0502020204030204" pitchFamily="34" charset="0"/>
                </a:rPr>
                <a:t>971 521</a:t>
              </a:r>
              <a:endParaRPr lang="vi-VN" sz="5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</a:endParaRPr>
            </a:p>
          </p:txBody>
        </p:sp>
      </p:grpSp>
      <p:grpSp>
        <p:nvGrpSpPr>
          <p:cNvPr id="69" name="Nhóm 36">
            <a:extLst>
              <a:ext uri="{FF2B5EF4-FFF2-40B4-BE49-F238E27FC236}">
                <a16:creationId xmlns:a16="http://schemas.microsoft.com/office/drawing/2014/main" id="{507D72D6-BF86-BEA8-D587-4AF356547691}"/>
              </a:ext>
            </a:extLst>
          </p:cNvPr>
          <p:cNvGrpSpPr/>
          <p:nvPr/>
        </p:nvGrpSpPr>
        <p:grpSpPr>
          <a:xfrm>
            <a:off x="872675" y="2580462"/>
            <a:ext cx="5467070" cy="1173073"/>
            <a:chOff x="872675" y="2580462"/>
            <a:chExt cx="5467070" cy="1173073"/>
          </a:xfrm>
        </p:grpSpPr>
        <p:grpSp>
          <p:nvGrpSpPr>
            <p:cNvPr id="70" name="Nhóm 24">
              <a:extLst>
                <a:ext uri="{FF2B5EF4-FFF2-40B4-BE49-F238E27FC236}">
                  <a16:creationId xmlns:a16="http://schemas.microsoft.com/office/drawing/2014/main" id="{182A675E-A929-15C4-E50C-DEAFBE8F0525}"/>
                </a:ext>
              </a:extLst>
            </p:cNvPr>
            <p:cNvGrpSpPr/>
            <p:nvPr/>
          </p:nvGrpSpPr>
          <p:grpSpPr>
            <a:xfrm>
              <a:off x="872675" y="2580462"/>
              <a:ext cx="1149293" cy="1173073"/>
              <a:chOff x="1762133" y="1947596"/>
              <a:chExt cx="656602" cy="756088"/>
            </a:xfrm>
          </p:grpSpPr>
          <p:sp>
            <p:nvSpPr>
              <p:cNvPr id="72" name="Hình Bầu dục 27">
                <a:extLst>
                  <a:ext uri="{FF2B5EF4-FFF2-40B4-BE49-F238E27FC236}">
                    <a16:creationId xmlns:a16="http://schemas.microsoft.com/office/drawing/2014/main" id="{16F8EA88-E402-7E8D-EC97-351C10F7A81E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Hộp Văn bản 28">
                <a:extLst>
                  <a:ext uri="{FF2B5EF4-FFF2-40B4-BE49-F238E27FC236}">
                    <a16:creationId xmlns:a16="http://schemas.microsoft.com/office/drawing/2014/main" id="{0EF028C2-DD3A-D793-02A2-8303F0BB7294}"/>
                  </a:ext>
                </a:extLst>
              </p:cNvPr>
              <p:cNvSpPr txBox="1"/>
              <p:nvPr/>
            </p:nvSpPr>
            <p:spPr>
              <a:xfrm>
                <a:off x="1852706" y="194759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71" name="Hộp Văn bản 35">
              <a:extLst>
                <a:ext uri="{FF2B5EF4-FFF2-40B4-BE49-F238E27FC236}">
                  <a16:creationId xmlns:a16="http://schemas.microsoft.com/office/drawing/2014/main" id="{C9C8DCEE-9D57-B869-828B-D4ED5555A2E7}"/>
                </a:ext>
              </a:extLst>
            </p:cNvPr>
            <p:cNvSpPr txBox="1"/>
            <p:nvPr/>
          </p:nvSpPr>
          <p:spPr>
            <a:xfrm>
              <a:off x="2144999" y="2764847"/>
              <a:ext cx="4194746" cy="879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500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67 521</a:t>
              </a:r>
              <a:endParaRPr lang="vi-VN" sz="50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4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CC249C2C-0633-9397-7912-217CAC4414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00" b="32942"/>
          <a:stretch/>
        </p:blipFill>
        <p:spPr>
          <a:xfrm>
            <a:off x="1641913" y="1557651"/>
            <a:ext cx="4833202" cy="490076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35166" y="648193"/>
            <a:ext cx="10921668" cy="1524214"/>
            <a:chOff x="719450" y="632185"/>
            <a:chExt cx="10921668" cy="1524214"/>
          </a:xfrm>
        </p:grpSpPr>
        <p:sp>
          <p:nvSpPr>
            <p:cNvPr id="29" name="Rectangle: Rounded Corners 23">
              <a:extLst>
                <a:ext uri="{FF2B5EF4-FFF2-40B4-BE49-F238E27FC236}">
                  <a16:creationId xmlns:a16="http://schemas.microsoft.com/office/drawing/2014/main" id="{96300E8E-D78E-6BD3-CDF1-9D4CADFB3252}"/>
                </a:ext>
              </a:extLst>
            </p:cNvPr>
            <p:cNvSpPr/>
            <p:nvPr/>
          </p:nvSpPr>
          <p:spPr>
            <a:xfrm>
              <a:off x="1447320" y="958657"/>
              <a:ext cx="10117622" cy="102469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19450" y="632185"/>
              <a:ext cx="10921668" cy="1524214"/>
              <a:chOff x="634676" y="-243625"/>
              <a:chExt cx="10921668" cy="1524214"/>
            </a:xfrm>
          </p:grpSpPr>
          <p:sp>
            <p:nvSpPr>
              <p:cNvPr id="32" name="Hộp Văn bản 5">
                <a:extLst>
                  <a:ext uri="{FF2B5EF4-FFF2-40B4-BE49-F238E27FC236}">
                    <a16:creationId xmlns:a16="http://schemas.microsoft.com/office/drawing/2014/main" id="{BD6C2BD9-D8B0-AD99-E360-F2171ED32988}"/>
                  </a:ext>
                </a:extLst>
              </p:cNvPr>
              <p:cNvSpPr txBox="1"/>
              <p:nvPr/>
            </p:nvSpPr>
            <p:spPr>
              <a:xfrm>
                <a:off x="1928195" y="102519"/>
                <a:ext cx="9628149" cy="915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  <a:tabLst>
                    <a:tab pos="161925" algn="l"/>
                  </a:tabLst>
                </a:pPr>
                <a:r>
                  <a:rPr lang="en-US" sz="5000" b="1">
                    <a:solidFill>
                      <a:schemeClr val="bg2">
                        <a:lumMod val="25000"/>
                      </a:schemeClr>
                    </a:solidFill>
                    <a:latin typeface="UTM Duepuntozero" panose="020406030505060202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5 410 + 666 111 = ?</a:t>
                </a:r>
                <a:endParaRPr lang="vi-VN" sz="50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6" name="Hình ảnh 32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56E44F7A-B61C-7481-F8A0-759ABD28BE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26" t="17614" r="67932" b="42005"/>
              <a:stretch/>
            </p:blipFill>
            <p:spPr>
              <a:xfrm>
                <a:off x="634676" y="-243625"/>
                <a:ext cx="1680397" cy="15242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2796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Nhóm 7">
            <a:extLst>
              <a:ext uri="{FF2B5EF4-FFF2-40B4-BE49-F238E27FC236}">
                <a16:creationId xmlns:a16="http://schemas.microsoft.com/office/drawing/2014/main" id="{9E68EA0D-C537-AEFA-DF38-1600E6A475FD}"/>
              </a:ext>
            </a:extLst>
          </p:cNvPr>
          <p:cNvGrpSpPr/>
          <p:nvPr/>
        </p:nvGrpSpPr>
        <p:grpSpPr>
          <a:xfrm>
            <a:off x="978090" y="4461816"/>
            <a:ext cx="5117909" cy="1176343"/>
            <a:chOff x="3707841" y="4745098"/>
            <a:chExt cx="5117909" cy="1176343"/>
          </a:xfrm>
        </p:grpSpPr>
        <p:grpSp>
          <p:nvGrpSpPr>
            <p:cNvPr id="29" name="Nhóm 8">
              <a:extLst>
                <a:ext uri="{FF2B5EF4-FFF2-40B4-BE49-F238E27FC236}">
                  <a16:creationId xmlns:a16="http://schemas.microsoft.com/office/drawing/2014/main" id="{D5BBD061-46BF-5BBB-6DF8-F442EB3ABF78}"/>
                </a:ext>
              </a:extLst>
            </p:cNvPr>
            <p:cNvGrpSpPr/>
            <p:nvPr/>
          </p:nvGrpSpPr>
          <p:grpSpPr>
            <a:xfrm>
              <a:off x="3707841" y="4745098"/>
              <a:ext cx="1149293" cy="1176343"/>
              <a:chOff x="1762133" y="1945488"/>
              <a:chExt cx="656602" cy="758196"/>
            </a:xfrm>
          </p:grpSpPr>
          <p:sp>
            <p:nvSpPr>
              <p:cNvPr id="32" name="Hình Bầu dục 12">
                <a:extLst>
                  <a:ext uri="{FF2B5EF4-FFF2-40B4-BE49-F238E27FC236}">
                    <a16:creationId xmlns:a16="http://schemas.microsoft.com/office/drawing/2014/main" id="{20F2045A-65C3-428F-B3BF-E8CB46270006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FC000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Hộp Văn bản 15">
                <a:extLst>
                  <a:ext uri="{FF2B5EF4-FFF2-40B4-BE49-F238E27FC236}">
                    <a16:creationId xmlns:a16="http://schemas.microsoft.com/office/drawing/2014/main" id="{B0C5D860-2FEF-836C-8701-B01C7BDEB1E5}"/>
                  </a:ext>
                </a:extLst>
              </p:cNvPr>
              <p:cNvSpPr txBox="1"/>
              <p:nvPr/>
            </p:nvSpPr>
            <p:spPr>
              <a:xfrm>
                <a:off x="1823009" y="1945488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30" name="TextBox 16">
              <a:extLst>
                <a:ext uri="{FF2B5EF4-FFF2-40B4-BE49-F238E27FC236}">
                  <a16:creationId xmlns:a16="http://schemas.microsoft.com/office/drawing/2014/main" id="{936A62A1-F298-642D-FAC6-6DF1F1AD50A3}"/>
                </a:ext>
              </a:extLst>
            </p:cNvPr>
            <p:cNvSpPr txBox="1"/>
            <p:nvPr/>
          </p:nvSpPr>
          <p:spPr>
            <a:xfrm>
              <a:off x="4895347" y="5029620"/>
              <a:ext cx="393040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</a:rPr>
                <a:t>20 000</a:t>
              </a:r>
              <a:endParaRPr lang="vi-VN" sz="50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37" name="Nhóm 17">
            <a:extLst>
              <a:ext uri="{FF2B5EF4-FFF2-40B4-BE49-F238E27FC236}">
                <a16:creationId xmlns:a16="http://schemas.microsoft.com/office/drawing/2014/main" id="{4DD2FCCF-29AC-FE50-6BDE-FA64CF09187E}"/>
              </a:ext>
            </a:extLst>
          </p:cNvPr>
          <p:cNvGrpSpPr/>
          <p:nvPr/>
        </p:nvGrpSpPr>
        <p:grpSpPr>
          <a:xfrm>
            <a:off x="6775540" y="4613049"/>
            <a:ext cx="5228299" cy="1169551"/>
            <a:chOff x="8297630" y="4732654"/>
            <a:chExt cx="5228299" cy="1169551"/>
          </a:xfrm>
        </p:grpSpPr>
        <p:grpSp>
          <p:nvGrpSpPr>
            <p:cNvPr id="38" name="Nhóm 19">
              <a:extLst>
                <a:ext uri="{FF2B5EF4-FFF2-40B4-BE49-F238E27FC236}">
                  <a16:creationId xmlns:a16="http://schemas.microsoft.com/office/drawing/2014/main" id="{76E1BECD-B2D0-2452-08B5-02354176234B}"/>
                </a:ext>
              </a:extLst>
            </p:cNvPr>
            <p:cNvGrpSpPr/>
            <p:nvPr/>
          </p:nvGrpSpPr>
          <p:grpSpPr>
            <a:xfrm>
              <a:off x="8297630" y="4732654"/>
              <a:ext cx="1149293" cy="1169551"/>
              <a:chOff x="1762133" y="1949866"/>
              <a:chExt cx="656602" cy="753818"/>
            </a:xfrm>
          </p:grpSpPr>
          <p:sp>
            <p:nvSpPr>
              <p:cNvPr id="40" name="Hình Bầu dục 21">
                <a:extLst>
                  <a:ext uri="{FF2B5EF4-FFF2-40B4-BE49-F238E27FC236}">
                    <a16:creationId xmlns:a16="http://schemas.microsoft.com/office/drawing/2014/main" id="{CCCBD9EC-BA34-20C0-7F1C-87FFD9C90F0F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44610"/>
              </a:solidFill>
              <a:ln w="76200" cap="flat" cmpd="sng" algn="ctr">
                <a:solidFill>
                  <a:srgbClr val="F4461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Hộp Văn bản 22">
                <a:extLst>
                  <a:ext uri="{FF2B5EF4-FFF2-40B4-BE49-F238E27FC236}">
                    <a16:creationId xmlns:a16="http://schemas.microsoft.com/office/drawing/2014/main" id="{5CA55DF9-ABD4-31FC-B7CE-DCBFDAF71310}"/>
                  </a:ext>
                </a:extLst>
              </p:cNvPr>
              <p:cNvSpPr txBox="1"/>
              <p:nvPr/>
            </p:nvSpPr>
            <p:spPr>
              <a:xfrm>
                <a:off x="1849078" y="194986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D</a:t>
                </a:r>
              </a:p>
            </p:txBody>
          </p:sp>
        </p:grpSp>
        <p:sp>
          <p:nvSpPr>
            <p:cNvPr id="39" name="TextBox 16">
              <a:extLst>
                <a:ext uri="{FF2B5EF4-FFF2-40B4-BE49-F238E27FC236}">
                  <a16:creationId xmlns:a16="http://schemas.microsoft.com/office/drawing/2014/main" id="{AACAAFFF-DE00-484D-66FD-67E612BA6976}"/>
                </a:ext>
              </a:extLst>
            </p:cNvPr>
            <p:cNvSpPr txBox="1"/>
            <p:nvPr/>
          </p:nvSpPr>
          <p:spPr>
            <a:xfrm>
              <a:off x="9626068" y="4868664"/>
              <a:ext cx="389986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>
                  <a:solidFill>
                    <a:srgbClr val="F44610"/>
                  </a:solidFill>
                </a:rPr>
                <a:t>2 000</a:t>
              </a:r>
              <a:endParaRPr lang="vi-VN" sz="5000" dirty="0">
                <a:solidFill>
                  <a:srgbClr val="F44610"/>
                </a:solidFill>
              </a:endParaRPr>
            </a:p>
          </p:txBody>
        </p:sp>
      </p:grpSp>
      <p:grpSp>
        <p:nvGrpSpPr>
          <p:cNvPr id="42" name="Nhóm 29">
            <a:extLst>
              <a:ext uri="{FF2B5EF4-FFF2-40B4-BE49-F238E27FC236}">
                <a16:creationId xmlns:a16="http://schemas.microsoft.com/office/drawing/2014/main" id="{B01D7105-BE0B-37AA-86E2-4FE651E6E4F1}"/>
              </a:ext>
            </a:extLst>
          </p:cNvPr>
          <p:cNvGrpSpPr/>
          <p:nvPr/>
        </p:nvGrpSpPr>
        <p:grpSpPr>
          <a:xfrm>
            <a:off x="6775540" y="2548022"/>
            <a:ext cx="6014493" cy="1201991"/>
            <a:chOff x="8244619" y="2379309"/>
            <a:chExt cx="6014493" cy="1201991"/>
          </a:xfrm>
        </p:grpSpPr>
        <p:grpSp>
          <p:nvGrpSpPr>
            <p:cNvPr id="45" name="Nhóm 30">
              <a:extLst>
                <a:ext uri="{FF2B5EF4-FFF2-40B4-BE49-F238E27FC236}">
                  <a16:creationId xmlns:a16="http://schemas.microsoft.com/office/drawing/2014/main" id="{27F080C2-5297-375B-9AD0-DA8983EA6409}"/>
                </a:ext>
              </a:extLst>
            </p:cNvPr>
            <p:cNvGrpSpPr/>
            <p:nvPr/>
          </p:nvGrpSpPr>
          <p:grpSpPr>
            <a:xfrm>
              <a:off x="8244619" y="2379309"/>
              <a:ext cx="1149293" cy="1201991"/>
              <a:chOff x="1762133" y="1928957"/>
              <a:chExt cx="656602" cy="774727"/>
            </a:xfrm>
          </p:grpSpPr>
          <p:sp>
            <p:nvSpPr>
              <p:cNvPr id="47" name="Hình Bầu dục 32">
                <a:extLst>
                  <a:ext uri="{FF2B5EF4-FFF2-40B4-BE49-F238E27FC236}">
                    <a16:creationId xmlns:a16="http://schemas.microsoft.com/office/drawing/2014/main" id="{2AB9F98E-051D-6050-8FBC-4D85466A93AB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E4C4C"/>
              </a:solidFill>
              <a:ln w="76200" cap="flat" cmpd="sng" algn="ctr">
                <a:solidFill>
                  <a:srgbClr val="FE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Hộp Văn bản 33">
                <a:extLst>
                  <a:ext uri="{FF2B5EF4-FFF2-40B4-BE49-F238E27FC236}">
                    <a16:creationId xmlns:a16="http://schemas.microsoft.com/office/drawing/2014/main" id="{7A7FF4E7-B797-7B62-1EC3-55316B646D7F}"/>
                  </a:ext>
                </a:extLst>
              </p:cNvPr>
              <p:cNvSpPr txBox="1"/>
              <p:nvPr/>
            </p:nvSpPr>
            <p:spPr>
              <a:xfrm>
                <a:off x="1854821" y="1928957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46" name="TextBox 16">
              <a:extLst>
                <a:ext uri="{FF2B5EF4-FFF2-40B4-BE49-F238E27FC236}">
                  <a16:creationId xmlns:a16="http://schemas.microsoft.com/office/drawing/2014/main" id="{9FA21D56-8DE7-69AC-F73B-B36E659AB367}"/>
                </a:ext>
              </a:extLst>
            </p:cNvPr>
            <p:cNvSpPr txBox="1"/>
            <p:nvPr/>
          </p:nvSpPr>
          <p:spPr>
            <a:xfrm>
              <a:off x="9479686" y="2637669"/>
              <a:ext cx="47794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5000">
                  <a:solidFill>
                    <a:srgbClr val="C00000"/>
                  </a:solidFill>
                  <a:ea typeface="Calibri" panose="020F0502020204030204" pitchFamily="34" charset="0"/>
                </a:rPr>
                <a:t>200 000</a:t>
              </a:r>
              <a:endParaRPr lang="vi-VN" sz="5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</a:endParaRPr>
            </a:p>
          </p:txBody>
        </p:sp>
      </p:grpSp>
      <p:grpSp>
        <p:nvGrpSpPr>
          <p:cNvPr id="52" name="Nhóm 36">
            <a:extLst>
              <a:ext uri="{FF2B5EF4-FFF2-40B4-BE49-F238E27FC236}">
                <a16:creationId xmlns:a16="http://schemas.microsoft.com/office/drawing/2014/main" id="{507D72D6-BF86-BEA8-D587-4AF356547691}"/>
              </a:ext>
            </a:extLst>
          </p:cNvPr>
          <p:cNvGrpSpPr/>
          <p:nvPr/>
        </p:nvGrpSpPr>
        <p:grpSpPr>
          <a:xfrm>
            <a:off x="872675" y="2580462"/>
            <a:ext cx="5023158" cy="1173073"/>
            <a:chOff x="872675" y="2580462"/>
            <a:chExt cx="5023158" cy="1173073"/>
          </a:xfrm>
        </p:grpSpPr>
        <p:grpSp>
          <p:nvGrpSpPr>
            <p:cNvPr id="53" name="Nhóm 24">
              <a:extLst>
                <a:ext uri="{FF2B5EF4-FFF2-40B4-BE49-F238E27FC236}">
                  <a16:creationId xmlns:a16="http://schemas.microsoft.com/office/drawing/2014/main" id="{182A675E-A929-15C4-E50C-DEAFBE8F0525}"/>
                </a:ext>
              </a:extLst>
            </p:cNvPr>
            <p:cNvGrpSpPr/>
            <p:nvPr/>
          </p:nvGrpSpPr>
          <p:grpSpPr>
            <a:xfrm>
              <a:off x="872675" y="2580462"/>
              <a:ext cx="1149293" cy="1173073"/>
              <a:chOff x="1762133" y="1947596"/>
              <a:chExt cx="656602" cy="756088"/>
            </a:xfrm>
          </p:grpSpPr>
          <p:sp>
            <p:nvSpPr>
              <p:cNvPr id="55" name="Hình Bầu dục 27">
                <a:extLst>
                  <a:ext uri="{FF2B5EF4-FFF2-40B4-BE49-F238E27FC236}">
                    <a16:creationId xmlns:a16="http://schemas.microsoft.com/office/drawing/2014/main" id="{16F8EA88-E402-7E8D-EC97-351C10F7A81E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Hộp Văn bản 28">
                <a:extLst>
                  <a:ext uri="{FF2B5EF4-FFF2-40B4-BE49-F238E27FC236}">
                    <a16:creationId xmlns:a16="http://schemas.microsoft.com/office/drawing/2014/main" id="{0EF028C2-DD3A-D793-02A2-8303F0BB7294}"/>
                  </a:ext>
                </a:extLst>
              </p:cNvPr>
              <p:cNvSpPr txBox="1"/>
              <p:nvPr/>
            </p:nvSpPr>
            <p:spPr>
              <a:xfrm>
                <a:off x="1852706" y="194759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54" name="Hộp Văn bản 35">
              <a:extLst>
                <a:ext uri="{FF2B5EF4-FFF2-40B4-BE49-F238E27FC236}">
                  <a16:creationId xmlns:a16="http://schemas.microsoft.com/office/drawing/2014/main" id="{C9C8DCEE-9D57-B869-828B-D4ED5555A2E7}"/>
                </a:ext>
              </a:extLst>
            </p:cNvPr>
            <p:cNvSpPr txBox="1"/>
            <p:nvPr/>
          </p:nvSpPr>
          <p:spPr>
            <a:xfrm>
              <a:off x="2144999" y="2764847"/>
              <a:ext cx="3750834" cy="879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500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15 000</a:t>
              </a:r>
              <a:endParaRPr lang="vi-VN" sz="50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7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22B44CB-58CC-A80E-C6D6-0B653B4006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8" t="14567" r="20602" b="18375"/>
          <a:stretch/>
        </p:blipFill>
        <p:spPr>
          <a:xfrm>
            <a:off x="5242729" y="1840454"/>
            <a:ext cx="4783675" cy="485054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89159" y="579832"/>
            <a:ext cx="11420516" cy="1563736"/>
            <a:chOff x="773610" y="670719"/>
            <a:chExt cx="11420516" cy="1563736"/>
          </a:xfrm>
        </p:grpSpPr>
        <p:sp>
          <p:nvSpPr>
            <p:cNvPr id="34" name="Rectangle: Rounded Corners 23">
              <a:extLst>
                <a:ext uri="{FF2B5EF4-FFF2-40B4-BE49-F238E27FC236}">
                  <a16:creationId xmlns:a16="http://schemas.microsoft.com/office/drawing/2014/main" id="{96300E8E-D78E-6BD3-CDF1-9D4CADFB3252}"/>
                </a:ext>
              </a:extLst>
            </p:cNvPr>
            <p:cNvSpPr/>
            <p:nvPr/>
          </p:nvSpPr>
          <p:spPr>
            <a:xfrm>
              <a:off x="1379779" y="712468"/>
              <a:ext cx="10491426" cy="152198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773610" y="670719"/>
              <a:ext cx="11420516" cy="1524214"/>
              <a:chOff x="688836" y="-205091"/>
              <a:chExt cx="11420516" cy="1524214"/>
            </a:xfrm>
          </p:grpSpPr>
          <p:sp>
            <p:nvSpPr>
              <p:cNvPr id="43" name="Hộp Văn bản 5">
                <a:extLst>
                  <a:ext uri="{FF2B5EF4-FFF2-40B4-BE49-F238E27FC236}">
                    <a16:creationId xmlns:a16="http://schemas.microsoft.com/office/drawing/2014/main" id="{BD6C2BD9-D8B0-AD99-E360-F2171ED32988}"/>
                  </a:ext>
                </a:extLst>
              </p:cNvPr>
              <p:cNvSpPr txBox="1"/>
              <p:nvPr/>
            </p:nvSpPr>
            <p:spPr>
              <a:xfrm>
                <a:off x="2481203" y="130065"/>
                <a:ext cx="9628149" cy="883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  <a:tabLst>
                    <a:tab pos="161925" algn="l"/>
                  </a:tabLst>
                </a:pPr>
                <a:r>
                  <a:rPr lang="en-US" sz="5000" b="1">
                    <a:solidFill>
                      <a:schemeClr val="bg2">
                        <a:lumMod val="25000"/>
                      </a:schemeClr>
                    </a:solidFill>
                    <a:latin typeface="UTM Duepuntozero" panose="020406030505060202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500 + 10 000 + 500 = ?</a:t>
                </a:r>
                <a:endParaRPr lang="vi-VN" sz="50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4" name="Hình ảnh 32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56E44F7A-B61C-7481-F8A0-759ABD28BE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26" t="17614" r="67932" b="42005"/>
              <a:stretch/>
            </p:blipFill>
            <p:spPr>
              <a:xfrm>
                <a:off x="688836" y="-205091"/>
                <a:ext cx="1680397" cy="15242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952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óm 7">
            <a:extLst>
              <a:ext uri="{FF2B5EF4-FFF2-40B4-BE49-F238E27FC236}">
                <a16:creationId xmlns:a16="http://schemas.microsoft.com/office/drawing/2014/main" id="{9E68EA0D-C537-AEFA-DF38-1600E6A475FD}"/>
              </a:ext>
            </a:extLst>
          </p:cNvPr>
          <p:cNvGrpSpPr/>
          <p:nvPr/>
        </p:nvGrpSpPr>
        <p:grpSpPr>
          <a:xfrm>
            <a:off x="978090" y="4461816"/>
            <a:ext cx="5722961" cy="1176343"/>
            <a:chOff x="3707841" y="4745098"/>
            <a:chExt cx="5722961" cy="1176343"/>
          </a:xfrm>
        </p:grpSpPr>
        <p:grpSp>
          <p:nvGrpSpPr>
            <p:cNvPr id="34" name="Nhóm 8">
              <a:extLst>
                <a:ext uri="{FF2B5EF4-FFF2-40B4-BE49-F238E27FC236}">
                  <a16:creationId xmlns:a16="http://schemas.microsoft.com/office/drawing/2014/main" id="{D5BBD061-46BF-5BBB-6DF8-F442EB3ABF78}"/>
                </a:ext>
              </a:extLst>
            </p:cNvPr>
            <p:cNvGrpSpPr/>
            <p:nvPr/>
          </p:nvGrpSpPr>
          <p:grpSpPr>
            <a:xfrm>
              <a:off x="3707841" y="4745098"/>
              <a:ext cx="1149293" cy="1176343"/>
              <a:chOff x="1762133" y="1945488"/>
              <a:chExt cx="656602" cy="758196"/>
            </a:xfrm>
          </p:grpSpPr>
          <p:sp>
            <p:nvSpPr>
              <p:cNvPr id="43" name="Hình Bầu dục 12">
                <a:extLst>
                  <a:ext uri="{FF2B5EF4-FFF2-40B4-BE49-F238E27FC236}">
                    <a16:creationId xmlns:a16="http://schemas.microsoft.com/office/drawing/2014/main" id="{20F2045A-65C3-428F-B3BF-E8CB46270006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FC000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Hộp Văn bản 15">
                <a:extLst>
                  <a:ext uri="{FF2B5EF4-FFF2-40B4-BE49-F238E27FC236}">
                    <a16:creationId xmlns:a16="http://schemas.microsoft.com/office/drawing/2014/main" id="{B0C5D860-2FEF-836C-8701-B01C7BDEB1E5}"/>
                  </a:ext>
                </a:extLst>
              </p:cNvPr>
              <p:cNvSpPr txBox="1"/>
              <p:nvPr/>
            </p:nvSpPr>
            <p:spPr>
              <a:xfrm>
                <a:off x="1823009" y="1945488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35" name="TextBox 16">
              <a:extLst>
                <a:ext uri="{FF2B5EF4-FFF2-40B4-BE49-F238E27FC236}">
                  <a16:creationId xmlns:a16="http://schemas.microsoft.com/office/drawing/2014/main" id="{936A62A1-F298-642D-FAC6-6DF1F1AD50A3}"/>
                </a:ext>
              </a:extLst>
            </p:cNvPr>
            <p:cNvSpPr txBox="1"/>
            <p:nvPr/>
          </p:nvSpPr>
          <p:spPr>
            <a:xfrm>
              <a:off x="4895347" y="5029620"/>
              <a:ext cx="453545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</a:rPr>
                <a:t>145</a:t>
              </a:r>
              <a:endParaRPr lang="vi-VN" sz="50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48" name="Nhóm 17">
            <a:extLst>
              <a:ext uri="{FF2B5EF4-FFF2-40B4-BE49-F238E27FC236}">
                <a16:creationId xmlns:a16="http://schemas.microsoft.com/office/drawing/2014/main" id="{4DD2FCCF-29AC-FE50-6BDE-FA64CF09187E}"/>
              </a:ext>
            </a:extLst>
          </p:cNvPr>
          <p:cNvGrpSpPr/>
          <p:nvPr/>
        </p:nvGrpSpPr>
        <p:grpSpPr>
          <a:xfrm>
            <a:off x="6808520" y="4658779"/>
            <a:ext cx="4980546" cy="1169551"/>
            <a:chOff x="8297630" y="4732654"/>
            <a:chExt cx="4980546" cy="1169551"/>
          </a:xfrm>
        </p:grpSpPr>
        <p:grpSp>
          <p:nvGrpSpPr>
            <p:cNvPr id="49" name="Nhóm 19">
              <a:extLst>
                <a:ext uri="{FF2B5EF4-FFF2-40B4-BE49-F238E27FC236}">
                  <a16:creationId xmlns:a16="http://schemas.microsoft.com/office/drawing/2014/main" id="{76E1BECD-B2D0-2452-08B5-02354176234B}"/>
                </a:ext>
              </a:extLst>
            </p:cNvPr>
            <p:cNvGrpSpPr/>
            <p:nvPr/>
          </p:nvGrpSpPr>
          <p:grpSpPr>
            <a:xfrm>
              <a:off x="8297630" y="4732654"/>
              <a:ext cx="1149293" cy="1169551"/>
              <a:chOff x="1762133" y="1949866"/>
              <a:chExt cx="656602" cy="753818"/>
            </a:xfrm>
          </p:grpSpPr>
          <p:sp>
            <p:nvSpPr>
              <p:cNvPr id="62" name="Hình Bầu dục 21">
                <a:extLst>
                  <a:ext uri="{FF2B5EF4-FFF2-40B4-BE49-F238E27FC236}">
                    <a16:creationId xmlns:a16="http://schemas.microsoft.com/office/drawing/2014/main" id="{CCCBD9EC-BA34-20C0-7F1C-87FFD9C90F0F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44610"/>
              </a:solidFill>
              <a:ln w="76200" cap="flat" cmpd="sng" algn="ctr">
                <a:solidFill>
                  <a:srgbClr val="F4461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Hộp Văn bản 22">
                <a:extLst>
                  <a:ext uri="{FF2B5EF4-FFF2-40B4-BE49-F238E27FC236}">
                    <a16:creationId xmlns:a16="http://schemas.microsoft.com/office/drawing/2014/main" id="{5CA55DF9-ABD4-31FC-B7CE-DCBFDAF71310}"/>
                  </a:ext>
                </a:extLst>
              </p:cNvPr>
              <p:cNvSpPr txBox="1"/>
              <p:nvPr/>
            </p:nvSpPr>
            <p:spPr>
              <a:xfrm>
                <a:off x="1849078" y="194986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D</a:t>
                </a:r>
              </a:p>
            </p:txBody>
          </p:sp>
        </p:grpSp>
        <p:sp>
          <p:nvSpPr>
            <p:cNvPr id="50" name="TextBox 16">
              <a:extLst>
                <a:ext uri="{FF2B5EF4-FFF2-40B4-BE49-F238E27FC236}">
                  <a16:creationId xmlns:a16="http://schemas.microsoft.com/office/drawing/2014/main" id="{AACAAFFF-DE00-484D-66FD-67E612BA6976}"/>
                </a:ext>
              </a:extLst>
            </p:cNvPr>
            <p:cNvSpPr txBox="1"/>
            <p:nvPr/>
          </p:nvSpPr>
          <p:spPr>
            <a:xfrm>
              <a:off x="9599108" y="4886974"/>
              <a:ext cx="36790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>
                  <a:solidFill>
                    <a:srgbClr val="F44610"/>
                  </a:solidFill>
                </a:rPr>
                <a:t>100</a:t>
              </a:r>
              <a:endParaRPr lang="vi-VN" sz="5000" dirty="0">
                <a:solidFill>
                  <a:srgbClr val="F44610"/>
                </a:solidFill>
              </a:endParaRPr>
            </a:p>
          </p:txBody>
        </p:sp>
      </p:grpSp>
      <p:grpSp>
        <p:nvGrpSpPr>
          <p:cNvPr id="64" name="Nhóm 29">
            <a:extLst>
              <a:ext uri="{FF2B5EF4-FFF2-40B4-BE49-F238E27FC236}">
                <a16:creationId xmlns:a16="http://schemas.microsoft.com/office/drawing/2014/main" id="{B01D7105-BE0B-37AA-86E2-4FE651E6E4F1}"/>
              </a:ext>
            </a:extLst>
          </p:cNvPr>
          <p:cNvGrpSpPr/>
          <p:nvPr/>
        </p:nvGrpSpPr>
        <p:grpSpPr>
          <a:xfrm>
            <a:off x="6808520" y="2512704"/>
            <a:ext cx="6014493" cy="1201991"/>
            <a:chOff x="8244619" y="2379309"/>
            <a:chExt cx="6014493" cy="1201991"/>
          </a:xfrm>
        </p:grpSpPr>
        <p:grpSp>
          <p:nvGrpSpPr>
            <p:cNvPr id="65" name="Nhóm 30">
              <a:extLst>
                <a:ext uri="{FF2B5EF4-FFF2-40B4-BE49-F238E27FC236}">
                  <a16:creationId xmlns:a16="http://schemas.microsoft.com/office/drawing/2014/main" id="{27F080C2-5297-375B-9AD0-DA8983EA6409}"/>
                </a:ext>
              </a:extLst>
            </p:cNvPr>
            <p:cNvGrpSpPr/>
            <p:nvPr/>
          </p:nvGrpSpPr>
          <p:grpSpPr>
            <a:xfrm>
              <a:off x="8244619" y="2379309"/>
              <a:ext cx="1149293" cy="1201991"/>
              <a:chOff x="1762133" y="1928957"/>
              <a:chExt cx="656602" cy="774727"/>
            </a:xfrm>
          </p:grpSpPr>
          <p:sp>
            <p:nvSpPr>
              <p:cNvPr id="67" name="Hình Bầu dục 32">
                <a:extLst>
                  <a:ext uri="{FF2B5EF4-FFF2-40B4-BE49-F238E27FC236}">
                    <a16:creationId xmlns:a16="http://schemas.microsoft.com/office/drawing/2014/main" id="{2AB9F98E-051D-6050-8FBC-4D85466A93AB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E4C4C"/>
              </a:solidFill>
              <a:ln w="76200" cap="flat" cmpd="sng" algn="ctr">
                <a:solidFill>
                  <a:srgbClr val="FE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Hộp Văn bản 33">
                <a:extLst>
                  <a:ext uri="{FF2B5EF4-FFF2-40B4-BE49-F238E27FC236}">
                    <a16:creationId xmlns:a16="http://schemas.microsoft.com/office/drawing/2014/main" id="{7A7FF4E7-B797-7B62-1EC3-55316B646D7F}"/>
                  </a:ext>
                </a:extLst>
              </p:cNvPr>
              <p:cNvSpPr txBox="1"/>
              <p:nvPr/>
            </p:nvSpPr>
            <p:spPr>
              <a:xfrm>
                <a:off x="1854821" y="1928957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66" name="TextBox 16">
              <a:extLst>
                <a:ext uri="{FF2B5EF4-FFF2-40B4-BE49-F238E27FC236}">
                  <a16:creationId xmlns:a16="http://schemas.microsoft.com/office/drawing/2014/main" id="{9FA21D56-8DE7-69AC-F73B-B36E659AB367}"/>
                </a:ext>
              </a:extLst>
            </p:cNvPr>
            <p:cNvSpPr txBox="1"/>
            <p:nvPr/>
          </p:nvSpPr>
          <p:spPr>
            <a:xfrm>
              <a:off x="9479686" y="2637669"/>
              <a:ext cx="47794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5000">
                  <a:solidFill>
                    <a:srgbClr val="C00000"/>
                  </a:solidFill>
                  <a:ea typeface="Calibri" panose="020F0502020204030204" pitchFamily="34" charset="0"/>
                </a:rPr>
                <a:t>150</a:t>
              </a:r>
              <a:endParaRPr lang="vi-VN" sz="5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</a:endParaRPr>
            </a:p>
          </p:txBody>
        </p:sp>
      </p:grpSp>
      <p:grpSp>
        <p:nvGrpSpPr>
          <p:cNvPr id="69" name="Nhóm 36">
            <a:extLst>
              <a:ext uri="{FF2B5EF4-FFF2-40B4-BE49-F238E27FC236}">
                <a16:creationId xmlns:a16="http://schemas.microsoft.com/office/drawing/2014/main" id="{507D72D6-BF86-BEA8-D587-4AF356547691}"/>
              </a:ext>
            </a:extLst>
          </p:cNvPr>
          <p:cNvGrpSpPr/>
          <p:nvPr/>
        </p:nvGrpSpPr>
        <p:grpSpPr>
          <a:xfrm>
            <a:off x="872675" y="2580462"/>
            <a:ext cx="5467070" cy="1173073"/>
            <a:chOff x="872675" y="2580462"/>
            <a:chExt cx="5467070" cy="1173073"/>
          </a:xfrm>
        </p:grpSpPr>
        <p:grpSp>
          <p:nvGrpSpPr>
            <p:cNvPr id="70" name="Nhóm 24">
              <a:extLst>
                <a:ext uri="{FF2B5EF4-FFF2-40B4-BE49-F238E27FC236}">
                  <a16:creationId xmlns:a16="http://schemas.microsoft.com/office/drawing/2014/main" id="{182A675E-A929-15C4-E50C-DEAFBE8F0525}"/>
                </a:ext>
              </a:extLst>
            </p:cNvPr>
            <p:cNvGrpSpPr/>
            <p:nvPr/>
          </p:nvGrpSpPr>
          <p:grpSpPr>
            <a:xfrm>
              <a:off x="872675" y="2580462"/>
              <a:ext cx="1149293" cy="1173073"/>
              <a:chOff x="1762133" y="1947596"/>
              <a:chExt cx="656602" cy="756088"/>
            </a:xfrm>
          </p:grpSpPr>
          <p:sp>
            <p:nvSpPr>
              <p:cNvPr id="72" name="Hình Bầu dục 27">
                <a:extLst>
                  <a:ext uri="{FF2B5EF4-FFF2-40B4-BE49-F238E27FC236}">
                    <a16:creationId xmlns:a16="http://schemas.microsoft.com/office/drawing/2014/main" id="{16F8EA88-E402-7E8D-EC97-351C10F7A81E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Hộp Văn bản 28">
                <a:extLst>
                  <a:ext uri="{FF2B5EF4-FFF2-40B4-BE49-F238E27FC236}">
                    <a16:creationId xmlns:a16="http://schemas.microsoft.com/office/drawing/2014/main" id="{0EF028C2-DD3A-D793-02A2-8303F0BB7294}"/>
                  </a:ext>
                </a:extLst>
              </p:cNvPr>
              <p:cNvSpPr txBox="1"/>
              <p:nvPr/>
            </p:nvSpPr>
            <p:spPr>
              <a:xfrm>
                <a:off x="1852706" y="194759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71" name="Hộp Văn bản 35">
              <a:extLst>
                <a:ext uri="{FF2B5EF4-FFF2-40B4-BE49-F238E27FC236}">
                  <a16:creationId xmlns:a16="http://schemas.microsoft.com/office/drawing/2014/main" id="{C9C8DCEE-9D57-B869-828B-D4ED5555A2E7}"/>
                </a:ext>
              </a:extLst>
            </p:cNvPr>
            <p:cNvSpPr txBox="1"/>
            <p:nvPr/>
          </p:nvSpPr>
          <p:spPr>
            <a:xfrm>
              <a:off x="2144999" y="2764847"/>
              <a:ext cx="4194746" cy="879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500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154</a:t>
              </a:r>
              <a:endParaRPr lang="vi-VN" sz="50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8" name="Hình ảnh 60">
            <a:extLst>
              <a:ext uri="{FF2B5EF4-FFF2-40B4-BE49-F238E27FC236}">
                <a16:creationId xmlns:a16="http://schemas.microsoft.com/office/drawing/2014/main" id="{58DDAED0-90E6-63F6-9C9F-302B1FEA3D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5" t="17291" r="17594" b="23136"/>
          <a:stretch/>
        </p:blipFill>
        <p:spPr>
          <a:xfrm rot="20953380">
            <a:off x="4884429" y="1970573"/>
            <a:ext cx="5668652" cy="338770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83137" y="651179"/>
            <a:ext cx="11097596" cy="1563736"/>
            <a:chOff x="773610" y="670719"/>
            <a:chExt cx="11097596" cy="1563736"/>
          </a:xfrm>
        </p:grpSpPr>
        <p:sp>
          <p:nvSpPr>
            <p:cNvPr id="30" name="Rectangle: Rounded Corners 23">
              <a:extLst>
                <a:ext uri="{FF2B5EF4-FFF2-40B4-BE49-F238E27FC236}">
                  <a16:creationId xmlns:a16="http://schemas.microsoft.com/office/drawing/2014/main" id="{96300E8E-D78E-6BD3-CDF1-9D4CADFB3252}"/>
                </a:ext>
              </a:extLst>
            </p:cNvPr>
            <p:cNvSpPr/>
            <p:nvPr/>
          </p:nvSpPr>
          <p:spPr>
            <a:xfrm>
              <a:off x="1379779" y="712468"/>
              <a:ext cx="10491426" cy="152198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773610" y="670719"/>
              <a:ext cx="11097596" cy="1524214"/>
              <a:chOff x="688836" y="-205091"/>
              <a:chExt cx="11097596" cy="1524214"/>
            </a:xfrm>
          </p:grpSpPr>
          <p:sp>
            <p:nvSpPr>
              <p:cNvPr id="36" name="Hộp Văn bản 5">
                <a:extLst>
                  <a:ext uri="{FF2B5EF4-FFF2-40B4-BE49-F238E27FC236}">
                    <a16:creationId xmlns:a16="http://schemas.microsoft.com/office/drawing/2014/main" id="{BD6C2BD9-D8B0-AD99-E360-F2171ED32988}"/>
                  </a:ext>
                </a:extLst>
              </p:cNvPr>
              <p:cNvSpPr txBox="1"/>
              <p:nvPr/>
            </p:nvSpPr>
            <p:spPr>
              <a:xfrm>
                <a:off x="1939628" y="34289"/>
                <a:ext cx="9846804" cy="883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  <a:tabLst>
                    <a:tab pos="161925" algn="l"/>
                  </a:tabLst>
                </a:pPr>
                <a:r>
                  <a:rPr lang="en-US" sz="5000" b="1">
                    <a:solidFill>
                      <a:schemeClr val="bg2">
                        <a:lumMod val="25000"/>
                      </a:schemeClr>
                    </a:solidFill>
                    <a:latin typeface="UTM Duepuntozero" panose="020406030505060202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Trung bình cộng của 50 và 70 và 342 là? </a:t>
                </a:r>
                <a:endParaRPr lang="vi-VN" sz="50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7" name="Hình ảnh 32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56E44F7A-B61C-7481-F8A0-759ABD28BE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26" t="17614" r="67932" b="42005"/>
              <a:stretch/>
            </p:blipFill>
            <p:spPr>
              <a:xfrm>
                <a:off x="688836" y="-205091"/>
                <a:ext cx="1680397" cy="15242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6751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3339" r="30127" b="8166"/>
          <a:stretch/>
        </p:blipFill>
        <p:spPr>
          <a:xfrm>
            <a:off x="941383" y="1415984"/>
            <a:ext cx="4334347" cy="5487844"/>
          </a:xfrm>
          <a:prstGeom prst="rect">
            <a:avLst/>
          </a:prstGeom>
        </p:spPr>
      </p:pic>
      <p:grpSp>
        <p:nvGrpSpPr>
          <p:cNvPr id="22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150154" y="776540"/>
            <a:ext cx="8493812" cy="3505173"/>
            <a:chOff x="4133327" y="8204395"/>
            <a:chExt cx="7210038" cy="350517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925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860862">
            <a:off x="-507128" y="2292617"/>
            <a:ext cx="12816888" cy="6637050"/>
            <a:chOff x="2876479" y="2773788"/>
            <a:chExt cx="6688426" cy="2945881"/>
          </a:xfrm>
        </p:grpSpPr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2500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5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9" y="2773789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25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5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89" y="2686289"/>
            <a:ext cx="3900106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9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C471B653-2A6F-4F1F-85CD-3AB2B3D7A6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6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860862">
            <a:off x="-507126" y="2292615"/>
            <a:ext cx="12816888" cy="6637050"/>
            <a:chOff x="2876480" y="2773787"/>
            <a:chExt cx="6688426" cy="2945881"/>
          </a:xfrm>
        </p:grpSpPr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5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</a:t>
              </a:r>
              <a:r>
                <a:rPr lang="en-US" sz="250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5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5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81" y="2773787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5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</a:t>
              </a:r>
              <a:r>
                <a:rPr lang="en-US" sz="25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5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5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31" y="2918827"/>
            <a:ext cx="3651911" cy="381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1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3339" r="30127" b="8166"/>
          <a:stretch/>
        </p:blipFill>
        <p:spPr>
          <a:xfrm>
            <a:off x="-4334347" y="1461812"/>
            <a:ext cx="4334347" cy="5487844"/>
          </a:xfrm>
          <a:prstGeom prst="rect">
            <a:avLst/>
          </a:prstGeom>
        </p:spPr>
      </p:pic>
      <p:grpSp>
        <p:nvGrpSpPr>
          <p:cNvPr id="7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5242473" y="822961"/>
            <a:ext cx="6387552" cy="3434714"/>
            <a:chOff x="1139185" y="1145243"/>
            <a:chExt cx="7173783" cy="6089294"/>
          </a:xfrm>
        </p:grpSpPr>
        <p:sp>
          <p:nvSpPr>
            <p:cNvPr id="8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1139185" y="1145243"/>
              <a:ext cx="7173783" cy="6089294"/>
            </a:xfrm>
            <a:custGeom>
              <a:avLst/>
              <a:gdLst>
                <a:gd name="connsiteX0" fmla="*/ 0 w 7173783"/>
                <a:gd name="connsiteY0" fmla="*/ 1014903 h 6089294"/>
                <a:gd name="connsiteX1" fmla="*/ 1014903 w 7173783"/>
                <a:gd name="connsiteY1" fmla="*/ 0 h 6089294"/>
                <a:gd name="connsiteX2" fmla="*/ 1195631 w 7173783"/>
                <a:gd name="connsiteY2" fmla="*/ 0 h 6089294"/>
                <a:gd name="connsiteX3" fmla="*/ 1195631 w 7173783"/>
                <a:gd name="connsiteY3" fmla="*/ 0 h 6089294"/>
                <a:gd name="connsiteX4" fmla="*/ 2989076 w 7173783"/>
                <a:gd name="connsiteY4" fmla="*/ 0 h 6089294"/>
                <a:gd name="connsiteX5" fmla="*/ 6158880 w 7173783"/>
                <a:gd name="connsiteY5" fmla="*/ 0 h 6089294"/>
                <a:gd name="connsiteX6" fmla="*/ 7173783 w 7173783"/>
                <a:gd name="connsiteY6" fmla="*/ 1014903 h 6089294"/>
                <a:gd name="connsiteX7" fmla="*/ 7173783 w 7173783"/>
                <a:gd name="connsiteY7" fmla="*/ 3552088 h 6089294"/>
                <a:gd name="connsiteX8" fmla="*/ 7173783 w 7173783"/>
                <a:gd name="connsiteY8" fmla="*/ 3552088 h 6089294"/>
                <a:gd name="connsiteX9" fmla="*/ 7173783 w 7173783"/>
                <a:gd name="connsiteY9" fmla="*/ 5074412 h 6089294"/>
                <a:gd name="connsiteX10" fmla="*/ 7173783 w 7173783"/>
                <a:gd name="connsiteY10" fmla="*/ 5074391 h 6089294"/>
                <a:gd name="connsiteX11" fmla="*/ 6158880 w 7173783"/>
                <a:gd name="connsiteY11" fmla="*/ 6089294 h 6089294"/>
                <a:gd name="connsiteX12" fmla="*/ 2989076 w 7173783"/>
                <a:gd name="connsiteY12" fmla="*/ 6089294 h 6089294"/>
                <a:gd name="connsiteX13" fmla="*/ 1195631 w 7173783"/>
                <a:gd name="connsiteY13" fmla="*/ 6089294 h 6089294"/>
                <a:gd name="connsiteX14" fmla="*/ 1195631 w 7173783"/>
                <a:gd name="connsiteY14" fmla="*/ 6089294 h 6089294"/>
                <a:gd name="connsiteX15" fmla="*/ 1014903 w 7173783"/>
                <a:gd name="connsiteY15" fmla="*/ 6089294 h 6089294"/>
                <a:gd name="connsiteX16" fmla="*/ 0 w 7173783"/>
                <a:gd name="connsiteY16" fmla="*/ 5074391 h 6089294"/>
                <a:gd name="connsiteX17" fmla="*/ 0 w 7173783"/>
                <a:gd name="connsiteY17" fmla="*/ 5074412 h 6089294"/>
                <a:gd name="connsiteX18" fmla="*/ -412349 w 7173783"/>
                <a:gd name="connsiteY18" fmla="*/ 5042666 h 6089294"/>
                <a:gd name="connsiteX19" fmla="*/ 0 w 7173783"/>
                <a:gd name="connsiteY19" fmla="*/ 3552088 h 6089294"/>
                <a:gd name="connsiteX20" fmla="*/ 0 w 7173783"/>
                <a:gd name="connsiteY20" fmla="*/ 1014903 h 608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6089294" fill="none" extrusionOk="0">
                  <a:moveTo>
                    <a:pt x="0" y="1014903"/>
                  </a:moveTo>
                  <a:cubicBezTo>
                    <a:pt x="-29277" y="419768"/>
                    <a:pt x="430341" y="-43690"/>
                    <a:pt x="1014903" y="0"/>
                  </a:cubicBezTo>
                  <a:cubicBezTo>
                    <a:pt x="1073282" y="-12603"/>
                    <a:pt x="1118101" y="-5559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3378824" y="169626"/>
                    <a:pt x="4857811" y="166819"/>
                    <a:pt x="6158880" y="0"/>
                  </a:cubicBezTo>
                  <a:cubicBezTo>
                    <a:pt x="6770970" y="-77344"/>
                    <a:pt x="7123736" y="417758"/>
                    <a:pt x="7173783" y="1014903"/>
                  </a:cubicBezTo>
                  <a:cubicBezTo>
                    <a:pt x="7068731" y="1467812"/>
                    <a:pt x="7342393" y="2995609"/>
                    <a:pt x="7173783" y="3552088"/>
                  </a:cubicBezTo>
                  <a:lnTo>
                    <a:pt x="7173783" y="3552088"/>
                  </a:lnTo>
                  <a:cubicBezTo>
                    <a:pt x="7206196" y="3878955"/>
                    <a:pt x="7181677" y="4418840"/>
                    <a:pt x="7173783" y="5074412"/>
                  </a:cubicBezTo>
                  <a:cubicBezTo>
                    <a:pt x="7173785" y="5074402"/>
                    <a:pt x="7173784" y="5074399"/>
                    <a:pt x="7173783" y="5074391"/>
                  </a:cubicBezTo>
                  <a:cubicBezTo>
                    <a:pt x="7193794" y="5619201"/>
                    <a:pt x="6732041" y="6121971"/>
                    <a:pt x="6158880" y="6089294"/>
                  </a:cubicBezTo>
                  <a:cubicBezTo>
                    <a:pt x="5610668" y="6012332"/>
                    <a:pt x="4526415" y="6060235"/>
                    <a:pt x="2989076" y="6089294"/>
                  </a:cubicBezTo>
                  <a:cubicBezTo>
                    <a:pt x="2457844" y="6072287"/>
                    <a:pt x="1832322" y="6055034"/>
                    <a:pt x="1195631" y="6089294"/>
                  </a:cubicBezTo>
                  <a:lnTo>
                    <a:pt x="1195631" y="6089294"/>
                  </a:lnTo>
                  <a:cubicBezTo>
                    <a:pt x="1163966" y="6102572"/>
                    <a:pt x="1081617" y="6084972"/>
                    <a:pt x="1014903" y="6089294"/>
                  </a:cubicBezTo>
                  <a:cubicBezTo>
                    <a:pt x="431458" y="6096518"/>
                    <a:pt x="4434" y="5734067"/>
                    <a:pt x="0" y="5074391"/>
                  </a:cubicBezTo>
                  <a:cubicBezTo>
                    <a:pt x="1" y="5074396"/>
                    <a:pt x="-1" y="5074403"/>
                    <a:pt x="0" y="5074412"/>
                  </a:cubicBezTo>
                  <a:cubicBezTo>
                    <a:pt x="-169010" y="5045495"/>
                    <a:pt x="-263034" y="5068038"/>
                    <a:pt x="-412349" y="5042666"/>
                  </a:cubicBezTo>
                  <a:cubicBezTo>
                    <a:pt x="-368365" y="4725325"/>
                    <a:pt x="-17707" y="4103519"/>
                    <a:pt x="0" y="3552088"/>
                  </a:cubicBezTo>
                  <a:cubicBezTo>
                    <a:pt x="85667" y="2692815"/>
                    <a:pt x="-27555" y="1344234"/>
                    <a:pt x="0" y="1014903"/>
                  </a:cubicBezTo>
                  <a:close/>
                </a:path>
                <a:path w="7173783" h="6089294" stroke="0" extrusionOk="0">
                  <a:moveTo>
                    <a:pt x="0" y="1014903"/>
                  </a:moveTo>
                  <a:cubicBezTo>
                    <a:pt x="93236" y="465460"/>
                    <a:pt x="404853" y="-66646"/>
                    <a:pt x="1014903" y="0"/>
                  </a:cubicBezTo>
                  <a:cubicBezTo>
                    <a:pt x="1089890" y="6328"/>
                    <a:pt x="1157014" y="-736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530916" y="117495"/>
                    <a:pt x="5350544" y="-81622"/>
                    <a:pt x="6158880" y="0"/>
                  </a:cubicBezTo>
                  <a:cubicBezTo>
                    <a:pt x="6685570" y="-13615"/>
                    <a:pt x="7203644" y="461211"/>
                    <a:pt x="7173783" y="1014903"/>
                  </a:cubicBezTo>
                  <a:cubicBezTo>
                    <a:pt x="7132282" y="1704880"/>
                    <a:pt x="7302418" y="3269308"/>
                    <a:pt x="7173783" y="3552088"/>
                  </a:cubicBezTo>
                  <a:lnTo>
                    <a:pt x="7173783" y="3552088"/>
                  </a:lnTo>
                  <a:cubicBezTo>
                    <a:pt x="7055056" y="3959546"/>
                    <a:pt x="7248501" y="4375689"/>
                    <a:pt x="7173783" y="5074412"/>
                  </a:cubicBezTo>
                  <a:cubicBezTo>
                    <a:pt x="7173781" y="5074407"/>
                    <a:pt x="7173782" y="5074394"/>
                    <a:pt x="7173783" y="5074391"/>
                  </a:cubicBezTo>
                  <a:cubicBezTo>
                    <a:pt x="7201059" y="5600973"/>
                    <a:pt x="6652146" y="6084251"/>
                    <a:pt x="6158880" y="6089294"/>
                  </a:cubicBezTo>
                  <a:cubicBezTo>
                    <a:pt x="5419764" y="5944210"/>
                    <a:pt x="4244197" y="6124373"/>
                    <a:pt x="2989076" y="6089294"/>
                  </a:cubicBezTo>
                  <a:cubicBezTo>
                    <a:pt x="2198558" y="6128384"/>
                    <a:pt x="1678911" y="6050628"/>
                    <a:pt x="1195631" y="6089294"/>
                  </a:cubicBezTo>
                  <a:lnTo>
                    <a:pt x="1195631" y="6089294"/>
                  </a:lnTo>
                  <a:cubicBezTo>
                    <a:pt x="1159292" y="6082756"/>
                    <a:pt x="1090353" y="6098187"/>
                    <a:pt x="1014903" y="6089294"/>
                  </a:cubicBezTo>
                  <a:cubicBezTo>
                    <a:pt x="425774" y="6077073"/>
                    <a:pt x="20677" y="5622161"/>
                    <a:pt x="0" y="5074391"/>
                  </a:cubicBezTo>
                  <a:cubicBezTo>
                    <a:pt x="-1" y="5074398"/>
                    <a:pt x="0" y="5074408"/>
                    <a:pt x="0" y="5074412"/>
                  </a:cubicBezTo>
                  <a:cubicBezTo>
                    <a:pt x="-109953" y="5045033"/>
                    <a:pt x="-339789" y="5061786"/>
                    <a:pt x="-412349" y="5042666"/>
                  </a:cubicBezTo>
                  <a:cubicBezTo>
                    <a:pt x="-405274" y="4583235"/>
                    <a:pt x="-41823" y="3960305"/>
                    <a:pt x="0" y="3552088"/>
                  </a:cubicBezTo>
                  <a:cubicBezTo>
                    <a:pt x="-50189" y="2617161"/>
                    <a:pt x="-24614" y="1630600"/>
                    <a:pt x="0" y="1014903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55748"/>
                        <a:gd name="adj2" fmla="val 32812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9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1616029" y="1556653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giải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tập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nhà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khoa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thu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thập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đồ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dùng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chế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tạo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chú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rô-bốt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45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17885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C 0.00351 0.05301 0.01237 0.12709 0.04362 0.12593 C 0.08893 0.12593 0.09231 -0.12199 0.14635 -0.12291 C 0.19492 -0.12291 0.16901 0.09399 0.21588 0.09306 C 0.26458 0.09306 0.23854 -0.06388 0.29088 -0.06388 C 0.33789 -0.06388 0.31171 0.0419 0.35351 0.0419 C 0.39362 0.0419 0.37278 -0.03888 0.40924 -0.03888 C 0.43007 -0.03888 0.4319 -0.01689 0.43346 -4.44444E-6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31" y="-415333"/>
            <a:ext cx="8327938" cy="3740604"/>
          </a:xfrm>
          <a:prstGeom prst="rect">
            <a:avLst/>
          </a:prstGeom>
        </p:spPr>
      </p:pic>
      <p:pic>
        <p:nvPicPr>
          <p:cNvPr id="12" name="Hình ảnh 5">
            <a:extLst>
              <a:ext uri="{FF2B5EF4-FFF2-40B4-BE49-F238E27FC236}">
                <a16:creationId xmlns:a16="http://schemas.microsoft.com/office/drawing/2014/main" id="{0B04C4D1-C6A6-4453-E1B2-B1028CC473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02" b="50000"/>
          <a:stretch/>
        </p:blipFill>
        <p:spPr>
          <a:xfrm>
            <a:off x="1791255" y="3180807"/>
            <a:ext cx="1974500" cy="2152576"/>
          </a:xfrm>
          <a:prstGeom prst="rect">
            <a:avLst/>
          </a:prstGeom>
        </p:spPr>
      </p:pic>
      <p:pic>
        <p:nvPicPr>
          <p:cNvPr id="14" name="Hình ảnh 9">
            <a:extLst>
              <a:ext uri="{FF2B5EF4-FFF2-40B4-BE49-F238E27FC236}">
                <a16:creationId xmlns:a16="http://schemas.microsoft.com/office/drawing/2014/main" id="{0A68B401-F64A-AC66-C9E4-B27B38AFB8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9" t="46091" r="47932" b="6237"/>
          <a:stretch/>
        </p:blipFill>
        <p:spPr>
          <a:xfrm>
            <a:off x="8197590" y="3429000"/>
            <a:ext cx="2518215" cy="214174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00838" y="2816714"/>
            <a:ext cx="3139193" cy="3255773"/>
            <a:chOff x="3952079" y="2996760"/>
            <a:chExt cx="3139193" cy="3255773"/>
          </a:xfrm>
        </p:grpSpPr>
        <p:pic>
          <p:nvPicPr>
            <p:cNvPr id="13" name="Hình ảnh 32">
              <a:extLst>
                <a:ext uri="{FF2B5EF4-FFF2-40B4-BE49-F238E27FC236}">
                  <a16:creationId xmlns:a16="http://schemas.microsoft.com/office/drawing/2014/main" id="{D83BFA0A-38D0-BD78-9FB5-044269BA3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90" t="28739" r="41933" b="9905"/>
            <a:stretch/>
          </p:blipFill>
          <p:spPr>
            <a:xfrm rot="1088582">
              <a:off x="3952079" y="2996760"/>
              <a:ext cx="3139193" cy="3255773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1D7A6B72-5EB7-C8FA-E36B-E81AE03BD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62" t="48689" r="7109" b="3639"/>
            <a:stretch/>
          </p:blipFill>
          <p:spPr>
            <a:xfrm rot="20310574">
              <a:off x="4921895" y="4005112"/>
              <a:ext cx="1889673" cy="1607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101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14656" y="758203"/>
            <a:ext cx="10756813" cy="4800769"/>
            <a:chOff x="1169225" y="243763"/>
            <a:chExt cx="10756813" cy="4800769"/>
          </a:xfrm>
        </p:grpSpPr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2031886" y="290583"/>
              <a:ext cx="4823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 tính rồi tính.</a:t>
              </a:r>
              <a:endPara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54283" y="26434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16">
              <a:extLst>
                <a:ext uri="{FF2B5EF4-FFF2-40B4-BE49-F238E27FC236}">
                  <a16:creationId xmlns:a16="http://schemas.microsoft.com/office/drawing/2014/main" id="{638426EF-66E4-41D2-9B37-1343D44DBC3B}"/>
                </a:ext>
              </a:extLst>
            </p:cNvPr>
            <p:cNvSpPr txBox="1"/>
            <p:nvPr/>
          </p:nvSpPr>
          <p:spPr>
            <a:xfrm>
              <a:off x="1484446" y="1297961"/>
              <a:ext cx="537072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pt-BR" sz="4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15 480 + 66 059</a:t>
              </a:r>
            </a:p>
            <a:p>
              <a:r>
                <a:rPr lang="pt-BR" sz="4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pt-BR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c)</a:t>
              </a:r>
              <a:r>
                <a:rPr lang="pt-BR" sz="4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8 205 × 6</a:t>
              </a:r>
              <a:endParaRPr lang="vi-VN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16">
              <a:extLst>
                <a:ext uri="{FF2B5EF4-FFF2-40B4-BE49-F238E27FC236}">
                  <a16:creationId xmlns:a16="http://schemas.microsoft.com/office/drawing/2014/main" id="{8B68A3D0-4D7D-4D93-92B1-3D7103F51083}"/>
                </a:ext>
              </a:extLst>
            </p:cNvPr>
            <p:cNvSpPr txBox="1"/>
            <p:nvPr/>
          </p:nvSpPr>
          <p:spPr>
            <a:xfrm>
              <a:off x="6920201" y="3105540"/>
              <a:ext cx="500583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  <a:r>
                <a:rPr lang="pl-PL" sz="4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52 133 – 8 091</a:t>
              </a:r>
              <a:endPara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pl-PL" sz="4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pl-PL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d) </a:t>
              </a:r>
              <a:r>
                <a:rPr lang="pl-PL" sz="40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29 376 : 9</a:t>
              </a:r>
              <a:endParaRPr lang="vi-VN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143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id="{F33B6F6E-FFB2-40E9-8252-F76DB80F3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20" y="2415803"/>
            <a:ext cx="6629557" cy="406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14656" y="758203"/>
            <a:ext cx="5685947" cy="754706"/>
            <a:chOff x="1169225" y="243763"/>
            <a:chExt cx="5685947" cy="754706"/>
          </a:xfrm>
        </p:grpSpPr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2031886" y="290583"/>
              <a:ext cx="4823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 tính rồi tính.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54283" y="26434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2C04879-4932-400F-B204-4C80FB816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100" y="1383144"/>
            <a:ext cx="7001831" cy="1796321"/>
          </a:xfrm>
          <a:prstGeom prst="rect">
            <a:avLst/>
          </a:prstGeom>
        </p:spPr>
      </p:pic>
      <p:sp>
        <p:nvSpPr>
          <p:cNvPr id="11" name="TextBox 16">
            <a:extLst>
              <a:ext uri="{FF2B5EF4-FFF2-40B4-BE49-F238E27FC236}">
                <a16:creationId xmlns:a16="http://schemas.microsoft.com/office/drawing/2014/main" id="{7550AD14-E455-493C-98C5-4CF677005E29}"/>
              </a:ext>
            </a:extLst>
          </p:cNvPr>
          <p:cNvSpPr txBox="1"/>
          <p:nvPr/>
        </p:nvSpPr>
        <p:spPr>
          <a:xfrm>
            <a:off x="4377298" y="2625467"/>
            <a:ext cx="29919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15 480</a:t>
            </a:r>
            <a:endParaRPr kumimoji="0" lang="vi-VN" sz="6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CAA8EBD9-5659-4306-B8E8-5E60261B88E4}"/>
              </a:ext>
            </a:extLst>
          </p:cNvPr>
          <p:cNvSpPr txBox="1"/>
          <p:nvPr/>
        </p:nvSpPr>
        <p:spPr>
          <a:xfrm>
            <a:off x="3716139" y="3075635"/>
            <a:ext cx="9015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endParaRPr kumimoji="0" lang="vi-VN" sz="6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52EA839E-4519-42E9-9FAB-6F472EC1072C}"/>
              </a:ext>
            </a:extLst>
          </p:cNvPr>
          <p:cNvSpPr txBox="1"/>
          <p:nvPr/>
        </p:nvSpPr>
        <p:spPr>
          <a:xfrm>
            <a:off x="4392250" y="3644154"/>
            <a:ext cx="35469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66 059</a:t>
            </a:r>
            <a:endParaRPr kumimoji="0" lang="vi-VN" sz="6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7205A3-B9D4-4DDA-931D-0D37E24B397F}"/>
              </a:ext>
            </a:extLst>
          </p:cNvPr>
          <p:cNvCxnSpPr/>
          <p:nvPr/>
        </p:nvCxnSpPr>
        <p:spPr>
          <a:xfrm>
            <a:off x="4294030" y="4839313"/>
            <a:ext cx="293234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6A0AD61-D200-46D1-AC85-CEB861971658}"/>
              </a:ext>
            </a:extLst>
          </p:cNvPr>
          <p:cNvSpPr txBox="1"/>
          <p:nvPr/>
        </p:nvSpPr>
        <p:spPr>
          <a:xfrm>
            <a:off x="6506354" y="4869774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vi-VN" sz="6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AutoShape 2" descr="Những hình nền powerpoint bảng xanh có dòng kẻ cực đẹp">
            <a:extLst>
              <a:ext uri="{FF2B5EF4-FFF2-40B4-BE49-F238E27FC236}">
                <a16:creationId xmlns:a16="http://schemas.microsoft.com/office/drawing/2014/main" id="{13A99E1E-F33E-4625-AD6E-8C1C4C9300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2565553" cy="256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635D2A-A878-4CBB-8130-608FA223574E}"/>
              </a:ext>
            </a:extLst>
          </p:cNvPr>
          <p:cNvSpPr txBox="1"/>
          <p:nvPr/>
        </p:nvSpPr>
        <p:spPr>
          <a:xfrm>
            <a:off x="5958588" y="4869774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vi-VN" sz="6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940323-8865-46AE-998A-4A24232A8177}"/>
              </a:ext>
            </a:extLst>
          </p:cNvPr>
          <p:cNvSpPr txBox="1"/>
          <p:nvPr/>
        </p:nvSpPr>
        <p:spPr>
          <a:xfrm>
            <a:off x="5426076" y="4869774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vi-VN" sz="6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5020AC-F7A2-4552-BE1B-57AB2C909D39}"/>
              </a:ext>
            </a:extLst>
          </p:cNvPr>
          <p:cNvSpPr txBox="1"/>
          <p:nvPr/>
        </p:nvSpPr>
        <p:spPr>
          <a:xfrm>
            <a:off x="4811303" y="4900234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6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0A52A8-705A-41A2-8C60-6CCB4726D4CE}"/>
              </a:ext>
            </a:extLst>
          </p:cNvPr>
          <p:cNvSpPr txBox="1"/>
          <p:nvPr/>
        </p:nvSpPr>
        <p:spPr>
          <a:xfrm>
            <a:off x="4315555" y="4913195"/>
            <a:ext cx="1080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vi-VN" sz="6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8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7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706</TotalTime>
  <Words>505</Words>
  <Application>Microsoft Office PowerPoint</Application>
  <PresentationFormat>Widescreen</PresentationFormat>
  <Paragraphs>132</Paragraphs>
  <Slides>26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Calibri Light</vt:lpstr>
      <vt:lpstr>iCiel Cadena</vt:lpstr>
      <vt:lpstr>SVN-Hole Hearted</vt:lpstr>
      <vt:lpstr>SVN-Poky's</vt:lpstr>
      <vt:lpstr>UTM Cookies</vt:lpstr>
      <vt:lpstr>UTM Duepuntozero</vt:lpstr>
      <vt:lpstr>UTM Edwardian</vt:lpstr>
      <vt:lpstr>Wingdings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game</dc:creator>
  <cp:lastModifiedBy>Administrator</cp:lastModifiedBy>
  <cp:revision>1</cp:revision>
  <dcterms:created xsi:type="dcterms:W3CDTF">2022-10-26T07:09:33Z</dcterms:created>
  <dcterms:modified xsi:type="dcterms:W3CDTF">2024-12-30T13:45:15Z</dcterms:modified>
</cp:coreProperties>
</file>