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1"/>
  </p:notesMasterIdLst>
  <p:sldIdLst>
    <p:sldId id="256" r:id="rId2"/>
    <p:sldId id="317" r:id="rId3"/>
    <p:sldId id="261" r:id="rId4"/>
    <p:sldId id="318" r:id="rId5"/>
    <p:sldId id="285" r:id="rId6"/>
    <p:sldId id="287" r:id="rId7"/>
    <p:sldId id="290" r:id="rId8"/>
    <p:sldId id="319" r:id="rId9"/>
    <p:sldId id="320" r:id="rId10"/>
    <p:sldId id="321" r:id="rId11"/>
    <p:sldId id="294" r:id="rId12"/>
    <p:sldId id="322" r:id="rId13"/>
    <p:sldId id="323" r:id="rId14"/>
    <p:sldId id="298" r:id="rId15"/>
    <p:sldId id="299" r:id="rId16"/>
    <p:sldId id="303" r:id="rId17"/>
    <p:sldId id="302" r:id="rId18"/>
    <p:sldId id="304"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5FA9E"/>
    <a:srgbClr val="FC786A"/>
    <a:srgbClr val="F89E9E"/>
    <a:srgbClr val="F4A2F6"/>
    <a:srgbClr val="EBA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2" d="100"/>
          <a:sy n="92" d="100"/>
        </p:scale>
        <p:origin x="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EA4-02C3-430B-98A1-4F8D938EC96B}" type="datetimeFigureOut">
              <a:rPr lang="en-US" smtClean="0"/>
              <a:t>12/30/2024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2BFE-A10C-4516-9799-88BAAE373767}" type="slidenum">
              <a:rPr lang="en-US" smtClean="0"/>
              <a:t>‹#›</a:t>
            </a:fld>
            <a:endParaRPr lang="en-US"/>
          </a:p>
        </p:txBody>
      </p:sp>
    </p:spTree>
    <p:extLst>
      <p:ext uri="{BB962C8B-B14F-4D97-AF65-F5344CB8AC3E}">
        <p14:creationId xmlns:p14="http://schemas.microsoft.com/office/powerpoint/2010/main" val="150442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 Ô TRÒN ABCD </a:t>
            </a:r>
            <a:r>
              <a:rPr lang="en-US" dirty="0">
                <a:sym typeface="Wingdings" panose="05000000000000000000" pitchFamily="2" charset="2"/>
              </a:rPr>
              <a:t> ĐÁP ÁN</a:t>
            </a:r>
            <a:endParaRPr lang="en-US" dirty="0"/>
          </a:p>
        </p:txBody>
      </p:sp>
      <p:sp>
        <p:nvSpPr>
          <p:cNvPr id="4" name="Slide Number Placeholder 3"/>
          <p:cNvSpPr>
            <a:spLocks noGrp="1"/>
          </p:cNvSpPr>
          <p:nvPr>
            <p:ph type="sldNum" sz="quarter" idx="5"/>
          </p:nvPr>
        </p:nvSpPr>
        <p:spPr/>
        <p:txBody>
          <a:bodyPr/>
          <a:lstStyle/>
          <a:p>
            <a:fld id="{FAFF2BFE-A10C-4516-9799-88BAAE373767}" type="slidenum">
              <a:rPr lang="en-US" smtClean="0"/>
              <a:t>17</a:t>
            </a:fld>
            <a:endParaRPr lang="en-US"/>
          </a:p>
        </p:txBody>
      </p:sp>
    </p:spTree>
    <p:extLst>
      <p:ext uri="{BB962C8B-B14F-4D97-AF65-F5344CB8AC3E}">
        <p14:creationId xmlns:p14="http://schemas.microsoft.com/office/powerpoint/2010/main" val="29552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CLICK VÀO Ô TRÒN ABCD </a:t>
            </a:r>
            <a:r>
              <a:rPr lang="en-US" dirty="0">
                <a:sym typeface="Wingdings" panose="05000000000000000000" pitchFamily="2" charset="2"/>
              </a:rPr>
              <a:t> ĐÁP ÁN</a:t>
            </a:r>
            <a:endParaRPr lang="en-US" dirty="0"/>
          </a:p>
          <a:p>
            <a:endParaRPr lang="en-US" dirty="0"/>
          </a:p>
        </p:txBody>
      </p:sp>
      <p:sp>
        <p:nvSpPr>
          <p:cNvPr id="4" name="Slide Number Placeholder 3"/>
          <p:cNvSpPr>
            <a:spLocks noGrp="1"/>
          </p:cNvSpPr>
          <p:nvPr>
            <p:ph type="sldNum" sz="quarter" idx="5"/>
          </p:nvPr>
        </p:nvSpPr>
        <p:spPr/>
        <p:txBody>
          <a:bodyPr/>
          <a:lstStyle/>
          <a:p>
            <a:fld id="{FAFF2BFE-A10C-4516-9799-88BAAE373767}" type="slidenum">
              <a:rPr lang="en-US" smtClean="0"/>
              <a:t>18</a:t>
            </a:fld>
            <a:endParaRPr lang="en-US"/>
          </a:p>
        </p:txBody>
      </p:sp>
    </p:spTree>
    <p:extLst>
      <p:ext uri="{BB962C8B-B14F-4D97-AF65-F5344CB8AC3E}">
        <p14:creationId xmlns:p14="http://schemas.microsoft.com/office/powerpoint/2010/main" val="133104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20ADB-A1AF-4FD4-9283-E95BE1E7A4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281A33-4615-4F1C-97D2-C7285D428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0D9813-A213-475E-8A33-12634A9CA3E3}"/>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5" name="Footer Placeholder 4">
            <a:extLst>
              <a:ext uri="{FF2B5EF4-FFF2-40B4-BE49-F238E27FC236}">
                <a16:creationId xmlns:a16="http://schemas.microsoft.com/office/drawing/2014/main" id="{B1A99C75-242D-4F7C-A452-49DD11D56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EE702-9F9F-44CF-9C9C-20B571356623}"/>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103753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D521-689F-4D13-BB8D-E6A73DC0C9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A965EE-9C75-4EDE-9732-0681FCE3B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CE16C-9BA1-4622-94CB-3F17EC05731C}"/>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5" name="Footer Placeholder 4">
            <a:extLst>
              <a:ext uri="{FF2B5EF4-FFF2-40B4-BE49-F238E27FC236}">
                <a16:creationId xmlns:a16="http://schemas.microsoft.com/office/drawing/2014/main" id="{168ACD1D-A9A4-485A-99BC-AE371ABD1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56DD5-FE77-4ED6-B295-00B1F4B15622}"/>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4224955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95E857-C23E-4DC4-B6B6-092425CD9C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98AFC5-4A6F-4D1A-81CF-9675F04670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7252F-9EE2-4FD2-BECA-D9FCC4FB7E3F}"/>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5" name="Footer Placeholder 4">
            <a:extLst>
              <a:ext uri="{FF2B5EF4-FFF2-40B4-BE49-F238E27FC236}">
                <a16:creationId xmlns:a16="http://schemas.microsoft.com/office/drawing/2014/main" id="{F8D12735-F10F-429C-B30C-AB8A52F98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AEAE-AAFB-4C51-AB6A-AF89BC167601}"/>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14765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62AE-27D0-41DC-9A1A-A34EB872D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795A55-394E-46D5-B085-6D398E75CF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94AE4-1B69-497D-8A23-7BFBA480F0FD}"/>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5" name="Footer Placeholder 4">
            <a:extLst>
              <a:ext uri="{FF2B5EF4-FFF2-40B4-BE49-F238E27FC236}">
                <a16:creationId xmlns:a16="http://schemas.microsoft.com/office/drawing/2014/main" id="{5293EC61-ACC7-4C6F-AE53-97D1AE62E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FB65B-B215-4F09-BAC1-B40B9290EA39}"/>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286215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061E-9044-4D76-8432-C41CE0B562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827875-23DC-4C85-9CD6-F0C27C204B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5FED7-F57F-4DD7-B804-533514A59D45}"/>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5" name="Footer Placeholder 4">
            <a:extLst>
              <a:ext uri="{FF2B5EF4-FFF2-40B4-BE49-F238E27FC236}">
                <a16:creationId xmlns:a16="http://schemas.microsoft.com/office/drawing/2014/main" id="{275E6DBA-3838-4EFB-95EB-A735C2806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D75EA-7A00-4711-8382-1F6E0969E0AC}"/>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363603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9C8A-A7E6-41D0-AC94-28AC416FB8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9776FB-F01D-45AC-B099-9052434069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79DFDB-83FA-47F9-9EB1-E4449ADF87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3778FD-D996-45AA-93F7-C2C1B3051436}"/>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6" name="Footer Placeholder 5">
            <a:extLst>
              <a:ext uri="{FF2B5EF4-FFF2-40B4-BE49-F238E27FC236}">
                <a16:creationId xmlns:a16="http://schemas.microsoft.com/office/drawing/2014/main" id="{931A9F65-DC40-4232-A402-5DD4101B01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F53F-86B7-4D10-916C-363041196B51}"/>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92754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3948-3CD6-4543-A873-97C22BCC7A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A5D052-D712-4301-966F-3367FBD03C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ED4B15-96A3-4F50-A28F-8972817F9D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BDC06C-45A8-4D1A-9DB9-F8C47CACB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E67018-9A83-4B2D-AD11-E07370961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CDD7FA-3F73-46C0-87F1-2CA5FA48A63D}"/>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8" name="Footer Placeholder 7">
            <a:extLst>
              <a:ext uri="{FF2B5EF4-FFF2-40B4-BE49-F238E27FC236}">
                <a16:creationId xmlns:a16="http://schemas.microsoft.com/office/drawing/2014/main" id="{B79FA781-3684-476A-AD05-173CE1C2C1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121978-31D4-4461-B565-86ACB8809CE7}"/>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2105468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B9B5-0765-494F-ADE6-9C48563A7E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B5B01B-D623-456F-A564-60191AE176DB}"/>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4" name="Footer Placeholder 3">
            <a:extLst>
              <a:ext uri="{FF2B5EF4-FFF2-40B4-BE49-F238E27FC236}">
                <a16:creationId xmlns:a16="http://schemas.microsoft.com/office/drawing/2014/main" id="{750E0841-91D8-47D7-9579-EE30EF7B88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0C3033-DF59-49E5-AA65-2408EB156314}"/>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2321543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D01702-D2A4-4D03-8123-36C83AEBA741}"/>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3" name="Footer Placeholder 2">
            <a:extLst>
              <a:ext uri="{FF2B5EF4-FFF2-40B4-BE49-F238E27FC236}">
                <a16:creationId xmlns:a16="http://schemas.microsoft.com/office/drawing/2014/main" id="{DD57111E-D86D-406C-BDAB-25C64E55EF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0ADA33-94B0-42B3-A160-DAFA403F1370}"/>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90127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C476-78D2-446A-8FC8-C722B62F72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5D16A7-9437-476E-A390-EB563F17CC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ECD16D-6F3B-415F-9A16-22C1D4AEF8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D8959-8D31-4156-B11E-B9717B40BECA}"/>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6" name="Footer Placeholder 5">
            <a:extLst>
              <a:ext uri="{FF2B5EF4-FFF2-40B4-BE49-F238E27FC236}">
                <a16:creationId xmlns:a16="http://schemas.microsoft.com/office/drawing/2014/main" id="{AD163268-FEFC-4C37-8EA0-58876C7FD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645B9-67AA-4EF5-AE18-3DD6B2E9171E}"/>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970347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447F-E034-47CB-BB2C-D9DBEE09D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FC28D-37C7-46E1-A27B-A3BAA08C5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EC3369-9257-44FD-9102-7B53CEDA9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D82D2C-21BD-45E7-A7DA-8CD31A56D33B}"/>
              </a:ext>
            </a:extLst>
          </p:cNvPr>
          <p:cNvSpPr>
            <a:spLocks noGrp="1"/>
          </p:cNvSpPr>
          <p:nvPr>
            <p:ph type="dt" sz="half" idx="10"/>
          </p:nvPr>
        </p:nvSpPr>
        <p:spPr/>
        <p:txBody>
          <a:bodyPr/>
          <a:lstStyle/>
          <a:p>
            <a:fld id="{8A75BE10-C389-4E1C-AFE8-27081B227E47}" type="datetimeFigureOut">
              <a:rPr lang="en-US" smtClean="0"/>
              <a:t>12/30/2024</a:t>
            </a:fld>
            <a:endParaRPr lang="en-US"/>
          </a:p>
        </p:txBody>
      </p:sp>
      <p:sp>
        <p:nvSpPr>
          <p:cNvPr id="6" name="Footer Placeholder 5">
            <a:extLst>
              <a:ext uri="{FF2B5EF4-FFF2-40B4-BE49-F238E27FC236}">
                <a16:creationId xmlns:a16="http://schemas.microsoft.com/office/drawing/2014/main" id="{51A9721A-CD2E-4DC3-9239-8A3AC6E54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C4D12-57DB-4DB7-8425-CD8AC15B56F3}"/>
              </a:ext>
            </a:extLst>
          </p:cNvPr>
          <p:cNvSpPr>
            <a:spLocks noGrp="1"/>
          </p:cNvSpPr>
          <p:nvPr>
            <p:ph type="sldNum" sz="quarter" idx="12"/>
          </p:nvPr>
        </p:nvSpPr>
        <p:spPr/>
        <p:txBody>
          <a:bodyPr/>
          <a:lstStyle/>
          <a:p>
            <a:fld id="{CF8984B5-1539-4A26-9901-E88BB36A0185}" type="slidenum">
              <a:rPr lang="en-US" smtClean="0"/>
              <a:t>‹#›</a:t>
            </a:fld>
            <a:endParaRPr lang="en-US"/>
          </a:p>
        </p:txBody>
      </p:sp>
    </p:spTree>
    <p:extLst>
      <p:ext uri="{BB962C8B-B14F-4D97-AF65-F5344CB8AC3E}">
        <p14:creationId xmlns:p14="http://schemas.microsoft.com/office/powerpoint/2010/main" val="1456207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D74FAC0-257E-4E84-A8A2-A5A9129DE5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A86AB80-3734-401D-9EAD-8CB13619C6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B88112-26D4-45F6-B16C-F1490CBCEF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9C944C-0F5F-4489-B11D-FCBAD8D3E6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5BE10-C389-4E1C-AFE8-27081B227E47}" type="datetimeFigureOut">
              <a:rPr lang="en-US" smtClean="0"/>
              <a:t>12/30/2024</a:t>
            </a:fld>
            <a:endParaRPr lang="en-US"/>
          </a:p>
        </p:txBody>
      </p:sp>
      <p:sp>
        <p:nvSpPr>
          <p:cNvPr id="5" name="Footer Placeholder 4">
            <a:extLst>
              <a:ext uri="{FF2B5EF4-FFF2-40B4-BE49-F238E27FC236}">
                <a16:creationId xmlns:a16="http://schemas.microsoft.com/office/drawing/2014/main" id="{54C65FC4-74E0-46FB-A5BA-1CB90D8118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0B920C-A78B-4F37-B921-9EE52AFF3D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984B5-1539-4A26-9901-E88BB36A0185}" type="slidenum">
              <a:rPr lang="en-US" smtClean="0"/>
              <a:t>‹#›</a:t>
            </a:fld>
            <a:endParaRPr lang="en-US"/>
          </a:p>
        </p:txBody>
      </p:sp>
    </p:spTree>
    <p:extLst>
      <p:ext uri="{BB962C8B-B14F-4D97-AF65-F5344CB8AC3E}">
        <p14:creationId xmlns:p14="http://schemas.microsoft.com/office/powerpoint/2010/main" val="11942419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audio" Target="../media/audio1.wav"/><Relationship Id="rId4"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audio" Target="../media/audio1.wav"/><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descr="Ảnh có chứa văn bản, đồ họa véc-tơ&#10;&#10;Mô tả được tạo tự động">
            <a:extLst>
              <a:ext uri="{FF2B5EF4-FFF2-40B4-BE49-F238E27FC236}">
                <a16:creationId xmlns:a16="http://schemas.microsoft.com/office/drawing/2014/main" id="{C08FFA0B-9A5F-F0ED-8D92-817DB55C020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9D4A235D-321B-DCE0-9878-7DE418C3F35C}"/>
              </a:ext>
            </a:extLst>
          </p:cNvPr>
          <p:cNvPicPr>
            <a:picLocks noChangeAspect="1"/>
          </p:cNvPicPr>
          <p:nvPr/>
        </p:nvPicPr>
        <p:blipFill rotWithShape="1">
          <a:blip r:embed="rId3">
            <a:extLst>
              <a:ext uri="{28A0092B-C50C-407E-A947-70E740481C1C}">
                <a14:useLocalDpi xmlns:a14="http://schemas.microsoft.com/office/drawing/2010/main" val="0"/>
              </a:ext>
            </a:extLst>
          </a:blip>
          <a:srcRect l="72537" t="47958" r="1829" b="2"/>
          <a:stretch/>
        </p:blipFill>
        <p:spPr>
          <a:xfrm>
            <a:off x="1446662" y="2738699"/>
            <a:ext cx="2483893" cy="2836410"/>
          </a:xfrm>
          <a:prstGeom prst="rect">
            <a:avLst/>
          </a:prstGeom>
        </p:spPr>
      </p:pic>
      <p:pic>
        <p:nvPicPr>
          <p:cNvPr id="8" name="Hình ảnh 7" descr="Ảnh có chứa văn bản&#10;&#10;Mô tả được tạo tự động">
            <a:extLst>
              <a:ext uri="{FF2B5EF4-FFF2-40B4-BE49-F238E27FC236}">
                <a16:creationId xmlns:a16="http://schemas.microsoft.com/office/drawing/2014/main" id="{325A813C-00D2-737A-FE61-1926FEC4721B}"/>
              </a:ext>
            </a:extLst>
          </p:cNvPr>
          <p:cNvPicPr>
            <a:picLocks noChangeAspect="1"/>
          </p:cNvPicPr>
          <p:nvPr/>
        </p:nvPicPr>
        <p:blipFill rotWithShape="1">
          <a:blip r:embed="rId3">
            <a:extLst>
              <a:ext uri="{28A0092B-C50C-407E-A947-70E740481C1C}">
                <a14:useLocalDpi xmlns:a14="http://schemas.microsoft.com/office/drawing/2010/main" val="0"/>
              </a:ext>
            </a:extLst>
          </a:blip>
          <a:srcRect l="57723" t="-2289" r="-540" b="52042"/>
          <a:stretch/>
        </p:blipFill>
        <p:spPr>
          <a:xfrm>
            <a:off x="6096000" y="-368489"/>
            <a:ext cx="5982269" cy="3948892"/>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D3966029-1C0D-6123-7FA3-564139892E26}"/>
              </a:ext>
            </a:extLst>
          </p:cNvPr>
          <p:cNvPicPr>
            <a:picLocks noChangeAspect="1"/>
          </p:cNvPicPr>
          <p:nvPr/>
        </p:nvPicPr>
        <p:blipFill rotWithShape="1">
          <a:blip r:embed="rId3">
            <a:extLst>
              <a:ext uri="{28A0092B-C50C-407E-A947-70E740481C1C}">
                <a14:useLocalDpi xmlns:a14="http://schemas.microsoft.com/office/drawing/2010/main" val="0"/>
              </a:ext>
            </a:extLst>
          </a:blip>
          <a:srcRect l="56867" t="40507" r="27999" b="9246"/>
          <a:stretch/>
        </p:blipFill>
        <p:spPr>
          <a:xfrm>
            <a:off x="7043736" y="1243108"/>
            <a:ext cx="1428751" cy="2668172"/>
          </a:xfrm>
          <a:prstGeom prst="rect">
            <a:avLst/>
          </a:prstGeom>
        </p:spPr>
      </p:pic>
      <p:pic>
        <p:nvPicPr>
          <p:cNvPr id="11" name="Hình ảnh 10" descr="Ảnh có chứa văn bản&#10;&#10;Mô tả được tạo tự động">
            <a:extLst>
              <a:ext uri="{FF2B5EF4-FFF2-40B4-BE49-F238E27FC236}">
                <a16:creationId xmlns:a16="http://schemas.microsoft.com/office/drawing/2014/main" id="{D6FE2307-1EC9-5345-44E0-A2AFC561EDFD}"/>
              </a:ext>
            </a:extLst>
          </p:cNvPr>
          <p:cNvPicPr>
            <a:picLocks noChangeAspect="1"/>
          </p:cNvPicPr>
          <p:nvPr/>
        </p:nvPicPr>
        <p:blipFill rotWithShape="1">
          <a:blip r:embed="rId3">
            <a:extLst>
              <a:ext uri="{28A0092B-C50C-407E-A947-70E740481C1C}">
                <a14:useLocalDpi xmlns:a14="http://schemas.microsoft.com/office/drawing/2010/main" val="0"/>
              </a:ext>
            </a:extLst>
          </a:blip>
          <a:srcRect l="56867" t="40507" r="27999" b="9246"/>
          <a:stretch/>
        </p:blipFill>
        <p:spPr>
          <a:xfrm>
            <a:off x="10871292" y="1243108"/>
            <a:ext cx="1428751" cy="2668172"/>
          </a:xfrm>
          <a:prstGeom prst="rect">
            <a:avLst/>
          </a:prstGeom>
        </p:spPr>
      </p:pic>
      <p:pic>
        <p:nvPicPr>
          <p:cNvPr id="3" name="Hình ảnh 2">
            <a:extLst>
              <a:ext uri="{FF2B5EF4-FFF2-40B4-BE49-F238E27FC236}">
                <a16:creationId xmlns:a16="http://schemas.microsoft.com/office/drawing/2014/main" id="{67837DA2-B8AE-77BF-87B7-9E171DF3886F}"/>
              </a:ext>
            </a:extLst>
          </p:cNvPr>
          <p:cNvPicPr>
            <a:picLocks noChangeAspect="1"/>
          </p:cNvPicPr>
          <p:nvPr/>
        </p:nvPicPr>
        <p:blipFill rotWithShape="1">
          <a:blip r:embed="rId4">
            <a:extLst>
              <a:ext uri="{28A0092B-C50C-407E-A947-70E740481C1C}">
                <a14:useLocalDpi xmlns:a14="http://schemas.microsoft.com/office/drawing/2010/main" val="0"/>
              </a:ext>
            </a:extLst>
          </a:blip>
          <a:srcRect l="11253" t="6169" r="34179" b="3599"/>
          <a:stretch/>
        </p:blipFill>
        <p:spPr>
          <a:xfrm>
            <a:off x="-996286" y="-643247"/>
            <a:ext cx="13770590" cy="8687393"/>
          </a:xfrm>
          <a:prstGeom prst="rect">
            <a:avLst/>
          </a:prstGeom>
        </p:spPr>
      </p:pic>
      <p:pic>
        <p:nvPicPr>
          <p:cNvPr id="6" name="Hình ảnh 5">
            <a:extLst>
              <a:ext uri="{FF2B5EF4-FFF2-40B4-BE49-F238E27FC236}">
                <a16:creationId xmlns:a16="http://schemas.microsoft.com/office/drawing/2014/main" id="{76BD5B32-A62A-D023-EB97-8DE2114D34C3}"/>
              </a:ext>
            </a:extLst>
          </p:cNvPr>
          <p:cNvPicPr>
            <a:picLocks noChangeAspect="1"/>
          </p:cNvPicPr>
          <p:nvPr/>
        </p:nvPicPr>
        <p:blipFill rotWithShape="1">
          <a:blip r:embed="rId4">
            <a:extLst>
              <a:ext uri="{28A0092B-C50C-407E-A947-70E740481C1C}">
                <a14:useLocalDpi xmlns:a14="http://schemas.microsoft.com/office/drawing/2010/main" val="0"/>
              </a:ext>
            </a:extLst>
          </a:blip>
          <a:srcRect l="70918" t="4975" b="43786"/>
          <a:stretch/>
        </p:blipFill>
        <p:spPr>
          <a:xfrm>
            <a:off x="9990975" y="-58946"/>
            <a:ext cx="2013640" cy="1995609"/>
          </a:xfrm>
          <a:prstGeom prst="rect">
            <a:avLst/>
          </a:prstGeom>
        </p:spPr>
      </p:pic>
      <p:pic>
        <p:nvPicPr>
          <p:cNvPr id="12" name="Hình ảnh 11">
            <a:extLst>
              <a:ext uri="{FF2B5EF4-FFF2-40B4-BE49-F238E27FC236}">
                <a16:creationId xmlns:a16="http://schemas.microsoft.com/office/drawing/2014/main" id="{8BAE2CEB-9ADB-24E6-91B1-66099B5D21E2}"/>
              </a:ext>
            </a:extLst>
          </p:cNvPr>
          <p:cNvPicPr>
            <a:picLocks noChangeAspect="1"/>
          </p:cNvPicPr>
          <p:nvPr/>
        </p:nvPicPr>
        <p:blipFill rotWithShape="1">
          <a:blip r:embed="rId4">
            <a:extLst>
              <a:ext uri="{28A0092B-C50C-407E-A947-70E740481C1C}">
                <a14:useLocalDpi xmlns:a14="http://schemas.microsoft.com/office/drawing/2010/main" val="0"/>
              </a:ext>
            </a:extLst>
          </a:blip>
          <a:srcRect l="62893" t="53325" r="8025" b="1578"/>
          <a:stretch/>
        </p:blipFill>
        <p:spPr>
          <a:xfrm>
            <a:off x="433047" y="4629129"/>
            <a:ext cx="2717987" cy="2370750"/>
          </a:xfrm>
          <a:prstGeom prst="rect">
            <a:avLst/>
          </a:prstGeom>
        </p:spPr>
      </p:pic>
      <p:grpSp>
        <p:nvGrpSpPr>
          <p:cNvPr id="39" name="Nhóm 38">
            <a:extLst>
              <a:ext uri="{FF2B5EF4-FFF2-40B4-BE49-F238E27FC236}">
                <a16:creationId xmlns:a16="http://schemas.microsoft.com/office/drawing/2014/main" id="{19314806-2761-B9EC-77F5-3193A0E6F958}"/>
              </a:ext>
            </a:extLst>
          </p:cNvPr>
          <p:cNvGrpSpPr/>
          <p:nvPr/>
        </p:nvGrpSpPr>
        <p:grpSpPr>
          <a:xfrm>
            <a:off x="4315392" y="1605957"/>
            <a:ext cx="3946055" cy="1477329"/>
            <a:chOff x="6371477" y="2225294"/>
            <a:chExt cx="3946055" cy="1477329"/>
          </a:xfrm>
        </p:grpSpPr>
        <p:sp>
          <p:nvSpPr>
            <p:cNvPr id="40" name="Hộp Văn bản 39">
              <a:extLst>
                <a:ext uri="{FF2B5EF4-FFF2-40B4-BE49-F238E27FC236}">
                  <a16:creationId xmlns:a16="http://schemas.microsoft.com/office/drawing/2014/main" id="{104E1204-74DD-2919-23AF-FBC2DB0B0D9E}"/>
                </a:ext>
              </a:extLst>
            </p:cNvPr>
            <p:cNvSpPr txBox="1"/>
            <p:nvPr/>
          </p:nvSpPr>
          <p:spPr>
            <a:xfrm>
              <a:off x="6371477" y="2225295"/>
              <a:ext cx="3946055"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err="1">
                  <a:ln w="317500">
                    <a:solidFill>
                      <a:prstClr val="white"/>
                    </a:solidFill>
                  </a:ln>
                  <a:solidFill>
                    <a:sysClr val="windowText" lastClr="000000"/>
                  </a:solidFill>
                  <a:effectLst/>
                  <a:uLnTx/>
                  <a:uFillTx/>
                  <a:latin typeface="SVN-Hole Hearted" panose="020B0A06020104020203" pitchFamily="34" charset="0"/>
                  <a:ea typeface="+mn-ea"/>
                  <a:cs typeface="+mn-cs"/>
                </a:rPr>
                <a:t>Toán</a:t>
              </a:r>
              <a:endParaRPr kumimoji="0" lang="vi-VN" sz="9000" b="0" i="0" u="none" strike="noStrike" kern="1200" cap="none" spc="0" normalizeH="0" baseline="0" noProof="0" dirty="0">
                <a:ln w="317500">
                  <a:solidFill>
                    <a:prstClr val="white"/>
                  </a:solidFill>
                </a:ln>
                <a:solidFill>
                  <a:sysClr val="windowText" lastClr="000000"/>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96204E55-672F-AB7F-745C-DC6729E32E9C}"/>
                </a:ext>
              </a:extLst>
            </p:cNvPr>
            <p:cNvSpPr txBox="1"/>
            <p:nvPr/>
          </p:nvSpPr>
          <p:spPr>
            <a:xfrm>
              <a:off x="6371477" y="2225294"/>
              <a:ext cx="3946055"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err="1">
                  <a:ln w="28575">
                    <a:solidFill>
                      <a:srgbClr val="0070C0"/>
                    </a:solidFill>
                  </a:ln>
                  <a:solidFill>
                    <a:srgbClr val="FFC000">
                      <a:lumMod val="40000"/>
                      <a:lumOff val="60000"/>
                    </a:srgbClr>
                  </a:solidFill>
                  <a:effectLst/>
                  <a:uLnTx/>
                  <a:uFillTx/>
                  <a:latin typeface="SVN-Hole Hearted" panose="020B0A06020104020203" pitchFamily="34" charset="0"/>
                  <a:ea typeface="+mn-ea"/>
                  <a:cs typeface="+mn-cs"/>
                </a:rPr>
                <a:t>T</a:t>
              </a:r>
              <a:r>
                <a:rPr kumimoji="0" lang="en-US" sz="9000" b="0" i="0" u="none" strike="noStrike" kern="1200" cap="none" spc="0" normalizeH="0" baseline="0" noProof="0" dirty="0" err="1">
                  <a:ln w="28575">
                    <a:solidFill>
                      <a:srgbClr val="0070C0"/>
                    </a:solidFill>
                  </a:ln>
                  <a:solidFill>
                    <a:srgbClr val="ED7D31">
                      <a:lumMod val="40000"/>
                      <a:lumOff val="60000"/>
                    </a:srgbClr>
                  </a:solidFill>
                  <a:effectLst/>
                  <a:uLnTx/>
                  <a:uFillTx/>
                  <a:latin typeface="SVN-Hole Hearted" panose="020B0A06020104020203" pitchFamily="34" charset="0"/>
                  <a:ea typeface="+mn-ea"/>
                  <a:cs typeface="+mn-cs"/>
                </a:rPr>
                <a:t>o</a:t>
              </a:r>
              <a:r>
                <a:rPr kumimoji="0" lang="en-US" sz="9000" b="0" i="0" u="none" strike="noStrike" kern="1200" cap="none" spc="0" normalizeH="0" baseline="0" noProof="0" dirty="0" err="1">
                  <a:ln w="28575">
                    <a:solidFill>
                      <a:srgbClr val="0070C0"/>
                    </a:solidFill>
                  </a:ln>
                  <a:solidFill>
                    <a:srgbClr val="66FF99"/>
                  </a:solidFill>
                  <a:effectLst/>
                  <a:uLnTx/>
                  <a:uFillTx/>
                  <a:latin typeface="SVN-Hole Hearted" panose="020B0A06020104020203" pitchFamily="34" charset="0"/>
                  <a:ea typeface="+mn-ea"/>
                  <a:cs typeface="+mn-cs"/>
                </a:rPr>
                <a:t>á</a:t>
              </a:r>
              <a:r>
                <a:rPr kumimoji="0" lang="en-US" sz="9000" b="0" i="0" u="none" strike="noStrike" kern="1200" cap="none" spc="0" normalizeH="0" baseline="0" noProof="0" dirty="0" err="1">
                  <a:ln w="28575">
                    <a:solidFill>
                      <a:srgbClr val="0070C0"/>
                    </a:solidFill>
                  </a:ln>
                  <a:solidFill>
                    <a:srgbClr val="FF9693"/>
                  </a:solidFill>
                  <a:effectLst/>
                  <a:uLnTx/>
                  <a:uFillTx/>
                  <a:latin typeface="SVN-Hole Hearted" panose="020B0A06020104020203" pitchFamily="34" charset="0"/>
                  <a:ea typeface="+mn-ea"/>
                  <a:cs typeface="+mn-cs"/>
                </a:rPr>
                <a:t>n</a:t>
              </a:r>
              <a:endParaRPr kumimoji="0" lang="vi-VN" sz="9000" b="0" i="0" u="none" strike="noStrike" kern="1200" cap="none" spc="0" normalizeH="0" baseline="0" noProof="0" dirty="0">
                <a:ln w="28575">
                  <a:solidFill>
                    <a:srgbClr val="0070C0"/>
                  </a:solidFill>
                </a:ln>
                <a:solidFill>
                  <a:srgbClr val="FF9693"/>
                </a:solidFill>
                <a:effectLst/>
                <a:uLnTx/>
                <a:uFillTx/>
                <a:latin typeface="Arial" panose="020B0604020202020204" pitchFamily="34" charset="0"/>
                <a:ea typeface="+mn-ea"/>
                <a:cs typeface="+mn-cs"/>
              </a:endParaRPr>
            </a:p>
          </p:txBody>
        </p:sp>
      </p:grpSp>
      <p:grpSp>
        <p:nvGrpSpPr>
          <p:cNvPr id="45" name="Nhóm 44">
            <a:extLst>
              <a:ext uri="{FF2B5EF4-FFF2-40B4-BE49-F238E27FC236}">
                <a16:creationId xmlns:a16="http://schemas.microsoft.com/office/drawing/2014/main" id="{A45BB91E-40A6-BBCA-40D6-7EB2A43B6983}"/>
              </a:ext>
            </a:extLst>
          </p:cNvPr>
          <p:cNvGrpSpPr/>
          <p:nvPr/>
        </p:nvGrpSpPr>
        <p:grpSpPr>
          <a:xfrm>
            <a:off x="1477848" y="3030728"/>
            <a:ext cx="9700537" cy="1881925"/>
            <a:chOff x="4742281" y="2507720"/>
            <a:chExt cx="6815537" cy="2674498"/>
          </a:xfrm>
        </p:grpSpPr>
        <p:sp>
          <p:nvSpPr>
            <p:cNvPr id="46" name="TextBox 10">
              <a:extLst>
                <a:ext uri="{FF2B5EF4-FFF2-40B4-BE49-F238E27FC236}">
                  <a16:creationId xmlns:a16="http://schemas.microsoft.com/office/drawing/2014/main" id="{8BCD7D36-0ECE-EFA5-4C90-E91A5C5BA71A}"/>
                </a:ext>
              </a:extLst>
            </p:cNvPr>
            <p:cNvSpPr txBox="1"/>
            <p:nvPr/>
          </p:nvSpPr>
          <p:spPr>
            <a:xfrm>
              <a:off x="4743805" y="2513042"/>
              <a:ext cx="6814013" cy="2657731"/>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0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ÔN TẬP HỌC KÌ I</a:t>
              </a:r>
            </a:p>
          </p:txBody>
        </p:sp>
        <p:sp>
          <p:nvSpPr>
            <p:cNvPr id="47" name="TextBox 10">
              <a:extLst>
                <a:ext uri="{FF2B5EF4-FFF2-40B4-BE49-F238E27FC236}">
                  <a16:creationId xmlns:a16="http://schemas.microsoft.com/office/drawing/2014/main" id="{19E55039-2A50-A986-808E-5ED93F71BA85}"/>
                </a:ext>
              </a:extLst>
            </p:cNvPr>
            <p:cNvSpPr txBox="1"/>
            <p:nvPr/>
          </p:nvSpPr>
          <p:spPr>
            <a:xfrm>
              <a:off x="4742281" y="2507720"/>
              <a:ext cx="6814013" cy="267449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0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Ô</a:t>
              </a:r>
              <a:r>
                <a:rPr kumimoji="0" lang="en-US" sz="10000" b="1" i="0" u="none" strike="noStrike" kern="1200" cap="none" spc="0" normalizeH="0" baseline="0" noProof="0" dirty="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 </a:t>
              </a:r>
              <a:r>
                <a:rPr kumimoji="0" lang="en-US" sz="10000" b="1" i="0" u="none" strike="noStrike" kern="1200" cap="none" spc="0" normalizeH="0" baseline="0" noProof="0" dirty="0">
                  <a:ln w="28575">
                    <a:solidFill>
                      <a:srgbClr val="002060"/>
                    </a:solidFill>
                    <a:prstDash val="solid"/>
                  </a:ln>
                  <a:solidFill>
                    <a:srgbClr val="D8C4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a:t>
              </a:r>
              <a:r>
                <a:rPr kumimoji="0" lang="en-US" sz="10000" b="1" i="0" u="none" strike="noStrike" kern="1200" cap="none" spc="0" normalizeH="0" baseline="0" noProof="0" dirty="0">
                  <a:ln w="28575">
                    <a:solidFill>
                      <a:srgbClr val="002060"/>
                    </a:solidFill>
                    <a:prstDash val="solid"/>
                  </a:ln>
                  <a:solidFill>
                    <a:srgbClr val="5D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Ậ</a:t>
              </a:r>
              <a:r>
                <a:rPr kumimoji="0" lang="en-US" sz="10000" b="1" i="0" u="none" strike="noStrike" kern="1200" cap="none" spc="0" normalizeH="0" baseline="0" noProof="0" dirty="0">
                  <a:ln w="28575">
                    <a:solidFill>
                      <a:srgbClr val="002060"/>
                    </a:solidFill>
                    <a:prstDash val="solid"/>
                  </a:ln>
                  <a:solidFill>
                    <a:srgbClr val="FF9693"/>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P </a:t>
              </a:r>
              <a:r>
                <a:rPr kumimoji="0" lang="en-US" sz="10000" b="1" i="0" u="none" strike="noStrike" kern="1200" cap="none" spc="0" normalizeH="0" baseline="0" noProof="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10000" b="1" i="0" u="none" strike="noStrike" kern="1200" cap="none" spc="0" normalizeH="0" baseline="0" noProof="0" dirty="0">
                  <a:ln w="28575">
                    <a:solidFill>
                      <a:srgbClr val="002060"/>
                    </a:solidFill>
                    <a:prstDash val="solid"/>
                  </a:ln>
                  <a:solidFill>
                    <a:srgbClr val="4472C4">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ỌC </a:t>
              </a:r>
              <a:r>
                <a:rPr kumimoji="0" lang="en-US" sz="10000" b="1" i="0" u="none" strike="noStrike" kern="1200" cap="none" spc="0" normalizeH="0" baseline="0" noProof="0" dirty="0">
                  <a:ln w="28575">
                    <a:solidFill>
                      <a:srgbClr val="002060"/>
                    </a:solidFill>
                    <a:prstDash val="solid"/>
                  </a:ln>
                  <a:solidFill>
                    <a:srgbClr val="FFC000">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K</a:t>
              </a:r>
              <a:r>
                <a:rPr kumimoji="0" lang="en-US" sz="10000" b="1" i="0" u="none" strike="noStrike" kern="1200" cap="none" spc="0" normalizeH="0" baseline="0" noProof="0" dirty="0">
                  <a:ln w="28575">
                    <a:solidFill>
                      <a:srgbClr val="002060"/>
                    </a:solidFill>
                    <a:prstDash val="solid"/>
                  </a:ln>
                  <a:solidFill>
                    <a:srgbClr val="D8C4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Ì </a:t>
              </a:r>
              <a:r>
                <a:rPr kumimoji="0" lang="en-US" sz="10000" b="1" i="0" u="none" strike="noStrike" kern="1200" cap="none" spc="0" normalizeH="0" baseline="0" noProof="0" dirty="0">
                  <a:ln w="28575">
                    <a:solidFill>
                      <a:srgbClr val="002060"/>
                    </a:solidFill>
                    <a:prstDash val="solid"/>
                  </a:ln>
                  <a:solidFill>
                    <a:srgbClr val="E8ACD8"/>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I</a:t>
              </a:r>
              <a:endParaRPr kumimoji="0" lang="en-US" sz="10000" b="1" i="0" u="none" strike="noStrike" kern="1200" cap="none" spc="0" normalizeH="0" baseline="0" noProof="0" dirty="0">
                <a:ln w="28575">
                  <a:solidFill>
                    <a:srgbClr val="002060"/>
                  </a:solidFill>
                  <a:prstDash val="solid"/>
                </a:ln>
                <a:solidFill>
                  <a:srgbClr val="FA968E"/>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extLst>
      <p:ext uri="{BB962C8B-B14F-4D97-AF65-F5344CB8AC3E}">
        <p14:creationId xmlns:p14="http://schemas.microsoft.com/office/powerpoint/2010/main" val="1383370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7"/>
                                        </p:tgtEl>
                                        <p:attrNameLst>
                                          <p:attrName>r</p:attrName>
                                        </p:attrNameLst>
                                      </p:cBhvr>
                                    </p:animRot>
                                    <p:animRot by="-240000">
                                      <p:cBhvr>
                                        <p:cTn id="22" dur="200" fill="hold">
                                          <p:stCondLst>
                                            <p:cond delay="200"/>
                                          </p:stCondLst>
                                        </p:cTn>
                                        <p:tgtEl>
                                          <p:spTgt spid="7"/>
                                        </p:tgtEl>
                                        <p:attrNameLst>
                                          <p:attrName>r</p:attrName>
                                        </p:attrNameLst>
                                      </p:cBhvr>
                                    </p:animRot>
                                    <p:animRot by="240000">
                                      <p:cBhvr>
                                        <p:cTn id="23" dur="200" fill="hold">
                                          <p:stCondLst>
                                            <p:cond delay="400"/>
                                          </p:stCondLst>
                                        </p:cTn>
                                        <p:tgtEl>
                                          <p:spTgt spid="7"/>
                                        </p:tgtEl>
                                        <p:attrNameLst>
                                          <p:attrName>r</p:attrName>
                                        </p:attrNameLst>
                                      </p:cBhvr>
                                    </p:animRot>
                                    <p:animRot by="-240000">
                                      <p:cBhvr>
                                        <p:cTn id="24" dur="200" fill="hold">
                                          <p:stCondLst>
                                            <p:cond delay="600"/>
                                          </p:stCondLst>
                                        </p:cTn>
                                        <p:tgtEl>
                                          <p:spTgt spid="7"/>
                                        </p:tgtEl>
                                        <p:attrNameLst>
                                          <p:attrName>r</p:attrName>
                                        </p:attrNameLst>
                                      </p:cBhvr>
                                    </p:animRot>
                                    <p:animRot by="120000">
                                      <p:cBhvr>
                                        <p:cTn id="25" dur="200" fill="hold">
                                          <p:stCondLst>
                                            <p:cond delay="800"/>
                                          </p:stCondLst>
                                        </p:cTn>
                                        <p:tgtEl>
                                          <p:spTgt spid="7"/>
                                        </p:tgtEl>
                                        <p:attrNameLst>
                                          <p:attrName>r</p:attrName>
                                        </p:attrNameLst>
                                      </p:cBhvr>
                                    </p:animRo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par>
                                <p:cTn id="30" presetID="10" presetClass="entr" presetSubtype="0" fill="hold" nodeType="withEffect">
                                  <p:stCondLst>
                                    <p:cond delay="100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3">
            <a:extLst>
              <a:ext uri="{FF2B5EF4-FFF2-40B4-BE49-F238E27FC236}">
                <a16:creationId xmlns:a16="http://schemas.microsoft.com/office/drawing/2014/main" id="{7A9D16A1-37C5-02F0-0795-99F6F859EEE4}"/>
              </a:ext>
            </a:extLst>
          </p:cNvPr>
          <p:cNvSpPr txBox="1"/>
          <p:nvPr/>
        </p:nvSpPr>
        <p:spPr>
          <a:xfrm>
            <a:off x="747667" y="514924"/>
            <a:ext cx="6263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16">
            <a:extLst>
              <a:ext uri="{FF2B5EF4-FFF2-40B4-BE49-F238E27FC236}">
                <a16:creationId xmlns:a16="http://schemas.microsoft.com/office/drawing/2014/main" id="{E7A2E4B4-E5CB-47A8-B318-6191D3E53C11}"/>
              </a:ext>
            </a:extLst>
          </p:cNvPr>
          <p:cNvSpPr txBox="1"/>
          <p:nvPr/>
        </p:nvSpPr>
        <p:spPr>
          <a:xfrm>
            <a:off x="1197315" y="3234533"/>
            <a:ext cx="9902597" cy="3108543"/>
          </a:xfrm>
          <a:prstGeom prst="rect">
            <a:avLst/>
          </a:prstGeom>
          <a:noFill/>
        </p:spPr>
        <p:txBody>
          <a:bodyPr wrap="square" rtlCol="0">
            <a:spAutoFit/>
          </a:bodyPr>
          <a:lstStyle/>
          <a:p>
            <a:pPr lvl="0" algn="just"/>
            <a:r>
              <a:rPr lang="vi-VN" sz="2800">
                <a:solidFill>
                  <a:srgbClr val="C00000"/>
                </a:solidFill>
              </a:rPr>
              <a:t>Ta thấy, các châu lục có số dân theo thứ tự từ nhiều đến ít và đều là số có mười chữ số là châu Á, châu Phi, châu Mỹ.</a:t>
            </a:r>
          </a:p>
          <a:p>
            <a:pPr lvl="0" algn="just"/>
            <a:r>
              <a:rPr lang="vi-VN" sz="2800">
                <a:solidFill>
                  <a:srgbClr val="C00000"/>
                </a:solidFill>
              </a:rPr>
              <a:t>Vậy Bạn A sống ở châu Á, bạn B sống ở châu Phi, Bạn C sống ở châu Mỹ</a:t>
            </a:r>
          </a:p>
          <a:p>
            <a:pPr lvl="0" algn="just"/>
            <a:r>
              <a:rPr lang="vi-VN" sz="2800">
                <a:solidFill>
                  <a:srgbClr val="C00000"/>
                </a:solidFill>
              </a:rPr>
              <a:t>Bạn D sống ở châu lục mà số dân là số có tám chữ số nên bạn D sống ở châu Dại Dương.</a:t>
            </a:r>
          </a:p>
          <a:p>
            <a:pPr lvl="0" algn="just"/>
            <a:r>
              <a:rPr lang="vi-VN" sz="2800">
                <a:solidFill>
                  <a:srgbClr val="C00000"/>
                </a:solidFill>
              </a:rPr>
              <a:t>Bạn E sống ở châu Âu.</a:t>
            </a:r>
          </a:p>
        </p:txBody>
      </p:sp>
      <p:pic>
        <p:nvPicPr>
          <p:cNvPr id="9" name="Picture 8">
            <a:extLst>
              <a:ext uri="{FF2B5EF4-FFF2-40B4-BE49-F238E27FC236}">
                <a16:creationId xmlns:a16="http://schemas.microsoft.com/office/drawing/2014/main" id="{B43E3343-ABCB-4D04-AE3F-6E2974C98C57}"/>
              </a:ext>
            </a:extLst>
          </p:cNvPr>
          <p:cNvPicPr>
            <a:picLocks noChangeAspect="1"/>
          </p:cNvPicPr>
          <p:nvPr/>
        </p:nvPicPr>
        <p:blipFill rotWithShape="1">
          <a:blip r:embed="rId3">
            <a:extLst>
              <a:ext uri="{28A0092B-C50C-407E-A947-70E740481C1C}">
                <a14:useLocalDpi xmlns:a14="http://schemas.microsoft.com/office/drawing/2010/main" val="0"/>
              </a:ext>
            </a:extLst>
          </a:blip>
          <a:srcRect l="-3263" t="55765" r="-4008" b="-668"/>
          <a:stretch/>
        </p:blipFill>
        <p:spPr>
          <a:xfrm>
            <a:off x="747667" y="514923"/>
            <a:ext cx="10713292" cy="2572125"/>
          </a:xfrm>
          <a:prstGeom prst="rect">
            <a:avLst/>
          </a:prstGeom>
        </p:spPr>
      </p:pic>
    </p:spTree>
    <p:extLst>
      <p:ext uri="{BB962C8B-B14F-4D97-AF65-F5344CB8AC3E}">
        <p14:creationId xmlns:p14="http://schemas.microsoft.com/office/powerpoint/2010/main" val="26209320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Nhóm 25">
            <a:extLst>
              <a:ext uri="{FF2B5EF4-FFF2-40B4-BE49-F238E27FC236}">
                <a16:creationId xmlns:a16="http://schemas.microsoft.com/office/drawing/2014/main" id="{69F8EF56-1F21-C647-AA1F-E45315714263}"/>
              </a:ext>
            </a:extLst>
          </p:cNvPr>
          <p:cNvGrpSpPr/>
          <p:nvPr/>
        </p:nvGrpSpPr>
        <p:grpSpPr>
          <a:xfrm>
            <a:off x="-621556" y="209117"/>
            <a:ext cx="14107452" cy="4988566"/>
            <a:chOff x="-621556" y="209117"/>
            <a:chExt cx="14107452" cy="4988566"/>
          </a:xfrm>
        </p:grpSpPr>
        <p:pic>
          <p:nvPicPr>
            <p:cNvPr id="14" name="Hình ảnh 13" descr="Ảnh có chứa văn bản, phòng, sòng bạc&#10;&#10;Mô tả được tạo tự động">
              <a:extLst>
                <a:ext uri="{FF2B5EF4-FFF2-40B4-BE49-F238E27FC236}">
                  <a16:creationId xmlns:a16="http://schemas.microsoft.com/office/drawing/2014/main" id="{B91254B3-03B5-17C6-8A51-86D79B1CE99B}"/>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1551609" y="1768683"/>
              <a:ext cx="2038865" cy="3429000"/>
            </a:xfrm>
            <a:prstGeom prst="rect">
              <a:avLst/>
            </a:prstGeom>
          </p:spPr>
        </p:pic>
        <p:pic>
          <p:nvPicPr>
            <p:cNvPr id="15" name="Hình ảnh 14" descr="Ảnh có chứa văn bản, phòng, sòng bạc&#10;&#10;Mô tả được tạo tự động">
              <a:extLst>
                <a:ext uri="{FF2B5EF4-FFF2-40B4-BE49-F238E27FC236}">
                  <a16:creationId xmlns:a16="http://schemas.microsoft.com/office/drawing/2014/main" id="{1E4A4AFB-52C3-5F85-C856-905F9BCF7CF7}"/>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8329635" y="1712867"/>
              <a:ext cx="2038865" cy="3429000"/>
            </a:xfrm>
            <a:prstGeom prst="rect">
              <a:avLst/>
            </a:prstGeom>
          </p:spPr>
        </p:pic>
        <p:pic>
          <p:nvPicPr>
            <p:cNvPr id="16" name="Hình ảnh 15" descr="Ảnh có chứa văn bản, phòng, sòng bạc&#10;&#10;Mô tả được tạo tự động">
              <a:extLst>
                <a:ext uri="{FF2B5EF4-FFF2-40B4-BE49-F238E27FC236}">
                  <a16:creationId xmlns:a16="http://schemas.microsoft.com/office/drawing/2014/main" id="{045F039D-643A-70FB-A8D6-4C8E6DBD7AA2}"/>
                </a:ext>
              </a:extLst>
            </p:cNvPr>
            <p:cNvPicPr>
              <a:picLocks noChangeAspect="1"/>
            </p:cNvPicPr>
            <p:nvPr/>
          </p:nvPicPr>
          <p:blipFill rotWithShape="1">
            <a:blip r:embed="rId6">
              <a:extLst>
                <a:ext uri="{28A0092B-C50C-407E-A947-70E740481C1C}">
                  <a14:useLocalDpi xmlns:a14="http://schemas.microsoft.com/office/drawing/2010/main" val="0"/>
                </a:ext>
              </a:extLst>
            </a:blip>
            <a:srcRect l="17257" t="7635" r="39560" b="42365"/>
            <a:stretch/>
          </p:blipFill>
          <p:spPr>
            <a:xfrm>
              <a:off x="3675602" y="751217"/>
              <a:ext cx="5264905" cy="3429000"/>
            </a:xfrm>
            <a:prstGeom prst="rect">
              <a:avLst/>
            </a:prstGeom>
          </p:spPr>
        </p:pic>
        <p:pic>
          <p:nvPicPr>
            <p:cNvPr id="17" name="Hình ảnh 16" descr="Ảnh có chứa văn bản, phòng, sòng bạc&#10;&#10;Mô tả được tạo tự động">
              <a:extLst>
                <a:ext uri="{FF2B5EF4-FFF2-40B4-BE49-F238E27FC236}">
                  <a16:creationId xmlns:a16="http://schemas.microsoft.com/office/drawing/2014/main" id="{203250AB-94FA-9043-DD0C-AA680F9FA1C0}"/>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456162" y="716479"/>
              <a:ext cx="2487166" cy="1503750"/>
            </a:xfrm>
            <a:prstGeom prst="rect">
              <a:avLst/>
            </a:prstGeom>
          </p:spPr>
        </p:pic>
        <p:pic>
          <p:nvPicPr>
            <p:cNvPr id="18" name="Hình ảnh 17" descr="Ảnh có chứa văn bản, phòng, sòng bạc&#10;&#10;Mô tả được tạo tự động">
              <a:extLst>
                <a:ext uri="{FF2B5EF4-FFF2-40B4-BE49-F238E27FC236}">
                  <a16:creationId xmlns:a16="http://schemas.microsoft.com/office/drawing/2014/main" id="{5E8BB955-AA58-06A4-741F-D27CD0384BB9}"/>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4877026" y="678819"/>
              <a:ext cx="2487166" cy="1503750"/>
            </a:xfrm>
            <a:prstGeom prst="rect">
              <a:avLst/>
            </a:prstGeom>
          </p:spPr>
        </p:pic>
        <p:pic>
          <p:nvPicPr>
            <p:cNvPr id="19" name="Hình ảnh 18" descr="Ảnh có chứa văn bản, phòng, sòng bạc&#10;&#10;Mô tả được tạo tự động">
              <a:extLst>
                <a:ext uri="{FF2B5EF4-FFF2-40B4-BE49-F238E27FC236}">
                  <a16:creationId xmlns:a16="http://schemas.microsoft.com/office/drawing/2014/main" id="{35C299B3-28E2-7BC1-21E2-D407B6BD0E7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7290930" y="716479"/>
              <a:ext cx="2487166" cy="1503750"/>
            </a:xfrm>
            <a:prstGeom prst="rect">
              <a:avLst/>
            </a:prstGeom>
          </p:spPr>
        </p:pic>
        <p:pic>
          <p:nvPicPr>
            <p:cNvPr id="20" name="Hình ảnh 19" descr="Ảnh có chứa văn bản, phòng, sòng bạc&#10;&#10;Mô tả được tạo tự động">
              <a:extLst>
                <a:ext uri="{FF2B5EF4-FFF2-40B4-BE49-F238E27FC236}">
                  <a16:creationId xmlns:a16="http://schemas.microsoft.com/office/drawing/2014/main" id="{6C7EA401-348E-B506-0D17-4B6D698C7EF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9531059" y="629483"/>
              <a:ext cx="2487166" cy="1503750"/>
            </a:xfrm>
            <a:prstGeom prst="rect">
              <a:avLst/>
            </a:prstGeom>
          </p:spPr>
        </p:pic>
        <p:pic>
          <p:nvPicPr>
            <p:cNvPr id="21" name="Hình ảnh 20" descr="Ảnh có chứa văn bản, phòng, sòng bạc&#10;&#10;Mô tả được tạo tự động">
              <a:extLst>
                <a:ext uri="{FF2B5EF4-FFF2-40B4-BE49-F238E27FC236}">
                  <a16:creationId xmlns:a16="http://schemas.microsoft.com/office/drawing/2014/main" id="{BB403779-5CA5-9029-4923-C155B77D9D34}"/>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10998730" y="209117"/>
              <a:ext cx="2487166" cy="1503750"/>
            </a:xfrm>
            <a:prstGeom prst="rect">
              <a:avLst/>
            </a:prstGeom>
          </p:spPr>
        </p:pic>
        <p:pic>
          <p:nvPicPr>
            <p:cNvPr id="22" name="Hình ảnh 21" descr="Ảnh có chứa văn bản, phòng, sòng bạc&#10;&#10;Mô tả được tạo tự động">
              <a:extLst>
                <a:ext uri="{FF2B5EF4-FFF2-40B4-BE49-F238E27FC236}">
                  <a16:creationId xmlns:a16="http://schemas.microsoft.com/office/drawing/2014/main" id="{0ED03B97-71F3-3336-B8E0-0DF4242B59CD}"/>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97646" y="676681"/>
              <a:ext cx="2487166" cy="1503750"/>
            </a:xfrm>
            <a:prstGeom prst="rect">
              <a:avLst/>
            </a:prstGeom>
          </p:spPr>
        </p:pic>
        <p:pic>
          <p:nvPicPr>
            <p:cNvPr id="23" name="Hình ảnh 22" descr="Ảnh có chứa văn bản, phòng, sòng bạc&#10;&#10;Mô tả được tạo tự động">
              <a:extLst>
                <a:ext uri="{FF2B5EF4-FFF2-40B4-BE49-F238E27FC236}">
                  <a16:creationId xmlns:a16="http://schemas.microsoft.com/office/drawing/2014/main" id="{E9A13A11-05F6-2428-93A6-2CC53882A6D3}"/>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621556" y="340222"/>
              <a:ext cx="2487166" cy="1503750"/>
            </a:xfrm>
            <a:prstGeom prst="rect">
              <a:avLst/>
            </a:prstGeom>
          </p:spPr>
        </p:pic>
        <p:pic>
          <p:nvPicPr>
            <p:cNvPr id="24" name="Hình ảnh 23" descr="Ảnh có chứa văn bản, phòng, sòng bạc&#10;&#10;Mô tả được tạo tự động">
              <a:extLst>
                <a:ext uri="{FF2B5EF4-FFF2-40B4-BE49-F238E27FC236}">
                  <a16:creationId xmlns:a16="http://schemas.microsoft.com/office/drawing/2014/main" id="{0B47F54E-3041-CAF3-DB13-C4E0CDD240B6}"/>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a:off x="7924831" y="1325146"/>
              <a:ext cx="1126606" cy="1200530"/>
            </a:xfrm>
            <a:prstGeom prst="rect">
              <a:avLst/>
            </a:prstGeom>
          </p:spPr>
        </p:pic>
        <p:pic>
          <p:nvPicPr>
            <p:cNvPr id="25" name="Hình ảnh 24" descr="Ảnh có chứa văn bản, phòng, sòng bạc&#10;&#10;Mô tả được tạo tự động">
              <a:extLst>
                <a:ext uri="{FF2B5EF4-FFF2-40B4-BE49-F238E27FC236}">
                  <a16:creationId xmlns:a16="http://schemas.microsoft.com/office/drawing/2014/main" id="{5A0E5B47-21C7-17D7-290E-9B6A3222FA62}"/>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flipH="1">
              <a:off x="3406368" y="1302339"/>
              <a:ext cx="1126606" cy="1200530"/>
            </a:xfrm>
            <a:prstGeom prst="rect">
              <a:avLst/>
            </a:prstGeom>
          </p:spPr>
        </p:pic>
      </p:grpSp>
      <p:pic>
        <p:nvPicPr>
          <p:cNvPr id="3" name="Hình ảnh 2" descr="Ảnh có chứa đồ chơi, búp bê&#10;&#10;Mô tả được tạo tự động">
            <a:extLst>
              <a:ext uri="{FF2B5EF4-FFF2-40B4-BE49-F238E27FC236}">
                <a16:creationId xmlns:a16="http://schemas.microsoft.com/office/drawing/2014/main" id="{F570760E-18EC-CBA1-B70D-F411F673ACCB}"/>
              </a:ext>
            </a:extLst>
          </p:cNvPr>
          <p:cNvPicPr>
            <a:picLocks noChangeAspect="1"/>
          </p:cNvPicPr>
          <p:nvPr/>
        </p:nvPicPr>
        <p:blipFill rotWithShape="1">
          <a:blip r:embed="rId7">
            <a:extLst>
              <a:ext uri="{28A0092B-C50C-407E-A947-70E740481C1C}">
                <a14:useLocalDpi xmlns:a14="http://schemas.microsoft.com/office/drawing/2010/main" val="0"/>
              </a:ext>
            </a:extLst>
          </a:blip>
          <a:srcRect l="25075" t="29452" r="54776" b="6865"/>
          <a:stretch/>
        </p:blipFill>
        <p:spPr>
          <a:xfrm>
            <a:off x="245161" y="1381358"/>
            <a:ext cx="3100152" cy="5511380"/>
          </a:xfrm>
          <a:prstGeom prst="rect">
            <a:avLst/>
          </a:prstGeom>
        </p:spPr>
      </p:pic>
      <p:pic>
        <p:nvPicPr>
          <p:cNvPr id="7" name="Hình ảnh 6">
            <a:extLst>
              <a:ext uri="{FF2B5EF4-FFF2-40B4-BE49-F238E27FC236}">
                <a16:creationId xmlns:a16="http://schemas.microsoft.com/office/drawing/2014/main" id="{4333D59F-CACB-274E-21A4-215D49A9DF4C}"/>
              </a:ext>
            </a:extLst>
          </p:cNvPr>
          <p:cNvPicPr>
            <a:picLocks noChangeAspect="1"/>
          </p:cNvPicPr>
          <p:nvPr/>
        </p:nvPicPr>
        <p:blipFill rotWithShape="1">
          <a:blip r:embed="rId8">
            <a:extLst>
              <a:ext uri="{28A0092B-C50C-407E-A947-70E740481C1C}">
                <a14:useLocalDpi xmlns:a14="http://schemas.microsoft.com/office/drawing/2010/main" val="0"/>
              </a:ext>
            </a:extLst>
          </a:blip>
          <a:srcRect l="59454" t="48172" r="2987"/>
          <a:stretch/>
        </p:blipFill>
        <p:spPr>
          <a:xfrm>
            <a:off x="2153982" y="2707162"/>
            <a:ext cx="8002928" cy="6211909"/>
          </a:xfrm>
          <a:prstGeom prst="rect">
            <a:avLst/>
          </a:prstGeom>
        </p:spPr>
      </p:pic>
      <p:grpSp>
        <p:nvGrpSpPr>
          <p:cNvPr id="12" name="Nhóm 11">
            <a:extLst>
              <a:ext uri="{FF2B5EF4-FFF2-40B4-BE49-F238E27FC236}">
                <a16:creationId xmlns:a16="http://schemas.microsoft.com/office/drawing/2014/main" id="{3833BDFD-6E58-DD0E-A99A-60F33FB136E3}"/>
              </a:ext>
            </a:extLst>
          </p:cNvPr>
          <p:cNvGrpSpPr/>
          <p:nvPr/>
        </p:nvGrpSpPr>
        <p:grpSpPr>
          <a:xfrm>
            <a:off x="9411411" y="4221114"/>
            <a:ext cx="2877956" cy="2004137"/>
            <a:chOff x="8685518" y="4745497"/>
            <a:chExt cx="2877956" cy="2004137"/>
          </a:xfrm>
        </p:grpSpPr>
        <p:pic>
          <p:nvPicPr>
            <p:cNvPr id="4" name="Hình ảnh 3" descr="Ảnh có chứa văn bản&#10;&#10;Mô tả được tạo tự động">
              <a:extLst>
                <a:ext uri="{FF2B5EF4-FFF2-40B4-BE49-F238E27FC236}">
                  <a16:creationId xmlns:a16="http://schemas.microsoft.com/office/drawing/2014/main" id="{E6D1E6FA-E4D6-E1C4-4EA2-5F748B69E5B4}"/>
                </a:ext>
              </a:extLst>
            </p:cNvPr>
            <p:cNvPicPr>
              <a:picLocks noChangeAspect="1"/>
            </p:cNvPicPr>
            <p:nvPr/>
          </p:nvPicPr>
          <p:blipFill rotWithShape="1">
            <a:blip r:embed="rId9">
              <a:extLst>
                <a:ext uri="{28A0092B-C50C-407E-A947-70E740481C1C}">
                  <a14:useLocalDpi xmlns:a14="http://schemas.microsoft.com/office/drawing/2010/main" val="0"/>
                </a:ext>
              </a:extLst>
            </a:blip>
            <a:srcRect l="49526" t="5572" r="19013" b="41891"/>
            <a:stretch/>
          </p:blipFill>
          <p:spPr>
            <a:xfrm>
              <a:off x="8685518" y="4745497"/>
              <a:ext cx="2133600" cy="2004137"/>
            </a:xfrm>
            <a:prstGeom prst="rect">
              <a:avLst/>
            </a:prstGeom>
          </p:spPr>
        </p:pic>
        <p:pic>
          <p:nvPicPr>
            <p:cNvPr id="10" name="Hình ảnh 9" descr="Ảnh có chứa văn bản&#10;&#10;Mô tả được tạo tự động">
              <a:extLst>
                <a:ext uri="{FF2B5EF4-FFF2-40B4-BE49-F238E27FC236}">
                  <a16:creationId xmlns:a16="http://schemas.microsoft.com/office/drawing/2014/main" id="{C7B79CE9-30C4-80DC-8C3D-A66BF57B21D4}"/>
                </a:ext>
              </a:extLst>
            </p:cNvPr>
            <p:cNvPicPr>
              <a:picLocks noChangeAspect="1"/>
            </p:cNvPicPr>
            <p:nvPr/>
          </p:nvPicPr>
          <p:blipFill rotWithShape="1">
            <a:blip r:embed="rId9">
              <a:extLst>
                <a:ext uri="{28A0092B-C50C-407E-A947-70E740481C1C}">
                  <a14:useLocalDpi xmlns:a14="http://schemas.microsoft.com/office/drawing/2010/main" val="0"/>
                </a:ext>
              </a:extLst>
            </a:blip>
            <a:srcRect l="28051" t="11814" r="50474" b="39803"/>
            <a:stretch/>
          </p:blipFill>
          <p:spPr>
            <a:xfrm rot="2834574">
              <a:off x="9756472" y="4799303"/>
              <a:ext cx="1593969" cy="2020035"/>
            </a:xfrm>
            <a:prstGeom prst="rect">
              <a:avLst/>
            </a:prstGeom>
          </p:spPr>
        </p:pic>
      </p:grpSp>
      <p:pic>
        <p:nvPicPr>
          <p:cNvPr id="8" name="Tieng-yeah-tre-con-www_nhacchuongvui_com">
            <a:hlinkClick r:id="" action="ppaction://media"/>
            <a:extLst>
              <a:ext uri="{FF2B5EF4-FFF2-40B4-BE49-F238E27FC236}">
                <a16:creationId xmlns:a16="http://schemas.microsoft.com/office/drawing/2014/main" id="{EEF4BEB2-EB28-A237-2794-CDED41C666E3}"/>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10"/>
          <a:stretch>
            <a:fillRect/>
          </a:stretch>
        </p:blipFill>
        <p:spPr>
          <a:xfrm>
            <a:off x="5565779" y="-870080"/>
            <a:ext cx="609600" cy="609600"/>
          </a:xfrm>
          <a:prstGeom prst="rect">
            <a:avLst/>
          </a:prstGeom>
        </p:spPr>
      </p:pic>
      <p:pic>
        <p:nvPicPr>
          <p:cNvPr id="6" name="Hình ảnh 5">
            <a:extLst>
              <a:ext uri="{FF2B5EF4-FFF2-40B4-BE49-F238E27FC236}">
                <a16:creationId xmlns:a16="http://schemas.microsoft.com/office/drawing/2014/main" id="{A23EDE13-5119-A387-398F-DA89B9CD6283}"/>
              </a:ext>
            </a:extLst>
          </p:cNvPr>
          <p:cNvPicPr>
            <a:picLocks noChangeAspect="1"/>
          </p:cNvPicPr>
          <p:nvPr/>
        </p:nvPicPr>
        <p:blipFill rotWithShape="1">
          <a:blip r:embed="rId8">
            <a:extLst>
              <a:ext uri="{28A0092B-C50C-407E-A947-70E740481C1C}">
                <a14:useLocalDpi xmlns:a14="http://schemas.microsoft.com/office/drawing/2010/main" val="0"/>
              </a:ext>
            </a:extLst>
          </a:blip>
          <a:srcRect l="14104" t="17313" r="55895" b="24180"/>
          <a:stretch/>
        </p:blipFill>
        <p:spPr>
          <a:xfrm>
            <a:off x="9945136" y="4477213"/>
            <a:ext cx="2458638" cy="2697162"/>
          </a:xfrm>
          <a:prstGeom prst="rect">
            <a:avLst/>
          </a:prstGeom>
        </p:spPr>
      </p:pic>
      <p:pic>
        <p:nvPicPr>
          <p:cNvPr id="28" name="Hình ảnh 27">
            <a:extLst>
              <a:ext uri="{FF2B5EF4-FFF2-40B4-BE49-F238E27FC236}">
                <a16:creationId xmlns:a16="http://schemas.microsoft.com/office/drawing/2014/main" id="{C591C608-426A-AFC8-7C6A-1DD87522FECE}"/>
              </a:ext>
            </a:extLst>
          </p:cNvPr>
          <p:cNvPicPr>
            <a:picLocks noChangeAspect="1"/>
          </p:cNvPicPr>
          <p:nvPr/>
        </p:nvPicPr>
        <p:blipFill rotWithShape="1">
          <a:blip r:embed="rId8">
            <a:extLst>
              <a:ext uri="{28A0092B-C50C-407E-A947-70E740481C1C}">
                <a14:useLocalDpi xmlns:a14="http://schemas.microsoft.com/office/drawing/2010/main" val="0"/>
              </a:ext>
            </a:extLst>
          </a:blip>
          <a:srcRect l="48248" t="6341" r="16180" b="50000"/>
          <a:stretch/>
        </p:blipFill>
        <p:spPr>
          <a:xfrm>
            <a:off x="2271713" y="3025829"/>
            <a:ext cx="7885197" cy="4784257"/>
          </a:xfrm>
          <a:prstGeom prst="rect">
            <a:avLst/>
          </a:prstGeom>
        </p:spPr>
      </p:pic>
      <p:grpSp>
        <p:nvGrpSpPr>
          <p:cNvPr id="29" name="Nhóm 28">
            <a:extLst>
              <a:ext uri="{FF2B5EF4-FFF2-40B4-BE49-F238E27FC236}">
                <a16:creationId xmlns:a16="http://schemas.microsoft.com/office/drawing/2014/main" id="{6F69C3C7-75B4-9EE2-5B3C-32A88FD52C8A}"/>
              </a:ext>
            </a:extLst>
          </p:cNvPr>
          <p:cNvGrpSpPr/>
          <p:nvPr/>
        </p:nvGrpSpPr>
        <p:grpSpPr>
          <a:xfrm>
            <a:off x="3119573" y="798660"/>
            <a:ext cx="5780853" cy="2170096"/>
            <a:chOff x="1139185" y="2667580"/>
            <a:chExt cx="7173783" cy="4059589"/>
          </a:xfrm>
        </p:grpSpPr>
        <p:sp>
          <p:nvSpPr>
            <p:cNvPr id="30" name="Bong bóng Lời nói: Hình chữ nhật với Góc Tròn 29">
              <a:extLst>
                <a:ext uri="{FF2B5EF4-FFF2-40B4-BE49-F238E27FC236}">
                  <a16:creationId xmlns:a16="http://schemas.microsoft.com/office/drawing/2014/main" id="{40DB9C36-1CF4-2108-D22D-43D9E118D95C}"/>
                </a:ext>
              </a:extLst>
            </p:cNvPr>
            <p:cNvSpPr/>
            <p:nvPr/>
          </p:nvSpPr>
          <p:spPr>
            <a:xfrm>
              <a:off x="1139185" y="2667580"/>
              <a:ext cx="7173783" cy="4059589"/>
            </a:xfrm>
            <a:custGeom>
              <a:avLst/>
              <a:gdLst>
                <a:gd name="connsiteX0" fmla="*/ 0 w 7173783"/>
                <a:gd name="connsiteY0" fmla="*/ 676612 h 4059589"/>
                <a:gd name="connsiteX1" fmla="*/ 676612 w 7173783"/>
                <a:gd name="connsiteY1" fmla="*/ 0 h 4059589"/>
                <a:gd name="connsiteX2" fmla="*/ 1195631 w 7173783"/>
                <a:gd name="connsiteY2" fmla="*/ 0 h 4059589"/>
                <a:gd name="connsiteX3" fmla="*/ 1195631 w 7173783"/>
                <a:gd name="connsiteY3" fmla="*/ 0 h 4059589"/>
                <a:gd name="connsiteX4" fmla="*/ 2989076 w 7173783"/>
                <a:gd name="connsiteY4" fmla="*/ 0 h 4059589"/>
                <a:gd name="connsiteX5" fmla="*/ 6497171 w 7173783"/>
                <a:gd name="connsiteY5" fmla="*/ 0 h 4059589"/>
                <a:gd name="connsiteX6" fmla="*/ 7173783 w 7173783"/>
                <a:gd name="connsiteY6" fmla="*/ 676612 h 4059589"/>
                <a:gd name="connsiteX7" fmla="*/ 7173783 w 7173783"/>
                <a:gd name="connsiteY7" fmla="*/ 2368094 h 4059589"/>
                <a:gd name="connsiteX8" fmla="*/ 7173783 w 7173783"/>
                <a:gd name="connsiteY8" fmla="*/ 2368094 h 4059589"/>
                <a:gd name="connsiteX9" fmla="*/ 7173783 w 7173783"/>
                <a:gd name="connsiteY9" fmla="*/ 3382991 h 4059589"/>
                <a:gd name="connsiteX10" fmla="*/ 7173783 w 7173783"/>
                <a:gd name="connsiteY10" fmla="*/ 3382977 h 4059589"/>
                <a:gd name="connsiteX11" fmla="*/ 6497171 w 7173783"/>
                <a:gd name="connsiteY11" fmla="*/ 4059589 h 4059589"/>
                <a:gd name="connsiteX12" fmla="*/ 2989076 w 7173783"/>
                <a:gd name="connsiteY12" fmla="*/ 4059589 h 4059589"/>
                <a:gd name="connsiteX13" fmla="*/ 1195631 w 7173783"/>
                <a:gd name="connsiteY13" fmla="*/ 4059589 h 4059589"/>
                <a:gd name="connsiteX14" fmla="*/ 1195631 w 7173783"/>
                <a:gd name="connsiteY14" fmla="*/ 4059589 h 4059589"/>
                <a:gd name="connsiteX15" fmla="*/ 676612 w 7173783"/>
                <a:gd name="connsiteY15" fmla="*/ 4059589 h 4059589"/>
                <a:gd name="connsiteX16" fmla="*/ 0 w 7173783"/>
                <a:gd name="connsiteY16" fmla="*/ 3382977 h 4059589"/>
                <a:gd name="connsiteX17" fmla="*/ 0 w 7173783"/>
                <a:gd name="connsiteY17" fmla="*/ 3382991 h 4059589"/>
                <a:gd name="connsiteX18" fmla="*/ -423038 w 7173783"/>
                <a:gd name="connsiteY18" fmla="*/ 3012824 h 4059589"/>
                <a:gd name="connsiteX19" fmla="*/ 0 w 7173783"/>
                <a:gd name="connsiteY19" fmla="*/ 2368094 h 4059589"/>
                <a:gd name="connsiteX20" fmla="*/ 0 w 7173783"/>
                <a:gd name="connsiteY20" fmla="*/ 676612 h 40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059589" fill="none" extrusionOk="0">
                  <a:moveTo>
                    <a:pt x="0" y="676612"/>
                  </a:moveTo>
                  <a:cubicBezTo>
                    <a:pt x="-46815" y="247570"/>
                    <a:pt x="286657" y="-29565"/>
                    <a:pt x="676612" y="0"/>
                  </a:cubicBezTo>
                  <a:cubicBezTo>
                    <a:pt x="762919" y="-30932"/>
                    <a:pt x="1052157" y="-22337"/>
                    <a:pt x="1195631" y="0"/>
                  </a:cubicBezTo>
                  <a:lnTo>
                    <a:pt x="1195631" y="0"/>
                  </a:lnTo>
                  <a:cubicBezTo>
                    <a:pt x="1916721" y="39099"/>
                    <a:pt x="2742138" y="36401"/>
                    <a:pt x="2989076" y="0"/>
                  </a:cubicBezTo>
                  <a:cubicBezTo>
                    <a:pt x="4236044" y="169626"/>
                    <a:pt x="5492541" y="166819"/>
                    <a:pt x="6497171" y="0"/>
                  </a:cubicBezTo>
                  <a:cubicBezTo>
                    <a:pt x="6884601" y="-20617"/>
                    <a:pt x="7116699" y="261150"/>
                    <a:pt x="7173783" y="676612"/>
                  </a:cubicBezTo>
                  <a:cubicBezTo>
                    <a:pt x="7139897" y="1350042"/>
                    <a:pt x="7228052" y="1530743"/>
                    <a:pt x="7173783" y="2368094"/>
                  </a:cubicBezTo>
                  <a:lnTo>
                    <a:pt x="7173783" y="2368094"/>
                  </a:lnTo>
                  <a:cubicBezTo>
                    <a:pt x="7201449" y="2787457"/>
                    <a:pt x="7144832" y="2959420"/>
                    <a:pt x="7173783" y="3382991"/>
                  </a:cubicBezTo>
                  <a:cubicBezTo>
                    <a:pt x="7173783" y="3382987"/>
                    <a:pt x="7173783" y="3382983"/>
                    <a:pt x="7173783" y="3382977"/>
                  </a:cubicBezTo>
                  <a:cubicBezTo>
                    <a:pt x="7188113" y="3745413"/>
                    <a:pt x="6880772" y="4085219"/>
                    <a:pt x="6497171" y="4059589"/>
                  </a:cubicBezTo>
                  <a:cubicBezTo>
                    <a:pt x="5034384" y="3982627"/>
                    <a:pt x="3440167" y="4030530"/>
                    <a:pt x="2989076" y="4059589"/>
                  </a:cubicBezTo>
                  <a:cubicBezTo>
                    <a:pt x="2457844" y="4042582"/>
                    <a:pt x="1832322" y="4025329"/>
                    <a:pt x="1195631" y="4059589"/>
                  </a:cubicBezTo>
                  <a:lnTo>
                    <a:pt x="1195631" y="4059589"/>
                  </a:lnTo>
                  <a:cubicBezTo>
                    <a:pt x="977261" y="4075358"/>
                    <a:pt x="855687" y="4085949"/>
                    <a:pt x="676612" y="4059589"/>
                  </a:cubicBezTo>
                  <a:cubicBezTo>
                    <a:pt x="255558" y="4074513"/>
                    <a:pt x="2979" y="3823281"/>
                    <a:pt x="0" y="3382977"/>
                  </a:cubicBezTo>
                  <a:cubicBezTo>
                    <a:pt x="1" y="3382981"/>
                    <a:pt x="0" y="3382985"/>
                    <a:pt x="0" y="3382991"/>
                  </a:cubicBezTo>
                  <a:cubicBezTo>
                    <a:pt x="-109248" y="3236567"/>
                    <a:pt x="-319285" y="3166113"/>
                    <a:pt x="-423038" y="3012824"/>
                  </a:cubicBezTo>
                  <a:cubicBezTo>
                    <a:pt x="-222668" y="2763052"/>
                    <a:pt x="-113580" y="2482725"/>
                    <a:pt x="0" y="2368094"/>
                  </a:cubicBezTo>
                  <a:cubicBezTo>
                    <a:pt x="94926" y="1949193"/>
                    <a:pt x="89698" y="959555"/>
                    <a:pt x="0" y="676612"/>
                  </a:cubicBezTo>
                  <a:close/>
                </a:path>
                <a:path w="7173783" h="4059589" stroke="0" extrusionOk="0">
                  <a:moveTo>
                    <a:pt x="0" y="676612"/>
                  </a:moveTo>
                  <a:cubicBezTo>
                    <a:pt x="14193" y="304615"/>
                    <a:pt x="260594" y="-56960"/>
                    <a:pt x="676612" y="0"/>
                  </a:cubicBezTo>
                  <a:cubicBezTo>
                    <a:pt x="831363" y="-41867"/>
                    <a:pt x="1074181" y="7856"/>
                    <a:pt x="1195631" y="0"/>
                  </a:cubicBezTo>
                  <a:lnTo>
                    <a:pt x="1195631" y="0"/>
                  </a:lnTo>
                  <a:cubicBezTo>
                    <a:pt x="1499881" y="7351"/>
                    <a:pt x="2348502" y="-25425"/>
                    <a:pt x="2989076" y="0"/>
                  </a:cubicBezTo>
                  <a:cubicBezTo>
                    <a:pt x="4654990" y="117495"/>
                    <a:pt x="5970812" y="-81622"/>
                    <a:pt x="6497171" y="0"/>
                  </a:cubicBezTo>
                  <a:cubicBezTo>
                    <a:pt x="6826990" y="-17655"/>
                    <a:pt x="7226620" y="315002"/>
                    <a:pt x="7173783" y="676612"/>
                  </a:cubicBezTo>
                  <a:cubicBezTo>
                    <a:pt x="7128079" y="943486"/>
                    <a:pt x="7299197" y="2122784"/>
                    <a:pt x="7173783" y="2368094"/>
                  </a:cubicBezTo>
                  <a:lnTo>
                    <a:pt x="7173783" y="2368094"/>
                  </a:lnTo>
                  <a:cubicBezTo>
                    <a:pt x="7157823" y="2708794"/>
                    <a:pt x="7112262" y="3108156"/>
                    <a:pt x="7173783" y="3382991"/>
                  </a:cubicBezTo>
                  <a:cubicBezTo>
                    <a:pt x="7173783" y="3382983"/>
                    <a:pt x="7173782" y="3382979"/>
                    <a:pt x="7173783" y="3382977"/>
                  </a:cubicBezTo>
                  <a:cubicBezTo>
                    <a:pt x="7206492" y="3715966"/>
                    <a:pt x="6811600" y="4055146"/>
                    <a:pt x="6497171" y="4059589"/>
                  </a:cubicBezTo>
                  <a:cubicBezTo>
                    <a:pt x="5914174" y="3914505"/>
                    <a:pt x="4141124" y="4094668"/>
                    <a:pt x="2989076" y="4059589"/>
                  </a:cubicBezTo>
                  <a:cubicBezTo>
                    <a:pt x="2198558" y="4098679"/>
                    <a:pt x="1678911" y="4020923"/>
                    <a:pt x="1195631" y="4059589"/>
                  </a:cubicBezTo>
                  <a:lnTo>
                    <a:pt x="1195631" y="4059589"/>
                  </a:lnTo>
                  <a:cubicBezTo>
                    <a:pt x="1112591" y="4050199"/>
                    <a:pt x="806248" y="4019350"/>
                    <a:pt x="676612" y="4059589"/>
                  </a:cubicBezTo>
                  <a:cubicBezTo>
                    <a:pt x="278201" y="4049027"/>
                    <a:pt x="30164" y="3738066"/>
                    <a:pt x="0" y="3382977"/>
                  </a:cubicBezTo>
                  <a:cubicBezTo>
                    <a:pt x="-1" y="3382984"/>
                    <a:pt x="0" y="3382990"/>
                    <a:pt x="0" y="3382991"/>
                  </a:cubicBezTo>
                  <a:cubicBezTo>
                    <a:pt x="-48626" y="3346824"/>
                    <a:pt x="-316276" y="3102163"/>
                    <a:pt x="-423038" y="3012824"/>
                  </a:cubicBezTo>
                  <a:cubicBezTo>
                    <a:pt x="-405122" y="2919734"/>
                    <a:pt x="-149466" y="2481509"/>
                    <a:pt x="0" y="2368094"/>
                  </a:cubicBezTo>
                  <a:cubicBezTo>
                    <a:pt x="-26827" y="2197219"/>
                    <a:pt x="-17566" y="921079"/>
                    <a:pt x="0" y="676612"/>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31" name="Text Placeholder 7">
              <a:extLst>
                <a:ext uri="{FF2B5EF4-FFF2-40B4-BE49-F238E27FC236}">
                  <a16:creationId xmlns:a16="http://schemas.microsoft.com/office/drawing/2014/main" id="{BF5BB265-E391-7396-36E7-1604A5E3A085}"/>
                </a:ext>
              </a:extLst>
            </p:cNvPr>
            <p:cNvSpPr txBox="1">
              <a:spLocks/>
            </p:cNvSpPr>
            <p:nvPr/>
          </p:nvSpPr>
          <p:spPr>
            <a:xfrm>
              <a:off x="1413769" y="3210755"/>
              <a:ext cx="6752490" cy="29885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spcBef>
                  <a:spcPts val="600"/>
                </a:spcBef>
              </a:pP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Tuyệt</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đẹp</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Chúng</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ta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cùng</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bày</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bánh</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lên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bàn</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nào</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a:t>
              </a:r>
            </a:p>
          </p:txBody>
        </p:sp>
      </p:grpSp>
    </p:spTree>
    <p:extLst>
      <p:ext uri="{BB962C8B-B14F-4D97-AF65-F5344CB8AC3E}">
        <p14:creationId xmlns:p14="http://schemas.microsoft.com/office/powerpoint/2010/main" val="400689743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42" presetClass="path" presetSubtype="0" accel="50000" decel="50000" fill="hold" nodeType="withEffect">
                                  <p:stCondLst>
                                    <p:cond delay="0"/>
                                  </p:stCondLst>
                                  <p:childTnLst>
                                    <p:animMotion origin="layout" path="M 3.54167E-6 4.44444E-6 L -0.41003 -0.33565 " pathEditMode="relative" rAng="0" ptsTypes="AA">
                                      <p:cBhvr>
                                        <p:cTn id="8" dur="2000" fill="hold"/>
                                        <p:tgtEl>
                                          <p:spTgt spid="6"/>
                                        </p:tgtEl>
                                        <p:attrNameLst>
                                          <p:attrName>ppt_x</p:attrName>
                                          <p:attrName>ppt_y</p:attrName>
                                        </p:attrNameLst>
                                      </p:cBhvr>
                                      <p:rCtr x="-20508" y="-16782"/>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par>
                          <p:cTn id="17" fill="hold">
                            <p:stCondLst>
                              <p:cond delay="3000"/>
                            </p:stCondLst>
                            <p:childTnLst>
                              <p:par>
                                <p:cTn id="18" presetID="32" presetClass="emph" presetSubtype="0" fill="hold" nodeType="after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par>
                                <p:cTn id="24" presetID="1" presetClass="mediacall" presetSubtype="0" fill="hold" nodeType="withEffect">
                                  <p:stCondLst>
                                    <p:cond delay="0"/>
                                  </p:stCondLst>
                                  <p:childTnLst>
                                    <p:cmd type="call" cmd="playFrom(0.0)">
                                      <p:cBhvr>
                                        <p:cTn id="25" dur="2294" fill="hold"/>
                                        <p:tgtEl>
                                          <p:spTgt spid="8"/>
                                        </p:tgtEl>
                                      </p:cBhvr>
                                    </p:cmd>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26" presetClass="emph" presetSubtype="0" repeatCount="2000" fill="hold" nodeType="withEffect">
                                  <p:stCondLst>
                                    <p:cond delay="500"/>
                                  </p:stCondLst>
                                  <p:childTnLst>
                                    <p:animEffect transition="out" filter="fade">
                                      <p:cBhvr>
                                        <p:cTn id="30" dur="500" tmFilter="0, 0; .2, .5; .8, .5; 1, 0"/>
                                        <p:tgtEl>
                                          <p:spTgt spid="12"/>
                                        </p:tgtEl>
                                      </p:cBhvr>
                                    </p:animEffect>
                                    <p:animScale>
                                      <p:cBhvr>
                                        <p:cTn id="31"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3">
            <a:extLst>
              <a:ext uri="{FF2B5EF4-FFF2-40B4-BE49-F238E27FC236}">
                <a16:creationId xmlns:a16="http://schemas.microsoft.com/office/drawing/2014/main" id="{7A9D16A1-37C5-02F0-0795-99F6F859EEE4}"/>
              </a:ext>
            </a:extLst>
          </p:cNvPr>
          <p:cNvSpPr txBox="1"/>
          <p:nvPr/>
        </p:nvSpPr>
        <p:spPr>
          <a:xfrm>
            <a:off x="747667" y="514924"/>
            <a:ext cx="6263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16">
            <a:extLst>
              <a:ext uri="{FF2B5EF4-FFF2-40B4-BE49-F238E27FC236}">
                <a16:creationId xmlns:a16="http://schemas.microsoft.com/office/drawing/2014/main" id="{E7A2E4B4-E5CB-47A8-B318-6191D3E53C11}"/>
              </a:ext>
            </a:extLst>
          </p:cNvPr>
          <p:cNvSpPr txBox="1"/>
          <p:nvPr/>
        </p:nvSpPr>
        <p:spPr>
          <a:xfrm>
            <a:off x="747667" y="1438985"/>
            <a:ext cx="10524936" cy="2677656"/>
          </a:xfrm>
          <a:prstGeom prst="rect">
            <a:avLst/>
          </a:prstGeom>
          <a:noFill/>
        </p:spPr>
        <p:txBody>
          <a:bodyPr wrap="square" rtlCol="0">
            <a:spAutoFit/>
          </a:bodyPr>
          <a:lstStyle/>
          <a:p>
            <a:pPr lvl="0" algn="just"/>
            <a:r>
              <a:rPr lang="en-US" sz="2800"/>
              <a:t>	</a:t>
            </a:r>
            <a:r>
              <a:rPr lang="vi-VN" sz="2800"/>
              <a:t>Lâm Đồng là tỉnh có nhiều cảnh đẹp. Mỗi năm nơi đây thu hút hàng triệu khách đến tham quan và nghỉ dưỡng. Vào dịp Tết Nguyên đán Nhâm Dần (năm 2022), ước tính lượng lượt khách thăm Lâm Đồng là số tròn trăm nghìn có 6 chữ số, trong đó chữ số hàng trăm nghìn là số lẻ thứ hai trong dãy số tự nhiên.</a:t>
            </a:r>
            <a:endParaRPr lang="en-US" sz="2800"/>
          </a:p>
          <a:p>
            <a:pPr lvl="0" algn="just"/>
            <a:r>
              <a:rPr lang="vi-VN" sz="2800"/>
              <a:t> </a:t>
            </a:r>
            <a:r>
              <a:rPr lang="en-US" sz="2800"/>
              <a:t>	</a:t>
            </a:r>
            <a:r>
              <a:rPr lang="vi-VN" sz="2800"/>
              <a:t>Số lượng lượt khách đó là </a:t>
            </a:r>
            <a:r>
              <a:rPr lang="vi-VN" sz="2800">
                <a:solidFill>
                  <a:srgbClr val="00B0F0"/>
                </a:solidFill>
              </a:rPr>
              <a:t>.?.</a:t>
            </a:r>
            <a:endParaRPr kumimoji="0" lang="vi-VN" sz="2800" b="0" i="0" u="none" strike="noStrike" kern="1200" cap="none" spc="0" normalizeH="0" baseline="0" noProof="0">
              <a:ln>
                <a:noFill/>
              </a:ln>
              <a:solidFill>
                <a:srgbClr val="00B0F0"/>
              </a:solidFill>
              <a:effectLst/>
              <a:uLnTx/>
              <a:uFillTx/>
              <a:latin typeface="Arial" panose="020B0604020202020204" pitchFamily="34" charset="0"/>
            </a:endParaRPr>
          </a:p>
        </p:txBody>
      </p:sp>
      <p:pic>
        <p:nvPicPr>
          <p:cNvPr id="3" name="Picture 2">
            <a:extLst>
              <a:ext uri="{FF2B5EF4-FFF2-40B4-BE49-F238E27FC236}">
                <a16:creationId xmlns:a16="http://schemas.microsoft.com/office/drawing/2014/main" id="{13813956-4E34-4348-BC03-9A6A832CC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30" y="451328"/>
            <a:ext cx="2720843" cy="1017707"/>
          </a:xfrm>
          <a:prstGeom prst="rect">
            <a:avLst/>
          </a:prstGeom>
        </p:spPr>
      </p:pic>
      <p:pic>
        <p:nvPicPr>
          <p:cNvPr id="6" name="Picture 5">
            <a:extLst>
              <a:ext uri="{FF2B5EF4-FFF2-40B4-BE49-F238E27FC236}">
                <a16:creationId xmlns:a16="http://schemas.microsoft.com/office/drawing/2014/main" id="{03FCC4EE-18A8-486D-9F2E-8F753D314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686" y="3836304"/>
            <a:ext cx="3804252" cy="2675753"/>
          </a:xfrm>
          <a:prstGeom prst="rect">
            <a:avLst/>
          </a:prstGeom>
        </p:spPr>
      </p:pic>
    </p:spTree>
    <p:extLst>
      <p:ext uri="{BB962C8B-B14F-4D97-AF65-F5344CB8AC3E}">
        <p14:creationId xmlns:p14="http://schemas.microsoft.com/office/powerpoint/2010/main" val="12434711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3">
            <a:extLst>
              <a:ext uri="{FF2B5EF4-FFF2-40B4-BE49-F238E27FC236}">
                <a16:creationId xmlns:a16="http://schemas.microsoft.com/office/drawing/2014/main" id="{7A9D16A1-37C5-02F0-0795-99F6F859EEE4}"/>
              </a:ext>
            </a:extLst>
          </p:cNvPr>
          <p:cNvSpPr txBox="1"/>
          <p:nvPr/>
        </p:nvSpPr>
        <p:spPr>
          <a:xfrm>
            <a:off x="747667" y="514924"/>
            <a:ext cx="6263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16">
            <a:extLst>
              <a:ext uri="{FF2B5EF4-FFF2-40B4-BE49-F238E27FC236}">
                <a16:creationId xmlns:a16="http://schemas.microsoft.com/office/drawing/2014/main" id="{E7A2E4B4-E5CB-47A8-B318-6191D3E53C11}"/>
              </a:ext>
            </a:extLst>
          </p:cNvPr>
          <p:cNvSpPr txBox="1"/>
          <p:nvPr/>
        </p:nvSpPr>
        <p:spPr>
          <a:xfrm>
            <a:off x="747667" y="514924"/>
            <a:ext cx="10524936"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Lâm Đồng là tỉnh có nhiều cảnh đẹp. Mỗi năm nơi đây thu hút hàng triệu khách đến tham quan và nghỉ dưỡng. Vào dịp Tết Nguyên đán Nhâm Dần (năm 2022), ước tính lượng lượt khách thăm Lâm Đồng là số tròn trăm nghìn có 6 chữ số, trong đó chữ số hàng trăm nghìn là số lẻ thứ hai trong dãy số tự nhiên.</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Số lượng lượt khách đó là </a:t>
            </a:r>
            <a:r>
              <a:rPr kumimoji="0" lang="vi-VN" sz="2800" b="0" i="0" u="none" strike="noStrike" kern="1200" cap="none" spc="0" normalizeH="0" baseline="0" noProof="0">
                <a:ln>
                  <a:noFill/>
                </a:ln>
                <a:solidFill>
                  <a:srgbClr val="00B0F0"/>
                </a:solidFill>
                <a:effectLst/>
                <a:uLnTx/>
                <a:uFillTx/>
                <a:latin typeface="Arial" panose="020B0604020202020204" pitchFamily="34" charset="0"/>
                <a:ea typeface="+mn-ea"/>
                <a:cs typeface="+mn-cs"/>
              </a:rPr>
              <a:t>.?.</a:t>
            </a:r>
          </a:p>
        </p:txBody>
      </p:sp>
      <p:sp>
        <p:nvSpPr>
          <p:cNvPr id="8" name="TextBox 16">
            <a:extLst>
              <a:ext uri="{FF2B5EF4-FFF2-40B4-BE49-F238E27FC236}">
                <a16:creationId xmlns:a16="http://schemas.microsoft.com/office/drawing/2014/main" id="{C644E060-C37E-4D15-9F78-AFE435100A1E}"/>
              </a:ext>
            </a:extLst>
          </p:cNvPr>
          <p:cNvSpPr txBox="1"/>
          <p:nvPr/>
        </p:nvSpPr>
        <p:spPr>
          <a:xfrm>
            <a:off x="886146" y="3225484"/>
            <a:ext cx="1052493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C00000"/>
                </a:solidFill>
                <a:effectLst/>
                <a:uLnTx/>
                <a:uFillTx/>
                <a:latin typeface="Calibri" panose="020F0502020204030204"/>
                <a:ea typeface="+mn-ea"/>
                <a:cs typeface="+mn-cs"/>
              </a:rPr>
              <a:t>- Chữ số hàng trăm nghìn là số lẻ thứ hai trong dãy số tự nhiên nên chữ số hàng trăm nghìn là 3.</a:t>
            </a:r>
          </a:p>
        </p:txBody>
      </p:sp>
      <p:sp>
        <p:nvSpPr>
          <p:cNvPr id="9" name="TextBox 16">
            <a:extLst>
              <a:ext uri="{FF2B5EF4-FFF2-40B4-BE49-F238E27FC236}">
                <a16:creationId xmlns:a16="http://schemas.microsoft.com/office/drawing/2014/main" id="{74E7F4F2-F884-4DD9-A4D8-FBB11C6F59B9}"/>
              </a:ext>
            </a:extLst>
          </p:cNvPr>
          <p:cNvSpPr txBox="1"/>
          <p:nvPr/>
        </p:nvSpPr>
        <p:spPr>
          <a:xfrm>
            <a:off x="1060857" y="4720781"/>
            <a:ext cx="10524936"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Calibri" panose="020F0502020204030204"/>
                <a:ea typeface="+mn-ea"/>
                <a:cs typeface="+mn-cs"/>
              </a:rPr>
              <a:t>- Số lượng lượt khách số tròn trăm nghìn có 6 chữ số nên số lượng lượt khách là </a:t>
            </a:r>
            <a:r>
              <a:rPr kumimoji="0" lang="vi-VN" sz="3600" b="0" i="0" u="none" strike="noStrike" kern="1200" cap="none" spc="0" normalizeH="0" baseline="0" noProof="0">
                <a:ln>
                  <a:noFill/>
                </a:ln>
                <a:solidFill>
                  <a:srgbClr val="00B0F0"/>
                </a:solidFill>
                <a:effectLst/>
                <a:uLnTx/>
                <a:uFillTx/>
                <a:latin typeface="Calibri" panose="020F0502020204030204"/>
                <a:ea typeface="+mn-ea"/>
                <a:cs typeface="+mn-cs"/>
              </a:rPr>
              <a:t>300 000</a:t>
            </a:r>
            <a:r>
              <a:rPr kumimoji="0" lang="vi-VN" sz="3600" b="0" i="0" u="none" strike="noStrike" kern="1200" cap="none" spc="0" normalizeH="0" baseline="0" noProof="0">
                <a:ln>
                  <a:noFill/>
                </a:ln>
                <a:solidFill>
                  <a:srgbClr val="C00000"/>
                </a:solidFill>
                <a:effectLst/>
                <a:uLnTx/>
                <a:uFillTx/>
                <a:latin typeface="Calibri" panose="020F0502020204030204"/>
                <a:ea typeface="+mn-ea"/>
                <a:cs typeface="+mn-cs"/>
              </a:rPr>
              <a:t> người.</a:t>
            </a:r>
          </a:p>
        </p:txBody>
      </p:sp>
      <p:sp>
        <p:nvSpPr>
          <p:cNvPr id="11" name="TextBox 16">
            <a:extLst>
              <a:ext uri="{FF2B5EF4-FFF2-40B4-BE49-F238E27FC236}">
                <a16:creationId xmlns:a16="http://schemas.microsoft.com/office/drawing/2014/main" id="{88D01776-110B-489E-9122-4543B5E00AFF}"/>
              </a:ext>
            </a:extLst>
          </p:cNvPr>
          <p:cNvSpPr txBox="1"/>
          <p:nvPr/>
        </p:nvSpPr>
        <p:spPr>
          <a:xfrm>
            <a:off x="6010135" y="2619991"/>
            <a:ext cx="1855571" cy="646331"/>
          </a:xfrm>
          <a:prstGeom prst="rect">
            <a:avLst/>
          </a:prstGeom>
          <a:solidFill>
            <a:schemeClr val="bg1"/>
          </a:solid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B0F0"/>
                </a:solidFill>
                <a:effectLst/>
                <a:uLnTx/>
                <a:uFillTx/>
                <a:latin typeface="Calibri" panose="020F0502020204030204"/>
                <a:ea typeface="+mn-ea"/>
                <a:cs typeface="+mn-cs"/>
              </a:rPr>
              <a:t>300 000</a:t>
            </a:r>
            <a:endParaRPr kumimoji="0" lang="vi-VN" sz="3600" b="0" i="0" u="none" strike="noStrike" kern="1200" cap="none" spc="0" normalizeH="0" baseline="0" noProof="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344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Nhóm 25">
            <a:extLst>
              <a:ext uri="{FF2B5EF4-FFF2-40B4-BE49-F238E27FC236}">
                <a16:creationId xmlns:a16="http://schemas.microsoft.com/office/drawing/2014/main" id="{69F8EF56-1F21-C647-AA1F-E45315714263}"/>
              </a:ext>
            </a:extLst>
          </p:cNvPr>
          <p:cNvGrpSpPr/>
          <p:nvPr/>
        </p:nvGrpSpPr>
        <p:grpSpPr>
          <a:xfrm>
            <a:off x="-621556" y="209117"/>
            <a:ext cx="14107452" cy="4988566"/>
            <a:chOff x="-621556" y="209117"/>
            <a:chExt cx="14107452" cy="4988566"/>
          </a:xfrm>
        </p:grpSpPr>
        <p:pic>
          <p:nvPicPr>
            <p:cNvPr id="14" name="Hình ảnh 13" descr="Ảnh có chứa văn bản, phòng, sòng bạc&#10;&#10;Mô tả được tạo tự động">
              <a:extLst>
                <a:ext uri="{FF2B5EF4-FFF2-40B4-BE49-F238E27FC236}">
                  <a16:creationId xmlns:a16="http://schemas.microsoft.com/office/drawing/2014/main" id="{B91254B3-03B5-17C6-8A51-86D79B1CE99B}"/>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1551609" y="1768683"/>
              <a:ext cx="2038865" cy="3429000"/>
            </a:xfrm>
            <a:prstGeom prst="rect">
              <a:avLst/>
            </a:prstGeom>
          </p:spPr>
        </p:pic>
        <p:pic>
          <p:nvPicPr>
            <p:cNvPr id="15" name="Hình ảnh 14" descr="Ảnh có chứa văn bản, phòng, sòng bạc&#10;&#10;Mô tả được tạo tự động">
              <a:extLst>
                <a:ext uri="{FF2B5EF4-FFF2-40B4-BE49-F238E27FC236}">
                  <a16:creationId xmlns:a16="http://schemas.microsoft.com/office/drawing/2014/main" id="{1E4A4AFB-52C3-5F85-C856-905F9BCF7CF7}"/>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8329635" y="1712867"/>
              <a:ext cx="2038865" cy="3429000"/>
            </a:xfrm>
            <a:prstGeom prst="rect">
              <a:avLst/>
            </a:prstGeom>
          </p:spPr>
        </p:pic>
        <p:pic>
          <p:nvPicPr>
            <p:cNvPr id="16" name="Hình ảnh 15" descr="Ảnh có chứa văn bản, phòng, sòng bạc&#10;&#10;Mô tả được tạo tự động">
              <a:extLst>
                <a:ext uri="{FF2B5EF4-FFF2-40B4-BE49-F238E27FC236}">
                  <a16:creationId xmlns:a16="http://schemas.microsoft.com/office/drawing/2014/main" id="{045F039D-643A-70FB-A8D6-4C8E6DBD7AA2}"/>
                </a:ext>
              </a:extLst>
            </p:cNvPr>
            <p:cNvPicPr>
              <a:picLocks noChangeAspect="1"/>
            </p:cNvPicPr>
            <p:nvPr/>
          </p:nvPicPr>
          <p:blipFill rotWithShape="1">
            <a:blip r:embed="rId6">
              <a:extLst>
                <a:ext uri="{28A0092B-C50C-407E-A947-70E740481C1C}">
                  <a14:useLocalDpi xmlns:a14="http://schemas.microsoft.com/office/drawing/2010/main" val="0"/>
                </a:ext>
              </a:extLst>
            </a:blip>
            <a:srcRect l="17257" t="7635" r="39560" b="42365"/>
            <a:stretch/>
          </p:blipFill>
          <p:spPr>
            <a:xfrm>
              <a:off x="3675602" y="751217"/>
              <a:ext cx="5264905" cy="3429000"/>
            </a:xfrm>
            <a:prstGeom prst="rect">
              <a:avLst/>
            </a:prstGeom>
          </p:spPr>
        </p:pic>
        <p:pic>
          <p:nvPicPr>
            <p:cNvPr id="17" name="Hình ảnh 16" descr="Ảnh có chứa văn bản, phòng, sòng bạc&#10;&#10;Mô tả được tạo tự động">
              <a:extLst>
                <a:ext uri="{FF2B5EF4-FFF2-40B4-BE49-F238E27FC236}">
                  <a16:creationId xmlns:a16="http://schemas.microsoft.com/office/drawing/2014/main" id="{203250AB-94FA-9043-DD0C-AA680F9FA1C0}"/>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456162" y="716479"/>
              <a:ext cx="2487166" cy="1503750"/>
            </a:xfrm>
            <a:prstGeom prst="rect">
              <a:avLst/>
            </a:prstGeom>
          </p:spPr>
        </p:pic>
        <p:pic>
          <p:nvPicPr>
            <p:cNvPr id="18" name="Hình ảnh 17" descr="Ảnh có chứa văn bản, phòng, sòng bạc&#10;&#10;Mô tả được tạo tự động">
              <a:extLst>
                <a:ext uri="{FF2B5EF4-FFF2-40B4-BE49-F238E27FC236}">
                  <a16:creationId xmlns:a16="http://schemas.microsoft.com/office/drawing/2014/main" id="{5E8BB955-AA58-06A4-741F-D27CD0384BB9}"/>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4877026" y="678819"/>
              <a:ext cx="2487166" cy="1503750"/>
            </a:xfrm>
            <a:prstGeom prst="rect">
              <a:avLst/>
            </a:prstGeom>
          </p:spPr>
        </p:pic>
        <p:pic>
          <p:nvPicPr>
            <p:cNvPr id="19" name="Hình ảnh 18" descr="Ảnh có chứa văn bản, phòng, sòng bạc&#10;&#10;Mô tả được tạo tự động">
              <a:extLst>
                <a:ext uri="{FF2B5EF4-FFF2-40B4-BE49-F238E27FC236}">
                  <a16:creationId xmlns:a16="http://schemas.microsoft.com/office/drawing/2014/main" id="{35C299B3-28E2-7BC1-21E2-D407B6BD0E7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7290930" y="716479"/>
              <a:ext cx="2487166" cy="1503750"/>
            </a:xfrm>
            <a:prstGeom prst="rect">
              <a:avLst/>
            </a:prstGeom>
          </p:spPr>
        </p:pic>
        <p:pic>
          <p:nvPicPr>
            <p:cNvPr id="20" name="Hình ảnh 19" descr="Ảnh có chứa văn bản, phòng, sòng bạc&#10;&#10;Mô tả được tạo tự động">
              <a:extLst>
                <a:ext uri="{FF2B5EF4-FFF2-40B4-BE49-F238E27FC236}">
                  <a16:creationId xmlns:a16="http://schemas.microsoft.com/office/drawing/2014/main" id="{6C7EA401-348E-B506-0D17-4B6D698C7EF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9531059" y="629483"/>
              <a:ext cx="2487166" cy="1503750"/>
            </a:xfrm>
            <a:prstGeom prst="rect">
              <a:avLst/>
            </a:prstGeom>
          </p:spPr>
        </p:pic>
        <p:pic>
          <p:nvPicPr>
            <p:cNvPr id="21" name="Hình ảnh 20" descr="Ảnh có chứa văn bản, phòng, sòng bạc&#10;&#10;Mô tả được tạo tự động">
              <a:extLst>
                <a:ext uri="{FF2B5EF4-FFF2-40B4-BE49-F238E27FC236}">
                  <a16:creationId xmlns:a16="http://schemas.microsoft.com/office/drawing/2014/main" id="{BB403779-5CA5-9029-4923-C155B77D9D34}"/>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10998730" y="209117"/>
              <a:ext cx="2487166" cy="1503750"/>
            </a:xfrm>
            <a:prstGeom prst="rect">
              <a:avLst/>
            </a:prstGeom>
          </p:spPr>
        </p:pic>
        <p:pic>
          <p:nvPicPr>
            <p:cNvPr id="22" name="Hình ảnh 21" descr="Ảnh có chứa văn bản, phòng, sòng bạc&#10;&#10;Mô tả được tạo tự động">
              <a:extLst>
                <a:ext uri="{FF2B5EF4-FFF2-40B4-BE49-F238E27FC236}">
                  <a16:creationId xmlns:a16="http://schemas.microsoft.com/office/drawing/2014/main" id="{0ED03B97-71F3-3336-B8E0-0DF4242B59CD}"/>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97646" y="676681"/>
              <a:ext cx="2487166" cy="1503750"/>
            </a:xfrm>
            <a:prstGeom prst="rect">
              <a:avLst/>
            </a:prstGeom>
          </p:spPr>
        </p:pic>
        <p:pic>
          <p:nvPicPr>
            <p:cNvPr id="23" name="Hình ảnh 22" descr="Ảnh có chứa văn bản, phòng, sòng bạc&#10;&#10;Mô tả được tạo tự động">
              <a:extLst>
                <a:ext uri="{FF2B5EF4-FFF2-40B4-BE49-F238E27FC236}">
                  <a16:creationId xmlns:a16="http://schemas.microsoft.com/office/drawing/2014/main" id="{E9A13A11-05F6-2428-93A6-2CC53882A6D3}"/>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621556" y="340222"/>
              <a:ext cx="2487166" cy="1503750"/>
            </a:xfrm>
            <a:prstGeom prst="rect">
              <a:avLst/>
            </a:prstGeom>
          </p:spPr>
        </p:pic>
        <p:pic>
          <p:nvPicPr>
            <p:cNvPr id="24" name="Hình ảnh 23" descr="Ảnh có chứa văn bản, phòng, sòng bạc&#10;&#10;Mô tả được tạo tự động">
              <a:extLst>
                <a:ext uri="{FF2B5EF4-FFF2-40B4-BE49-F238E27FC236}">
                  <a16:creationId xmlns:a16="http://schemas.microsoft.com/office/drawing/2014/main" id="{0B47F54E-3041-CAF3-DB13-C4E0CDD240B6}"/>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a:off x="7924831" y="1325146"/>
              <a:ext cx="1126606" cy="1200530"/>
            </a:xfrm>
            <a:prstGeom prst="rect">
              <a:avLst/>
            </a:prstGeom>
          </p:spPr>
        </p:pic>
        <p:pic>
          <p:nvPicPr>
            <p:cNvPr id="25" name="Hình ảnh 24" descr="Ảnh có chứa văn bản, phòng, sòng bạc&#10;&#10;Mô tả được tạo tự động">
              <a:extLst>
                <a:ext uri="{FF2B5EF4-FFF2-40B4-BE49-F238E27FC236}">
                  <a16:creationId xmlns:a16="http://schemas.microsoft.com/office/drawing/2014/main" id="{5A0E5B47-21C7-17D7-290E-9B6A3222FA62}"/>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flipH="1">
              <a:off x="3406368" y="1302339"/>
              <a:ext cx="1126606" cy="1200530"/>
            </a:xfrm>
            <a:prstGeom prst="rect">
              <a:avLst/>
            </a:prstGeom>
          </p:spPr>
        </p:pic>
      </p:grpSp>
      <p:pic>
        <p:nvPicPr>
          <p:cNvPr id="3" name="Hình ảnh 2" descr="Ảnh có chứa đồ chơi, búp bê&#10;&#10;Mô tả được tạo tự động">
            <a:extLst>
              <a:ext uri="{FF2B5EF4-FFF2-40B4-BE49-F238E27FC236}">
                <a16:creationId xmlns:a16="http://schemas.microsoft.com/office/drawing/2014/main" id="{F570760E-18EC-CBA1-B70D-F411F673ACCB}"/>
              </a:ext>
            </a:extLst>
          </p:cNvPr>
          <p:cNvPicPr>
            <a:picLocks noChangeAspect="1"/>
          </p:cNvPicPr>
          <p:nvPr/>
        </p:nvPicPr>
        <p:blipFill rotWithShape="1">
          <a:blip r:embed="rId7">
            <a:extLst>
              <a:ext uri="{28A0092B-C50C-407E-A947-70E740481C1C}">
                <a14:useLocalDpi xmlns:a14="http://schemas.microsoft.com/office/drawing/2010/main" val="0"/>
              </a:ext>
            </a:extLst>
          </a:blip>
          <a:srcRect l="25075" t="29452" r="54776" b="6865"/>
          <a:stretch/>
        </p:blipFill>
        <p:spPr>
          <a:xfrm>
            <a:off x="245161" y="1381358"/>
            <a:ext cx="3100152" cy="5511380"/>
          </a:xfrm>
          <a:prstGeom prst="rect">
            <a:avLst/>
          </a:prstGeom>
        </p:spPr>
      </p:pic>
      <p:pic>
        <p:nvPicPr>
          <p:cNvPr id="8" name="Tieng-yeah-tre-con-www_nhacchuongvui_com">
            <a:hlinkClick r:id="" action="ppaction://media"/>
            <a:extLst>
              <a:ext uri="{FF2B5EF4-FFF2-40B4-BE49-F238E27FC236}">
                <a16:creationId xmlns:a16="http://schemas.microsoft.com/office/drawing/2014/main" id="{EEF4BEB2-EB28-A237-2794-CDED41C666E3}"/>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8"/>
          <a:stretch>
            <a:fillRect/>
          </a:stretch>
        </p:blipFill>
        <p:spPr>
          <a:xfrm>
            <a:off x="5565779" y="-870080"/>
            <a:ext cx="609600" cy="609600"/>
          </a:xfrm>
          <a:prstGeom prst="rect">
            <a:avLst/>
          </a:prstGeom>
        </p:spPr>
      </p:pic>
      <p:grpSp>
        <p:nvGrpSpPr>
          <p:cNvPr id="2" name="Nhóm 1">
            <a:extLst>
              <a:ext uri="{FF2B5EF4-FFF2-40B4-BE49-F238E27FC236}">
                <a16:creationId xmlns:a16="http://schemas.microsoft.com/office/drawing/2014/main" id="{7A2D1788-9219-2A1E-B227-5A1725497D7E}"/>
              </a:ext>
            </a:extLst>
          </p:cNvPr>
          <p:cNvGrpSpPr/>
          <p:nvPr/>
        </p:nvGrpSpPr>
        <p:grpSpPr>
          <a:xfrm>
            <a:off x="2153982" y="2707162"/>
            <a:ext cx="8044398" cy="6211909"/>
            <a:chOff x="2153982" y="2707162"/>
            <a:chExt cx="8044398" cy="6211909"/>
          </a:xfrm>
        </p:grpSpPr>
        <p:pic>
          <p:nvPicPr>
            <p:cNvPr id="7" name="Hình ảnh 6">
              <a:extLst>
                <a:ext uri="{FF2B5EF4-FFF2-40B4-BE49-F238E27FC236}">
                  <a16:creationId xmlns:a16="http://schemas.microsoft.com/office/drawing/2014/main" id="{4333D59F-CACB-274E-21A4-215D49A9DF4C}"/>
                </a:ext>
              </a:extLst>
            </p:cNvPr>
            <p:cNvPicPr>
              <a:picLocks noChangeAspect="1"/>
            </p:cNvPicPr>
            <p:nvPr/>
          </p:nvPicPr>
          <p:blipFill rotWithShape="1">
            <a:blip r:embed="rId9">
              <a:extLst>
                <a:ext uri="{28A0092B-C50C-407E-A947-70E740481C1C}">
                  <a14:useLocalDpi xmlns:a14="http://schemas.microsoft.com/office/drawing/2010/main" val="0"/>
                </a:ext>
              </a:extLst>
            </a:blip>
            <a:srcRect l="59454" t="48172" r="2987"/>
            <a:stretch/>
          </p:blipFill>
          <p:spPr>
            <a:xfrm>
              <a:off x="2153982" y="2707162"/>
              <a:ext cx="8002928" cy="6211909"/>
            </a:xfrm>
            <a:prstGeom prst="rect">
              <a:avLst/>
            </a:prstGeom>
          </p:spPr>
        </p:pic>
        <p:pic>
          <p:nvPicPr>
            <p:cNvPr id="28" name="Hình ảnh 27">
              <a:extLst>
                <a:ext uri="{FF2B5EF4-FFF2-40B4-BE49-F238E27FC236}">
                  <a16:creationId xmlns:a16="http://schemas.microsoft.com/office/drawing/2014/main" id="{C591C608-426A-AFC8-7C6A-1DD87522FECE}"/>
                </a:ext>
              </a:extLst>
            </p:cNvPr>
            <p:cNvPicPr>
              <a:picLocks noChangeAspect="1"/>
            </p:cNvPicPr>
            <p:nvPr/>
          </p:nvPicPr>
          <p:blipFill rotWithShape="1">
            <a:blip r:embed="rId9">
              <a:extLst>
                <a:ext uri="{28A0092B-C50C-407E-A947-70E740481C1C}">
                  <a14:useLocalDpi xmlns:a14="http://schemas.microsoft.com/office/drawing/2010/main" val="0"/>
                </a:ext>
              </a:extLst>
            </a:blip>
            <a:srcRect l="48248" t="6341" r="16180" b="50000"/>
            <a:stretch/>
          </p:blipFill>
          <p:spPr>
            <a:xfrm>
              <a:off x="2313183" y="2994754"/>
              <a:ext cx="7885197" cy="4784257"/>
            </a:xfrm>
            <a:prstGeom prst="rect">
              <a:avLst/>
            </a:prstGeom>
          </p:spPr>
        </p:pic>
      </p:grpSp>
      <p:pic>
        <p:nvPicPr>
          <p:cNvPr id="11" name="Hình ảnh 10" descr="Ảnh có chứa văn bản, phòng, sòng bạc&#10;&#10;Mô tả được tạo tự động">
            <a:extLst>
              <a:ext uri="{FF2B5EF4-FFF2-40B4-BE49-F238E27FC236}">
                <a16:creationId xmlns:a16="http://schemas.microsoft.com/office/drawing/2014/main" id="{E643B5A5-D1FD-A496-3053-14FA0BA85BD4}"/>
              </a:ext>
            </a:extLst>
          </p:cNvPr>
          <p:cNvPicPr>
            <a:picLocks noChangeAspect="1"/>
          </p:cNvPicPr>
          <p:nvPr/>
        </p:nvPicPr>
        <p:blipFill rotWithShape="1">
          <a:blip r:embed="rId6">
            <a:extLst>
              <a:ext uri="{28A0092B-C50C-407E-A947-70E740481C1C}">
                <a14:useLocalDpi xmlns:a14="http://schemas.microsoft.com/office/drawing/2010/main" val="0"/>
              </a:ext>
            </a:extLst>
          </a:blip>
          <a:srcRect l="58594" t="6134" r="14144" b="50000"/>
          <a:stretch/>
        </p:blipFill>
        <p:spPr>
          <a:xfrm>
            <a:off x="4571517" y="2447638"/>
            <a:ext cx="3323864" cy="3008339"/>
          </a:xfrm>
          <a:prstGeom prst="rect">
            <a:avLst/>
          </a:prstGeom>
        </p:spPr>
      </p:pic>
      <p:pic>
        <p:nvPicPr>
          <p:cNvPr id="32" name="Hình ảnh 31" descr="Ảnh có chứa văn bản&#10;&#10;Mô tả được tạo tự động">
            <a:extLst>
              <a:ext uri="{FF2B5EF4-FFF2-40B4-BE49-F238E27FC236}">
                <a16:creationId xmlns:a16="http://schemas.microsoft.com/office/drawing/2014/main" id="{18923700-86F5-8948-6A7B-D8B2F9506BBA}"/>
              </a:ext>
            </a:extLst>
          </p:cNvPr>
          <p:cNvPicPr>
            <a:picLocks noChangeAspect="1"/>
          </p:cNvPicPr>
          <p:nvPr/>
        </p:nvPicPr>
        <p:blipFill rotWithShape="1">
          <a:blip r:embed="rId10">
            <a:extLst>
              <a:ext uri="{28A0092B-C50C-407E-A947-70E740481C1C}">
                <a14:useLocalDpi xmlns:a14="http://schemas.microsoft.com/office/drawing/2010/main" val="0"/>
              </a:ext>
            </a:extLst>
          </a:blip>
          <a:srcRect l="28051" t="11814" r="50474" b="39803"/>
          <a:stretch/>
        </p:blipFill>
        <p:spPr>
          <a:xfrm rot="2834574">
            <a:off x="7123767" y="2733855"/>
            <a:ext cx="2421823" cy="3069173"/>
          </a:xfrm>
          <a:prstGeom prst="rect">
            <a:avLst/>
          </a:prstGeom>
        </p:spPr>
      </p:pic>
      <p:pic>
        <p:nvPicPr>
          <p:cNvPr id="33" name="Hình ảnh 32" descr="Ảnh có chứa văn bản, phong bì, văn phòng phẩm, danh thiếp&#10;&#10;Mô tả được tạo tự động">
            <a:extLst>
              <a:ext uri="{FF2B5EF4-FFF2-40B4-BE49-F238E27FC236}">
                <a16:creationId xmlns:a16="http://schemas.microsoft.com/office/drawing/2014/main" id="{A98B6131-3430-C13C-E1F9-C9A8A1C1493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524787" y="3301668"/>
            <a:ext cx="3223234" cy="1813069"/>
          </a:xfrm>
          <a:prstGeom prst="rect">
            <a:avLst/>
          </a:prstGeom>
        </p:spPr>
      </p:pic>
      <p:pic>
        <p:nvPicPr>
          <p:cNvPr id="35" name="Hình ảnh 34" descr="Ảnh có chứa đồ chơi, búp bê&#10;&#10;Mô tả được tạo tự động">
            <a:extLst>
              <a:ext uri="{FF2B5EF4-FFF2-40B4-BE49-F238E27FC236}">
                <a16:creationId xmlns:a16="http://schemas.microsoft.com/office/drawing/2014/main" id="{3226641A-87DD-D4E4-5991-9EB5F9ACD215}"/>
              </a:ext>
            </a:extLst>
          </p:cNvPr>
          <p:cNvPicPr>
            <a:picLocks noChangeAspect="1"/>
          </p:cNvPicPr>
          <p:nvPr/>
        </p:nvPicPr>
        <p:blipFill rotWithShape="1">
          <a:blip r:embed="rId7">
            <a:extLst>
              <a:ext uri="{28A0092B-C50C-407E-A947-70E740481C1C}">
                <a14:useLocalDpi xmlns:a14="http://schemas.microsoft.com/office/drawing/2010/main" val="0"/>
              </a:ext>
            </a:extLst>
          </a:blip>
          <a:srcRect l="6594" t="27826" r="73257" b="8491"/>
          <a:stretch/>
        </p:blipFill>
        <p:spPr>
          <a:xfrm>
            <a:off x="184106" y="1196117"/>
            <a:ext cx="3100152" cy="5511380"/>
          </a:xfrm>
          <a:prstGeom prst="rect">
            <a:avLst/>
          </a:prstGeom>
        </p:spPr>
      </p:pic>
      <p:pic>
        <p:nvPicPr>
          <p:cNvPr id="36" name="Hình ảnh 35" descr="Ảnh có chứa đồ chơi, búp bê&#10;&#10;Mô tả được tạo tự động">
            <a:extLst>
              <a:ext uri="{FF2B5EF4-FFF2-40B4-BE49-F238E27FC236}">
                <a16:creationId xmlns:a16="http://schemas.microsoft.com/office/drawing/2014/main" id="{3660A714-8B74-2697-D7AB-CF6EC289A5B6}"/>
              </a:ext>
            </a:extLst>
          </p:cNvPr>
          <p:cNvPicPr>
            <a:picLocks noChangeAspect="1"/>
          </p:cNvPicPr>
          <p:nvPr/>
        </p:nvPicPr>
        <p:blipFill rotWithShape="1">
          <a:blip r:embed="rId7">
            <a:extLst>
              <a:ext uri="{28A0092B-C50C-407E-A947-70E740481C1C}">
                <a14:useLocalDpi xmlns:a14="http://schemas.microsoft.com/office/drawing/2010/main" val="0"/>
              </a:ext>
            </a:extLst>
          </a:blip>
          <a:srcRect l="54389" t="7723" r="22539" b="8501"/>
          <a:stretch/>
        </p:blipFill>
        <p:spPr>
          <a:xfrm>
            <a:off x="9229629" y="751217"/>
            <a:ext cx="2975839" cy="6078014"/>
          </a:xfrm>
          <a:prstGeom prst="rect">
            <a:avLst/>
          </a:prstGeom>
        </p:spPr>
      </p:pic>
      <p:grpSp>
        <p:nvGrpSpPr>
          <p:cNvPr id="37" name="Nhóm 36">
            <a:extLst>
              <a:ext uri="{FF2B5EF4-FFF2-40B4-BE49-F238E27FC236}">
                <a16:creationId xmlns:a16="http://schemas.microsoft.com/office/drawing/2014/main" id="{5AFF8E15-C31B-2E6A-705B-C364E6A75CC5}"/>
              </a:ext>
            </a:extLst>
          </p:cNvPr>
          <p:cNvGrpSpPr/>
          <p:nvPr/>
        </p:nvGrpSpPr>
        <p:grpSpPr>
          <a:xfrm>
            <a:off x="5485597" y="201392"/>
            <a:ext cx="4085661" cy="2170096"/>
            <a:chOff x="3155286" y="1068420"/>
            <a:chExt cx="6492702" cy="4059589"/>
          </a:xfrm>
        </p:grpSpPr>
        <p:sp>
          <p:nvSpPr>
            <p:cNvPr id="38" name="Bong bóng Lời nói: Hình chữ nhật với Góc Tròn 37">
              <a:extLst>
                <a:ext uri="{FF2B5EF4-FFF2-40B4-BE49-F238E27FC236}">
                  <a16:creationId xmlns:a16="http://schemas.microsoft.com/office/drawing/2014/main" id="{26491048-2990-55D1-17FF-1F9D3268CC08}"/>
                </a:ext>
              </a:extLst>
            </p:cNvPr>
            <p:cNvSpPr/>
            <p:nvPr/>
          </p:nvSpPr>
          <p:spPr>
            <a:xfrm>
              <a:off x="3155286" y="1068420"/>
              <a:ext cx="6492702" cy="4059589"/>
            </a:xfrm>
            <a:custGeom>
              <a:avLst/>
              <a:gdLst>
                <a:gd name="connsiteX0" fmla="*/ 0 w 6492702"/>
                <a:gd name="connsiteY0" fmla="*/ 676612 h 4059589"/>
                <a:gd name="connsiteX1" fmla="*/ 676612 w 6492702"/>
                <a:gd name="connsiteY1" fmla="*/ 0 h 4059589"/>
                <a:gd name="connsiteX2" fmla="*/ 3787410 w 6492702"/>
                <a:gd name="connsiteY2" fmla="*/ 0 h 4059589"/>
                <a:gd name="connsiteX3" fmla="*/ 3787410 w 6492702"/>
                <a:gd name="connsiteY3" fmla="*/ 0 h 4059589"/>
                <a:gd name="connsiteX4" fmla="*/ 5410585 w 6492702"/>
                <a:gd name="connsiteY4" fmla="*/ 0 h 4059589"/>
                <a:gd name="connsiteX5" fmla="*/ 5816090 w 6492702"/>
                <a:gd name="connsiteY5" fmla="*/ 0 h 4059589"/>
                <a:gd name="connsiteX6" fmla="*/ 6492702 w 6492702"/>
                <a:gd name="connsiteY6" fmla="*/ 676612 h 4059589"/>
                <a:gd name="connsiteX7" fmla="*/ 6492702 w 6492702"/>
                <a:gd name="connsiteY7" fmla="*/ 2368094 h 4059589"/>
                <a:gd name="connsiteX8" fmla="*/ 6492702 w 6492702"/>
                <a:gd name="connsiteY8" fmla="*/ 2368094 h 4059589"/>
                <a:gd name="connsiteX9" fmla="*/ 6492702 w 6492702"/>
                <a:gd name="connsiteY9" fmla="*/ 3382991 h 4059589"/>
                <a:gd name="connsiteX10" fmla="*/ 6492702 w 6492702"/>
                <a:gd name="connsiteY10" fmla="*/ 3382977 h 4059589"/>
                <a:gd name="connsiteX11" fmla="*/ 5816090 w 6492702"/>
                <a:gd name="connsiteY11" fmla="*/ 4059589 h 4059589"/>
                <a:gd name="connsiteX12" fmla="*/ 5410585 w 6492702"/>
                <a:gd name="connsiteY12" fmla="*/ 4059589 h 4059589"/>
                <a:gd name="connsiteX13" fmla="*/ 5893101 w 6492702"/>
                <a:gd name="connsiteY13" fmla="*/ 5044121 h 4059589"/>
                <a:gd name="connsiteX14" fmla="*/ 3787410 w 6492702"/>
                <a:gd name="connsiteY14" fmla="*/ 4059589 h 4059589"/>
                <a:gd name="connsiteX15" fmla="*/ 676612 w 6492702"/>
                <a:gd name="connsiteY15" fmla="*/ 4059589 h 4059589"/>
                <a:gd name="connsiteX16" fmla="*/ 0 w 6492702"/>
                <a:gd name="connsiteY16" fmla="*/ 3382977 h 4059589"/>
                <a:gd name="connsiteX17" fmla="*/ 0 w 6492702"/>
                <a:gd name="connsiteY17" fmla="*/ 3382991 h 4059589"/>
                <a:gd name="connsiteX18" fmla="*/ 0 w 6492702"/>
                <a:gd name="connsiteY18" fmla="*/ 2368094 h 4059589"/>
                <a:gd name="connsiteX19" fmla="*/ 0 w 6492702"/>
                <a:gd name="connsiteY19" fmla="*/ 2368094 h 4059589"/>
                <a:gd name="connsiteX20" fmla="*/ 0 w 6492702"/>
                <a:gd name="connsiteY20" fmla="*/ 676612 h 40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02" h="4059589" fill="none" extrusionOk="0">
                  <a:moveTo>
                    <a:pt x="0" y="676612"/>
                  </a:moveTo>
                  <a:cubicBezTo>
                    <a:pt x="-46815" y="247570"/>
                    <a:pt x="286657" y="-29565"/>
                    <a:pt x="676612" y="0"/>
                  </a:cubicBezTo>
                  <a:cubicBezTo>
                    <a:pt x="2011253" y="-129750"/>
                    <a:pt x="2552126" y="-136541"/>
                    <a:pt x="3787410" y="0"/>
                  </a:cubicBezTo>
                  <a:lnTo>
                    <a:pt x="3787410" y="0"/>
                  </a:lnTo>
                  <a:cubicBezTo>
                    <a:pt x="4387066" y="3725"/>
                    <a:pt x="4864274" y="-144384"/>
                    <a:pt x="5410585" y="0"/>
                  </a:cubicBezTo>
                  <a:cubicBezTo>
                    <a:pt x="5460267" y="26123"/>
                    <a:pt x="5709565" y="26478"/>
                    <a:pt x="5816090" y="0"/>
                  </a:cubicBezTo>
                  <a:cubicBezTo>
                    <a:pt x="6203520" y="-20617"/>
                    <a:pt x="6435618" y="261150"/>
                    <a:pt x="6492702" y="676612"/>
                  </a:cubicBezTo>
                  <a:cubicBezTo>
                    <a:pt x="6458816" y="1350042"/>
                    <a:pt x="6546971" y="1530743"/>
                    <a:pt x="6492702" y="2368094"/>
                  </a:cubicBezTo>
                  <a:lnTo>
                    <a:pt x="6492702" y="2368094"/>
                  </a:lnTo>
                  <a:cubicBezTo>
                    <a:pt x="6520368" y="2787457"/>
                    <a:pt x="6463751" y="2959420"/>
                    <a:pt x="6492702" y="3382991"/>
                  </a:cubicBezTo>
                  <a:cubicBezTo>
                    <a:pt x="6492702" y="3382987"/>
                    <a:pt x="6492702" y="3382983"/>
                    <a:pt x="6492702" y="3382977"/>
                  </a:cubicBezTo>
                  <a:cubicBezTo>
                    <a:pt x="6507032" y="3745413"/>
                    <a:pt x="6199691" y="4085219"/>
                    <a:pt x="5816090" y="4059589"/>
                  </a:cubicBezTo>
                  <a:cubicBezTo>
                    <a:pt x="5648328" y="4091890"/>
                    <a:pt x="5593296" y="4076377"/>
                    <a:pt x="5410585" y="4059589"/>
                  </a:cubicBezTo>
                  <a:cubicBezTo>
                    <a:pt x="5466458" y="4185438"/>
                    <a:pt x="5668141" y="4653764"/>
                    <a:pt x="5893101" y="5044121"/>
                  </a:cubicBezTo>
                  <a:cubicBezTo>
                    <a:pt x="5507102" y="4932668"/>
                    <a:pt x="4563032" y="4445500"/>
                    <a:pt x="3787410" y="4059589"/>
                  </a:cubicBezTo>
                  <a:cubicBezTo>
                    <a:pt x="2968574" y="4117149"/>
                    <a:pt x="1976153" y="4090924"/>
                    <a:pt x="676612" y="4059589"/>
                  </a:cubicBezTo>
                  <a:cubicBezTo>
                    <a:pt x="282188" y="4085344"/>
                    <a:pt x="-34272" y="3771457"/>
                    <a:pt x="0" y="3382977"/>
                  </a:cubicBezTo>
                  <a:cubicBezTo>
                    <a:pt x="0" y="3382985"/>
                    <a:pt x="0" y="3382987"/>
                    <a:pt x="0" y="3382991"/>
                  </a:cubicBezTo>
                  <a:cubicBezTo>
                    <a:pt x="28824" y="3147733"/>
                    <a:pt x="32800" y="2855890"/>
                    <a:pt x="0" y="2368094"/>
                  </a:cubicBezTo>
                  <a:lnTo>
                    <a:pt x="0" y="2368094"/>
                  </a:lnTo>
                  <a:cubicBezTo>
                    <a:pt x="94926" y="1949193"/>
                    <a:pt x="89698" y="959555"/>
                    <a:pt x="0" y="676612"/>
                  </a:cubicBezTo>
                  <a:close/>
                </a:path>
                <a:path w="6492702" h="4059589" stroke="0" extrusionOk="0">
                  <a:moveTo>
                    <a:pt x="0" y="676612"/>
                  </a:moveTo>
                  <a:cubicBezTo>
                    <a:pt x="14193" y="304615"/>
                    <a:pt x="260594" y="-56960"/>
                    <a:pt x="676612" y="0"/>
                  </a:cubicBezTo>
                  <a:cubicBezTo>
                    <a:pt x="1895858" y="-136090"/>
                    <a:pt x="2441712" y="117287"/>
                    <a:pt x="3787410" y="0"/>
                  </a:cubicBezTo>
                  <a:lnTo>
                    <a:pt x="3787410" y="0"/>
                  </a:lnTo>
                  <a:cubicBezTo>
                    <a:pt x="4295517" y="-5306"/>
                    <a:pt x="5010080" y="136983"/>
                    <a:pt x="5410585" y="0"/>
                  </a:cubicBezTo>
                  <a:cubicBezTo>
                    <a:pt x="5549234" y="29762"/>
                    <a:pt x="5655611" y="-23021"/>
                    <a:pt x="5816090" y="0"/>
                  </a:cubicBezTo>
                  <a:cubicBezTo>
                    <a:pt x="6145909" y="-17655"/>
                    <a:pt x="6545539" y="315002"/>
                    <a:pt x="6492702" y="676612"/>
                  </a:cubicBezTo>
                  <a:cubicBezTo>
                    <a:pt x="6446998" y="943486"/>
                    <a:pt x="6618116" y="2122784"/>
                    <a:pt x="6492702" y="2368094"/>
                  </a:cubicBezTo>
                  <a:lnTo>
                    <a:pt x="6492702" y="2368094"/>
                  </a:lnTo>
                  <a:cubicBezTo>
                    <a:pt x="6476742" y="2708794"/>
                    <a:pt x="6431181" y="3108156"/>
                    <a:pt x="6492702" y="3382991"/>
                  </a:cubicBezTo>
                  <a:cubicBezTo>
                    <a:pt x="6492702" y="3382983"/>
                    <a:pt x="6492701" y="3382979"/>
                    <a:pt x="6492702" y="3382977"/>
                  </a:cubicBezTo>
                  <a:cubicBezTo>
                    <a:pt x="6525411" y="3715966"/>
                    <a:pt x="6130519" y="4055146"/>
                    <a:pt x="5816090" y="4059589"/>
                  </a:cubicBezTo>
                  <a:cubicBezTo>
                    <a:pt x="5748857" y="4057855"/>
                    <a:pt x="5512124" y="4043464"/>
                    <a:pt x="5410585" y="4059589"/>
                  </a:cubicBezTo>
                  <a:cubicBezTo>
                    <a:pt x="5551965" y="4572236"/>
                    <a:pt x="5671394" y="4582431"/>
                    <a:pt x="5893101" y="5044121"/>
                  </a:cubicBezTo>
                  <a:cubicBezTo>
                    <a:pt x="5227748" y="4561226"/>
                    <a:pt x="4701421" y="4512846"/>
                    <a:pt x="3787410" y="4059589"/>
                  </a:cubicBezTo>
                  <a:cubicBezTo>
                    <a:pt x="3419888" y="3926782"/>
                    <a:pt x="1395603" y="4026610"/>
                    <a:pt x="676612" y="4059589"/>
                  </a:cubicBezTo>
                  <a:cubicBezTo>
                    <a:pt x="334107" y="4088225"/>
                    <a:pt x="19268" y="3749192"/>
                    <a:pt x="0" y="3382977"/>
                  </a:cubicBezTo>
                  <a:cubicBezTo>
                    <a:pt x="0" y="3382985"/>
                    <a:pt x="0" y="3382989"/>
                    <a:pt x="0" y="3382991"/>
                  </a:cubicBezTo>
                  <a:cubicBezTo>
                    <a:pt x="-26770" y="3094489"/>
                    <a:pt x="55169" y="2620846"/>
                    <a:pt x="0" y="2368094"/>
                  </a:cubicBezTo>
                  <a:lnTo>
                    <a:pt x="0" y="2368094"/>
                  </a:lnTo>
                  <a:cubicBezTo>
                    <a:pt x="-26827" y="2197219"/>
                    <a:pt x="-17566" y="921079"/>
                    <a:pt x="0" y="676612"/>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40765"/>
                        <a:gd name="adj2" fmla="val 742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39" name="Text Placeholder 7">
              <a:extLst>
                <a:ext uri="{FF2B5EF4-FFF2-40B4-BE49-F238E27FC236}">
                  <a16:creationId xmlns:a16="http://schemas.microsoft.com/office/drawing/2014/main" id="{7EB260C1-C206-D3CD-E63B-5CAB547200D4}"/>
                </a:ext>
              </a:extLst>
            </p:cNvPr>
            <p:cNvSpPr txBox="1">
              <a:spLocks/>
            </p:cNvSpPr>
            <p:nvPr/>
          </p:nvSpPr>
          <p:spPr>
            <a:xfrm>
              <a:off x="3787497" y="1265917"/>
              <a:ext cx="5502581" cy="29885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Ôi! Con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làm</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bố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bất</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ngờ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thật</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Bố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cảm</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ơn con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gái</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a:t>
              </a:r>
            </a:p>
          </p:txBody>
        </p:sp>
      </p:grpSp>
      <p:grpSp>
        <p:nvGrpSpPr>
          <p:cNvPr id="12" name="Nhóm 11">
            <a:extLst>
              <a:ext uri="{FF2B5EF4-FFF2-40B4-BE49-F238E27FC236}">
                <a16:creationId xmlns:a16="http://schemas.microsoft.com/office/drawing/2014/main" id="{3833BDFD-6E58-DD0E-A99A-60F33FB136E3}"/>
              </a:ext>
            </a:extLst>
          </p:cNvPr>
          <p:cNvGrpSpPr/>
          <p:nvPr/>
        </p:nvGrpSpPr>
        <p:grpSpPr>
          <a:xfrm>
            <a:off x="9411411" y="4221114"/>
            <a:ext cx="2877956" cy="2004137"/>
            <a:chOff x="8685518" y="4745497"/>
            <a:chExt cx="2877956" cy="2004137"/>
          </a:xfrm>
        </p:grpSpPr>
        <p:pic>
          <p:nvPicPr>
            <p:cNvPr id="4" name="Hình ảnh 3" descr="Ảnh có chứa văn bản&#10;&#10;Mô tả được tạo tự động">
              <a:extLst>
                <a:ext uri="{FF2B5EF4-FFF2-40B4-BE49-F238E27FC236}">
                  <a16:creationId xmlns:a16="http://schemas.microsoft.com/office/drawing/2014/main" id="{E6D1E6FA-E4D6-E1C4-4EA2-5F748B69E5B4}"/>
                </a:ext>
              </a:extLst>
            </p:cNvPr>
            <p:cNvPicPr>
              <a:picLocks noChangeAspect="1"/>
            </p:cNvPicPr>
            <p:nvPr/>
          </p:nvPicPr>
          <p:blipFill rotWithShape="1">
            <a:blip r:embed="rId10">
              <a:extLst>
                <a:ext uri="{28A0092B-C50C-407E-A947-70E740481C1C}">
                  <a14:useLocalDpi xmlns:a14="http://schemas.microsoft.com/office/drawing/2010/main" val="0"/>
                </a:ext>
              </a:extLst>
            </a:blip>
            <a:srcRect l="49526" t="5572" r="19013" b="41891"/>
            <a:stretch/>
          </p:blipFill>
          <p:spPr>
            <a:xfrm>
              <a:off x="8685518" y="4745497"/>
              <a:ext cx="2133600" cy="2004137"/>
            </a:xfrm>
            <a:prstGeom prst="rect">
              <a:avLst/>
            </a:prstGeom>
          </p:spPr>
        </p:pic>
        <p:pic>
          <p:nvPicPr>
            <p:cNvPr id="10" name="Hình ảnh 9" descr="Ảnh có chứa văn bản&#10;&#10;Mô tả được tạo tự động">
              <a:extLst>
                <a:ext uri="{FF2B5EF4-FFF2-40B4-BE49-F238E27FC236}">
                  <a16:creationId xmlns:a16="http://schemas.microsoft.com/office/drawing/2014/main" id="{C7B79CE9-30C4-80DC-8C3D-A66BF57B21D4}"/>
                </a:ext>
              </a:extLst>
            </p:cNvPr>
            <p:cNvPicPr>
              <a:picLocks noChangeAspect="1"/>
            </p:cNvPicPr>
            <p:nvPr/>
          </p:nvPicPr>
          <p:blipFill rotWithShape="1">
            <a:blip r:embed="rId10">
              <a:extLst>
                <a:ext uri="{28A0092B-C50C-407E-A947-70E740481C1C}">
                  <a14:useLocalDpi xmlns:a14="http://schemas.microsoft.com/office/drawing/2010/main" val="0"/>
                </a:ext>
              </a:extLst>
            </a:blip>
            <a:srcRect l="28051" t="11814" r="50474" b="39803"/>
            <a:stretch/>
          </p:blipFill>
          <p:spPr>
            <a:xfrm rot="2834574">
              <a:off x="9756472" y="4799303"/>
              <a:ext cx="1593969" cy="2020035"/>
            </a:xfrm>
            <a:prstGeom prst="rect">
              <a:avLst/>
            </a:prstGeom>
          </p:spPr>
        </p:pic>
      </p:grpSp>
    </p:spTree>
    <p:extLst>
      <p:ext uri="{BB962C8B-B14F-4D97-AF65-F5344CB8AC3E}">
        <p14:creationId xmlns:p14="http://schemas.microsoft.com/office/powerpoint/2010/main" val="12967909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2"/>
                                        </p:tgtEl>
                                      </p:cBhvr>
                                      <p:by x="150000" y="150000"/>
                                    </p:animScale>
                                  </p:childTnLst>
                                </p:cTn>
                              </p:par>
                              <p:par>
                                <p:cTn id="7" presetID="42" presetClass="path" presetSubtype="0" accel="50000" decel="50000" fill="hold" nodeType="withEffect">
                                  <p:stCondLst>
                                    <p:cond delay="0"/>
                                  </p:stCondLst>
                                  <p:childTnLst>
                                    <p:animMotion origin="layout" path="M -3.75E-6 -4.07407E-6 L -0.34492 -0.34606 " pathEditMode="relative" rAng="0" ptsTypes="AA">
                                      <p:cBhvr>
                                        <p:cTn id="8" dur="2000" fill="hold"/>
                                        <p:tgtEl>
                                          <p:spTgt spid="12"/>
                                        </p:tgtEl>
                                        <p:attrNameLst>
                                          <p:attrName>ppt_x</p:attrName>
                                          <p:attrName>ppt_y</p:attrName>
                                        </p:attrNameLst>
                                      </p:cBhvr>
                                      <p:rCtr x="-17253" y="-17315"/>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3000"/>
                            </p:stCondLst>
                            <p:childTnLst>
                              <p:par>
                                <p:cTn id="24" presetID="26" presetClass="emph" presetSubtype="0" repeatCount="2000" fill="hold" nodeType="afterEffect">
                                  <p:stCondLst>
                                    <p:cond delay="0"/>
                                  </p:stCondLst>
                                  <p:childTnLst>
                                    <p:animEffect transition="out" filter="fade">
                                      <p:cBhvr>
                                        <p:cTn id="25" dur="500" tmFilter="0, 0; .2, .5; .8, .5; 1, 0"/>
                                        <p:tgtEl>
                                          <p:spTgt spid="33"/>
                                        </p:tgtEl>
                                      </p:cBhvr>
                                    </p:animEffect>
                                    <p:animScale>
                                      <p:cBhvr>
                                        <p:cTn id="26" dur="250" autoRev="1" fill="hold"/>
                                        <p:tgtEl>
                                          <p:spTgt spid="33"/>
                                        </p:tgtEl>
                                      </p:cBhvr>
                                      <p:by x="105000" y="105000"/>
                                    </p:animScale>
                                  </p:childTnLst>
                                </p:cTn>
                              </p:par>
                              <p:par>
                                <p:cTn id="27" presetID="26" presetClass="emph" presetSubtype="0" repeatCount="2000" fill="hold" nodeType="withEffect">
                                  <p:stCondLst>
                                    <p:cond delay="0"/>
                                  </p:stCondLst>
                                  <p:childTnLst>
                                    <p:animEffect transition="out" filter="fade">
                                      <p:cBhvr>
                                        <p:cTn id="28" dur="500" tmFilter="0, 0; .2, .5; .8, .5; 1, 0"/>
                                        <p:tgtEl>
                                          <p:spTgt spid="32"/>
                                        </p:tgtEl>
                                      </p:cBhvr>
                                    </p:animEffect>
                                    <p:animScale>
                                      <p:cBhvr>
                                        <p:cTn id="29" dur="250" autoRev="1" fill="hold"/>
                                        <p:tgtEl>
                                          <p:spTgt spid="32"/>
                                        </p:tgtEl>
                                      </p:cBhvr>
                                      <p:by x="105000" y="105000"/>
                                    </p:animScale>
                                  </p:childTnLst>
                                </p:cTn>
                              </p:par>
                              <p:par>
                                <p:cTn id="30" presetID="26" presetClass="emph" presetSubtype="0" repeatCount="2000" fill="hold" nodeType="withEffect">
                                  <p:stCondLst>
                                    <p:cond delay="0"/>
                                  </p:stCondLst>
                                  <p:childTnLst>
                                    <p:animEffect transition="out" filter="fade">
                                      <p:cBhvr>
                                        <p:cTn id="31" dur="500" tmFilter="0, 0; .2, .5; .8, .5; 1, 0"/>
                                        <p:tgtEl>
                                          <p:spTgt spid="11"/>
                                        </p:tgtEl>
                                      </p:cBhvr>
                                    </p:animEffect>
                                    <p:animScale>
                                      <p:cBhvr>
                                        <p:cTn id="32" dur="250" autoRev="1" fill="hold"/>
                                        <p:tgtEl>
                                          <p:spTgt spid="11"/>
                                        </p:tgtEl>
                                      </p:cBhvr>
                                      <p:by x="105000" y="105000"/>
                                    </p:animScale>
                                  </p:childTnLst>
                                </p:cTn>
                              </p:par>
                            </p:childTnLst>
                          </p:cTn>
                        </p:par>
                        <p:par>
                          <p:cTn id="33" fill="hold">
                            <p:stCondLst>
                              <p:cond delay="4000"/>
                            </p:stCondLst>
                            <p:childTnLst>
                              <p:par>
                                <p:cTn id="34" presetID="10" presetClass="exit" presetSubtype="0" fill="hold" nodeType="afterEffect">
                                  <p:stCondLst>
                                    <p:cond delay="50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ntr" presetSubtype="0" fill="hold" nodeType="withEffect">
                                  <p:stCondLst>
                                    <p:cond delay="50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par>
                          <p:cTn id="40" fill="hold">
                            <p:stCondLst>
                              <p:cond delay="5000"/>
                            </p:stCondLst>
                            <p:childTnLst>
                              <p:par>
                                <p:cTn id="41" presetID="32" presetClass="emph" presetSubtype="0" fill="hold" nodeType="afterEffect">
                                  <p:stCondLst>
                                    <p:cond delay="0"/>
                                  </p:stCondLst>
                                  <p:childTnLst>
                                    <p:animRot by="120000">
                                      <p:cBhvr>
                                        <p:cTn id="42" dur="100" fill="hold">
                                          <p:stCondLst>
                                            <p:cond delay="0"/>
                                          </p:stCondLst>
                                        </p:cTn>
                                        <p:tgtEl>
                                          <p:spTgt spid="35"/>
                                        </p:tgtEl>
                                        <p:attrNameLst>
                                          <p:attrName>r</p:attrName>
                                        </p:attrNameLst>
                                      </p:cBhvr>
                                    </p:animRot>
                                    <p:animRot by="-240000">
                                      <p:cBhvr>
                                        <p:cTn id="43" dur="200" fill="hold">
                                          <p:stCondLst>
                                            <p:cond delay="200"/>
                                          </p:stCondLst>
                                        </p:cTn>
                                        <p:tgtEl>
                                          <p:spTgt spid="35"/>
                                        </p:tgtEl>
                                        <p:attrNameLst>
                                          <p:attrName>r</p:attrName>
                                        </p:attrNameLst>
                                      </p:cBhvr>
                                    </p:animRot>
                                    <p:animRot by="240000">
                                      <p:cBhvr>
                                        <p:cTn id="44" dur="200" fill="hold">
                                          <p:stCondLst>
                                            <p:cond delay="400"/>
                                          </p:stCondLst>
                                        </p:cTn>
                                        <p:tgtEl>
                                          <p:spTgt spid="35"/>
                                        </p:tgtEl>
                                        <p:attrNameLst>
                                          <p:attrName>r</p:attrName>
                                        </p:attrNameLst>
                                      </p:cBhvr>
                                    </p:animRot>
                                    <p:animRot by="-240000">
                                      <p:cBhvr>
                                        <p:cTn id="45" dur="200" fill="hold">
                                          <p:stCondLst>
                                            <p:cond delay="600"/>
                                          </p:stCondLst>
                                        </p:cTn>
                                        <p:tgtEl>
                                          <p:spTgt spid="35"/>
                                        </p:tgtEl>
                                        <p:attrNameLst>
                                          <p:attrName>r</p:attrName>
                                        </p:attrNameLst>
                                      </p:cBhvr>
                                    </p:animRot>
                                    <p:animRot by="120000">
                                      <p:cBhvr>
                                        <p:cTn id="46" dur="200" fill="hold">
                                          <p:stCondLst>
                                            <p:cond delay="800"/>
                                          </p:stCondLst>
                                        </p:cTn>
                                        <p:tgtEl>
                                          <p:spTgt spid="35"/>
                                        </p:tgtEl>
                                        <p:attrNameLst>
                                          <p:attrName>r</p:attrName>
                                        </p:attrNameLst>
                                      </p:cBhvr>
                                    </p:animRot>
                                  </p:childTnLst>
                                </p:cTn>
                              </p:par>
                              <p:par>
                                <p:cTn id="47" presetID="10"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32" presetClass="emph" presetSubtype="0" fill="hold" nodeType="withEffect">
                                  <p:stCondLst>
                                    <p:cond delay="500"/>
                                  </p:stCondLst>
                                  <p:childTnLst>
                                    <p:animRot by="120000">
                                      <p:cBhvr>
                                        <p:cTn id="51" dur="100" fill="hold">
                                          <p:stCondLst>
                                            <p:cond delay="0"/>
                                          </p:stCondLst>
                                        </p:cTn>
                                        <p:tgtEl>
                                          <p:spTgt spid="36"/>
                                        </p:tgtEl>
                                        <p:attrNameLst>
                                          <p:attrName>r</p:attrName>
                                        </p:attrNameLst>
                                      </p:cBhvr>
                                    </p:animRot>
                                    <p:animRot by="-240000">
                                      <p:cBhvr>
                                        <p:cTn id="52" dur="200" fill="hold">
                                          <p:stCondLst>
                                            <p:cond delay="200"/>
                                          </p:stCondLst>
                                        </p:cTn>
                                        <p:tgtEl>
                                          <p:spTgt spid="36"/>
                                        </p:tgtEl>
                                        <p:attrNameLst>
                                          <p:attrName>r</p:attrName>
                                        </p:attrNameLst>
                                      </p:cBhvr>
                                    </p:animRot>
                                    <p:animRot by="240000">
                                      <p:cBhvr>
                                        <p:cTn id="53" dur="200" fill="hold">
                                          <p:stCondLst>
                                            <p:cond delay="400"/>
                                          </p:stCondLst>
                                        </p:cTn>
                                        <p:tgtEl>
                                          <p:spTgt spid="36"/>
                                        </p:tgtEl>
                                        <p:attrNameLst>
                                          <p:attrName>r</p:attrName>
                                        </p:attrNameLst>
                                      </p:cBhvr>
                                    </p:animRot>
                                    <p:animRot by="-240000">
                                      <p:cBhvr>
                                        <p:cTn id="54" dur="200" fill="hold">
                                          <p:stCondLst>
                                            <p:cond delay="600"/>
                                          </p:stCondLst>
                                        </p:cTn>
                                        <p:tgtEl>
                                          <p:spTgt spid="36"/>
                                        </p:tgtEl>
                                        <p:attrNameLst>
                                          <p:attrName>r</p:attrName>
                                        </p:attrNameLst>
                                      </p:cBhvr>
                                    </p:animRot>
                                    <p:animRot by="120000">
                                      <p:cBhvr>
                                        <p:cTn id="55" dur="200" fill="hold">
                                          <p:stCondLst>
                                            <p:cond delay="800"/>
                                          </p:stCondLst>
                                        </p:cTn>
                                        <p:tgtEl>
                                          <p:spTgt spid="36"/>
                                        </p:tgtEl>
                                        <p:attrNameLst>
                                          <p:attrName>r</p:attrName>
                                        </p:attrNameLst>
                                      </p:cBhvr>
                                    </p:animRot>
                                  </p:childTnLst>
                                </p:cTn>
                              </p:par>
                              <p:par>
                                <p:cTn id="56" presetID="10" presetClass="entr" presetSubtype="0" fill="hold" nodeType="withEffect">
                                  <p:stCondLst>
                                    <p:cond delay="75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 presetClass="mediacall" presetSubtype="0" fill="hold" nodeType="withEffect">
                                  <p:stCondLst>
                                    <p:cond delay="750"/>
                                  </p:stCondLst>
                                  <p:childTnLst>
                                    <p:cmd type="call" cmd="playFrom(0.0)">
                                      <p:cBhvr>
                                        <p:cTn id="60" dur="22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BCE58AC-BAD5-E219-2F29-2BFD6B5E2F06}"/>
              </a:ext>
            </a:extLst>
          </p:cNvPr>
          <p:cNvPicPr>
            <a:picLocks noChangeAspect="1"/>
          </p:cNvPicPr>
          <p:nvPr/>
        </p:nvPicPr>
        <p:blipFill rotWithShape="1">
          <a:blip r:embed="rId2">
            <a:extLst>
              <a:ext uri="{28A0092B-C50C-407E-A947-70E740481C1C}">
                <a14:useLocalDpi xmlns:a14="http://schemas.microsoft.com/office/drawing/2010/main" val="0"/>
              </a:ext>
            </a:extLst>
          </a:blip>
          <a:srcRect t="-1" r="1381" b="19"/>
          <a:stretch/>
        </p:blipFill>
        <p:spPr>
          <a:xfrm>
            <a:off x="0" y="0"/>
            <a:ext cx="12188952" cy="6858000"/>
          </a:xfrm>
          <a:prstGeom prst="rect">
            <a:avLst/>
          </a:prstGeom>
        </p:spPr>
      </p:pic>
      <p:grpSp>
        <p:nvGrpSpPr>
          <p:cNvPr id="6" name="Nhóm 1">
            <a:extLst>
              <a:ext uri="{FF2B5EF4-FFF2-40B4-BE49-F238E27FC236}">
                <a16:creationId xmlns:a16="http://schemas.microsoft.com/office/drawing/2014/main" id="{B36C17C2-3F11-659C-43A1-9C6605AE8FF5}"/>
              </a:ext>
            </a:extLst>
          </p:cNvPr>
          <p:cNvGrpSpPr/>
          <p:nvPr/>
        </p:nvGrpSpPr>
        <p:grpSpPr>
          <a:xfrm rot="195269">
            <a:off x="3380036" y="5444137"/>
            <a:ext cx="14416998" cy="6369423"/>
            <a:chOff x="3431789" y="5942706"/>
            <a:chExt cx="7393978" cy="2836038"/>
          </a:xfrm>
        </p:grpSpPr>
        <p:sp>
          <p:nvSpPr>
            <p:cNvPr id="7" name="TextBox 12">
              <a:extLst>
                <a:ext uri="{FF2B5EF4-FFF2-40B4-BE49-F238E27FC236}">
                  <a16:creationId xmlns:a16="http://schemas.microsoft.com/office/drawing/2014/main" id="{F02B3CC3-8C47-3CCC-EAE2-C3E53BCAB78A}"/>
                </a:ext>
              </a:extLst>
            </p:cNvPr>
            <p:cNvSpPr txBox="1"/>
            <p:nvPr/>
          </p:nvSpPr>
          <p:spPr>
            <a:xfrm rot="20534056">
              <a:off x="3431790" y="5942706"/>
              <a:ext cx="7393977" cy="2836038"/>
            </a:xfrm>
            <a:prstGeom prst="rect">
              <a:avLst/>
            </a:prstGeom>
            <a:noFill/>
          </p:spPr>
          <p:txBody>
            <a:bodyPr wrap="square" rtlCol="0">
              <a:prstTxWarp prst="textArchUp">
                <a:avLst/>
              </a:prstTxWarp>
              <a:spAutoFit/>
            </a:bodyPr>
            <a:lstStyle/>
            <a:p>
              <a:pPr algn="ctr"/>
              <a:r>
                <a:rPr lang="vi-VN" sz="20000" dirty="0">
                  <a:ln w="190500">
                    <a:solidFill>
                      <a:schemeClr val="bg1"/>
                    </a:solidFill>
                  </a:ln>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Củng </a:t>
              </a:r>
            </a:p>
            <a:p>
              <a:pPr algn="ctr"/>
              <a:r>
                <a:rPr lang="vi-VN" sz="20000" dirty="0">
                  <a:ln w="190500">
                    <a:solidFill>
                      <a:schemeClr val="bg1"/>
                    </a:solidFill>
                  </a:ln>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cố</a:t>
              </a:r>
              <a:endParaRPr lang="en-US" sz="20000" dirty="0">
                <a:ln w="190500">
                  <a:solidFill>
                    <a:schemeClr val="bg1"/>
                  </a:solidFill>
                </a:ln>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F39754B6-9D6B-96DD-BDA4-684DA73A093F}"/>
                </a:ext>
              </a:extLst>
            </p:cNvPr>
            <p:cNvSpPr txBox="1"/>
            <p:nvPr/>
          </p:nvSpPr>
          <p:spPr>
            <a:xfrm rot="20534056">
              <a:off x="3431789" y="5942706"/>
              <a:ext cx="7393977" cy="2836038"/>
            </a:xfrm>
            <a:prstGeom prst="rect">
              <a:avLst/>
            </a:prstGeom>
            <a:noFill/>
          </p:spPr>
          <p:txBody>
            <a:bodyPr wrap="square" rtlCol="0">
              <a:prstTxWarp prst="textArchUp">
                <a:avLst/>
              </a:prstTxWarp>
              <a:spAutoFit/>
            </a:bodyPr>
            <a:lstStyle/>
            <a:p>
              <a:pPr algn="ctr"/>
              <a:r>
                <a:rPr lang="vi-VN" sz="20000" dirty="0">
                  <a:ln w="0"/>
                  <a:solidFill>
                    <a:schemeClr val="accent2">
                      <a:lumMod val="75000"/>
                    </a:schemeClr>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Củng </a:t>
              </a:r>
            </a:p>
            <a:p>
              <a:pPr algn="ctr"/>
              <a:r>
                <a:rPr lang="vi-VN" sz="20000" dirty="0">
                  <a:ln w="0"/>
                  <a:solidFill>
                    <a:schemeClr val="accent2">
                      <a:lumMod val="75000"/>
                    </a:schemeClr>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cố</a:t>
              </a:r>
              <a:endParaRPr lang="en-US" sz="20000" dirty="0">
                <a:ln w="0"/>
                <a:solidFill>
                  <a:schemeClr val="accent2">
                    <a:lumMod val="75000"/>
                  </a:schemeClr>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19735899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Nhóm 25">
            <a:extLst>
              <a:ext uri="{FF2B5EF4-FFF2-40B4-BE49-F238E27FC236}">
                <a16:creationId xmlns:a16="http://schemas.microsoft.com/office/drawing/2014/main" id="{69F8EF56-1F21-C647-AA1F-E45315714263}"/>
              </a:ext>
            </a:extLst>
          </p:cNvPr>
          <p:cNvGrpSpPr/>
          <p:nvPr/>
        </p:nvGrpSpPr>
        <p:grpSpPr>
          <a:xfrm>
            <a:off x="-621556" y="209117"/>
            <a:ext cx="14107452" cy="4988566"/>
            <a:chOff x="-621556" y="209117"/>
            <a:chExt cx="14107452" cy="4988566"/>
          </a:xfrm>
        </p:grpSpPr>
        <p:pic>
          <p:nvPicPr>
            <p:cNvPr id="14" name="Hình ảnh 13" descr="Ảnh có chứa văn bản, phòng, sòng bạc&#10;&#10;Mô tả được tạo tự động">
              <a:extLst>
                <a:ext uri="{FF2B5EF4-FFF2-40B4-BE49-F238E27FC236}">
                  <a16:creationId xmlns:a16="http://schemas.microsoft.com/office/drawing/2014/main" id="{B91254B3-03B5-17C6-8A51-86D79B1CE99B}"/>
                </a:ext>
              </a:extLst>
            </p:cNvPr>
            <p:cNvPicPr>
              <a:picLocks noChangeAspect="1"/>
            </p:cNvPicPr>
            <p:nvPr/>
          </p:nvPicPr>
          <p:blipFill rotWithShape="1">
            <a:blip r:embed="rId3">
              <a:extLst>
                <a:ext uri="{28A0092B-C50C-407E-A947-70E740481C1C}">
                  <a14:useLocalDpi xmlns:a14="http://schemas.microsoft.com/office/drawing/2010/main" val="0"/>
                </a:ext>
              </a:extLst>
            </a:blip>
            <a:srcRect r="83277" b="50000"/>
            <a:stretch/>
          </p:blipFill>
          <p:spPr>
            <a:xfrm>
              <a:off x="1551609" y="1768683"/>
              <a:ext cx="2038865" cy="3429000"/>
            </a:xfrm>
            <a:prstGeom prst="rect">
              <a:avLst/>
            </a:prstGeom>
          </p:spPr>
        </p:pic>
        <p:pic>
          <p:nvPicPr>
            <p:cNvPr id="15" name="Hình ảnh 14" descr="Ảnh có chứa văn bản, phòng, sòng bạc&#10;&#10;Mô tả được tạo tự động">
              <a:extLst>
                <a:ext uri="{FF2B5EF4-FFF2-40B4-BE49-F238E27FC236}">
                  <a16:creationId xmlns:a16="http://schemas.microsoft.com/office/drawing/2014/main" id="{1E4A4AFB-52C3-5F85-C856-905F9BCF7CF7}"/>
                </a:ext>
              </a:extLst>
            </p:cNvPr>
            <p:cNvPicPr>
              <a:picLocks noChangeAspect="1"/>
            </p:cNvPicPr>
            <p:nvPr/>
          </p:nvPicPr>
          <p:blipFill rotWithShape="1">
            <a:blip r:embed="rId3">
              <a:extLst>
                <a:ext uri="{28A0092B-C50C-407E-A947-70E740481C1C}">
                  <a14:useLocalDpi xmlns:a14="http://schemas.microsoft.com/office/drawing/2010/main" val="0"/>
                </a:ext>
              </a:extLst>
            </a:blip>
            <a:srcRect r="83277" b="50000"/>
            <a:stretch/>
          </p:blipFill>
          <p:spPr>
            <a:xfrm>
              <a:off x="8329635" y="1712867"/>
              <a:ext cx="2038865" cy="3429000"/>
            </a:xfrm>
            <a:prstGeom prst="rect">
              <a:avLst/>
            </a:prstGeom>
          </p:spPr>
        </p:pic>
        <p:pic>
          <p:nvPicPr>
            <p:cNvPr id="16" name="Hình ảnh 15" descr="Ảnh có chứa văn bản, phòng, sòng bạc&#10;&#10;Mô tả được tạo tự động">
              <a:extLst>
                <a:ext uri="{FF2B5EF4-FFF2-40B4-BE49-F238E27FC236}">
                  <a16:creationId xmlns:a16="http://schemas.microsoft.com/office/drawing/2014/main" id="{045F039D-643A-70FB-A8D6-4C8E6DBD7AA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7635" r="39560" b="42365"/>
            <a:stretch/>
          </p:blipFill>
          <p:spPr>
            <a:xfrm>
              <a:off x="3675602" y="751217"/>
              <a:ext cx="5264905" cy="3429000"/>
            </a:xfrm>
            <a:prstGeom prst="rect">
              <a:avLst/>
            </a:prstGeom>
          </p:spPr>
        </p:pic>
        <p:pic>
          <p:nvPicPr>
            <p:cNvPr id="17" name="Hình ảnh 16" descr="Ảnh có chứa văn bản, phòng, sòng bạc&#10;&#10;Mô tả được tạo tự động">
              <a:extLst>
                <a:ext uri="{FF2B5EF4-FFF2-40B4-BE49-F238E27FC236}">
                  <a16:creationId xmlns:a16="http://schemas.microsoft.com/office/drawing/2014/main" id="{203250AB-94FA-9043-DD0C-AA680F9FA1C0}"/>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58910" r="55808" b="13933"/>
            <a:stretch/>
          </p:blipFill>
          <p:spPr>
            <a:xfrm>
              <a:off x="2456162" y="716479"/>
              <a:ext cx="2487166" cy="1503750"/>
            </a:xfrm>
            <a:prstGeom prst="rect">
              <a:avLst/>
            </a:prstGeom>
          </p:spPr>
        </p:pic>
        <p:pic>
          <p:nvPicPr>
            <p:cNvPr id="18" name="Hình ảnh 17" descr="Ảnh có chứa văn bản, phòng, sòng bạc&#10;&#10;Mô tả được tạo tự động">
              <a:extLst>
                <a:ext uri="{FF2B5EF4-FFF2-40B4-BE49-F238E27FC236}">
                  <a16:creationId xmlns:a16="http://schemas.microsoft.com/office/drawing/2014/main" id="{5E8BB955-AA58-06A4-741F-D27CD0384BB9}"/>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58910" r="55808" b="13933"/>
            <a:stretch/>
          </p:blipFill>
          <p:spPr>
            <a:xfrm>
              <a:off x="4877026" y="678819"/>
              <a:ext cx="2487166" cy="1503750"/>
            </a:xfrm>
            <a:prstGeom prst="rect">
              <a:avLst/>
            </a:prstGeom>
          </p:spPr>
        </p:pic>
        <p:pic>
          <p:nvPicPr>
            <p:cNvPr id="19" name="Hình ảnh 18" descr="Ảnh có chứa văn bản, phòng, sòng bạc&#10;&#10;Mô tả được tạo tự động">
              <a:extLst>
                <a:ext uri="{FF2B5EF4-FFF2-40B4-BE49-F238E27FC236}">
                  <a16:creationId xmlns:a16="http://schemas.microsoft.com/office/drawing/2014/main" id="{35C299B3-28E2-7BC1-21E2-D407B6BD0E75}"/>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58910" r="55808" b="13933"/>
            <a:stretch/>
          </p:blipFill>
          <p:spPr>
            <a:xfrm>
              <a:off x="7290930" y="716479"/>
              <a:ext cx="2487166" cy="1503750"/>
            </a:xfrm>
            <a:prstGeom prst="rect">
              <a:avLst/>
            </a:prstGeom>
          </p:spPr>
        </p:pic>
        <p:pic>
          <p:nvPicPr>
            <p:cNvPr id="20" name="Hình ảnh 19" descr="Ảnh có chứa văn bản, phòng, sòng bạc&#10;&#10;Mô tả được tạo tự động">
              <a:extLst>
                <a:ext uri="{FF2B5EF4-FFF2-40B4-BE49-F238E27FC236}">
                  <a16:creationId xmlns:a16="http://schemas.microsoft.com/office/drawing/2014/main" id="{6C7EA401-348E-B506-0D17-4B6D698C7EF5}"/>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58910" r="55808" b="13933"/>
            <a:stretch/>
          </p:blipFill>
          <p:spPr>
            <a:xfrm>
              <a:off x="9531059" y="629483"/>
              <a:ext cx="2487166" cy="1503750"/>
            </a:xfrm>
            <a:prstGeom prst="rect">
              <a:avLst/>
            </a:prstGeom>
          </p:spPr>
        </p:pic>
        <p:pic>
          <p:nvPicPr>
            <p:cNvPr id="21" name="Hình ảnh 20" descr="Ảnh có chứa văn bản, phòng, sòng bạc&#10;&#10;Mô tả được tạo tự động">
              <a:extLst>
                <a:ext uri="{FF2B5EF4-FFF2-40B4-BE49-F238E27FC236}">
                  <a16:creationId xmlns:a16="http://schemas.microsoft.com/office/drawing/2014/main" id="{BB403779-5CA5-9029-4923-C155B77D9D34}"/>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58910" r="55808" b="13933"/>
            <a:stretch/>
          </p:blipFill>
          <p:spPr>
            <a:xfrm>
              <a:off x="10998730" y="209117"/>
              <a:ext cx="2487166" cy="1503750"/>
            </a:xfrm>
            <a:prstGeom prst="rect">
              <a:avLst/>
            </a:prstGeom>
          </p:spPr>
        </p:pic>
        <p:pic>
          <p:nvPicPr>
            <p:cNvPr id="22" name="Hình ảnh 21" descr="Ảnh có chứa văn bản, phòng, sòng bạc&#10;&#10;Mô tả được tạo tự động">
              <a:extLst>
                <a:ext uri="{FF2B5EF4-FFF2-40B4-BE49-F238E27FC236}">
                  <a16:creationId xmlns:a16="http://schemas.microsoft.com/office/drawing/2014/main" id="{0ED03B97-71F3-3336-B8E0-0DF4242B59CD}"/>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58910" r="55808" b="13933"/>
            <a:stretch/>
          </p:blipFill>
          <p:spPr>
            <a:xfrm>
              <a:off x="297646" y="676681"/>
              <a:ext cx="2487166" cy="1503750"/>
            </a:xfrm>
            <a:prstGeom prst="rect">
              <a:avLst/>
            </a:prstGeom>
          </p:spPr>
        </p:pic>
        <p:pic>
          <p:nvPicPr>
            <p:cNvPr id="23" name="Hình ảnh 22" descr="Ảnh có chứa văn bản, phòng, sòng bạc&#10;&#10;Mô tả được tạo tự động">
              <a:extLst>
                <a:ext uri="{FF2B5EF4-FFF2-40B4-BE49-F238E27FC236}">
                  <a16:creationId xmlns:a16="http://schemas.microsoft.com/office/drawing/2014/main" id="{E9A13A11-05F6-2428-93A6-2CC53882A6D3}"/>
                </a:ext>
              </a:extLst>
            </p:cNvPr>
            <p:cNvPicPr>
              <a:picLocks noChangeAspect="1"/>
            </p:cNvPicPr>
            <p:nvPr/>
          </p:nvPicPr>
          <p:blipFill rotWithShape="1">
            <a:blip r:embed="rId3">
              <a:extLst>
                <a:ext uri="{28A0092B-C50C-407E-A947-70E740481C1C}">
                  <a14:useLocalDpi xmlns:a14="http://schemas.microsoft.com/office/drawing/2010/main" val="0"/>
                </a:ext>
              </a:extLst>
            </a:blip>
            <a:srcRect l="18927" t="58910" r="55808" b="13933"/>
            <a:stretch/>
          </p:blipFill>
          <p:spPr>
            <a:xfrm>
              <a:off x="-621556" y="340222"/>
              <a:ext cx="2487166" cy="1503750"/>
            </a:xfrm>
            <a:prstGeom prst="rect">
              <a:avLst/>
            </a:prstGeom>
          </p:spPr>
        </p:pic>
        <p:pic>
          <p:nvPicPr>
            <p:cNvPr id="24" name="Hình ảnh 23" descr="Ảnh có chứa văn bản, phòng, sòng bạc&#10;&#10;Mô tả được tạo tự động">
              <a:extLst>
                <a:ext uri="{FF2B5EF4-FFF2-40B4-BE49-F238E27FC236}">
                  <a16:creationId xmlns:a16="http://schemas.microsoft.com/office/drawing/2014/main" id="{0B47F54E-3041-CAF3-DB13-C4E0CDD240B6}"/>
                </a:ext>
              </a:extLst>
            </p:cNvPr>
            <p:cNvPicPr>
              <a:picLocks noChangeAspect="1"/>
            </p:cNvPicPr>
            <p:nvPr/>
          </p:nvPicPr>
          <p:blipFill rotWithShape="1">
            <a:blip r:embed="rId3">
              <a:extLst>
                <a:ext uri="{28A0092B-C50C-407E-A947-70E740481C1C}">
                  <a14:useLocalDpi xmlns:a14="http://schemas.microsoft.com/office/drawing/2010/main" val="0"/>
                </a:ext>
              </a:extLst>
            </a:blip>
            <a:srcRect l="4540" t="58928" r="79126" b="10127"/>
            <a:stretch/>
          </p:blipFill>
          <p:spPr>
            <a:xfrm>
              <a:off x="7924831" y="1325146"/>
              <a:ext cx="1126606" cy="1200530"/>
            </a:xfrm>
            <a:prstGeom prst="rect">
              <a:avLst/>
            </a:prstGeom>
          </p:spPr>
        </p:pic>
        <p:pic>
          <p:nvPicPr>
            <p:cNvPr id="25" name="Hình ảnh 24" descr="Ảnh có chứa văn bản, phòng, sòng bạc&#10;&#10;Mô tả được tạo tự động">
              <a:extLst>
                <a:ext uri="{FF2B5EF4-FFF2-40B4-BE49-F238E27FC236}">
                  <a16:creationId xmlns:a16="http://schemas.microsoft.com/office/drawing/2014/main" id="{5A0E5B47-21C7-17D7-290E-9B6A3222FA62}"/>
                </a:ext>
              </a:extLst>
            </p:cNvPr>
            <p:cNvPicPr>
              <a:picLocks noChangeAspect="1"/>
            </p:cNvPicPr>
            <p:nvPr/>
          </p:nvPicPr>
          <p:blipFill rotWithShape="1">
            <a:blip r:embed="rId3">
              <a:extLst>
                <a:ext uri="{28A0092B-C50C-407E-A947-70E740481C1C}">
                  <a14:useLocalDpi xmlns:a14="http://schemas.microsoft.com/office/drawing/2010/main" val="0"/>
                </a:ext>
              </a:extLst>
            </a:blip>
            <a:srcRect l="4540" t="58928" r="79126" b="10127"/>
            <a:stretch/>
          </p:blipFill>
          <p:spPr>
            <a:xfrm flipH="1">
              <a:off x="3406368" y="1302339"/>
              <a:ext cx="1126606" cy="1200530"/>
            </a:xfrm>
            <a:prstGeom prst="rect">
              <a:avLst/>
            </a:prstGeom>
          </p:spPr>
        </p:pic>
      </p:grpSp>
      <p:grpSp>
        <p:nvGrpSpPr>
          <p:cNvPr id="2" name="Nhóm 1">
            <a:extLst>
              <a:ext uri="{FF2B5EF4-FFF2-40B4-BE49-F238E27FC236}">
                <a16:creationId xmlns:a16="http://schemas.microsoft.com/office/drawing/2014/main" id="{7A2D1788-9219-2A1E-B227-5A1725497D7E}"/>
              </a:ext>
            </a:extLst>
          </p:cNvPr>
          <p:cNvGrpSpPr/>
          <p:nvPr/>
        </p:nvGrpSpPr>
        <p:grpSpPr>
          <a:xfrm>
            <a:off x="2153982" y="2707162"/>
            <a:ext cx="8044398" cy="6211909"/>
            <a:chOff x="2153982" y="2707162"/>
            <a:chExt cx="8044398" cy="6211909"/>
          </a:xfrm>
        </p:grpSpPr>
        <p:pic>
          <p:nvPicPr>
            <p:cNvPr id="7" name="Hình ảnh 6">
              <a:extLst>
                <a:ext uri="{FF2B5EF4-FFF2-40B4-BE49-F238E27FC236}">
                  <a16:creationId xmlns:a16="http://schemas.microsoft.com/office/drawing/2014/main" id="{4333D59F-CACB-274E-21A4-215D49A9DF4C}"/>
                </a:ext>
              </a:extLst>
            </p:cNvPr>
            <p:cNvPicPr>
              <a:picLocks noChangeAspect="1"/>
            </p:cNvPicPr>
            <p:nvPr/>
          </p:nvPicPr>
          <p:blipFill rotWithShape="1">
            <a:blip r:embed="rId4">
              <a:extLst>
                <a:ext uri="{28A0092B-C50C-407E-A947-70E740481C1C}">
                  <a14:useLocalDpi xmlns:a14="http://schemas.microsoft.com/office/drawing/2010/main" val="0"/>
                </a:ext>
              </a:extLst>
            </a:blip>
            <a:srcRect l="59454" t="48172" r="2987"/>
            <a:stretch/>
          </p:blipFill>
          <p:spPr>
            <a:xfrm>
              <a:off x="2153982" y="2707162"/>
              <a:ext cx="8002928" cy="6211909"/>
            </a:xfrm>
            <a:prstGeom prst="rect">
              <a:avLst/>
            </a:prstGeom>
          </p:spPr>
        </p:pic>
        <p:pic>
          <p:nvPicPr>
            <p:cNvPr id="28" name="Hình ảnh 27">
              <a:extLst>
                <a:ext uri="{FF2B5EF4-FFF2-40B4-BE49-F238E27FC236}">
                  <a16:creationId xmlns:a16="http://schemas.microsoft.com/office/drawing/2014/main" id="{C591C608-426A-AFC8-7C6A-1DD87522FECE}"/>
                </a:ext>
              </a:extLst>
            </p:cNvPr>
            <p:cNvPicPr>
              <a:picLocks noChangeAspect="1"/>
            </p:cNvPicPr>
            <p:nvPr/>
          </p:nvPicPr>
          <p:blipFill rotWithShape="1">
            <a:blip r:embed="rId4">
              <a:extLst>
                <a:ext uri="{28A0092B-C50C-407E-A947-70E740481C1C}">
                  <a14:useLocalDpi xmlns:a14="http://schemas.microsoft.com/office/drawing/2010/main" val="0"/>
                </a:ext>
              </a:extLst>
            </a:blip>
            <a:srcRect l="48248" t="6341" r="16180" b="50000"/>
            <a:stretch/>
          </p:blipFill>
          <p:spPr>
            <a:xfrm>
              <a:off x="2313183" y="2994754"/>
              <a:ext cx="7885197" cy="4784257"/>
            </a:xfrm>
            <a:prstGeom prst="rect">
              <a:avLst/>
            </a:prstGeom>
          </p:spPr>
        </p:pic>
      </p:grpSp>
      <p:pic>
        <p:nvPicPr>
          <p:cNvPr id="11" name="Hình ảnh 10" descr="Ảnh có chứa văn bản, phòng, sòng bạc&#10;&#10;Mô tả được tạo tự động">
            <a:extLst>
              <a:ext uri="{FF2B5EF4-FFF2-40B4-BE49-F238E27FC236}">
                <a16:creationId xmlns:a16="http://schemas.microsoft.com/office/drawing/2014/main" id="{E643B5A5-D1FD-A496-3053-14FA0BA85BD4}"/>
              </a:ext>
            </a:extLst>
          </p:cNvPr>
          <p:cNvPicPr>
            <a:picLocks noChangeAspect="1"/>
          </p:cNvPicPr>
          <p:nvPr/>
        </p:nvPicPr>
        <p:blipFill rotWithShape="1">
          <a:blip r:embed="rId3">
            <a:extLst>
              <a:ext uri="{28A0092B-C50C-407E-A947-70E740481C1C}">
                <a14:useLocalDpi xmlns:a14="http://schemas.microsoft.com/office/drawing/2010/main" val="0"/>
              </a:ext>
            </a:extLst>
          </a:blip>
          <a:srcRect l="58594" t="6134" r="14144" b="50000"/>
          <a:stretch/>
        </p:blipFill>
        <p:spPr>
          <a:xfrm>
            <a:off x="4571517" y="2447638"/>
            <a:ext cx="3323864" cy="3008339"/>
          </a:xfrm>
          <a:prstGeom prst="rect">
            <a:avLst/>
          </a:prstGeom>
        </p:spPr>
      </p:pic>
      <p:pic>
        <p:nvPicPr>
          <p:cNvPr id="32" name="Hình ảnh 31" descr="Ảnh có chứa văn bản&#10;&#10;Mô tả được tạo tự động">
            <a:extLst>
              <a:ext uri="{FF2B5EF4-FFF2-40B4-BE49-F238E27FC236}">
                <a16:creationId xmlns:a16="http://schemas.microsoft.com/office/drawing/2014/main" id="{18923700-86F5-8948-6A7B-D8B2F9506BBA}"/>
              </a:ext>
            </a:extLst>
          </p:cNvPr>
          <p:cNvPicPr>
            <a:picLocks noChangeAspect="1"/>
          </p:cNvPicPr>
          <p:nvPr/>
        </p:nvPicPr>
        <p:blipFill rotWithShape="1">
          <a:blip r:embed="rId5">
            <a:extLst>
              <a:ext uri="{28A0092B-C50C-407E-A947-70E740481C1C}">
                <a14:useLocalDpi xmlns:a14="http://schemas.microsoft.com/office/drawing/2010/main" val="0"/>
              </a:ext>
            </a:extLst>
          </a:blip>
          <a:srcRect l="28051" t="11814" r="50474" b="39803"/>
          <a:stretch/>
        </p:blipFill>
        <p:spPr>
          <a:xfrm rot="2834574">
            <a:off x="7123767" y="2733855"/>
            <a:ext cx="2421823" cy="3069173"/>
          </a:xfrm>
          <a:prstGeom prst="rect">
            <a:avLst/>
          </a:prstGeom>
        </p:spPr>
      </p:pic>
      <p:pic>
        <p:nvPicPr>
          <p:cNvPr id="33" name="Hình ảnh 32" descr="Ảnh có chứa văn bản, phong bì, văn phòng phẩm, danh thiếp&#10;&#10;Mô tả được tạo tự động">
            <a:extLst>
              <a:ext uri="{FF2B5EF4-FFF2-40B4-BE49-F238E27FC236}">
                <a16:creationId xmlns:a16="http://schemas.microsoft.com/office/drawing/2014/main" id="{A98B6131-3430-C13C-E1F9-C9A8A1C1493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24787" y="3301668"/>
            <a:ext cx="3223234" cy="1813069"/>
          </a:xfrm>
          <a:prstGeom prst="rect">
            <a:avLst/>
          </a:prstGeom>
        </p:spPr>
      </p:pic>
      <p:grpSp>
        <p:nvGrpSpPr>
          <p:cNvPr id="12" name="Nhóm 11">
            <a:extLst>
              <a:ext uri="{FF2B5EF4-FFF2-40B4-BE49-F238E27FC236}">
                <a16:creationId xmlns:a16="http://schemas.microsoft.com/office/drawing/2014/main" id="{3833BDFD-6E58-DD0E-A99A-60F33FB136E3}"/>
              </a:ext>
            </a:extLst>
          </p:cNvPr>
          <p:cNvGrpSpPr/>
          <p:nvPr/>
        </p:nvGrpSpPr>
        <p:grpSpPr>
          <a:xfrm>
            <a:off x="9411411" y="4221114"/>
            <a:ext cx="2877956" cy="2004137"/>
            <a:chOff x="8685518" y="4745497"/>
            <a:chExt cx="2877956" cy="2004137"/>
          </a:xfrm>
        </p:grpSpPr>
        <p:pic>
          <p:nvPicPr>
            <p:cNvPr id="4" name="Hình ảnh 3" descr="Ảnh có chứa văn bản&#10;&#10;Mô tả được tạo tự động">
              <a:extLst>
                <a:ext uri="{FF2B5EF4-FFF2-40B4-BE49-F238E27FC236}">
                  <a16:creationId xmlns:a16="http://schemas.microsoft.com/office/drawing/2014/main" id="{E6D1E6FA-E4D6-E1C4-4EA2-5F748B69E5B4}"/>
                </a:ext>
              </a:extLst>
            </p:cNvPr>
            <p:cNvPicPr>
              <a:picLocks noChangeAspect="1"/>
            </p:cNvPicPr>
            <p:nvPr/>
          </p:nvPicPr>
          <p:blipFill rotWithShape="1">
            <a:blip r:embed="rId5">
              <a:extLst>
                <a:ext uri="{28A0092B-C50C-407E-A947-70E740481C1C}">
                  <a14:useLocalDpi xmlns:a14="http://schemas.microsoft.com/office/drawing/2010/main" val="0"/>
                </a:ext>
              </a:extLst>
            </a:blip>
            <a:srcRect l="49526" t="5572" r="19013" b="41891"/>
            <a:stretch/>
          </p:blipFill>
          <p:spPr>
            <a:xfrm>
              <a:off x="8685518" y="4745497"/>
              <a:ext cx="2133600" cy="2004137"/>
            </a:xfrm>
            <a:prstGeom prst="rect">
              <a:avLst/>
            </a:prstGeom>
          </p:spPr>
        </p:pic>
        <p:pic>
          <p:nvPicPr>
            <p:cNvPr id="10" name="Hình ảnh 9" descr="Ảnh có chứa văn bản&#10;&#10;Mô tả được tạo tự động">
              <a:extLst>
                <a:ext uri="{FF2B5EF4-FFF2-40B4-BE49-F238E27FC236}">
                  <a16:creationId xmlns:a16="http://schemas.microsoft.com/office/drawing/2014/main" id="{C7B79CE9-30C4-80DC-8C3D-A66BF57B21D4}"/>
                </a:ext>
              </a:extLst>
            </p:cNvPr>
            <p:cNvPicPr>
              <a:picLocks noChangeAspect="1"/>
            </p:cNvPicPr>
            <p:nvPr/>
          </p:nvPicPr>
          <p:blipFill rotWithShape="1">
            <a:blip r:embed="rId5">
              <a:extLst>
                <a:ext uri="{28A0092B-C50C-407E-A947-70E740481C1C}">
                  <a14:useLocalDpi xmlns:a14="http://schemas.microsoft.com/office/drawing/2010/main" val="0"/>
                </a:ext>
              </a:extLst>
            </a:blip>
            <a:srcRect l="28051" t="11814" r="50474" b="39803"/>
            <a:stretch/>
          </p:blipFill>
          <p:spPr>
            <a:xfrm rot="2834574">
              <a:off x="9756472" y="4799303"/>
              <a:ext cx="1593969" cy="2020035"/>
            </a:xfrm>
            <a:prstGeom prst="rect">
              <a:avLst/>
            </a:prstGeom>
          </p:spPr>
        </p:pic>
      </p:grpSp>
      <p:pic>
        <p:nvPicPr>
          <p:cNvPr id="6" name="Hình ảnh 5" descr="Ảnh có chứa đồ chơi, búp bê&#10;&#10;Mô tả được tạo tự động">
            <a:extLst>
              <a:ext uri="{FF2B5EF4-FFF2-40B4-BE49-F238E27FC236}">
                <a16:creationId xmlns:a16="http://schemas.microsoft.com/office/drawing/2014/main" id="{B03597FD-4651-45DB-B180-271C41D95676}"/>
              </a:ext>
            </a:extLst>
          </p:cNvPr>
          <p:cNvPicPr>
            <a:picLocks noChangeAspect="1"/>
          </p:cNvPicPr>
          <p:nvPr/>
        </p:nvPicPr>
        <p:blipFill rotWithShape="1">
          <a:blip r:embed="rId7">
            <a:extLst>
              <a:ext uri="{28A0092B-C50C-407E-A947-70E740481C1C}">
                <a14:useLocalDpi xmlns:a14="http://schemas.microsoft.com/office/drawing/2010/main" val="0"/>
              </a:ext>
            </a:extLst>
          </a:blip>
          <a:srcRect l="55379" t="8851" r="21607" b="9564"/>
          <a:stretch/>
        </p:blipFill>
        <p:spPr>
          <a:xfrm flipH="1">
            <a:off x="24524" y="1233826"/>
            <a:ext cx="2647191" cy="5278331"/>
          </a:xfrm>
          <a:prstGeom prst="rect">
            <a:avLst/>
          </a:prstGeom>
        </p:spPr>
      </p:pic>
      <p:pic>
        <p:nvPicPr>
          <p:cNvPr id="35" name="Hình ảnh 34" descr="Ảnh có chứa đồ chơi, búp bê&#10;&#10;Mô tả được tạo tự động">
            <a:extLst>
              <a:ext uri="{FF2B5EF4-FFF2-40B4-BE49-F238E27FC236}">
                <a16:creationId xmlns:a16="http://schemas.microsoft.com/office/drawing/2014/main" id="{3226641A-87DD-D4E4-5991-9EB5F9ACD215}"/>
              </a:ext>
            </a:extLst>
          </p:cNvPr>
          <p:cNvPicPr>
            <a:picLocks noChangeAspect="1"/>
          </p:cNvPicPr>
          <p:nvPr/>
        </p:nvPicPr>
        <p:blipFill rotWithShape="1">
          <a:blip r:embed="rId7">
            <a:extLst>
              <a:ext uri="{28A0092B-C50C-407E-A947-70E740481C1C}">
                <a14:useLocalDpi xmlns:a14="http://schemas.microsoft.com/office/drawing/2010/main" val="0"/>
              </a:ext>
            </a:extLst>
          </a:blip>
          <a:srcRect l="6594" t="27826" r="73257" b="8491"/>
          <a:stretch/>
        </p:blipFill>
        <p:spPr>
          <a:xfrm>
            <a:off x="935131" y="2174380"/>
            <a:ext cx="2705477" cy="4809735"/>
          </a:xfrm>
          <a:prstGeom prst="rect">
            <a:avLst/>
          </a:prstGeom>
        </p:spPr>
      </p:pic>
      <p:grpSp>
        <p:nvGrpSpPr>
          <p:cNvPr id="9" name="Nhóm 8">
            <a:extLst>
              <a:ext uri="{FF2B5EF4-FFF2-40B4-BE49-F238E27FC236}">
                <a16:creationId xmlns:a16="http://schemas.microsoft.com/office/drawing/2014/main" id="{8C6B009B-36FA-B744-C082-5D6FF1D0C8E2}"/>
              </a:ext>
            </a:extLst>
          </p:cNvPr>
          <p:cNvGrpSpPr/>
          <p:nvPr/>
        </p:nvGrpSpPr>
        <p:grpSpPr>
          <a:xfrm>
            <a:off x="2903005" y="118468"/>
            <a:ext cx="8250715" cy="2921862"/>
            <a:chOff x="3155286" y="1068420"/>
            <a:chExt cx="6492702" cy="4059589"/>
          </a:xfrm>
        </p:grpSpPr>
        <p:sp>
          <p:nvSpPr>
            <p:cNvPr id="13" name="Bong bóng Lời nói: Hình chữ nhật với Góc Tròn 12">
              <a:extLst>
                <a:ext uri="{FF2B5EF4-FFF2-40B4-BE49-F238E27FC236}">
                  <a16:creationId xmlns:a16="http://schemas.microsoft.com/office/drawing/2014/main" id="{C939BA45-AE77-B29C-9628-C446B331C8C0}"/>
                </a:ext>
              </a:extLst>
            </p:cNvPr>
            <p:cNvSpPr/>
            <p:nvPr/>
          </p:nvSpPr>
          <p:spPr>
            <a:xfrm>
              <a:off x="3155286" y="1068420"/>
              <a:ext cx="6492702" cy="4059589"/>
            </a:xfrm>
            <a:custGeom>
              <a:avLst/>
              <a:gdLst>
                <a:gd name="connsiteX0" fmla="*/ 0 w 6492702"/>
                <a:gd name="connsiteY0" fmla="*/ 676612 h 4059589"/>
                <a:gd name="connsiteX1" fmla="*/ 676612 w 6492702"/>
                <a:gd name="connsiteY1" fmla="*/ 0 h 4059589"/>
                <a:gd name="connsiteX2" fmla="*/ 1082117 w 6492702"/>
                <a:gd name="connsiteY2" fmla="*/ 0 h 4059589"/>
                <a:gd name="connsiteX3" fmla="*/ 1082117 w 6492702"/>
                <a:gd name="connsiteY3" fmla="*/ 0 h 4059589"/>
                <a:gd name="connsiteX4" fmla="*/ 2705293 w 6492702"/>
                <a:gd name="connsiteY4" fmla="*/ 0 h 4059589"/>
                <a:gd name="connsiteX5" fmla="*/ 5816090 w 6492702"/>
                <a:gd name="connsiteY5" fmla="*/ 0 h 4059589"/>
                <a:gd name="connsiteX6" fmla="*/ 6492702 w 6492702"/>
                <a:gd name="connsiteY6" fmla="*/ 676612 h 4059589"/>
                <a:gd name="connsiteX7" fmla="*/ 6492702 w 6492702"/>
                <a:gd name="connsiteY7" fmla="*/ 2368094 h 4059589"/>
                <a:gd name="connsiteX8" fmla="*/ 6492702 w 6492702"/>
                <a:gd name="connsiteY8" fmla="*/ 2368094 h 4059589"/>
                <a:gd name="connsiteX9" fmla="*/ 6492702 w 6492702"/>
                <a:gd name="connsiteY9" fmla="*/ 3382991 h 4059589"/>
                <a:gd name="connsiteX10" fmla="*/ 6492702 w 6492702"/>
                <a:gd name="connsiteY10" fmla="*/ 3382977 h 4059589"/>
                <a:gd name="connsiteX11" fmla="*/ 5816090 w 6492702"/>
                <a:gd name="connsiteY11" fmla="*/ 4059589 h 4059589"/>
                <a:gd name="connsiteX12" fmla="*/ 2705293 w 6492702"/>
                <a:gd name="connsiteY12" fmla="*/ 4059589 h 4059589"/>
                <a:gd name="connsiteX13" fmla="*/ 84600 w 6492702"/>
                <a:gd name="connsiteY13" fmla="*/ 4950872 h 4059589"/>
                <a:gd name="connsiteX14" fmla="*/ 1082117 w 6492702"/>
                <a:gd name="connsiteY14" fmla="*/ 4059589 h 4059589"/>
                <a:gd name="connsiteX15" fmla="*/ 676612 w 6492702"/>
                <a:gd name="connsiteY15" fmla="*/ 4059589 h 4059589"/>
                <a:gd name="connsiteX16" fmla="*/ 0 w 6492702"/>
                <a:gd name="connsiteY16" fmla="*/ 3382977 h 4059589"/>
                <a:gd name="connsiteX17" fmla="*/ 0 w 6492702"/>
                <a:gd name="connsiteY17" fmla="*/ 3382991 h 4059589"/>
                <a:gd name="connsiteX18" fmla="*/ 0 w 6492702"/>
                <a:gd name="connsiteY18" fmla="*/ 2368094 h 4059589"/>
                <a:gd name="connsiteX19" fmla="*/ 0 w 6492702"/>
                <a:gd name="connsiteY19" fmla="*/ 2368094 h 4059589"/>
                <a:gd name="connsiteX20" fmla="*/ 0 w 6492702"/>
                <a:gd name="connsiteY20" fmla="*/ 676612 h 40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702" h="4059589" fill="none" extrusionOk="0">
                  <a:moveTo>
                    <a:pt x="0" y="676612"/>
                  </a:moveTo>
                  <a:cubicBezTo>
                    <a:pt x="-46815" y="247570"/>
                    <a:pt x="286657" y="-29565"/>
                    <a:pt x="676612" y="0"/>
                  </a:cubicBezTo>
                  <a:cubicBezTo>
                    <a:pt x="839873" y="-3446"/>
                    <a:pt x="1038508" y="18391"/>
                    <a:pt x="1082117" y="0"/>
                  </a:cubicBezTo>
                  <a:lnTo>
                    <a:pt x="1082117" y="0"/>
                  </a:lnTo>
                  <a:cubicBezTo>
                    <a:pt x="1681769" y="2681"/>
                    <a:pt x="2156472" y="-145700"/>
                    <a:pt x="2705293" y="0"/>
                  </a:cubicBezTo>
                  <a:cubicBezTo>
                    <a:pt x="3596446" y="169626"/>
                    <a:pt x="4911824" y="166819"/>
                    <a:pt x="5816090" y="0"/>
                  </a:cubicBezTo>
                  <a:cubicBezTo>
                    <a:pt x="6203520" y="-20617"/>
                    <a:pt x="6435618" y="261150"/>
                    <a:pt x="6492702" y="676612"/>
                  </a:cubicBezTo>
                  <a:cubicBezTo>
                    <a:pt x="6458816" y="1350042"/>
                    <a:pt x="6546971" y="1530743"/>
                    <a:pt x="6492702" y="2368094"/>
                  </a:cubicBezTo>
                  <a:lnTo>
                    <a:pt x="6492702" y="2368094"/>
                  </a:lnTo>
                  <a:cubicBezTo>
                    <a:pt x="6520368" y="2787457"/>
                    <a:pt x="6463751" y="2959420"/>
                    <a:pt x="6492702" y="3382991"/>
                  </a:cubicBezTo>
                  <a:cubicBezTo>
                    <a:pt x="6492702" y="3382987"/>
                    <a:pt x="6492702" y="3382983"/>
                    <a:pt x="6492702" y="3382977"/>
                  </a:cubicBezTo>
                  <a:cubicBezTo>
                    <a:pt x="6507032" y="3745413"/>
                    <a:pt x="6199691" y="4085219"/>
                    <a:pt x="5816090" y="4059589"/>
                  </a:cubicBezTo>
                  <a:cubicBezTo>
                    <a:pt x="4798316" y="3982627"/>
                    <a:pt x="3663450" y="4030530"/>
                    <a:pt x="2705293" y="4059589"/>
                  </a:cubicBezTo>
                  <a:cubicBezTo>
                    <a:pt x="2358828" y="4297057"/>
                    <a:pt x="852604" y="4549454"/>
                    <a:pt x="84600" y="4950872"/>
                  </a:cubicBezTo>
                  <a:cubicBezTo>
                    <a:pt x="299875" y="4610001"/>
                    <a:pt x="737507" y="4298856"/>
                    <a:pt x="1082117" y="4059589"/>
                  </a:cubicBezTo>
                  <a:cubicBezTo>
                    <a:pt x="890993" y="4090211"/>
                    <a:pt x="873273" y="4088327"/>
                    <a:pt x="676612" y="4059589"/>
                  </a:cubicBezTo>
                  <a:cubicBezTo>
                    <a:pt x="282188" y="4085344"/>
                    <a:pt x="-34272" y="3771457"/>
                    <a:pt x="0" y="3382977"/>
                  </a:cubicBezTo>
                  <a:cubicBezTo>
                    <a:pt x="0" y="3382985"/>
                    <a:pt x="0" y="3382987"/>
                    <a:pt x="0" y="3382991"/>
                  </a:cubicBezTo>
                  <a:cubicBezTo>
                    <a:pt x="28824" y="3147733"/>
                    <a:pt x="32800" y="2855890"/>
                    <a:pt x="0" y="2368094"/>
                  </a:cubicBezTo>
                  <a:lnTo>
                    <a:pt x="0" y="2368094"/>
                  </a:lnTo>
                  <a:cubicBezTo>
                    <a:pt x="94926" y="1949193"/>
                    <a:pt x="89698" y="959555"/>
                    <a:pt x="0" y="676612"/>
                  </a:cubicBezTo>
                  <a:close/>
                </a:path>
                <a:path w="6492702" h="4059589" stroke="0" extrusionOk="0">
                  <a:moveTo>
                    <a:pt x="0" y="676612"/>
                  </a:moveTo>
                  <a:cubicBezTo>
                    <a:pt x="14193" y="304615"/>
                    <a:pt x="260594" y="-56960"/>
                    <a:pt x="676612" y="0"/>
                  </a:cubicBezTo>
                  <a:cubicBezTo>
                    <a:pt x="767789" y="-4779"/>
                    <a:pt x="991547" y="14813"/>
                    <a:pt x="1082117" y="0"/>
                  </a:cubicBezTo>
                  <a:lnTo>
                    <a:pt x="1082117" y="0"/>
                  </a:lnTo>
                  <a:cubicBezTo>
                    <a:pt x="1588975" y="-7372"/>
                    <a:pt x="2304693" y="135676"/>
                    <a:pt x="2705293" y="0"/>
                  </a:cubicBezTo>
                  <a:cubicBezTo>
                    <a:pt x="3243781" y="117495"/>
                    <a:pt x="5483789" y="-81622"/>
                    <a:pt x="5816090" y="0"/>
                  </a:cubicBezTo>
                  <a:cubicBezTo>
                    <a:pt x="6145909" y="-17655"/>
                    <a:pt x="6545539" y="315002"/>
                    <a:pt x="6492702" y="676612"/>
                  </a:cubicBezTo>
                  <a:cubicBezTo>
                    <a:pt x="6446998" y="943486"/>
                    <a:pt x="6618116" y="2122784"/>
                    <a:pt x="6492702" y="2368094"/>
                  </a:cubicBezTo>
                  <a:lnTo>
                    <a:pt x="6492702" y="2368094"/>
                  </a:lnTo>
                  <a:cubicBezTo>
                    <a:pt x="6476742" y="2708794"/>
                    <a:pt x="6431181" y="3108156"/>
                    <a:pt x="6492702" y="3382991"/>
                  </a:cubicBezTo>
                  <a:cubicBezTo>
                    <a:pt x="6492702" y="3382983"/>
                    <a:pt x="6492701" y="3382979"/>
                    <a:pt x="6492702" y="3382977"/>
                  </a:cubicBezTo>
                  <a:cubicBezTo>
                    <a:pt x="6525411" y="3715966"/>
                    <a:pt x="6130519" y="4055146"/>
                    <a:pt x="5816090" y="4059589"/>
                  </a:cubicBezTo>
                  <a:cubicBezTo>
                    <a:pt x="4990880" y="3914505"/>
                    <a:pt x="3554381" y="4094668"/>
                    <a:pt x="2705293" y="4059589"/>
                  </a:cubicBezTo>
                  <a:cubicBezTo>
                    <a:pt x="1514231" y="4420084"/>
                    <a:pt x="1050527" y="4451996"/>
                    <a:pt x="84600" y="4950872"/>
                  </a:cubicBezTo>
                  <a:cubicBezTo>
                    <a:pt x="288283" y="4894063"/>
                    <a:pt x="933820" y="4109037"/>
                    <a:pt x="1082117" y="4059589"/>
                  </a:cubicBezTo>
                  <a:cubicBezTo>
                    <a:pt x="974264" y="4072316"/>
                    <a:pt x="736793" y="4072386"/>
                    <a:pt x="676612" y="4059589"/>
                  </a:cubicBezTo>
                  <a:cubicBezTo>
                    <a:pt x="334107" y="4088225"/>
                    <a:pt x="19268" y="3749192"/>
                    <a:pt x="0" y="3382977"/>
                  </a:cubicBezTo>
                  <a:cubicBezTo>
                    <a:pt x="0" y="3382985"/>
                    <a:pt x="0" y="3382989"/>
                    <a:pt x="0" y="3382991"/>
                  </a:cubicBezTo>
                  <a:cubicBezTo>
                    <a:pt x="-26770" y="3094489"/>
                    <a:pt x="55169" y="2620846"/>
                    <a:pt x="0" y="2368094"/>
                  </a:cubicBezTo>
                  <a:lnTo>
                    <a:pt x="0" y="2368094"/>
                  </a:lnTo>
                  <a:cubicBezTo>
                    <a:pt x="-26827" y="2197219"/>
                    <a:pt x="-17566" y="921079"/>
                    <a:pt x="0" y="676612"/>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48697"/>
                        <a:gd name="adj2" fmla="val 7195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7" name="Text Placeholder 7">
              <a:extLst>
                <a:ext uri="{FF2B5EF4-FFF2-40B4-BE49-F238E27FC236}">
                  <a16:creationId xmlns:a16="http://schemas.microsoft.com/office/drawing/2014/main" id="{978E5474-D492-7B54-739F-D90402CA92DB}"/>
                </a:ext>
              </a:extLst>
            </p:cNvPr>
            <p:cNvSpPr txBox="1">
              <a:spLocks/>
            </p:cNvSpPr>
            <p:nvPr/>
          </p:nvSpPr>
          <p:spPr>
            <a:xfrm>
              <a:off x="3500347" y="1256134"/>
              <a:ext cx="5937662" cy="29885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Các</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bạn</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đã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giúp</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mình</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tổ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chức</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thành</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công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buổi</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tiệc</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cho bố!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Một</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lần</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nữa</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hãy</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giúp</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mình</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chia kem cho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mình</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và bố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bằng</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cách</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trả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lời</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các</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câu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hỏi</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nhé!</a:t>
              </a:r>
            </a:p>
          </p:txBody>
        </p:sp>
      </p:grpSp>
    </p:spTree>
    <p:extLst>
      <p:ext uri="{BB962C8B-B14F-4D97-AF65-F5344CB8AC3E}">
        <p14:creationId xmlns:p14="http://schemas.microsoft.com/office/powerpoint/2010/main" val="19227983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8" name="Nhóm 37">
            <a:extLst>
              <a:ext uri="{FF2B5EF4-FFF2-40B4-BE49-F238E27FC236}">
                <a16:creationId xmlns:a16="http://schemas.microsoft.com/office/drawing/2014/main" id="{0CD5F22C-62A8-EDF8-B127-C21A4EC98B85}"/>
              </a:ext>
            </a:extLst>
          </p:cNvPr>
          <p:cNvGrpSpPr/>
          <p:nvPr/>
        </p:nvGrpSpPr>
        <p:grpSpPr>
          <a:xfrm>
            <a:off x="519596" y="574799"/>
            <a:ext cx="11520529" cy="1813130"/>
            <a:chOff x="-140045" y="645096"/>
            <a:chExt cx="11520529" cy="1813130"/>
          </a:xfrm>
        </p:grpSpPr>
        <p:sp>
          <p:nvSpPr>
            <p:cNvPr id="6" name="Hộp Văn bản 5">
              <a:extLst>
                <a:ext uri="{FF2B5EF4-FFF2-40B4-BE49-F238E27FC236}">
                  <a16:creationId xmlns:a16="http://schemas.microsoft.com/office/drawing/2014/main" id="{BD6C2BD9-D8B0-AD99-E360-F2171ED32988}"/>
                </a:ext>
              </a:extLst>
            </p:cNvPr>
            <p:cNvSpPr txBox="1"/>
            <p:nvPr/>
          </p:nvSpPr>
          <p:spPr>
            <a:xfrm>
              <a:off x="1485358" y="645096"/>
              <a:ext cx="9895126" cy="1804981"/>
            </a:xfrm>
            <a:prstGeom prst="rect">
              <a:avLst/>
            </a:prstGeom>
            <a:noFill/>
          </p:spPr>
          <p:txBody>
            <a:bodyPr wrap="square">
              <a:spAutoFit/>
            </a:bodyPr>
            <a:lstStyle/>
            <a:p>
              <a:pPr algn="just">
                <a:lnSpc>
                  <a:spcPct val="107000"/>
                </a:lnSpc>
                <a:spcAft>
                  <a:spcPts val="800"/>
                </a:spcAft>
                <a:tabLst>
                  <a:tab pos="161925" algn="l"/>
                </a:tabLst>
              </a:pPr>
              <a:r>
                <a:rPr lang="vi-VN" sz="5000" b="1" dirty="0">
                  <a:solidFill>
                    <a:srgbClr val="FC786A"/>
                  </a:solidFill>
                  <a:effectLst/>
                  <a:latin typeface="Calibri" panose="020F0502020204030204" pitchFamily="34" charset="0"/>
                  <a:ea typeface="Calibri" panose="020F0502020204030204" pitchFamily="34" charset="0"/>
                  <a:cs typeface="Calibri" panose="020F0502020204030204" pitchFamily="34" charset="0"/>
                </a:rPr>
                <a:t>Khi làm tròn số đến </a:t>
              </a:r>
              <a:r>
                <a:rPr lang="vi-VN" sz="5000" b="1">
                  <a:solidFill>
                    <a:srgbClr val="FC786A"/>
                  </a:solidFill>
                  <a:effectLst/>
                  <a:latin typeface="Calibri" panose="020F0502020204030204" pitchFamily="34" charset="0"/>
                  <a:ea typeface="Calibri" panose="020F0502020204030204" pitchFamily="34" charset="0"/>
                  <a:cs typeface="Calibri" panose="020F0502020204030204" pitchFamily="34" charset="0"/>
                </a:rPr>
                <a:t>hàng </a:t>
              </a:r>
              <a:r>
                <a:rPr lang="en-US" sz="5000" b="1">
                  <a:solidFill>
                    <a:srgbClr val="FC786A"/>
                  </a:solidFill>
                  <a:effectLst/>
                  <a:latin typeface="Calibri" panose="020F0502020204030204" pitchFamily="34" charset="0"/>
                  <a:ea typeface="Calibri" panose="020F0502020204030204" pitchFamily="34" charset="0"/>
                  <a:cs typeface="Calibri" panose="020F0502020204030204" pitchFamily="34" charset="0"/>
                </a:rPr>
                <a:t>trăm triệu</a:t>
              </a:r>
              <a:r>
                <a:rPr lang="vi-VN" sz="5000" b="1">
                  <a:solidFill>
                    <a:srgbClr val="FC786A"/>
                  </a:solidFill>
                  <a:effectLst/>
                  <a:latin typeface="Calibri" panose="020F0502020204030204" pitchFamily="34" charset="0"/>
                  <a:ea typeface="Calibri" panose="020F0502020204030204" pitchFamily="34" charset="0"/>
                  <a:cs typeface="Calibri" panose="020F0502020204030204" pitchFamily="34" charset="0"/>
                </a:rPr>
                <a:t>: </a:t>
              </a:r>
              <a:endParaRPr lang="en-US" sz="5000" b="1" dirty="0">
                <a:solidFill>
                  <a:srgbClr val="FC786A"/>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tabLst>
                  <a:tab pos="161925" algn="l"/>
                </a:tabLst>
              </a:pPr>
              <a:r>
                <a:rPr lang="vi-VN" sz="5000" b="1" dirty="0">
                  <a:solidFill>
                    <a:srgbClr val="FC786A"/>
                  </a:solidFill>
                  <a:effectLst/>
                  <a:latin typeface="Calibri" panose="020F0502020204030204" pitchFamily="34" charset="0"/>
                  <a:ea typeface="Calibri" panose="020F0502020204030204" pitchFamily="34" charset="0"/>
                  <a:cs typeface="Calibri" panose="020F0502020204030204" pitchFamily="34" charset="0"/>
                </a:rPr>
                <a:t>Ta quan sát chữ số </a:t>
              </a:r>
              <a:r>
                <a:rPr lang="en-US" sz="5000" b="1" dirty="0" err="1">
                  <a:solidFill>
                    <a:srgbClr val="FC786A"/>
                  </a:solidFill>
                  <a:latin typeface="Calibri" panose="020F0502020204030204" pitchFamily="34" charset="0"/>
                  <a:ea typeface="Calibri" panose="020F0502020204030204" pitchFamily="34" charset="0"/>
                  <a:cs typeface="Calibri" panose="020F0502020204030204" pitchFamily="34" charset="0"/>
                </a:rPr>
                <a:t>thuộc</a:t>
              </a:r>
              <a:r>
                <a:rPr lang="en-US" sz="5000" b="1" dirty="0">
                  <a:solidFill>
                    <a:srgbClr val="FC786A"/>
                  </a:solidFill>
                  <a:latin typeface="Calibri" panose="020F0502020204030204" pitchFamily="34" charset="0"/>
                  <a:ea typeface="Calibri" panose="020F0502020204030204" pitchFamily="34" charset="0"/>
                  <a:cs typeface="Calibri" panose="020F0502020204030204" pitchFamily="34" charset="0"/>
                </a:rPr>
                <a:t> </a:t>
              </a:r>
              <a:r>
                <a:rPr lang="en-US" sz="5000" b="1" dirty="0" err="1">
                  <a:solidFill>
                    <a:srgbClr val="FC786A"/>
                  </a:solidFill>
                  <a:latin typeface="Calibri" panose="020F0502020204030204" pitchFamily="34" charset="0"/>
                  <a:ea typeface="Calibri" panose="020F0502020204030204" pitchFamily="34" charset="0"/>
                  <a:cs typeface="Calibri" panose="020F0502020204030204" pitchFamily="34" charset="0"/>
                </a:rPr>
                <a:t>hàng</a:t>
              </a:r>
              <a:r>
                <a:rPr lang="en-US" sz="5000" b="1" dirty="0">
                  <a:solidFill>
                    <a:srgbClr val="FC786A"/>
                  </a:solidFill>
                  <a:latin typeface="Calibri" panose="020F0502020204030204" pitchFamily="34" charset="0"/>
                  <a:ea typeface="Calibri" panose="020F0502020204030204" pitchFamily="34" charset="0"/>
                  <a:cs typeface="Calibri" panose="020F0502020204030204" pitchFamily="34" charset="0"/>
                </a:rPr>
                <a:t>?</a:t>
              </a:r>
              <a:endParaRPr lang="vi-VN" sz="5000" b="1" dirty="0">
                <a:solidFill>
                  <a:srgbClr val="FC786A"/>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Hình ảnh 6">
              <a:extLst>
                <a:ext uri="{FF2B5EF4-FFF2-40B4-BE49-F238E27FC236}">
                  <a16:creationId xmlns:a16="http://schemas.microsoft.com/office/drawing/2014/main" id="{7E992148-E9EC-1B5C-78FF-6089277719FE}"/>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5984" b="27939" l="68432" r="95836"/>
                      </a14:imgEffect>
                    </a14:imgLayer>
                  </a14:imgProps>
                </a:ext>
                <a:ext uri="{28A0092B-C50C-407E-A947-70E740481C1C}">
                  <a14:useLocalDpi xmlns:a14="http://schemas.microsoft.com/office/drawing/2010/main" val="0"/>
                </a:ext>
              </a:extLst>
            </a:blip>
            <a:srcRect l="65006" t="3240" r="739" b="69317"/>
            <a:stretch/>
          </p:blipFill>
          <p:spPr>
            <a:xfrm>
              <a:off x="-140045" y="665154"/>
              <a:ext cx="1900298" cy="1793072"/>
            </a:xfrm>
            <a:prstGeom prst="rect">
              <a:avLst/>
            </a:prstGeom>
          </p:spPr>
        </p:pic>
      </p:grpSp>
      <p:grpSp>
        <p:nvGrpSpPr>
          <p:cNvPr id="8" name="Nhóm 7">
            <a:extLst>
              <a:ext uri="{FF2B5EF4-FFF2-40B4-BE49-F238E27FC236}">
                <a16:creationId xmlns:a16="http://schemas.microsoft.com/office/drawing/2014/main" id="{9E68EA0D-C537-AEFA-DF38-1600E6A475FD}"/>
              </a:ext>
            </a:extLst>
          </p:cNvPr>
          <p:cNvGrpSpPr/>
          <p:nvPr/>
        </p:nvGrpSpPr>
        <p:grpSpPr>
          <a:xfrm>
            <a:off x="978090" y="4461816"/>
            <a:ext cx="4741457" cy="1176343"/>
            <a:chOff x="3707841" y="4745098"/>
            <a:chExt cx="4741457" cy="1176343"/>
          </a:xfrm>
        </p:grpSpPr>
        <p:grpSp>
          <p:nvGrpSpPr>
            <p:cNvPr id="9" name="Nhóm 8">
              <a:extLst>
                <a:ext uri="{FF2B5EF4-FFF2-40B4-BE49-F238E27FC236}">
                  <a16:creationId xmlns:a16="http://schemas.microsoft.com/office/drawing/2014/main" id="{D5BBD061-46BF-5BBB-6DF8-F442EB3ABF78}"/>
                </a:ext>
              </a:extLst>
            </p:cNvPr>
            <p:cNvGrpSpPr/>
            <p:nvPr/>
          </p:nvGrpSpPr>
          <p:grpSpPr>
            <a:xfrm>
              <a:off x="3707841" y="4745098"/>
              <a:ext cx="1149293" cy="1176343"/>
              <a:chOff x="1762133" y="1945488"/>
              <a:chExt cx="656602" cy="758196"/>
            </a:xfrm>
          </p:grpSpPr>
          <p:sp>
            <p:nvSpPr>
              <p:cNvPr id="13" name="Hình Bầu dục 12">
                <a:extLst>
                  <a:ext uri="{FF2B5EF4-FFF2-40B4-BE49-F238E27FC236}">
                    <a16:creationId xmlns:a16="http://schemas.microsoft.com/office/drawing/2014/main" id="{20F2045A-65C3-428F-B3BF-E8CB46270006}"/>
                  </a:ext>
                </a:extLst>
              </p:cNvPr>
              <p:cNvSpPr/>
              <p:nvPr/>
            </p:nvSpPr>
            <p:spPr>
              <a:xfrm>
                <a:off x="1762133" y="1995798"/>
                <a:ext cx="656602" cy="707886"/>
              </a:xfrm>
              <a:prstGeom prst="ellipse">
                <a:avLst/>
              </a:prstGeom>
              <a:solidFill>
                <a:srgbClr val="FFC000"/>
              </a:solidFill>
              <a:ln w="762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6" name="Hộp Văn bản 15">
                <a:extLst>
                  <a:ext uri="{FF2B5EF4-FFF2-40B4-BE49-F238E27FC236}">
                    <a16:creationId xmlns:a16="http://schemas.microsoft.com/office/drawing/2014/main" id="{B0C5D860-2FEF-836C-8701-B01C7BDEB1E5}"/>
                  </a:ext>
                </a:extLst>
              </p:cNvPr>
              <p:cNvSpPr txBox="1"/>
              <p:nvPr/>
            </p:nvSpPr>
            <p:spPr>
              <a:xfrm>
                <a:off x="1823009" y="1945488"/>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C</a:t>
                </a:r>
              </a:p>
            </p:txBody>
          </p:sp>
        </p:grpSp>
        <p:sp>
          <p:nvSpPr>
            <p:cNvPr id="11" name="TextBox 16">
              <a:extLst>
                <a:ext uri="{FF2B5EF4-FFF2-40B4-BE49-F238E27FC236}">
                  <a16:creationId xmlns:a16="http://schemas.microsoft.com/office/drawing/2014/main" id="{936A62A1-F298-642D-FAC6-6DF1F1AD50A3}"/>
                </a:ext>
              </a:extLst>
            </p:cNvPr>
            <p:cNvSpPr txBox="1"/>
            <p:nvPr/>
          </p:nvSpPr>
          <p:spPr>
            <a:xfrm>
              <a:off x="4895348" y="5029620"/>
              <a:ext cx="3553950" cy="861774"/>
            </a:xfrm>
            <a:prstGeom prst="rect">
              <a:avLst/>
            </a:prstGeom>
            <a:noFill/>
          </p:spPr>
          <p:txBody>
            <a:bodyPr wrap="square" rtlCol="0">
              <a:spAutoFit/>
            </a:bodyPr>
            <a:lstStyle/>
            <a:p>
              <a:r>
                <a:rPr lang="en-US" sz="5000" err="1">
                  <a:ln>
                    <a:solidFill>
                      <a:schemeClr val="accent4">
                        <a:lumMod val="75000"/>
                      </a:schemeClr>
                    </a:solidFill>
                  </a:ln>
                  <a:solidFill>
                    <a:schemeClr val="accent4">
                      <a:lumMod val="75000"/>
                    </a:schemeClr>
                  </a:solidFill>
                </a:rPr>
                <a:t>Hàng</a:t>
              </a:r>
              <a:r>
                <a:rPr lang="en-US" sz="5000">
                  <a:ln>
                    <a:solidFill>
                      <a:schemeClr val="accent4">
                        <a:lumMod val="75000"/>
                      </a:schemeClr>
                    </a:solidFill>
                  </a:ln>
                  <a:solidFill>
                    <a:schemeClr val="accent4">
                      <a:lumMod val="75000"/>
                    </a:schemeClr>
                  </a:solidFill>
                </a:rPr>
                <a:t> triệu</a:t>
              </a:r>
              <a:endParaRPr lang="vi-VN" sz="5000" dirty="0">
                <a:ln>
                  <a:solidFill>
                    <a:schemeClr val="accent4">
                      <a:lumMod val="75000"/>
                    </a:schemeClr>
                  </a:solidFill>
                </a:ln>
                <a:solidFill>
                  <a:schemeClr val="accent4">
                    <a:lumMod val="75000"/>
                  </a:schemeClr>
                </a:solidFill>
              </a:endParaRPr>
            </a:p>
          </p:txBody>
        </p:sp>
      </p:grpSp>
      <p:grpSp>
        <p:nvGrpSpPr>
          <p:cNvPr id="18" name="Nhóm 17">
            <a:extLst>
              <a:ext uri="{FF2B5EF4-FFF2-40B4-BE49-F238E27FC236}">
                <a16:creationId xmlns:a16="http://schemas.microsoft.com/office/drawing/2014/main" id="{4DD2FCCF-29AC-FE50-6BDE-FA64CF09187E}"/>
              </a:ext>
            </a:extLst>
          </p:cNvPr>
          <p:cNvGrpSpPr/>
          <p:nvPr/>
        </p:nvGrpSpPr>
        <p:grpSpPr>
          <a:xfrm>
            <a:off x="7318010" y="4622065"/>
            <a:ext cx="4860506" cy="1785104"/>
            <a:chOff x="8297630" y="4732654"/>
            <a:chExt cx="4860506" cy="1785104"/>
          </a:xfrm>
        </p:grpSpPr>
        <p:grpSp>
          <p:nvGrpSpPr>
            <p:cNvPr id="20" name="Nhóm 19">
              <a:extLst>
                <a:ext uri="{FF2B5EF4-FFF2-40B4-BE49-F238E27FC236}">
                  <a16:creationId xmlns:a16="http://schemas.microsoft.com/office/drawing/2014/main" id="{76E1BECD-B2D0-2452-08B5-02354176234B}"/>
                </a:ext>
              </a:extLst>
            </p:cNvPr>
            <p:cNvGrpSpPr/>
            <p:nvPr/>
          </p:nvGrpSpPr>
          <p:grpSpPr>
            <a:xfrm>
              <a:off x="8297630" y="4732654"/>
              <a:ext cx="1149293" cy="1169551"/>
              <a:chOff x="1762133" y="1949866"/>
              <a:chExt cx="656602" cy="753818"/>
            </a:xfrm>
          </p:grpSpPr>
          <p:sp>
            <p:nvSpPr>
              <p:cNvPr id="22" name="Hình Bầu dục 21">
                <a:extLst>
                  <a:ext uri="{FF2B5EF4-FFF2-40B4-BE49-F238E27FC236}">
                    <a16:creationId xmlns:a16="http://schemas.microsoft.com/office/drawing/2014/main" id="{CCCBD9EC-BA34-20C0-7F1C-87FFD9C90F0F}"/>
                  </a:ext>
                </a:extLst>
              </p:cNvPr>
              <p:cNvSpPr/>
              <p:nvPr/>
            </p:nvSpPr>
            <p:spPr>
              <a:xfrm>
                <a:off x="1762133" y="1995798"/>
                <a:ext cx="656602" cy="707886"/>
              </a:xfrm>
              <a:prstGeom prst="ellipse">
                <a:avLst/>
              </a:prstGeom>
              <a:solidFill>
                <a:srgbClr val="F44610"/>
              </a:solidFill>
              <a:ln w="76200" cap="flat" cmpd="sng" algn="ctr">
                <a:solidFill>
                  <a:srgbClr val="F4461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3" name="Hộp Văn bản 22">
                <a:extLst>
                  <a:ext uri="{FF2B5EF4-FFF2-40B4-BE49-F238E27FC236}">
                    <a16:creationId xmlns:a16="http://schemas.microsoft.com/office/drawing/2014/main" id="{5CA55DF9-ABD4-31FC-B7CE-DCBFDAF71310}"/>
                  </a:ext>
                </a:extLst>
              </p:cNvPr>
              <p:cNvSpPr txBox="1"/>
              <p:nvPr/>
            </p:nvSpPr>
            <p:spPr>
              <a:xfrm>
                <a:off x="1849078" y="1949866"/>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D</a:t>
                </a:r>
              </a:p>
            </p:txBody>
          </p:sp>
        </p:grpSp>
        <p:sp>
          <p:nvSpPr>
            <p:cNvPr id="21" name="TextBox 16">
              <a:extLst>
                <a:ext uri="{FF2B5EF4-FFF2-40B4-BE49-F238E27FC236}">
                  <a16:creationId xmlns:a16="http://schemas.microsoft.com/office/drawing/2014/main" id="{AACAAFFF-DE00-484D-66FD-67E612BA6976}"/>
                </a:ext>
              </a:extLst>
            </p:cNvPr>
            <p:cNvSpPr txBox="1"/>
            <p:nvPr/>
          </p:nvSpPr>
          <p:spPr>
            <a:xfrm>
              <a:off x="9479068" y="4886542"/>
              <a:ext cx="3679068" cy="1631216"/>
            </a:xfrm>
            <a:prstGeom prst="rect">
              <a:avLst/>
            </a:prstGeom>
            <a:noFill/>
          </p:spPr>
          <p:txBody>
            <a:bodyPr wrap="square" rtlCol="0">
              <a:spAutoFit/>
            </a:bodyPr>
            <a:lstStyle/>
            <a:p>
              <a:r>
                <a:rPr lang="en-US" sz="5000" err="1">
                  <a:solidFill>
                    <a:srgbClr val="F44610"/>
                  </a:solidFill>
                </a:rPr>
                <a:t>Hàng</a:t>
              </a:r>
              <a:r>
                <a:rPr lang="en-US" sz="5000">
                  <a:solidFill>
                    <a:srgbClr val="F44610"/>
                  </a:solidFill>
                </a:rPr>
                <a:t> chục triệu</a:t>
              </a:r>
              <a:endParaRPr lang="vi-VN" sz="5000" dirty="0">
                <a:solidFill>
                  <a:srgbClr val="F44610"/>
                </a:solidFill>
              </a:endParaRPr>
            </a:p>
          </p:txBody>
        </p:sp>
      </p:grpSp>
      <p:grpSp>
        <p:nvGrpSpPr>
          <p:cNvPr id="30" name="Nhóm 29">
            <a:extLst>
              <a:ext uri="{FF2B5EF4-FFF2-40B4-BE49-F238E27FC236}">
                <a16:creationId xmlns:a16="http://schemas.microsoft.com/office/drawing/2014/main" id="{B01D7105-BE0B-37AA-86E2-4FE651E6E4F1}"/>
              </a:ext>
            </a:extLst>
          </p:cNvPr>
          <p:cNvGrpSpPr/>
          <p:nvPr/>
        </p:nvGrpSpPr>
        <p:grpSpPr>
          <a:xfrm>
            <a:off x="7318010" y="2475990"/>
            <a:ext cx="6014493" cy="1201991"/>
            <a:chOff x="8244619" y="2379309"/>
            <a:chExt cx="6014493" cy="1201991"/>
          </a:xfrm>
        </p:grpSpPr>
        <p:grpSp>
          <p:nvGrpSpPr>
            <p:cNvPr id="31" name="Nhóm 30">
              <a:extLst>
                <a:ext uri="{FF2B5EF4-FFF2-40B4-BE49-F238E27FC236}">
                  <a16:creationId xmlns:a16="http://schemas.microsoft.com/office/drawing/2014/main" id="{27F080C2-5297-375B-9AD0-DA8983EA6409}"/>
                </a:ext>
              </a:extLst>
            </p:cNvPr>
            <p:cNvGrpSpPr/>
            <p:nvPr/>
          </p:nvGrpSpPr>
          <p:grpSpPr>
            <a:xfrm>
              <a:off x="8244619" y="2379309"/>
              <a:ext cx="1149293" cy="1201991"/>
              <a:chOff x="1762133" y="1928957"/>
              <a:chExt cx="656602" cy="774727"/>
            </a:xfrm>
          </p:grpSpPr>
          <p:sp>
            <p:nvSpPr>
              <p:cNvPr id="33" name="Hình Bầu dục 32">
                <a:extLst>
                  <a:ext uri="{FF2B5EF4-FFF2-40B4-BE49-F238E27FC236}">
                    <a16:creationId xmlns:a16="http://schemas.microsoft.com/office/drawing/2014/main" id="{2AB9F98E-051D-6050-8FBC-4D85466A93AB}"/>
                  </a:ext>
                </a:extLst>
              </p:cNvPr>
              <p:cNvSpPr/>
              <p:nvPr/>
            </p:nvSpPr>
            <p:spPr>
              <a:xfrm>
                <a:off x="1762133" y="1995798"/>
                <a:ext cx="656602" cy="707886"/>
              </a:xfrm>
              <a:prstGeom prst="ellipse">
                <a:avLst/>
              </a:prstGeom>
              <a:solidFill>
                <a:srgbClr val="FE4C4C"/>
              </a:solidFill>
              <a:ln w="76200" cap="flat" cmpd="sng" algn="ctr">
                <a:solidFill>
                  <a:srgbClr val="FE4C4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4" name="Hộp Văn bản 33">
                <a:extLst>
                  <a:ext uri="{FF2B5EF4-FFF2-40B4-BE49-F238E27FC236}">
                    <a16:creationId xmlns:a16="http://schemas.microsoft.com/office/drawing/2014/main" id="{7A7FF4E7-B797-7B62-1EC3-55316B646D7F}"/>
                  </a:ext>
                </a:extLst>
              </p:cNvPr>
              <p:cNvSpPr txBox="1"/>
              <p:nvPr/>
            </p:nvSpPr>
            <p:spPr>
              <a:xfrm>
                <a:off x="1854821" y="1928957"/>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B</a:t>
                </a:r>
              </a:p>
            </p:txBody>
          </p:sp>
        </p:grpSp>
        <p:sp>
          <p:nvSpPr>
            <p:cNvPr id="32" name="TextBox 16">
              <a:extLst>
                <a:ext uri="{FF2B5EF4-FFF2-40B4-BE49-F238E27FC236}">
                  <a16:creationId xmlns:a16="http://schemas.microsoft.com/office/drawing/2014/main" id="{9FA21D56-8DE7-69AC-F73B-B36E659AB367}"/>
                </a:ext>
              </a:extLst>
            </p:cNvPr>
            <p:cNvSpPr txBox="1"/>
            <p:nvPr/>
          </p:nvSpPr>
          <p:spPr>
            <a:xfrm>
              <a:off x="9479686" y="2637669"/>
              <a:ext cx="4779426" cy="861774"/>
            </a:xfrm>
            <a:prstGeom prst="rect">
              <a:avLst/>
            </a:prstGeom>
            <a:noFill/>
          </p:spPr>
          <p:txBody>
            <a:bodyPr wrap="square" rtlCol="0">
              <a:spAutoFit/>
            </a:bodyPr>
            <a:lstStyle/>
            <a:p>
              <a:r>
                <a:rPr lang="pt-BR" sz="5000" dirty="0">
                  <a:solidFill>
                    <a:srgbClr val="C00000"/>
                  </a:solidFill>
                  <a:ea typeface="Calibri" panose="020F0502020204030204" pitchFamily="34" charset="0"/>
                </a:rPr>
                <a:t>Hàng chục</a:t>
              </a:r>
              <a:endParaRPr lang="vi-VN" sz="5000" b="1" dirty="0">
                <a:ln>
                  <a:solidFill>
                    <a:schemeClr val="accent6">
                      <a:lumMod val="75000"/>
                    </a:schemeClr>
                  </a:solidFill>
                </a:ln>
                <a:solidFill>
                  <a:srgbClr val="C00000"/>
                </a:solidFill>
              </a:endParaRPr>
            </a:p>
          </p:txBody>
        </p:sp>
      </p:grpSp>
      <p:grpSp>
        <p:nvGrpSpPr>
          <p:cNvPr id="37" name="Nhóm 36">
            <a:extLst>
              <a:ext uri="{FF2B5EF4-FFF2-40B4-BE49-F238E27FC236}">
                <a16:creationId xmlns:a16="http://schemas.microsoft.com/office/drawing/2014/main" id="{507D72D6-BF86-BEA8-D587-4AF356547691}"/>
              </a:ext>
            </a:extLst>
          </p:cNvPr>
          <p:cNvGrpSpPr/>
          <p:nvPr/>
        </p:nvGrpSpPr>
        <p:grpSpPr>
          <a:xfrm>
            <a:off x="872675" y="2580462"/>
            <a:ext cx="4436303" cy="1886774"/>
            <a:chOff x="872675" y="2580462"/>
            <a:chExt cx="4436303" cy="1886774"/>
          </a:xfrm>
        </p:grpSpPr>
        <p:grpSp>
          <p:nvGrpSpPr>
            <p:cNvPr id="25" name="Nhóm 24">
              <a:extLst>
                <a:ext uri="{FF2B5EF4-FFF2-40B4-BE49-F238E27FC236}">
                  <a16:creationId xmlns:a16="http://schemas.microsoft.com/office/drawing/2014/main" id="{182A675E-A929-15C4-E50C-DEAFBE8F0525}"/>
                </a:ext>
              </a:extLst>
            </p:cNvPr>
            <p:cNvGrpSpPr/>
            <p:nvPr/>
          </p:nvGrpSpPr>
          <p:grpSpPr>
            <a:xfrm>
              <a:off x="872675" y="2580462"/>
              <a:ext cx="1149293" cy="1173073"/>
              <a:chOff x="1762133" y="1947596"/>
              <a:chExt cx="656602" cy="756088"/>
            </a:xfrm>
          </p:grpSpPr>
          <p:sp>
            <p:nvSpPr>
              <p:cNvPr id="28" name="Hình Bầu dục 27">
                <a:extLst>
                  <a:ext uri="{FF2B5EF4-FFF2-40B4-BE49-F238E27FC236}">
                    <a16:creationId xmlns:a16="http://schemas.microsoft.com/office/drawing/2014/main" id="{16F8EA88-E402-7E8D-EC97-351C10F7A81E}"/>
                  </a:ext>
                </a:extLst>
              </p:cNvPr>
              <p:cNvSpPr/>
              <p:nvPr/>
            </p:nvSpPr>
            <p:spPr>
              <a:xfrm>
                <a:off x="1762133" y="1995798"/>
                <a:ext cx="656602" cy="707886"/>
              </a:xfrm>
              <a:prstGeom prst="ellipse">
                <a:avLst/>
              </a:prstGeom>
              <a:solidFill>
                <a:schemeClr val="accent5">
                  <a:lumMod val="60000"/>
                  <a:lumOff val="40000"/>
                </a:schemeClr>
              </a:solidFill>
              <a:ln w="76200" cap="flat" cmpd="sng" algn="ctr">
                <a:solidFill>
                  <a:schemeClr val="accent5">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9" name="Hộp Văn bản 28">
                <a:extLst>
                  <a:ext uri="{FF2B5EF4-FFF2-40B4-BE49-F238E27FC236}">
                    <a16:creationId xmlns:a16="http://schemas.microsoft.com/office/drawing/2014/main" id="{0EF028C2-DD3A-D793-02A2-8303F0BB7294}"/>
                  </a:ext>
                </a:extLst>
              </p:cNvPr>
              <p:cNvSpPr txBox="1"/>
              <p:nvPr/>
            </p:nvSpPr>
            <p:spPr>
              <a:xfrm>
                <a:off x="1852706" y="1947596"/>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A</a:t>
                </a:r>
              </a:p>
            </p:txBody>
          </p:sp>
        </p:grpSp>
        <p:sp>
          <p:nvSpPr>
            <p:cNvPr id="36" name="Hộp Văn bản 35">
              <a:extLst>
                <a:ext uri="{FF2B5EF4-FFF2-40B4-BE49-F238E27FC236}">
                  <a16:creationId xmlns:a16="http://schemas.microsoft.com/office/drawing/2014/main" id="{C9C8DCEE-9D57-B869-828B-D4ED5555A2E7}"/>
                </a:ext>
              </a:extLst>
            </p:cNvPr>
            <p:cNvSpPr txBox="1"/>
            <p:nvPr/>
          </p:nvSpPr>
          <p:spPr>
            <a:xfrm>
              <a:off x="2144999" y="2764847"/>
              <a:ext cx="3163979" cy="1702389"/>
            </a:xfrm>
            <a:prstGeom prst="rect">
              <a:avLst/>
            </a:prstGeom>
            <a:noFill/>
          </p:spPr>
          <p:txBody>
            <a:bodyPr wrap="square">
              <a:spAutoFit/>
            </a:bodyPr>
            <a:lstStyle/>
            <a:p>
              <a:pPr algn="just">
                <a:lnSpc>
                  <a:spcPct val="107000"/>
                </a:lnSpc>
                <a:spcAft>
                  <a:spcPts val="800"/>
                </a:spcAft>
                <a:tabLst>
                  <a:tab pos="161925" algn="l"/>
                </a:tabLst>
              </a:pPr>
              <a:r>
                <a:rPr lang="en-US" sz="500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Hàng</a:t>
              </a:r>
              <a:r>
                <a:rPr lang="en-US" sz="500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chục nghìn</a:t>
              </a:r>
              <a:endParaRPr lang="vi-VN" sz="500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926745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3"/>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8"/>
                                        </p:tgtEl>
                                      </p:cBhvr>
                                    </p:animEffect>
                                    <p:animScale>
                                      <p:cBhvr>
                                        <p:cTn id="36" dur="250" autoRev="1" fill="hold"/>
                                        <p:tgtEl>
                                          <p:spTgt spid="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500"/>
                            </p:stCondLst>
                            <p:childTnLst>
                              <p:par>
                                <p:cTn id="38" presetID="31" presetClass="exit" presetSubtype="0" fill="hold" nodeType="afterEffect">
                                  <p:stCondLst>
                                    <p:cond delay="0"/>
                                  </p:stCondLst>
                                  <p:childTnLst>
                                    <p:anim calcmode="lin" valueType="num">
                                      <p:cBhvr>
                                        <p:cTn id="39" dur="1000"/>
                                        <p:tgtEl>
                                          <p:spTgt spid="8"/>
                                        </p:tgtEl>
                                        <p:attrNameLst>
                                          <p:attrName>ppt_w</p:attrName>
                                        </p:attrNameLst>
                                      </p:cBhvr>
                                      <p:tavLst>
                                        <p:tav tm="0">
                                          <p:val>
                                            <p:strVal val="ppt_w"/>
                                          </p:val>
                                        </p:tav>
                                        <p:tav tm="100000">
                                          <p:val>
                                            <p:fltVal val="0"/>
                                          </p:val>
                                        </p:tav>
                                      </p:tavLst>
                                    </p:anim>
                                    <p:anim calcmode="lin" valueType="num">
                                      <p:cBhvr>
                                        <p:cTn id="40" dur="1000"/>
                                        <p:tgtEl>
                                          <p:spTgt spid="8"/>
                                        </p:tgtEl>
                                        <p:attrNameLst>
                                          <p:attrName>ppt_h</p:attrName>
                                        </p:attrNameLst>
                                      </p:cBhvr>
                                      <p:tavLst>
                                        <p:tav tm="0">
                                          <p:val>
                                            <p:strVal val="ppt_h"/>
                                          </p:val>
                                        </p:tav>
                                        <p:tav tm="100000">
                                          <p:val>
                                            <p:fltVal val="0"/>
                                          </p:val>
                                        </p:tav>
                                      </p:tavLst>
                                    </p:anim>
                                    <p:anim calcmode="lin" valueType="num">
                                      <p:cBhvr>
                                        <p:cTn id="41" dur="1000"/>
                                        <p:tgtEl>
                                          <p:spTgt spid="8"/>
                                        </p:tgtEl>
                                        <p:attrNameLst>
                                          <p:attrName>style.rotation</p:attrName>
                                        </p:attrNameLst>
                                      </p:cBhvr>
                                      <p:tavLst>
                                        <p:tav tm="0">
                                          <p:val>
                                            <p:fltVal val="0"/>
                                          </p:val>
                                        </p:tav>
                                        <p:tav tm="100000">
                                          <p:val>
                                            <p:fltVal val="90"/>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500"/>
                            </p:stCondLst>
                            <p:childTnLst>
                              <p:par>
                                <p:cTn id="51" presetID="31" presetClass="exit" presetSubtype="0" fill="hold" nodeType="afterEffect">
                                  <p:stCondLst>
                                    <p:cond delay="0"/>
                                  </p:stCondLst>
                                  <p:childTnLst>
                                    <p:anim calcmode="lin" valueType="num">
                                      <p:cBhvr>
                                        <p:cTn id="52" dur="1000"/>
                                        <p:tgtEl>
                                          <p:spTgt spid="30"/>
                                        </p:tgtEl>
                                        <p:attrNameLst>
                                          <p:attrName>ppt_w</p:attrName>
                                        </p:attrNameLst>
                                      </p:cBhvr>
                                      <p:tavLst>
                                        <p:tav tm="0">
                                          <p:val>
                                            <p:strVal val="ppt_w"/>
                                          </p:val>
                                        </p:tav>
                                        <p:tav tm="100000">
                                          <p:val>
                                            <p:fltVal val="0"/>
                                          </p:val>
                                        </p:tav>
                                      </p:tavLst>
                                    </p:anim>
                                    <p:anim calcmode="lin" valueType="num">
                                      <p:cBhvr>
                                        <p:cTn id="53" dur="1000"/>
                                        <p:tgtEl>
                                          <p:spTgt spid="30"/>
                                        </p:tgtEl>
                                        <p:attrNameLst>
                                          <p:attrName>ppt_h</p:attrName>
                                        </p:attrNameLst>
                                      </p:cBhvr>
                                      <p:tavLst>
                                        <p:tav tm="0">
                                          <p:val>
                                            <p:strVal val="ppt_h"/>
                                          </p:val>
                                        </p:tav>
                                        <p:tav tm="100000">
                                          <p:val>
                                            <p:fltVal val="0"/>
                                          </p:val>
                                        </p:tav>
                                      </p:tavLst>
                                    </p:anim>
                                    <p:anim calcmode="lin" valueType="num">
                                      <p:cBhvr>
                                        <p:cTn id="54" dur="1000"/>
                                        <p:tgtEl>
                                          <p:spTgt spid="30"/>
                                        </p:tgtEl>
                                        <p:attrNameLst>
                                          <p:attrName>style.rotation</p:attrName>
                                        </p:attrNameLst>
                                      </p:cBhvr>
                                      <p:tavLst>
                                        <p:tav tm="0">
                                          <p:val>
                                            <p:fltVal val="0"/>
                                          </p:val>
                                        </p:tav>
                                        <p:tav tm="100000">
                                          <p:val>
                                            <p:fltVal val="90"/>
                                          </p:val>
                                        </p:tav>
                                      </p:tavLst>
                                    </p:anim>
                                    <p:animEffect transition="out" filter="fade">
                                      <p:cBhvr>
                                        <p:cTn id="55" dur="1000"/>
                                        <p:tgtEl>
                                          <p:spTgt spid="30"/>
                                        </p:tgtEl>
                                      </p:cBhvr>
                                    </p:animEffect>
                                    <p:set>
                                      <p:cBhvr>
                                        <p:cTn id="56" dur="1" fill="hold">
                                          <p:stCondLst>
                                            <p:cond delay="999"/>
                                          </p:stCondLst>
                                        </p:cTn>
                                        <p:tgtEl>
                                          <p:spTgt spid="30"/>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18"/>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8"/>
                                        </p:tgtEl>
                                      </p:cBhvr>
                                    </p:animEffect>
                                    <p:animScale>
                                      <p:cBhvr>
                                        <p:cTn id="62" dur="250" autoRev="1" fill="hold"/>
                                        <p:tgtEl>
                                          <p:spTgt spid="18"/>
                                        </p:tgtEl>
                                      </p:cBhvr>
                                      <p:by x="105000" y="105000"/>
                                    </p:animScale>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500"/>
                            </p:stCondLst>
                            <p:childTnLst>
                              <p:par>
                                <p:cTn id="64" presetID="32" presetClass="emph" presetSubtype="0" fill="hold" nodeType="afterEffect">
                                  <p:stCondLst>
                                    <p:cond delay="0"/>
                                  </p:stCondLst>
                                  <p:childTnLst>
                                    <p:animRot by="120000">
                                      <p:cBhvr>
                                        <p:cTn id="65" dur="100" fill="hold">
                                          <p:stCondLst>
                                            <p:cond delay="0"/>
                                          </p:stCondLst>
                                        </p:cTn>
                                        <p:tgtEl>
                                          <p:spTgt spid="18"/>
                                        </p:tgtEl>
                                        <p:attrNameLst>
                                          <p:attrName>r</p:attrName>
                                        </p:attrNameLst>
                                      </p:cBhvr>
                                    </p:animRot>
                                    <p:animRot by="-240000">
                                      <p:cBhvr>
                                        <p:cTn id="66" dur="200" fill="hold">
                                          <p:stCondLst>
                                            <p:cond delay="200"/>
                                          </p:stCondLst>
                                        </p:cTn>
                                        <p:tgtEl>
                                          <p:spTgt spid="18"/>
                                        </p:tgtEl>
                                        <p:attrNameLst>
                                          <p:attrName>r</p:attrName>
                                        </p:attrNameLst>
                                      </p:cBhvr>
                                    </p:animRot>
                                    <p:animRot by="240000">
                                      <p:cBhvr>
                                        <p:cTn id="67" dur="200" fill="hold">
                                          <p:stCondLst>
                                            <p:cond delay="400"/>
                                          </p:stCondLst>
                                        </p:cTn>
                                        <p:tgtEl>
                                          <p:spTgt spid="18"/>
                                        </p:tgtEl>
                                        <p:attrNameLst>
                                          <p:attrName>r</p:attrName>
                                        </p:attrNameLst>
                                      </p:cBhvr>
                                    </p:animRot>
                                    <p:animRot by="-240000">
                                      <p:cBhvr>
                                        <p:cTn id="68" dur="200" fill="hold">
                                          <p:stCondLst>
                                            <p:cond delay="600"/>
                                          </p:stCondLst>
                                        </p:cTn>
                                        <p:tgtEl>
                                          <p:spTgt spid="18"/>
                                        </p:tgtEl>
                                        <p:attrNameLst>
                                          <p:attrName>r</p:attrName>
                                        </p:attrNameLst>
                                      </p:cBhvr>
                                    </p:animRot>
                                    <p:animRot by="120000">
                                      <p:cBhvr>
                                        <p:cTn id="69" dur="200" fill="hold">
                                          <p:stCondLst>
                                            <p:cond delay="800"/>
                                          </p:stCondLst>
                                        </p:cTn>
                                        <p:tgtEl>
                                          <p:spTgt spid="18"/>
                                        </p:tgtEl>
                                        <p:attrNameLst>
                                          <p:attrName>r</p:attrName>
                                        </p:attrNameLst>
                                      </p:cBhvr>
                                    </p:animRot>
                                  </p:childTnLst>
                                  <p:subTnLst>
                                    <p:audio>
                                      <p:cMediaNode>
                                        <p:cTn display="0" masterRel="sameClick">
                                          <p:stCondLst>
                                            <p:cond evt="begin" delay="0">
                                              <p:tn val="64"/>
                                            </p:cond>
                                          </p:stCondLst>
                                          <p:endCondLst>
                                            <p:cond evt="onStopAudio" delay="0">
                                              <p:tgtEl>
                                                <p:sldTgt/>
                                              </p:tgtEl>
                                            </p:cond>
                                          </p:endCondLst>
                                        </p:cTn>
                                        <p:tgtEl>
                                          <p:sndTgt r:embed="rId5" name="chimes.wav"/>
                                        </p:tgtEl>
                                      </p:cMediaNode>
                                    </p:audio>
                                  </p:subTnLst>
                                </p:cTn>
                              </p:par>
                              <p:par>
                                <p:cTn id="70" presetID="31" presetClass="exit" presetSubtype="0" fill="hold" nodeType="withEffect">
                                  <p:stCondLst>
                                    <p:cond delay="0"/>
                                  </p:stCondLst>
                                  <p:childTnLst>
                                    <p:anim calcmode="lin" valueType="num">
                                      <p:cBhvr>
                                        <p:cTn id="71" dur="1000"/>
                                        <p:tgtEl>
                                          <p:spTgt spid="8"/>
                                        </p:tgtEl>
                                        <p:attrNameLst>
                                          <p:attrName>ppt_w</p:attrName>
                                        </p:attrNameLst>
                                      </p:cBhvr>
                                      <p:tavLst>
                                        <p:tav tm="0">
                                          <p:val>
                                            <p:strVal val="ppt_w"/>
                                          </p:val>
                                        </p:tav>
                                        <p:tav tm="100000">
                                          <p:val>
                                            <p:fltVal val="0"/>
                                          </p:val>
                                        </p:tav>
                                      </p:tavLst>
                                    </p:anim>
                                    <p:anim calcmode="lin" valueType="num">
                                      <p:cBhvr>
                                        <p:cTn id="72" dur="1000"/>
                                        <p:tgtEl>
                                          <p:spTgt spid="8"/>
                                        </p:tgtEl>
                                        <p:attrNameLst>
                                          <p:attrName>ppt_h</p:attrName>
                                        </p:attrNameLst>
                                      </p:cBhvr>
                                      <p:tavLst>
                                        <p:tav tm="0">
                                          <p:val>
                                            <p:strVal val="ppt_h"/>
                                          </p:val>
                                        </p:tav>
                                        <p:tav tm="100000">
                                          <p:val>
                                            <p:fltVal val="0"/>
                                          </p:val>
                                        </p:tav>
                                      </p:tavLst>
                                    </p:anim>
                                    <p:anim calcmode="lin" valueType="num">
                                      <p:cBhvr>
                                        <p:cTn id="73" dur="1000"/>
                                        <p:tgtEl>
                                          <p:spTgt spid="8"/>
                                        </p:tgtEl>
                                        <p:attrNameLst>
                                          <p:attrName>style.rotation</p:attrName>
                                        </p:attrNameLst>
                                      </p:cBhvr>
                                      <p:tavLst>
                                        <p:tav tm="0">
                                          <p:val>
                                            <p:fltVal val="0"/>
                                          </p:val>
                                        </p:tav>
                                        <p:tav tm="100000">
                                          <p:val>
                                            <p:fltVal val="90"/>
                                          </p:val>
                                        </p:tav>
                                      </p:tavLst>
                                    </p:anim>
                                    <p:animEffect transition="out" filter="fade">
                                      <p:cBhvr>
                                        <p:cTn id="74" dur="1000"/>
                                        <p:tgtEl>
                                          <p:spTgt spid="8"/>
                                        </p:tgtEl>
                                      </p:cBhvr>
                                    </p:animEffect>
                                    <p:set>
                                      <p:cBhvr>
                                        <p:cTn id="75" dur="1" fill="hold">
                                          <p:stCondLst>
                                            <p:cond delay="999"/>
                                          </p:stCondLst>
                                        </p:cTn>
                                        <p:tgtEl>
                                          <p:spTgt spid="8"/>
                                        </p:tgtEl>
                                        <p:attrNameLst>
                                          <p:attrName>style.visibility</p:attrName>
                                        </p:attrNameLst>
                                      </p:cBhvr>
                                      <p:to>
                                        <p:strVal val="hidden"/>
                                      </p:to>
                                    </p:set>
                                  </p:childTnLst>
                                </p:cTn>
                              </p:par>
                              <p:par>
                                <p:cTn id="76" presetID="31" presetClass="exit" presetSubtype="0" fill="hold" nodeType="withEffect">
                                  <p:stCondLst>
                                    <p:cond delay="0"/>
                                  </p:stCondLst>
                                  <p:childTnLst>
                                    <p:anim calcmode="lin" valueType="num">
                                      <p:cBhvr>
                                        <p:cTn id="77" dur="1000"/>
                                        <p:tgtEl>
                                          <p:spTgt spid="37"/>
                                        </p:tgtEl>
                                        <p:attrNameLst>
                                          <p:attrName>ppt_w</p:attrName>
                                        </p:attrNameLst>
                                      </p:cBhvr>
                                      <p:tavLst>
                                        <p:tav tm="0">
                                          <p:val>
                                            <p:strVal val="ppt_w"/>
                                          </p:val>
                                        </p:tav>
                                        <p:tav tm="100000">
                                          <p:val>
                                            <p:fltVal val="0"/>
                                          </p:val>
                                        </p:tav>
                                      </p:tavLst>
                                    </p:anim>
                                    <p:anim calcmode="lin" valueType="num">
                                      <p:cBhvr>
                                        <p:cTn id="78" dur="1000"/>
                                        <p:tgtEl>
                                          <p:spTgt spid="37"/>
                                        </p:tgtEl>
                                        <p:attrNameLst>
                                          <p:attrName>ppt_h</p:attrName>
                                        </p:attrNameLst>
                                      </p:cBhvr>
                                      <p:tavLst>
                                        <p:tav tm="0">
                                          <p:val>
                                            <p:strVal val="ppt_h"/>
                                          </p:val>
                                        </p:tav>
                                        <p:tav tm="100000">
                                          <p:val>
                                            <p:fltVal val="0"/>
                                          </p:val>
                                        </p:tav>
                                      </p:tavLst>
                                    </p:anim>
                                    <p:anim calcmode="lin" valueType="num">
                                      <p:cBhvr>
                                        <p:cTn id="79" dur="1000"/>
                                        <p:tgtEl>
                                          <p:spTgt spid="37"/>
                                        </p:tgtEl>
                                        <p:attrNameLst>
                                          <p:attrName>style.rotation</p:attrName>
                                        </p:attrNameLst>
                                      </p:cBhvr>
                                      <p:tavLst>
                                        <p:tav tm="0">
                                          <p:val>
                                            <p:fltVal val="0"/>
                                          </p:val>
                                        </p:tav>
                                        <p:tav tm="100000">
                                          <p:val>
                                            <p:fltVal val="90"/>
                                          </p:val>
                                        </p:tav>
                                      </p:tavLst>
                                    </p:anim>
                                    <p:animEffect transition="out" filter="fade">
                                      <p:cBhvr>
                                        <p:cTn id="80" dur="1000"/>
                                        <p:tgtEl>
                                          <p:spTgt spid="37"/>
                                        </p:tgtEl>
                                      </p:cBhvr>
                                    </p:animEffect>
                                    <p:set>
                                      <p:cBhvr>
                                        <p:cTn id="81" dur="1" fill="hold">
                                          <p:stCondLst>
                                            <p:cond delay="999"/>
                                          </p:stCondLst>
                                        </p:cTn>
                                        <p:tgtEl>
                                          <p:spTgt spid="37"/>
                                        </p:tgtEl>
                                        <p:attrNameLst>
                                          <p:attrName>style.visibility</p:attrName>
                                        </p:attrNameLst>
                                      </p:cBhvr>
                                      <p:to>
                                        <p:strVal val="hidden"/>
                                      </p:to>
                                    </p:set>
                                  </p:childTnLst>
                                </p:cTn>
                              </p:par>
                              <p:par>
                                <p:cTn id="82" presetID="31" presetClass="exit" presetSubtype="0" fill="hold" nodeType="withEffect">
                                  <p:stCondLst>
                                    <p:cond delay="0"/>
                                  </p:stCondLst>
                                  <p:childTnLst>
                                    <p:anim calcmode="lin" valueType="num">
                                      <p:cBhvr>
                                        <p:cTn id="83" dur="1000"/>
                                        <p:tgtEl>
                                          <p:spTgt spid="30"/>
                                        </p:tgtEl>
                                        <p:attrNameLst>
                                          <p:attrName>ppt_w</p:attrName>
                                        </p:attrNameLst>
                                      </p:cBhvr>
                                      <p:tavLst>
                                        <p:tav tm="0">
                                          <p:val>
                                            <p:strVal val="ppt_w"/>
                                          </p:val>
                                        </p:tav>
                                        <p:tav tm="100000">
                                          <p:val>
                                            <p:fltVal val="0"/>
                                          </p:val>
                                        </p:tav>
                                      </p:tavLst>
                                    </p:anim>
                                    <p:anim calcmode="lin" valueType="num">
                                      <p:cBhvr>
                                        <p:cTn id="84" dur="1000"/>
                                        <p:tgtEl>
                                          <p:spTgt spid="30"/>
                                        </p:tgtEl>
                                        <p:attrNameLst>
                                          <p:attrName>ppt_h</p:attrName>
                                        </p:attrNameLst>
                                      </p:cBhvr>
                                      <p:tavLst>
                                        <p:tav tm="0">
                                          <p:val>
                                            <p:strVal val="ppt_h"/>
                                          </p:val>
                                        </p:tav>
                                        <p:tav tm="100000">
                                          <p:val>
                                            <p:fltVal val="0"/>
                                          </p:val>
                                        </p:tav>
                                      </p:tavLst>
                                    </p:anim>
                                    <p:anim calcmode="lin" valueType="num">
                                      <p:cBhvr>
                                        <p:cTn id="85" dur="1000"/>
                                        <p:tgtEl>
                                          <p:spTgt spid="30"/>
                                        </p:tgtEl>
                                        <p:attrNameLst>
                                          <p:attrName>style.rotation</p:attrName>
                                        </p:attrNameLst>
                                      </p:cBhvr>
                                      <p:tavLst>
                                        <p:tav tm="0">
                                          <p:val>
                                            <p:fltVal val="0"/>
                                          </p:val>
                                        </p:tav>
                                        <p:tav tm="100000">
                                          <p:val>
                                            <p:fltVal val="90"/>
                                          </p:val>
                                        </p:tav>
                                      </p:tavLst>
                                    </p:anim>
                                    <p:animEffect transition="out" filter="fade">
                                      <p:cBhvr>
                                        <p:cTn id="86" dur="1000"/>
                                        <p:tgtEl>
                                          <p:spTgt spid="30"/>
                                        </p:tgtEl>
                                      </p:cBhvr>
                                    </p:animEffect>
                                    <p:set>
                                      <p:cBhvr>
                                        <p:cTn id="87"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37"/>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500" tmFilter="0, 0; .2, .5; .8, .5; 1, 0"/>
                                        <p:tgtEl>
                                          <p:spTgt spid="37"/>
                                        </p:tgtEl>
                                      </p:cBhvr>
                                    </p:animEffect>
                                    <p:animScale>
                                      <p:cBhvr>
                                        <p:cTn id="93" dur="250" autoRev="1" fill="hold"/>
                                        <p:tgtEl>
                                          <p:spTgt spid="37"/>
                                        </p:tgtEl>
                                      </p:cBhvr>
                                      <p:by x="105000" y="105000"/>
                                    </p:animScale>
                                  </p:childTnLst>
                                </p:cTn>
                              </p:par>
                            </p:childTnLst>
                          </p:cTn>
                        </p:par>
                        <p:par>
                          <p:cTn id="94" fill="hold">
                            <p:stCondLst>
                              <p:cond delay="500"/>
                            </p:stCondLst>
                            <p:childTnLst>
                              <p:par>
                                <p:cTn id="95" presetID="31" presetClass="exit" presetSubtype="0" fill="hold" nodeType="afterEffect">
                                  <p:stCondLst>
                                    <p:cond delay="0"/>
                                  </p:stCondLst>
                                  <p:childTnLst>
                                    <p:anim calcmode="lin" valueType="num">
                                      <p:cBhvr>
                                        <p:cTn id="96" dur="1000"/>
                                        <p:tgtEl>
                                          <p:spTgt spid="37"/>
                                        </p:tgtEl>
                                        <p:attrNameLst>
                                          <p:attrName>ppt_w</p:attrName>
                                        </p:attrNameLst>
                                      </p:cBhvr>
                                      <p:tavLst>
                                        <p:tav tm="0">
                                          <p:val>
                                            <p:strVal val="ppt_w"/>
                                          </p:val>
                                        </p:tav>
                                        <p:tav tm="100000">
                                          <p:val>
                                            <p:fltVal val="0"/>
                                          </p:val>
                                        </p:tav>
                                      </p:tavLst>
                                    </p:anim>
                                    <p:anim calcmode="lin" valueType="num">
                                      <p:cBhvr>
                                        <p:cTn id="97" dur="1000"/>
                                        <p:tgtEl>
                                          <p:spTgt spid="37"/>
                                        </p:tgtEl>
                                        <p:attrNameLst>
                                          <p:attrName>ppt_h</p:attrName>
                                        </p:attrNameLst>
                                      </p:cBhvr>
                                      <p:tavLst>
                                        <p:tav tm="0">
                                          <p:val>
                                            <p:strVal val="ppt_h"/>
                                          </p:val>
                                        </p:tav>
                                        <p:tav tm="100000">
                                          <p:val>
                                            <p:fltVal val="0"/>
                                          </p:val>
                                        </p:tav>
                                      </p:tavLst>
                                    </p:anim>
                                    <p:anim calcmode="lin" valueType="num">
                                      <p:cBhvr>
                                        <p:cTn id="98" dur="1000"/>
                                        <p:tgtEl>
                                          <p:spTgt spid="37"/>
                                        </p:tgtEl>
                                        <p:attrNameLst>
                                          <p:attrName>style.rotation</p:attrName>
                                        </p:attrNameLst>
                                      </p:cBhvr>
                                      <p:tavLst>
                                        <p:tav tm="0">
                                          <p:val>
                                            <p:fltVal val="0"/>
                                          </p:val>
                                        </p:tav>
                                        <p:tav tm="100000">
                                          <p:val>
                                            <p:fltVal val="90"/>
                                          </p:val>
                                        </p:tav>
                                      </p:tavLst>
                                    </p:anim>
                                    <p:animEffect transition="out" filter="fade">
                                      <p:cBhvr>
                                        <p:cTn id="99" dur="1000"/>
                                        <p:tgtEl>
                                          <p:spTgt spid="37"/>
                                        </p:tgtEl>
                                      </p:cBhvr>
                                    </p:animEffect>
                                    <p:set>
                                      <p:cBhvr>
                                        <p:cTn id="10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8" name="Nhóm 7">
            <a:extLst>
              <a:ext uri="{FF2B5EF4-FFF2-40B4-BE49-F238E27FC236}">
                <a16:creationId xmlns:a16="http://schemas.microsoft.com/office/drawing/2014/main" id="{9E68EA0D-C537-AEFA-DF38-1600E6A475FD}"/>
              </a:ext>
            </a:extLst>
          </p:cNvPr>
          <p:cNvGrpSpPr/>
          <p:nvPr/>
        </p:nvGrpSpPr>
        <p:grpSpPr>
          <a:xfrm>
            <a:off x="978090" y="4461816"/>
            <a:ext cx="4741457" cy="1176343"/>
            <a:chOff x="3707841" y="4745098"/>
            <a:chExt cx="4741457" cy="1176343"/>
          </a:xfrm>
        </p:grpSpPr>
        <p:grpSp>
          <p:nvGrpSpPr>
            <p:cNvPr id="9" name="Nhóm 8">
              <a:extLst>
                <a:ext uri="{FF2B5EF4-FFF2-40B4-BE49-F238E27FC236}">
                  <a16:creationId xmlns:a16="http://schemas.microsoft.com/office/drawing/2014/main" id="{D5BBD061-46BF-5BBB-6DF8-F442EB3ABF78}"/>
                </a:ext>
              </a:extLst>
            </p:cNvPr>
            <p:cNvGrpSpPr/>
            <p:nvPr/>
          </p:nvGrpSpPr>
          <p:grpSpPr>
            <a:xfrm>
              <a:off x="3707841" y="4745098"/>
              <a:ext cx="1149293" cy="1176343"/>
              <a:chOff x="1762133" y="1945488"/>
              <a:chExt cx="656602" cy="758196"/>
            </a:xfrm>
          </p:grpSpPr>
          <p:sp>
            <p:nvSpPr>
              <p:cNvPr id="13" name="Hình Bầu dục 12">
                <a:extLst>
                  <a:ext uri="{FF2B5EF4-FFF2-40B4-BE49-F238E27FC236}">
                    <a16:creationId xmlns:a16="http://schemas.microsoft.com/office/drawing/2014/main" id="{20F2045A-65C3-428F-B3BF-E8CB46270006}"/>
                  </a:ext>
                </a:extLst>
              </p:cNvPr>
              <p:cNvSpPr/>
              <p:nvPr/>
            </p:nvSpPr>
            <p:spPr>
              <a:xfrm>
                <a:off x="1762133" y="1995798"/>
                <a:ext cx="656602" cy="707886"/>
              </a:xfrm>
              <a:prstGeom prst="ellipse">
                <a:avLst/>
              </a:prstGeom>
              <a:solidFill>
                <a:srgbClr val="FFC000"/>
              </a:solidFill>
              <a:ln w="76200" cap="flat" cmpd="sng" algn="ctr">
                <a:solidFill>
                  <a:srgbClr val="FFC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16" name="Hộp Văn bản 15">
                <a:extLst>
                  <a:ext uri="{FF2B5EF4-FFF2-40B4-BE49-F238E27FC236}">
                    <a16:creationId xmlns:a16="http://schemas.microsoft.com/office/drawing/2014/main" id="{B0C5D860-2FEF-836C-8701-B01C7BDEB1E5}"/>
                  </a:ext>
                </a:extLst>
              </p:cNvPr>
              <p:cNvSpPr txBox="1"/>
              <p:nvPr/>
            </p:nvSpPr>
            <p:spPr>
              <a:xfrm>
                <a:off x="1823009" y="1945488"/>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C</a:t>
                </a:r>
              </a:p>
            </p:txBody>
          </p:sp>
        </p:grpSp>
        <p:sp>
          <p:nvSpPr>
            <p:cNvPr id="11" name="TextBox 16">
              <a:extLst>
                <a:ext uri="{FF2B5EF4-FFF2-40B4-BE49-F238E27FC236}">
                  <a16:creationId xmlns:a16="http://schemas.microsoft.com/office/drawing/2014/main" id="{936A62A1-F298-642D-FAC6-6DF1F1AD50A3}"/>
                </a:ext>
              </a:extLst>
            </p:cNvPr>
            <p:cNvSpPr txBox="1"/>
            <p:nvPr/>
          </p:nvSpPr>
          <p:spPr>
            <a:xfrm>
              <a:off x="4895348" y="5029620"/>
              <a:ext cx="3553950" cy="861774"/>
            </a:xfrm>
            <a:prstGeom prst="rect">
              <a:avLst/>
            </a:prstGeom>
            <a:noFill/>
          </p:spPr>
          <p:txBody>
            <a:bodyPr wrap="square" rtlCol="0">
              <a:spAutoFit/>
            </a:bodyPr>
            <a:lstStyle/>
            <a:p>
              <a:r>
                <a:rPr lang="en-US" sz="5000" dirty="0" err="1">
                  <a:ln>
                    <a:solidFill>
                      <a:schemeClr val="accent4">
                        <a:lumMod val="75000"/>
                      </a:schemeClr>
                    </a:solidFill>
                  </a:ln>
                  <a:solidFill>
                    <a:schemeClr val="accent4">
                      <a:lumMod val="75000"/>
                    </a:schemeClr>
                  </a:solidFill>
                </a:rPr>
                <a:t>Hàng</a:t>
              </a:r>
              <a:r>
                <a:rPr lang="en-US" sz="5000" dirty="0">
                  <a:ln>
                    <a:solidFill>
                      <a:schemeClr val="accent4">
                        <a:lumMod val="75000"/>
                      </a:schemeClr>
                    </a:solidFill>
                  </a:ln>
                  <a:solidFill>
                    <a:schemeClr val="accent4">
                      <a:lumMod val="75000"/>
                    </a:schemeClr>
                  </a:solidFill>
                </a:rPr>
                <a:t> </a:t>
              </a:r>
              <a:r>
                <a:rPr lang="en-US" sz="5000" dirty="0" err="1">
                  <a:ln>
                    <a:solidFill>
                      <a:schemeClr val="accent4">
                        <a:lumMod val="75000"/>
                      </a:schemeClr>
                    </a:solidFill>
                  </a:ln>
                  <a:solidFill>
                    <a:schemeClr val="accent4">
                      <a:lumMod val="75000"/>
                    </a:schemeClr>
                  </a:solidFill>
                </a:rPr>
                <a:t>nghìn</a:t>
              </a:r>
              <a:endParaRPr lang="vi-VN" sz="5000" dirty="0">
                <a:ln>
                  <a:solidFill>
                    <a:schemeClr val="accent4">
                      <a:lumMod val="75000"/>
                    </a:schemeClr>
                  </a:solidFill>
                </a:ln>
                <a:solidFill>
                  <a:schemeClr val="accent4">
                    <a:lumMod val="75000"/>
                  </a:schemeClr>
                </a:solidFill>
              </a:endParaRPr>
            </a:p>
          </p:txBody>
        </p:sp>
      </p:grpSp>
      <p:grpSp>
        <p:nvGrpSpPr>
          <p:cNvPr id="18" name="Nhóm 17">
            <a:extLst>
              <a:ext uri="{FF2B5EF4-FFF2-40B4-BE49-F238E27FC236}">
                <a16:creationId xmlns:a16="http://schemas.microsoft.com/office/drawing/2014/main" id="{4DD2FCCF-29AC-FE50-6BDE-FA64CF09187E}"/>
              </a:ext>
            </a:extLst>
          </p:cNvPr>
          <p:cNvGrpSpPr/>
          <p:nvPr/>
        </p:nvGrpSpPr>
        <p:grpSpPr>
          <a:xfrm>
            <a:off x="7318010" y="4622065"/>
            <a:ext cx="4860506" cy="1169551"/>
            <a:chOff x="8297630" y="4732654"/>
            <a:chExt cx="4860506" cy="1169551"/>
          </a:xfrm>
        </p:grpSpPr>
        <p:grpSp>
          <p:nvGrpSpPr>
            <p:cNvPr id="20" name="Nhóm 19">
              <a:extLst>
                <a:ext uri="{FF2B5EF4-FFF2-40B4-BE49-F238E27FC236}">
                  <a16:creationId xmlns:a16="http://schemas.microsoft.com/office/drawing/2014/main" id="{76E1BECD-B2D0-2452-08B5-02354176234B}"/>
                </a:ext>
              </a:extLst>
            </p:cNvPr>
            <p:cNvGrpSpPr/>
            <p:nvPr/>
          </p:nvGrpSpPr>
          <p:grpSpPr>
            <a:xfrm>
              <a:off x="8297630" y="4732654"/>
              <a:ext cx="1149293" cy="1169551"/>
              <a:chOff x="1762133" y="1949866"/>
              <a:chExt cx="656602" cy="753818"/>
            </a:xfrm>
          </p:grpSpPr>
          <p:sp>
            <p:nvSpPr>
              <p:cNvPr id="22" name="Hình Bầu dục 21">
                <a:extLst>
                  <a:ext uri="{FF2B5EF4-FFF2-40B4-BE49-F238E27FC236}">
                    <a16:creationId xmlns:a16="http://schemas.microsoft.com/office/drawing/2014/main" id="{CCCBD9EC-BA34-20C0-7F1C-87FFD9C90F0F}"/>
                  </a:ext>
                </a:extLst>
              </p:cNvPr>
              <p:cNvSpPr/>
              <p:nvPr/>
            </p:nvSpPr>
            <p:spPr>
              <a:xfrm>
                <a:off x="1762133" y="1995798"/>
                <a:ext cx="656602" cy="707886"/>
              </a:xfrm>
              <a:prstGeom prst="ellipse">
                <a:avLst/>
              </a:prstGeom>
              <a:solidFill>
                <a:srgbClr val="F44610"/>
              </a:solidFill>
              <a:ln w="76200" cap="flat" cmpd="sng" algn="ctr">
                <a:solidFill>
                  <a:srgbClr val="F4461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3" name="Hộp Văn bản 22">
                <a:extLst>
                  <a:ext uri="{FF2B5EF4-FFF2-40B4-BE49-F238E27FC236}">
                    <a16:creationId xmlns:a16="http://schemas.microsoft.com/office/drawing/2014/main" id="{5CA55DF9-ABD4-31FC-B7CE-DCBFDAF71310}"/>
                  </a:ext>
                </a:extLst>
              </p:cNvPr>
              <p:cNvSpPr txBox="1"/>
              <p:nvPr/>
            </p:nvSpPr>
            <p:spPr>
              <a:xfrm>
                <a:off x="1849078" y="1949866"/>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D</a:t>
                </a:r>
              </a:p>
            </p:txBody>
          </p:sp>
        </p:grpSp>
        <p:sp>
          <p:nvSpPr>
            <p:cNvPr id="21" name="TextBox 16">
              <a:extLst>
                <a:ext uri="{FF2B5EF4-FFF2-40B4-BE49-F238E27FC236}">
                  <a16:creationId xmlns:a16="http://schemas.microsoft.com/office/drawing/2014/main" id="{AACAAFFF-DE00-484D-66FD-67E612BA6976}"/>
                </a:ext>
              </a:extLst>
            </p:cNvPr>
            <p:cNvSpPr txBox="1"/>
            <p:nvPr/>
          </p:nvSpPr>
          <p:spPr>
            <a:xfrm>
              <a:off x="9479068" y="4886542"/>
              <a:ext cx="3679068" cy="861774"/>
            </a:xfrm>
            <a:prstGeom prst="rect">
              <a:avLst/>
            </a:prstGeom>
            <a:noFill/>
          </p:spPr>
          <p:txBody>
            <a:bodyPr wrap="square" rtlCol="0">
              <a:spAutoFit/>
            </a:bodyPr>
            <a:lstStyle/>
            <a:p>
              <a:r>
                <a:rPr lang="en-US" sz="5000" dirty="0" err="1">
                  <a:solidFill>
                    <a:srgbClr val="F44610"/>
                  </a:solidFill>
                </a:rPr>
                <a:t>Hàng</a:t>
              </a:r>
              <a:r>
                <a:rPr lang="en-US" sz="5000" dirty="0">
                  <a:solidFill>
                    <a:srgbClr val="F44610"/>
                  </a:solidFill>
                </a:rPr>
                <a:t> đơn vị</a:t>
              </a:r>
              <a:endParaRPr lang="vi-VN" sz="5000" dirty="0">
                <a:solidFill>
                  <a:srgbClr val="F44610"/>
                </a:solidFill>
              </a:endParaRPr>
            </a:p>
          </p:txBody>
        </p:sp>
      </p:grpSp>
      <p:grpSp>
        <p:nvGrpSpPr>
          <p:cNvPr id="30" name="Nhóm 29">
            <a:extLst>
              <a:ext uri="{FF2B5EF4-FFF2-40B4-BE49-F238E27FC236}">
                <a16:creationId xmlns:a16="http://schemas.microsoft.com/office/drawing/2014/main" id="{B01D7105-BE0B-37AA-86E2-4FE651E6E4F1}"/>
              </a:ext>
            </a:extLst>
          </p:cNvPr>
          <p:cNvGrpSpPr/>
          <p:nvPr/>
        </p:nvGrpSpPr>
        <p:grpSpPr>
          <a:xfrm>
            <a:off x="7318010" y="2475990"/>
            <a:ext cx="4209426" cy="1889576"/>
            <a:chOff x="8244619" y="2379309"/>
            <a:chExt cx="4209426" cy="1889576"/>
          </a:xfrm>
        </p:grpSpPr>
        <p:grpSp>
          <p:nvGrpSpPr>
            <p:cNvPr id="31" name="Nhóm 30">
              <a:extLst>
                <a:ext uri="{FF2B5EF4-FFF2-40B4-BE49-F238E27FC236}">
                  <a16:creationId xmlns:a16="http://schemas.microsoft.com/office/drawing/2014/main" id="{27F080C2-5297-375B-9AD0-DA8983EA6409}"/>
                </a:ext>
              </a:extLst>
            </p:cNvPr>
            <p:cNvGrpSpPr/>
            <p:nvPr/>
          </p:nvGrpSpPr>
          <p:grpSpPr>
            <a:xfrm>
              <a:off x="8244619" y="2379309"/>
              <a:ext cx="1149293" cy="1201991"/>
              <a:chOff x="1762133" y="1928957"/>
              <a:chExt cx="656602" cy="774727"/>
            </a:xfrm>
          </p:grpSpPr>
          <p:sp>
            <p:nvSpPr>
              <p:cNvPr id="33" name="Hình Bầu dục 32">
                <a:extLst>
                  <a:ext uri="{FF2B5EF4-FFF2-40B4-BE49-F238E27FC236}">
                    <a16:creationId xmlns:a16="http://schemas.microsoft.com/office/drawing/2014/main" id="{2AB9F98E-051D-6050-8FBC-4D85466A93AB}"/>
                  </a:ext>
                </a:extLst>
              </p:cNvPr>
              <p:cNvSpPr/>
              <p:nvPr/>
            </p:nvSpPr>
            <p:spPr>
              <a:xfrm>
                <a:off x="1762133" y="1995798"/>
                <a:ext cx="656602" cy="707886"/>
              </a:xfrm>
              <a:prstGeom prst="ellipse">
                <a:avLst/>
              </a:prstGeom>
              <a:solidFill>
                <a:srgbClr val="FE4C4C"/>
              </a:solidFill>
              <a:ln w="76200" cap="flat" cmpd="sng" algn="ctr">
                <a:solidFill>
                  <a:srgbClr val="FE4C4C"/>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34" name="Hộp Văn bản 33">
                <a:extLst>
                  <a:ext uri="{FF2B5EF4-FFF2-40B4-BE49-F238E27FC236}">
                    <a16:creationId xmlns:a16="http://schemas.microsoft.com/office/drawing/2014/main" id="{7A7FF4E7-B797-7B62-1EC3-55316B646D7F}"/>
                  </a:ext>
                </a:extLst>
              </p:cNvPr>
              <p:cNvSpPr txBox="1"/>
              <p:nvPr/>
            </p:nvSpPr>
            <p:spPr>
              <a:xfrm>
                <a:off x="1854821" y="1928957"/>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B</a:t>
                </a:r>
              </a:p>
            </p:txBody>
          </p:sp>
        </p:grpSp>
        <p:sp>
          <p:nvSpPr>
            <p:cNvPr id="32" name="TextBox 16">
              <a:extLst>
                <a:ext uri="{FF2B5EF4-FFF2-40B4-BE49-F238E27FC236}">
                  <a16:creationId xmlns:a16="http://schemas.microsoft.com/office/drawing/2014/main" id="{9FA21D56-8DE7-69AC-F73B-B36E659AB367}"/>
                </a:ext>
              </a:extLst>
            </p:cNvPr>
            <p:cNvSpPr txBox="1"/>
            <p:nvPr/>
          </p:nvSpPr>
          <p:spPr>
            <a:xfrm>
              <a:off x="9479686" y="2637669"/>
              <a:ext cx="2974359" cy="1631216"/>
            </a:xfrm>
            <a:prstGeom prst="rect">
              <a:avLst/>
            </a:prstGeom>
            <a:noFill/>
          </p:spPr>
          <p:txBody>
            <a:bodyPr wrap="square" rtlCol="0">
              <a:spAutoFit/>
            </a:bodyPr>
            <a:lstStyle/>
            <a:p>
              <a:r>
                <a:rPr lang="pt-BR" sz="5000">
                  <a:solidFill>
                    <a:srgbClr val="C00000"/>
                  </a:solidFill>
                  <a:ea typeface="Calibri" panose="020F0502020204030204" pitchFamily="34" charset="0"/>
                </a:rPr>
                <a:t>Hàng chục nghìn</a:t>
              </a:r>
              <a:endParaRPr lang="vi-VN" sz="5000" b="1" dirty="0">
                <a:ln>
                  <a:solidFill>
                    <a:schemeClr val="accent6">
                      <a:lumMod val="75000"/>
                    </a:schemeClr>
                  </a:solidFill>
                </a:ln>
                <a:solidFill>
                  <a:srgbClr val="C00000"/>
                </a:solidFill>
              </a:endParaRPr>
            </a:p>
          </p:txBody>
        </p:sp>
      </p:grpSp>
      <p:grpSp>
        <p:nvGrpSpPr>
          <p:cNvPr id="37" name="Nhóm 36">
            <a:extLst>
              <a:ext uri="{FF2B5EF4-FFF2-40B4-BE49-F238E27FC236}">
                <a16:creationId xmlns:a16="http://schemas.microsoft.com/office/drawing/2014/main" id="{507D72D6-BF86-BEA8-D587-4AF356547691}"/>
              </a:ext>
            </a:extLst>
          </p:cNvPr>
          <p:cNvGrpSpPr/>
          <p:nvPr/>
        </p:nvGrpSpPr>
        <p:grpSpPr>
          <a:xfrm>
            <a:off x="872675" y="2580462"/>
            <a:ext cx="4436303" cy="1173073"/>
            <a:chOff x="872675" y="2580462"/>
            <a:chExt cx="4436303" cy="1173073"/>
          </a:xfrm>
        </p:grpSpPr>
        <p:grpSp>
          <p:nvGrpSpPr>
            <p:cNvPr id="25" name="Nhóm 24">
              <a:extLst>
                <a:ext uri="{FF2B5EF4-FFF2-40B4-BE49-F238E27FC236}">
                  <a16:creationId xmlns:a16="http://schemas.microsoft.com/office/drawing/2014/main" id="{182A675E-A929-15C4-E50C-DEAFBE8F0525}"/>
                </a:ext>
              </a:extLst>
            </p:cNvPr>
            <p:cNvGrpSpPr/>
            <p:nvPr/>
          </p:nvGrpSpPr>
          <p:grpSpPr>
            <a:xfrm>
              <a:off x="872675" y="2580462"/>
              <a:ext cx="1149293" cy="1173073"/>
              <a:chOff x="1762133" y="1947596"/>
              <a:chExt cx="656602" cy="756088"/>
            </a:xfrm>
          </p:grpSpPr>
          <p:sp>
            <p:nvSpPr>
              <p:cNvPr id="28" name="Hình Bầu dục 27">
                <a:extLst>
                  <a:ext uri="{FF2B5EF4-FFF2-40B4-BE49-F238E27FC236}">
                    <a16:creationId xmlns:a16="http://schemas.microsoft.com/office/drawing/2014/main" id="{16F8EA88-E402-7E8D-EC97-351C10F7A81E}"/>
                  </a:ext>
                </a:extLst>
              </p:cNvPr>
              <p:cNvSpPr/>
              <p:nvPr/>
            </p:nvSpPr>
            <p:spPr>
              <a:xfrm>
                <a:off x="1762133" y="1995798"/>
                <a:ext cx="656602" cy="707886"/>
              </a:xfrm>
              <a:prstGeom prst="ellipse">
                <a:avLst/>
              </a:prstGeom>
              <a:solidFill>
                <a:schemeClr val="accent5">
                  <a:lumMod val="60000"/>
                  <a:lumOff val="40000"/>
                </a:schemeClr>
              </a:solidFill>
              <a:ln w="76200" cap="flat" cmpd="sng" algn="ctr">
                <a:solidFill>
                  <a:schemeClr val="accent5">
                    <a:lumMod val="60000"/>
                    <a:lumOff val="4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dirty="0"/>
              </a:p>
            </p:txBody>
          </p:sp>
          <p:sp>
            <p:nvSpPr>
              <p:cNvPr id="29" name="Hộp Văn bản 28">
                <a:extLst>
                  <a:ext uri="{FF2B5EF4-FFF2-40B4-BE49-F238E27FC236}">
                    <a16:creationId xmlns:a16="http://schemas.microsoft.com/office/drawing/2014/main" id="{0EF028C2-DD3A-D793-02A2-8303F0BB7294}"/>
                  </a:ext>
                </a:extLst>
              </p:cNvPr>
              <p:cNvSpPr txBox="1"/>
              <p:nvPr/>
            </p:nvSpPr>
            <p:spPr>
              <a:xfrm>
                <a:off x="1852706" y="1947596"/>
                <a:ext cx="501077" cy="753818"/>
              </a:xfrm>
              <a:prstGeom prst="rect">
                <a:avLst/>
              </a:prstGeom>
              <a:noFill/>
            </p:spPr>
            <p:txBody>
              <a:bodyPr wrap="square" rtlCol="0">
                <a:spAutoFit/>
              </a:bodyPr>
              <a:lstStyle/>
              <a:p>
                <a:pPr algn="ctr"/>
                <a:r>
                  <a:rPr lang="en-US" sz="7000" dirty="0">
                    <a:solidFill>
                      <a:schemeClr val="bg1"/>
                    </a:solidFill>
                    <a:latin typeface="UTM Cookies" panose="02040603050506020204" pitchFamily="18" charset="0"/>
                  </a:rPr>
                  <a:t>A</a:t>
                </a:r>
              </a:p>
            </p:txBody>
          </p:sp>
        </p:grpSp>
        <p:sp>
          <p:nvSpPr>
            <p:cNvPr id="36" name="Hộp Văn bản 35">
              <a:extLst>
                <a:ext uri="{FF2B5EF4-FFF2-40B4-BE49-F238E27FC236}">
                  <a16:creationId xmlns:a16="http://schemas.microsoft.com/office/drawing/2014/main" id="{C9C8DCEE-9D57-B869-828B-D4ED5555A2E7}"/>
                </a:ext>
              </a:extLst>
            </p:cNvPr>
            <p:cNvSpPr txBox="1"/>
            <p:nvPr/>
          </p:nvSpPr>
          <p:spPr>
            <a:xfrm>
              <a:off x="2144999" y="2764847"/>
              <a:ext cx="3163979" cy="879087"/>
            </a:xfrm>
            <a:prstGeom prst="rect">
              <a:avLst/>
            </a:prstGeom>
            <a:noFill/>
          </p:spPr>
          <p:txBody>
            <a:bodyPr wrap="square">
              <a:spAutoFit/>
            </a:bodyPr>
            <a:lstStyle/>
            <a:p>
              <a:pPr algn="just">
                <a:lnSpc>
                  <a:spcPct val="107000"/>
                </a:lnSpc>
                <a:spcAft>
                  <a:spcPts val="800"/>
                </a:spcAft>
                <a:tabLst>
                  <a:tab pos="161925" algn="l"/>
                </a:tabLst>
              </a:pPr>
              <a:r>
                <a:rPr lang="en-US" sz="5000"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Hàng</a:t>
              </a:r>
              <a:r>
                <a:rPr lang="en-US" sz="5000"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t</a:t>
              </a:r>
              <a:r>
                <a:rPr lang="en-US" sz="500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rPr>
                <a:t>răm</a:t>
              </a:r>
              <a:endParaRPr lang="vi-VN" sz="5000" dirty="0">
                <a:solidFill>
                  <a:schemeClr val="accent5">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3" name="Nhóm 2">
            <a:extLst>
              <a:ext uri="{FF2B5EF4-FFF2-40B4-BE49-F238E27FC236}">
                <a16:creationId xmlns:a16="http://schemas.microsoft.com/office/drawing/2014/main" id="{7D1697E5-7A20-807C-88BA-7FA71507A710}"/>
              </a:ext>
            </a:extLst>
          </p:cNvPr>
          <p:cNvGrpSpPr/>
          <p:nvPr/>
        </p:nvGrpSpPr>
        <p:grpSpPr>
          <a:xfrm>
            <a:off x="765444" y="195692"/>
            <a:ext cx="11500129" cy="2122436"/>
            <a:chOff x="765444" y="195692"/>
            <a:chExt cx="11500129" cy="2122436"/>
          </a:xfrm>
        </p:grpSpPr>
        <p:sp>
          <p:nvSpPr>
            <p:cNvPr id="6" name="Hộp Văn bản 5">
              <a:extLst>
                <a:ext uri="{FF2B5EF4-FFF2-40B4-BE49-F238E27FC236}">
                  <a16:creationId xmlns:a16="http://schemas.microsoft.com/office/drawing/2014/main" id="{BD6C2BD9-D8B0-AD99-E360-F2171ED32988}"/>
                </a:ext>
              </a:extLst>
            </p:cNvPr>
            <p:cNvSpPr txBox="1"/>
            <p:nvPr/>
          </p:nvSpPr>
          <p:spPr>
            <a:xfrm>
              <a:off x="2370447" y="499874"/>
              <a:ext cx="9895126" cy="1611788"/>
            </a:xfrm>
            <a:prstGeom prst="rect">
              <a:avLst/>
            </a:prstGeom>
            <a:noFill/>
          </p:spPr>
          <p:txBody>
            <a:bodyPr wrap="square">
              <a:spAutoFit/>
            </a:bodyPr>
            <a:lstStyle/>
            <a:p>
              <a:pPr algn="just">
                <a:lnSpc>
                  <a:spcPct val="107000"/>
                </a:lnSpc>
                <a:spcAft>
                  <a:spcPts val="800"/>
                </a:spcAft>
                <a:tabLst>
                  <a:tab pos="161925" algn="l"/>
                </a:tabLst>
              </a:pPr>
              <a:r>
                <a:rPr lang="vi-VN" sz="4400" b="1" dirty="0">
                  <a:solidFill>
                    <a:srgbClr val="FC786A"/>
                  </a:solidFill>
                  <a:effectLst/>
                  <a:latin typeface="Calibri" panose="020F0502020204030204" pitchFamily="34" charset="0"/>
                  <a:ea typeface="Calibri" panose="020F0502020204030204" pitchFamily="34" charset="0"/>
                  <a:cs typeface="Calibri" panose="020F0502020204030204" pitchFamily="34" charset="0"/>
                </a:rPr>
                <a:t>Khi làm tròn số đến </a:t>
              </a:r>
              <a:r>
                <a:rPr lang="vi-VN" sz="4400" b="1">
                  <a:solidFill>
                    <a:srgbClr val="FC786A"/>
                  </a:solidFill>
                  <a:effectLst/>
                  <a:latin typeface="Calibri" panose="020F0502020204030204" pitchFamily="34" charset="0"/>
                  <a:ea typeface="Calibri" panose="020F0502020204030204" pitchFamily="34" charset="0"/>
                  <a:cs typeface="Calibri" panose="020F0502020204030204" pitchFamily="34" charset="0"/>
                </a:rPr>
                <a:t>hàng </a:t>
              </a:r>
              <a:r>
                <a:rPr lang="en-US" sz="4400" b="1">
                  <a:solidFill>
                    <a:srgbClr val="FC786A"/>
                  </a:solidFill>
                  <a:effectLst/>
                  <a:latin typeface="Calibri" panose="020F0502020204030204" pitchFamily="34" charset="0"/>
                  <a:ea typeface="Calibri" panose="020F0502020204030204" pitchFamily="34" charset="0"/>
                  <a:cs typeface="Calibri" panose="020F0502020204030204" pitchFamily="34" charset="0"/>
                </a:rPr>
                <a:t>tră</a:t>
              </a:r>
              <a:r>
                <a:rPr lang="en-US" sz="4400" b="1">
                  <a:solidFill>
                    <a:srgbClr val="FC786A"/>
                  </a:solidFill>
                  <a:latin typeface="Calibri" panose="020F0502020204030204" pitchFamily="34" charset="0"/>
                  <a:ea typeface="Calibri" panose="020F0502020204030204" pitchFamily="34" charset="0"/>
                  <a:cs typeface="Calibri" panose="020F0502020204030204" pitchFamily="34" charset="0"/>
                </a:rPr>
                <a:t>m nghìn</a:t>
              </a:r>
              <a:r>
                <a:rPr lang="vi-VN" sz="4400" b="1">
                  <a:solidFill>
                    <a:srgbClr val="FC786A"/>
                  </a:solidFill>
                  <a:effectLst/>
                  <a:latin typeface="Calibri" panose="020F0502020204030204" pitchFamily="34" charset="0"/>
                  <a:ea typeface="Calibri" panose="020F0502020204030204" pitchFamily="34" charset="0"/>
                  <a:cs typeface="Calibri" panose="020F0502020204030204" pitchFamily="34" charset="0"/>
                </a:rPr>
                <a:t>: </a:t>
              </a:r>
              <a:endParaRPr lang="en-US" sz="4400" b="1" dirty="0">
                <a:solidFill>
                  <a:srgbClr val="FC786A"/>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tabLst>
                  <a:tab pos="161925" algn="l"/>
                </a:tabLst>
              </a:pPr>
              <a:r>
                <a:rPr lang="vi-VN" sz="4400" b="1" dirty="0">
                  <a:solidFill>
                    <a:srgbClr val="FC786A"/>
                  </a:solidFill>
                  <a:effectLst/>
                  <a:latin typeface="Calibri" panose="020F0502020204030204" pitchFamily="34" charset="0"/>
                  <a:ea typeface="Calibri" panose="020F0502020204030204" pitchFamily="34" charset="0"/>
                  <a:cs typeface="Calibri" panose="020F0502020204030204" pitchFamily="34" charset="0"/>
                </a:rPr>
                <a:t>Ta quan sát chữ số </a:t>
              </a:r>
              <a:r>
                <a:rPr lang="en-US" sz="4400" b="1" dirty="0" err="1">
                  <a:solidFill>
                    <a:srgbClr val="FC786A"/>
                  </a:solidFill>
                  <a:latin typeface="Calibri" panose="020F0502020204030204" pitchFamily="34" charset="0"/>
                  <a:ea typeface="Calibri" panose="020F0502020204030204" pitchFamily="34" charset="0"/>
                  <a:cs typeface="Calibri" panose="020F0502020204030204" pitchFamily="34" charset="0"/>
                </a:rPr>
                <a:t>thuộc</a:t>
              </a:r>
              <a:r>
                <a:rPr lang="en-US" sz="4400" b="1" dirty="0">
                  <a:solidFill>
                    <a:srgbClr val="FC786A"/>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FC786A"/>
                  </a:solidFill>
                  <a:latin typeface="Calibri" panose="020F0502020204030204" pitchFamily="34" charset="0"/>
                  <a:ea typeface="Calibri" panose="020F0502020204030204" pitchFamily="34" charset="0"/>
                  <a:cs typeface="Calibri" panose="020F0502020204030204" pitchFamily="34" charset="0"/>
                </a:rPr>
                <a:t>hàng</a:t>
              </a:r>
              <a:r>
                <a:rPr lang="en-US" sz="4400" b="1" dirty="0">
                  <a:solidFill>
                    <a:srgbClr val="FC786A"/>
                  </a:solidFill>
                  <a:latin typeface="Calibri" panose="020F0502020204030204" pitchFamily="34" charset="0"/>
                  <a:ea typeface="Calibri" panose="020F0502020204030204" pitchFamily="34" charset="0"/>
                  <a:cs typeface="Calibri" panose="020F0502020204030204" pitchFamily="34" charset="0"/>
                </a:rPr>
                <a:t>?</a:t>
              </a:r>
              <a:endParaRPr lang="vi-VN" sz="4400" b="1" dirty="0">
                <a:solidFill>
                  <a:srgbClr val="FC786A"/>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Hình ảnh 1" descr="Ảnh có chứa mũi tên&#10;&#10;Mô tả được tạo tự động">
              <a:extLst>
                <a:ext uri="{FF2B5EF4-FFF2-40B4-BE49-F238E27FC236}">
                  <a16:creationId xmlns:a16="http://schemas.microsoft.com/office/drawing/2014/main" id="{9965AAA0-8881-3273-22A2-4CF25C55838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82" b="38980" l="9714" r="94429">
                          <a14:foregroundMark x1="35429" y1="18980" x2="42429" y2="28980"/>
                          <a14:foregroundMark x1="37143" y1="32449" x2="43429" y2="33878"/>
                          <a14:foregroundMark x1="33714" y1="30816" x2="41857" y2="32245"/>
                          <a14:foregroundMark x1="47429" y1="35102" x2="39714" y2="34898"/>
                          <a14:foregroundMark x1="31286" y1="30408" x2="35143" y2="33673"/>
                          <a14:foregroundMark x1="36000" y1="14898" x2="38857" y2="17143"/>
                          <a14:foregroundMark x1="30000" y1="32449" x2="30714" y2="32653"/>
                          <a14:foregroundMark x1="41286" y1="35510" x2="44714" y2="35918"/>
                          <a14:foregroundMark x1="49000" y1="36122" x2="49714" y2="37143"/>
                          <a14:foregroundMark x1="48429" y1="37347" x2="49857" y2="38980"/>
                          <a14:foregroundMark x1="57143" y1="19184" x2="68714" y2="30408"/>
                          <a14:foregroundMark x1="59571" y1="15918" x2="59000" y2="26939"/>
                          <a14:foregroundMark x1="59000" y1="26939" x2="64286" y2="26327"/>
                          <a14:foregroundMark x1="89000" y1="29184" x2="78714" y2="19184"/>
                          <a14:foregroundMark x1="78714" y1="19184" x2="78714" y2="18571"/>
                          <a14:foregroundMark x1="81429" y1="15510" x2="77429" y2="24694"/>
                          <a14:foregroundMark x1="77429" y1="24694" x2="83571" y2="30816"/>
                          <a14:foregroundMark x1="83571" y1="30816" x2="91429" y2="34082"/>
                          <a14:foregroundMark x1="91429" y1="34082" x2="87000" y2="21020"/>
                          <a14:foregroundMark x1="87000" y1="21020" x2="83571" y2="16531"/>
                          <a14:foregroundMark x1="92714" y1="30408" x2="94571" y2="32245"/>
                          <a14:foregroundMark x1="83143" y1="13265" x2="82000" y2="14286"/>
                          <a14:foregroundMark x1="83286" y1="13673" x2="84143" y2="14694"/>
                          <a14:foregroundMark x1="46143" y1="25306" x2="48714" y2="29184"/>
                          <a14:foregroundMark x1="34714" y1="16122" x2="46571" y2="24490"/>
                          <a14:foregroundMark x1="46571" y1="24490" x2="47286" y2="25102"/>
                          <a14:foregroundMark x1="32571" y1="33061" x2="47857" y2="38367"/>
                          <a14:foregroundMark x1="14143" y1="17959" x2="16714" y2="26735"/>
                          <a14:foregroundMark x1="16714" y1="26735" x2="13714" y2="33061"/>
                          <a14:foregroundMark x1="10143" y1="17755" x2="9714" y2="31020"/>
                          <a14:foregroundMark x1="9714" y1="31020" x2="11286" y2="33061"/>
                        </a14:backgroundRemoval>
                      </a14:imgEffect>
                    </a14:imgLayer>
                  </a14:imgProps>
                </a:ext>
                <a:ext uri="{28A0092B-C50C-407E-A947-70E740481C1C}">
                  <a14:useLocalDpi xmlns:a14="http://schemas.microsoft.com/office/drawing/2010/main" val="0"/>
                </a:ext>
              </a:extLst>
            </a:blip>
            <a:srcRect l="29987" t="3619" r="47905" b="54768"/>
            <a:stretch/>
          </p:blipFill>
          <p:spPr>
            <a:xfrm>
              <a:off x="765444" y="195692"/>
              <a:ext cx="1610835" cy="2122436"/>
            </a:xfrm>
            <a:prstGeom prst="rect">
              <a:avLst/>
            </a:prstGeom>
          </p:spPr>
        </p:pic>
      </p:grpSp>
    </p:spTree>
    <p:extLst>
      <p:ext uri="{BB962C8B-B14F-4D97-AF65-F5344CB8AC3E}">
        <p14:creationId xmlns:p14="http://schemas.microsoft.com/office/powerpoint/2010/main" val="18980413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8"/>
                                        </p:tgtEl>
                                      </p:cBhvr>
                                    </p:animEffect>
                                    <p:animScale>
                                      <p:cBhvr>
                                        <p:cTn id="36" dur="250" autoRev="1" fill="hold"/>
                                        <p:tgtEl>
                                          <p:spTgt spid="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par>
                          <p:cTn id="37" fill="hold">
                            <p:stCondLst>
                              <p:cond delay="500"/>
                            </p:stCondLst>
                            <p:childTnLst>
                              <p:par>
                                <p:cTn id="38" presetID="31" presetClass="exit" presetSubtype="0" fill="hold" nodeType="afterEffect">
                                  <p:stCondLst>
                                    <p:cond delay="0"/>
                                  </p:stCondLst>
                                  <p:childTnLst>
                                    <p:anim calcmode="lin" valueType="num">
                                      <p:cBhvr>
                                        <p:cTn id="39" dur="1000"/>
                                        <p:tgtEl>
                                          <p:spTgt spid="8"/>
                                        </p:tgtEl>
                                        <p:attrNameLst>
                                          <p:attrName>ppt_w</p:attrName>
                                        </p:attrNameLst>
                                      </p:cBhvr>
                                      <p:tavLst>
                                        <p:tav tm="0">
                                          <p:val>
                                            <p:strVal val="ppt_w"/>
                                          </p:val>
                                        </p:tav>
                                        <p:tav tm="100000">
                                          <p:val>
                                            <p:fltVal val="0"/>
                                          </p:val>
                                        </p:tav>
                                      </p:tavLst>
                                    </p:anim>
                                    <p:anim calcmode="lin" valueType="num">
                                      <p:cBhvr>
                                        <p:cTn id="40" dur="1000"/>
                                        <p:tgtEl>
                                          <p:spTgt spid="8"/>
                                        </p:tgtEl>
                                        <p:attrNameLst>
                                          <p:attrName>ppt_h</p:attrName>
                                        </p:attrNameLst>
                                      </p:cBhvr>
                                      <p:tavLst>
                                        <p:tav tm="0">
                                          <p:val>
                                            <p:strVal val="ppt_h"/>
                                          </p:val>
                                        </p:tav>
                                        <p:tav tm="100000">
                                          <p:val>
                                            <p:fltVal val="0"/>
                                          </p:val>
                                        </p:tav>
                                      </p:tavLst>
                                    </p:anim>
                                    <p:anim calcmode="lin" valueType="num">
                                      <p:cBhvr>
                                        <p:cTn id="41" dur="1000"/>
                                        <p:tgtEl>
                                          <p:spTgt spid="8"/>
                                        </p:tgtEl>
                                        <p:attrNameLst>
                                          <p:attrName>style.rotation</p:attrName>
                                        </p:attrNameLst>
                                      </p:cBhvr>
                                      <p:tavLst>
                                        <p:tav tm="0">
                                          <p:val>
                                            <p:fltVal val="0"/>
                                          </p:val>
                                        </p:tav>
                                        <p:tav tm="100000">
                                          <p:val>
                                            <p:fltVal val="90"/>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8"/>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30"/>
                                        </p:tgtEl>
                                      </p:cBhvr>
                                    </p:animEffect>
                                    <p:animScale>
                                      <p:cBhvr>
                                        <p:cTn id="49" dur="250" autoRev="1" fill="hold"/>
                                        <p:tgtEl>
                                          <p:spTgt spid="30"/>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500"/>
                            </p:stCondLst>
                            <p:childTnLst>
                              <p:par>
                                <p:cTn id="51" presetID="32" presetClass="emph" presetSubtype="0" fill="hold" nodeType="afterEffect">
                                  <p:stCondLst>
                                    <p:cond delay="0"/>
                                  </p:stCondLst>
                                  <p:childTnLst>
                                    <p:animRot by="120000">
                                      <p:cBhvr>
                                        <p:cTn id="52" dur="100" fill="hold">
                                          <p:stCondLst>
                                            <p:cond delay="0"/>
                                          </p:stCondLst>
                                        </p:cTn>
                                        <p:tgtEl>
                                          <p:spTgt spid="30"/>
                                        </p:tgtEl>
                                        <p:attrNameLst>
                                          <p:attrName>r</p:attrName>
                                        </p:attrNameLst>
                                      </p:cBhvr>
                                    </p:animRot>
                                    <p:animRot by="-240000">
                                      <p:cBhvr>
                                        <p:cTn id="53" dur="200" fill="hold">
                                          <p:stCondLst>
                                            <p:cond delay="200"/>
                                          </p:stCondLst>
                                        </p:cTn>
                                        <p:tgtEl>
                                          <p:spTgt spid="30"/>
                                        </p:tgtEl>
                                        <p:attrNameLst>
                                          <p:attrName>r</p:attrName>
                                        </p:attrNameLst>
                                      </p:cBhvr>
                                    </p:animRot>
                                    <p:animRot by="240000">
                                      <p:cBhvr>
                                        <p:cTn id="54" dur="200" fill="hold">
                                          <p:stCondLst>
                                            <p:cond delay="400"/>
                                          </p:stCondLst>
                                        </p:cTn>
                                        <p:tgtEl>
                                          <p:spTgt spid="30"/>
                                        </p:tgtEl>
                                        <p:attrNameLst>
                                          <p:attrName>r</p:attrName>
                                        </p:attrNameLst>
                                      </p:cBhvr>
                                    </p:animRot>
                                    <p:animRot by="-240000">
                                      <p:cBhvr>
                                        <p:cTn id="55" dur="200" fill="hold">
                                          <p:stCondLst>
                                            <p:cond delay="600"/>
                                          </p:stCondLst>
                                        </p:cTn>
                                        <p:tgtEl>
                                          <p:spTgt spid="30"/>
                                        </p:tgtEl>
                                        <p:attrNameLst>
                                          <p:attrName>r</p:attrName>
                                        </p:attrNameLst>
                                      </p:cBhvr>
                                    </p:animRot>
                                    <p:animRot by="120000">
                                      <p:cBhvr>
                                        <p:cTn id="56" dur="200" fill="hold">
                                          <p:stCondLst>
                                            <p:cond delay="800"/>
                                          </p:stCondLst>
                                        </p:cTn>
                                        <p:tgtEl>
                                          <p:spTgt spid="30"/>
                                        </p:tgtEl>
                                        <p:attrNameLst>
                                          <p:attrName>r</p:attrName>
                                        </p:attrNameLst>
                                      </p:cBhvr>
                                    </p:animRot>
                                  </p:childTnLst>
                                  <p:subTnLst>
                                    <p:audio>
                                      <p:cMediaNode>
                                        <p:cTn display="0" masterRel="sameClick">
                                          <p:stCondLst>
                                            <p:cond evt="begin" delay="0">
                                              <p:tn val="51"/>
                                            </p:cond>
                                          </p:stCondLst>
                                          <p:endCondLst>
                                            <p:cond evt="onStopAudio" delay="0">
                                              <p:tgtEl>
                                                <p:sldTgt/>
                                              </p:tgtEl>
                                            </p:cond>
                                          </p:endCondLst>
                                        </p:cTn>
                                        <p:tgtEl>
                                          <p:sndTgt r:embed="rId5" name="chimes.wav"/>
                                        </p:tgtEl>
                                      </p:cMediaNode>
                                    </p:audio>
                                  </p:subTnLst>
                                </p:cTn>
                              </p:par>
                              <p:par>
                                <p:cTn id="57" presetID="31" presetClass="exit" presetSubtype="0" fill="hold" nodeType="withEffect">
                                  <p:stCondLst>
                                    <p:cond delay="0"/>
                                  </p:stCondLst>
                                  <p:childTnLst>
                                    <p:anim calcmode="lin" valueType="num">
                                      <p:cBhvr>
                                        <p:cTn id="58" dur="1000"/>
                                        <p:tgtEl>
                                          <p:spTgt spid="8"/>
                                        </p:tgtEl>
                                        <p:attrNameLst>
                                          <p:attrName>ppt_w</p:attrName>
                                        </p:attrNameLst>
                                      </p:cBhvr>
                                      <p:tavLst>
                                        <p:tav tm="0">
                                          <p:val>
                                            <p:strVal val="ppt_w"/>
                                          </p:val>
                                        </p:tav>
                                        <p:tav tm="100000">
                                          <p:val>
                                            <p:fltVal val="0"/>
                                          </p:val>
                                        </p:tav>
                                      </p:tavLst>
                                    </p:anim>
                                    <p:anim calcmode="lin" valueType="num">
                                      <p:cBhvr>
                                        <p:cTn id="59" dur="1000"/>
                                        <p:tgtEl>
                                          <p:spTgt spid="8"/>
                                        </p:tgtEl>
                                        <p:attrNameLst>
                                          <p:attrName>ppt_h</p:attrName>
                                        </p:attrNameLst>
                                      </p:cBhvr>
                                      <p:tavLst>
                                        <p:tav tm="0">
                                          <p:val>
                                            <p:strVal val="ppt_h"/>
                                          </p:val>
                                        </p:tav>
                                        <p:tav tm="100000">
                                          <p:val>
                                            <p:fltVal val="0"/>
                                          </p:val>
                                        </p:tav>
                                      </p:tavLst>
                                    </p:anim>
                                    <p:anim calcmode="lin" valueType="num">
                                      <p:cBhvr>
                                        <p:cTn id="60" dur="1000"/>
                                        <p:tgtEl>
                                          <p:spTgt spid="8"/>
                                        </p:tgtEl>
                                        <p:attrNameLst>
                                          <p:attrName>style.rotation</p:attrName>
                                        </p:attrNameLst>
                                      </p:cBhvr>
                                      <p:tavLst>
                                        <p:tav tm="0">
                                          <p:val>
                                            <p:fltVal val="0"/>
                                          </p:val>
                                        </p:tav>
                                        <p:tav tm="100000">
                                          <p:val>
                                            <p:fltVal val="90"/>
                                          </p:val>
                                        </p:tav>
                                      </p:tavLst>
                                    </p:anim>
                                    <p:animEffect transition="out" filter="fade">
                                      <p:cBhvr>
                                        <p:cTn id="61" dur="1000"/>
                                        <p:tgtEl>
                                          <p:spTgt spid="8"/>
                                        </p:tgtEl>
                                      </p:cBhvr>
                                    </p:animEffect>
                                    <p:set>
                                      <p:cBhvr>
                                        <p:cTn id="62" dur="1" fill="hold">
                                          <p:stCondLst>
                                            <p:cond delay="999"/>
                                          </p:stCondLst>
                                        </p:cTn>
                                        <p:tgtEl>
                                          <p:spTgt spid="8"/>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18"/>
                                        </p:tgtEl>
                                        <p:attrNameLst>
                                          <p:attrName>ppt_w</p:attrName>
                                        </p:attrNameLst>
                                      </p:cBhvr>
                                      <p:tavLst>
                                        <p:tav tm="0">
                                          <p:val>
                                            <p:strVal val="ppt_w"/>
                                          </p:val>
                                        </p:tav>
                                        <p:tav tm="100000">
                                          <p:val>
                                            <p:fltVal val="0"/>
                                          </p:val>
                                        </p:tav>
                                      </p:tavLst>
                                    </p:anim>
                                    <p:anim calcmode="lin" valueType="num">
                                      <p:cBhvr>
                                        <p:cTn id="65" dur="1000"/>
                                        <p:tgtEl>
                                          <p:spTgt spid="18"/>
                                        </p:tgtEl>
                                        <p:attrNameLst>
                                          <p:attrName>ppt_h</p:attrName>
                                        </p:attrNameLst>
                                      </p:cBhvr>
                                      <p:tavLst>
                                        <p:tav tm="0">
                                          <p:val>
                                            <p:strVal val="ppt_h"/>
                                          </p:val>
                                        </p:tav>
                                        <p:tav tm="100000">
                                          <p:val>
                                            <p:fltVal val="0"/>
                                          </p:val>
                                        </p:tav>
                                      </p:tavLst>
                                    </p:anim>
                                    <p:anim calcmode="lin" valueType="num">
                                      <p:cBhvr>
                                        <p:cTn id="66" dur="1000"/>
                                        <p:tgtEl>
                                          <p:spTgt spid="18"/>
                                        </p:tgtEl>
                                        <p:attrNameLst>
                                          <p:attrName>style.rotation</p:attrName>
                                        </p:attrNameLst>
                                      </p:cBhvr>
                                      <p:tavLst>
                                        <p:tav tm="0">
                                          <p:val>
                                            <p:fltVal val="0"/>
                                          </p:val>
                                        </p:tav>
                                        <p:tav tm="100000">
                                          <p:val>
                                            <p:fltVal val="90"/>
                                          </p:val>
                                        </p:tav>
                                      </p:tavLst>
                                    </p:anim>
                                    <p:animEffect transition="out" filter="fade">
                                      <p:cBhvr>
                                        <p:cTn id="67" dur="1000"/>
                                        <p:tgtEl>
                                          <p:spTgt spid="18"/>
                                        </p:tgtEl>
                                      </p:cBhvr>
                                    </p:animEffect>
                                    <p:set>
                                      <p:cBhvr>
                                        <p:cTn id="68" dur="1" fill="hold">
                                          <p:stCondLst>
                                            <p:cond delay="999"/>
                                          </p:stCondLst>
                                        </p:cTn>
                                        <p:tgtEl>
                                          <p:spTgt spid="18"/>
                                        </p:tgtEl>
                                        <p:attrNameLst>
                                          <p:attrName>style.visibility</p:attrName>
                                        </p:attrNameLst>
                                      </p:cBhvr>
                                      <p:to>
                                        <p:strVal val="hidden"/>
                                      </p:to>
                                    </p:set>
                                  </p:childTnLst>
                                </p:cTn>
                              </p:par>
                              <p:par>
                                <p:cTn id="69" presetID="31" presetClass="exit" presetSubtype="0" fill="hold" nodeType="withEffect">
                                  <p:stCondLst>
                                    <p:cond delay="0"/>
                                  </p:stCondLst>
                                  <p:childTnLst>
                                    <p:anim calcmode="lin" valueType="num">
                                      <p:cBhvr>
                                        <p:cTn id="70" dur="1000"/>
                                        <p:tgtEl>
                                          <p:spTgt spid="37"/>
                                        </p:tgtEl>
                                        <p:attrNameLst>
                                          <p:attrName>ppt_w</p:attrName>
                                        </p:attrNameLst>
                                      </p:cBhvr>
                                      <p:tavLst>
                                        <p:tav tm="0">
                                          <p:val>
                                            <p:strVal val="ppt_w"/>
                                          </p:val>
                                        </p:tav>
                                        <p:tav tm="100000">
                                          <p:val>
                                            <p:fltVal val="0"/>
                                          </p:val>
                                        </p:tav>
                                      </p:tavLst>
                                    </p:anim>
                                    <p:anim calcmode="lin" valueType="num">
                                      <p:cBhvr>
                                        <p:cTn id="71" dur="1000"/>
                                        <p:tgtEl>
                                          <p:spTgt spid="37"/>
                                        </p:tgtEl>
                                        <p:attrNameLst>
                                          <p:attrName>ppt_h</p:attrName>
                                        </p:attrNameLst>
                                      </p:cBhvr>
                                      <p:tavLst>
                                        <p:tav tm="0">
                                          <p:val>
                                            <p:strVal val="ppt_h"/>
                                          </p:val>
                                        </p:tav>
                                        <p:tav tm="100000">
                                          <p:val>
                                            <p:fltVal val="0"/>
                                          </p:val>
                                        </p:tav>
                                      </p:tavLst>
                                    </p:anim>
                                    <p:anim calcmode="lin" valueType="num">
                                      <p:cBhvr>
                                        <p:cTn id="72" dur="1000"/>
                                        <p:tgtEl>
                                          <p:spTgt spid="37"/>
                                        </p:tgtEl>
                                        <p:attrNameLst>
                                          <p:attrName>style.rotation</p:attrName>
                                        </p:attrNameLst>
                                      </p:cBhvr>
                                      <p:tavLst>
                                        <p:tav tm="0">
                                          <p:val>
                                            <p:fltVal val="0"/>
                                          </p:val>
                                        </p:tav>
                                        <p:tav tm="100000">
                                          <p:val>
                                            <p:fltVal val="90"/>
                                          </p:val>
                                        </p:tav>
                                      </p:tavLst>
                                    </p:anim>
                                    <p:animEffect transition="out" filter="fade">
                                      <p:cBhvr>
                                        <p:cTn id="73" dur="1000"/>
                                        <p:tgtEl>
                                          <p:spTgt spid="37"/>
                                        </p:tgtEl>
                                      </p:cBhvr>
                                    </p:animEffect>
                                    <p:set>
                                      <p:cBhvr>
                                        <p:cTn id="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8"/>
                                        </p:tgtEl>
                                      </p:cBhvr>
                                    </p:animEffect>
                                    <p:animScale>
                                      <p:cBhvr>
                                        <p:cTn id="80" dur="250" autoRev="1" fill="hold"/>
                                        <p:tgtEl>
                                          <p:spTgt spid="18"/>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childTnLst>
                          </p:cTn>
                        </p:par>
                        <p:par>
                          <p:cTn id="81" fill="hold">
                            <p:stCondLst>
                              <p:cond delay="500"/>
                            </p:stCondLst>
                            <p:childTnLst>
                              <p:par>
                                <p:cTn id="82" presetID="31" presetClass="exit" presetSubtype="0" fill="hold" nodeType="afterEffect">
                                  <p:stCondLst>
                                    <p:cond delay="0"/>
                                  </p:stCondLst>
                                  <p:childTnLst>
                                    <p:anim calcmode="lin" valueType="num">
                                      <p:cBhvr>
                                        <p:cTn id="83" dur="1000"/>
                                        <p:tgtEl>
                                          <p:spTgt spid="18"/>
                                        </p:tgtEl>
                                        <p:attrNameLst>
                                          <p:attrName>ppt_w</p:attrName>
                                        </p:attrNameLst>
                                      </p:cBhvr>
                                      <p:tavLst>
                                        <p:tav tm="0">
                                          <p:val>
                                            <p:strVal val="ppt_w"/>
                                          </p:val>
                                        </p:tav>
                                        <p:tav tm="100000">
                                          <p:val>
                                            <p:fltVal val="0"/>
                                          </p:val>
                                        </p:tav>
                                      </p:tavLst>
                                    </p:anim>
                                    <p:anim calcmode="lin" valueType="num">
                                      <p:cBhvr>
                                        <p:cTn id="84" dur="1000"/>
                                        <p:tgtEl>
                                          <p:spTgt spid="18"/>
                                        </p:tgtEl>
                                        <p:attrNameLst>
                                          <p:attrName>ppt_h</p:attrName>
                                        </p:attrNameLst>
                                      </p:cBhvr>
                                      <p:tavLst>
                                        <p:tav tm="0">
                                          <p:val>
                                            <p:strVal val="ppt_h"/>
                                          </p:val>
                                        </p:tav>
                                        <p:tav tm="100000">
                                          <p:val>
                                            <p:fltVal val="0"/>
                                          </p:val>
                                        </p:tav>
                                      </p:tavLst>
                                    </p:anim>
                                    <p:anim calcmode="lin" valueType="num">
                                      <p:cBhvr>
                                        <p:cTn id="85" dur="1000"/>
                                        <p:tgtEl>
                                          <p:spTgt spid="18"/>
                                        </p:tgtEl>
                                        <p:attrNameLst>
                                          <p:attrName>style.rotation</p:attrName>
                                        </p:attrNameLst>
                                      </p:cBhvr>
                                      <p:tavLst>
                                        <p:tav tm="0">
                                          <p:val>
                                            <p:fltVal val="0"/>
                                          </p:val>
                                        </p:tav>
                                        <p:tav tm="100000">
                                          <p:val>
                                            <p:fltVal val="90"/>
                                          </p:val>
                                        </p:tav>
                                      </p:tavLst>
                                    </p:anim>
                                    <p:animEffect transition="out" filter="fade">
                                      <p:cBhvr>
                                        <p:cTn id="86" dur="1000"/>
                                        <p:tgtEl>
                                          <p:spTgt spid="18"/>
                                        </p:tgtEl>
                                      </p:cBhvr>
                                    </p:animEffect>
                                    <p:set>
                                      <p:cBhvr>
                                        <p:cTn id="8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18"/>
                  </p:tgtEl>
                </p:cond>
              </p:nextCondLst>
            </p:seq>
            <p:seq concurrent="1" nextAc="seek">
              <p:cTn id="88" restart="whenNotActive" fill="hold" evtFilter="cancelBubble" nodeType="interactiveSeq">
                <p:stCondLst>
                  <p:cond evt="onClick" delay="0">
                    <p:tgtEl>
                      <p:spTgt spid="37"/>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500" tmFilter="0, 0; .2, .5; .8, .5; 1, 0"/>
                                        <p:tgtEl>
                                          <p:spTgt spid="37"/>
                                        </p:tgtEl>
                                      </p:cBhvr>
                                    </p:animEffect>
                                    <p:animScale>
                                      <p:cBhvr>
                                        <p:cTn id="93" dur="250" autoRev="1" fill="hold"/>
                                        <p:tgtEl>
                                          <p:spTgt spid="37"/>
                                        </p:tgtEl>
                                      </p:cBhvr>
                                      <p:by x="105000" y="105000"/>
                                    </p:animScale>
                                  </p:childTnLst>
                                </p:cTn>
                              </p:par>
                            </p:childTnLst>
                          </p:cTn>
                        </p:par>
                        <p:par>
                          <p:cTn id="94" fill="hold">
                            <p:stCondLst>
                              <p:cond delay="500"/>
                            </p:stCondLst>
                            <p:childTnLst>
                              <p:par>
                                <p:cTn id="95" presetID="31" presetClass="exit" presetSubtype="0" fill="hold" nodeType="afterEffect">
                                  <p:stCondLst>
                                    <p:cond delay="0"/>
                                  </p:stCondLst>
                                  <p:childTnLst>
                                    <p:anim calcmode="lin" valueType="num">
                                      <p:cBhvr>
                                        <p:cTn id="96" dur="1000"/>
                                        <p:tgtEl>
                                          <p:spTgt spid="37"/>
                                        </p:tgtEl>
                                        <p:attrNameLst>
                                          <p:attrName>ppt_w</p:attrName>
                                        </p:attrNameLst>
                                      </p:cBhvr>
                                      <p:tavLst>
                                        <p:tav tm="0">
                                          <p:val>
                                            <p:strVal val="ppt_w"/>
                                          </p:val>
                                        </p:tav>
                                        <p:tav tm="100000">
                                          <p:val>
                                            <p:fltVal val="0"/>
                                          </p:val>
                                        </p:tav>
                                      </p:tavLst>
                                    </p:anim>
                                    <p:anim calcmode="lin" valueType="num">
                                      <p:cBhvr>
                                        <p:cTn id="97" dur="1000"/>
                                        <p:tgtEl>
                                          <p:spTgt spid="37"/>
                                        </p:tgtEl>
                                        <p:attrNameLst>
                                          <p:attrName>ppt_h</p:attrName>
                                        </p:attrNameLst>
                                      </p:cBhvr>
                                      <p:tavLst>
                                        <p:tav tm="0">
                                          <p:val>
                                            <p:strVal val="ppt_h"/>
                                          </p:val>
                                        </p:tav>
                                        <p:tav tm="100000">
                                          <p:val>
                                            <p:fltVal val="0"/>
                                          </p:val>
                                        </p:tav>
                                      </p:tavLst>
                                    </p:anim>
                                    <p:anim calcmode="lin" valueType="num">
                                      <p:cBhvr>
                                        <p:cTn id="98" dur="1000"/>
                                        <p:tgtEl>
                                          <p:spTgt spid="37"/>
                                        </p:tgtEl>
                                        <p:attrNameLst>
                                          <p:attrName>style.rotation</p:attrName>
                                        </p:attrNameLst>
                                      </p:cBhvr>
                                      <p:tavLst>
                                        <p:tav tm="0">
                                          <p:val>
                                            <p:fltVal val="0"/>
                                          </p:val>
                                        </p:tav>
                                        <p:tav tm="100000">
                                          <p:val>
                                            <p:fltVal val="90"/>
                                          </p:val>
                                        </p:tav>
                                      </p:tavLst>
                                    </p:anim>
                                    <p:animEffect transition="out" filter="fade">
                                      <p:cBhvr>
                                        <p:cTn id="99" dur="1000"/>
                                        <p:tgtEl>
                                          <p:spTgt spid="37"/>
                                        </p:tgtEl>
                                      </p:cBhvr>
                                    </p:animEffect>
                                    <p:set>
                                      <p:cBhvr>
                                        <p:cTn id="100"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explode.wav"/>
                                        </p:tgtEl>
                                      </p:cMediaNode>
                                    </p:audio>
                                  </p:subTnLst>
                                </p:cTn>
                              </p:par>
                            </p:childTnLst>
                          </p:cTn>
                        </p:par>
                      </p:childTnLst>
                    </p:cTn>
                  </p:par>
                </p:childTnLst>
              </p:cTn>
              <p:nextCondLst>
                <p:cond evt="onClick" delay="0">
                  <p:tgtEl>
                    <p:spTgt spid="3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họa véc-tơ&#10;&#10;Mô tả được tạo tự động">
            <a:extLst>
              <a:ext uri="{FF2B5EF4-FFF2-40B4-BE49-F238E27FC236}">
                <a16:creationId xmlns:a16="http://schemas.microsoft.com/office/drawing/2014/main" id="{C08FFA0B-9A5F-F0ED-8D92-817DB55C0205}"/>
              </a:ext>
            </a:extLst>
          </p:cNvPr>
          <p:cNvPicPr>
            <a:picLocks noChangeAspect="1"/>
          </p:cNvPicPr>
          <p:nvPr/>
        </p:nvPicPr>
        <p:blipFill rotWithShape="1">
          <a:blip r:embed="rId5">
            <a:extLst>
              <a:ext uri="{28A0092B-C50C-407E-A947-70E740481C1C}">
                <a14:useLocalDpi xmlns:a14="http://schemas.microsoft.com/office/drawing/2010/main" val="0"/>
              </a:ext>
            </a:extLst>
          </a:blip>
          <a:srcRect b="19"/>
          <a:stretch/>
        </p:blipFill>
        <p:spPr>
          <a:xfrm>
            <a:off x="0" y="0"/>
            <a:ext cx="12192000" cy="6858000"/>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9D4A235D-321B-DCE0-9878-7DE418C3F35C}"/>
              </a:ext>
            </a:extLst>
          </p:cNvPr>
          <p:cNvPicPr>
            <a:picLocks noChangeAspect="1"/>
          </p:cNvPicPr>
          <p:nvPr/>
        </p:nvPicPr>
        <p:blipFill rotWithShape="1">
          <a:blip r:embed="rId6">
            <a:extLst>
              <a:ext uri="{28A0092B-C50C-407E-A947-70E740481C1C}">
                <a14:useLocalDpi xmlns:a14="http://schemas.microsoft.com/office/drawing/2010/main" val="0"/>
              </a:ext>
            </a:extLst>
          </a:blip>
          <a:srcRect l="72537" t="47958" r="1829" b="2"/>
          <a:stretch/>
        </p:blipFill>
        <p:spPr>
          <a:xfrm>
            <a:off x="1446662" y="2738699"/>
            <a:ext cx="2483893" cy="2836410"/>
          </a:xfrm>
          <a:prstGeom prst="rect">
            <a:avLst/>
          </a:prstGeom>
        </p:spPr>
      </p:pic>
      <p:pic>
        <p:nvPicPr>
          <p:cNvPr id="8" name="Hình ảnh 7" descr="Ảnh có chứa văn bản&#10;&#10;Mô tả được tạo tự động">
            <a:extLst>
              <a:ext uri="{FF2B5EF4-FFF2-40B4-BE49-F238E27FC236}">
                <a16:creationId xmlns:a16="http://schemas.microsoft.com/office/drawing/2014/main" id="{325A813C-00D2-737A-FE61-1926FEC4721B}"/>
              </a:ext>
            </a:extLst>
          </p:cNvPr>
          <p:cNvPicPr>
            <a:picLocks noChangeAspect="1"/>
          </p:cNvPicPr>
          <p:nvPr/>
        </p:nvPicPr>
        <p:blipFill rotWithShape="1">
          <a:blip r:embed="rId6">
            <a:extLst>
              <a:ext uri="{28A0092B-C50C-407E-A947-70E740481C1C}">
                <a14:useLocalDpi xmlns:a14="http://schemas.microsoft.com/office/drawing/2010/main" val="0"/>
              </a:ext>
            </a:extLst>
          </a:blip>
          <a:srcRect l="57723" t="-2289" r="-540" b="52042"/>
          <a:stretch/>
        </p:blipFill>
        <p:spPr>
          <a:xfrm>
            <a:off x="6096000" y="-368489"/>
            <a:ext cx="5982269" cy="3948892"/>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D3966029-1C0D-6123-7FA3-564139892E26}"/>
              </a:ext>
            </a:extLst>
          </p:cNvPr>
          <p:cNvPicPr>
            <a:picLocks noChangeAspect="1"/>
          </p:cNvPicPr>
          <p:nvPr/>
        </p:nvPicPr>
        <p:blipFill rotWithShape="1">
          <a:blip r:embed="rId6">
            <a:extLst>
              <a:ext uri="{28A0092B-C50C-407E-A947-70E740481C1C}">
                <a14:useLocalDpi xmlns:a14="http://schemas.microsoft.com/office/drawing/2010/main" val="0"/>
              </a:ext>
            </a:extLst>
          </a:blip>
          <a:srcRect l="56867" t="40507" r="27999" b="9246"/>
          <a:stretch/>
        </p:blipFill>
        <p:spPr>
          <a:xfrm>
            <a:off x="7043736" y="1243108"/>
            <a:ext cx="1428751" cy="2668172"/>
          </a:xfrm>
          <a:prstGeom prst="rect">
            <a:avLst/>
          </a:prstGeom>
        </p:spPr>
      </p:pic>
      <p:pic>
        <p:nvPicPr>
          <p:cNvPr id="11" name="Hình ảnh 10" descr="Ảnh có chứa văn bản&#10;&#10;Mô tả được tạo tự động">
            <a:extLst>
              <a:ext uri="{FF2B5EF4-FFF2-40B4-BE49-F238E27FC236}">
                <a16:creationId xmlns:a16="http://schemas.microsoft.com/office/drawing/2014/main" id="{D6FE2307-1EC9-5345-44E0-A2AFC561EDFD}"/>
              </a:ext>
            </a:extLst>
          </p:cNvPr>
          <p:cNvPicPr>
            <a:picLocks noChangeAspect="1"/>
          </p:cNvPicPr>
          <p:nvPr/>
        </p:nvPicPr>
        <p:blipFill rotWithShape="1">
          <a:blip r:embed="rId6">
            <a:extLst>
              <a:ext uri="{28A0092B-C50C-407E-A947-70E740481C1C}">
                <a14:useLocalDpi xmlns:a14="http://schemas.microsoft.com/office/drawing/2010/main" val="0"/>
              </a:ext>
            </a:extLst>
          </a:blip>
          <a:srcRect l="56867" t="40507" r="27999" b="9246"/>
          <a:stretch/>
        </p:blipFill>
        <p:spPr>
          <a:xfrm>
            <a:off x="10871292" y="1243108"/>
            <a:ext cx="1428751" cy="2668172"/>
          </a:xfrm>
          <a:prstGeom prst="rect">
            <a:avLst/>
          </a:prstGeom>
        </p:spPr>
      </p:pic>
      <p:pic>
        <p:nvPicPr>
          <p:cNvPr id="2" name="Hình ảnh 1" descr="Ảnh có chứa đồ chơi, búp bê&#10;&#10;Mô tả được tạo tự động">
            <a:extLst>
              <a:ext uri="{FF2B5EF4-FFF2-40B4-BE49-F238E27FC236}">
                <a16:creationId xmlns:a16="http://schemas.microsoft.com/office/drawing/2014/main" id="{4F3E2740-5ECD-677E-280C-D037713668F5}"/>
              </a:ext>
            </a:extLst>
          </p:cNvPr>
          <p:cNvPicPr>
            <a:picLocks noChangeAspect="1"/>
          </p:cNvPicPr>
          <p:nvPr/>
        </p:nvPicPr>
        <p:blipFill rotWithShape="1">
          <a:blip r:embed="rId7">
            <a:extLst>
              <a:ext uri="{28A0092B-C50C-407E-A947-70E740481C1C}">
                <a14:useLocalDpi xmlns:a14="http://schemas.microsoft.com/office/drawing/2010/main" val="0"/>
              </a:ext>
            </a:extLst>
          </a:blip>
          <a:srcRect l="4926" t="33141" r="75484" b="10335"/>
          <a:stretch/>
        </p:blipFill>
        <p:spPr>
          <a:xfrm flipH="1">
            <a:off x="8096248" y="1665858"/>
            <a:ext cx="3069593" cy="4982092"/>
          </a:xfrm>
          <a:prstGeom prst="rect">
            <a:avLst/>
          </a:prstGeom>
        </p:spPr>
      </p:pic>
      <p:grpSp>
        <p:nvGrpSpPr>
          <p:cNvPr id="10" name="Group 13">
            <a:extLst>
              <a:ext uri="{FF2B5EF4-FFF2-40B4-BE49-F238E27FC236}">
                <a16:creationId xmlns:a16="http://schemas.microsoft.com/office/drawing/2014/main" id="{301656F5-16F9-DB65-E562-7F765D6CBCE9}"/>
              </a:ext>
            </a:extLst>
          </p:cNvPr>
          <p:cNvGrpSpPr/>
          <p:nvPr/>
        </p:nvGrpSpPr>
        <p:grpSpPr>
          <a:xfrm>
            <a:off x="113731" y="1455808"/>
            <a:ext cx="8493812" cy="3505173"/>
            <a:chOff x="4133327" y="8204395"/>
            <a:chExt cx="7210038" cy="3505173"/>
          </a:xfrm>
        </p:grpSpPr>
        <p:sp>
          <p:nvSpPr>
            <p:cNvPr id="15" name="TextBox 14">
              <a:extLst>
                <a:ext uri="{FF2B5EF4-FFF2-40B4-BE49-F238E27FC236}">
                  <a16:creationId xmlns:a16="http://schemas.microsoft.com/office/drawing/2014/main" id="{B55AA3F5-C4FB-70ED-8C94-C8E64BCDAE25}"/>
                </a:ext>
              </a:extLst>
            </p:cNvPr>
            <p:cNvSpPr txBox="1"/>
            <p:nvPr/>
          </p:nvSpPr>
          <p:spPr>
            <a:xfrm>
              <a:off x="4149463" y="8204395"/>
              <a:ext cx="7193902" cy="3492816"/>
            </a:xfrm>
            <a:prstGeom prst="rect">
              <a:avLst/>
            </a:prstGeom>
            <a:noFill/>
          </p:spPr>
          <p:txBody>
            <a:bodyPr wrap="square" rtlCol="0">
              <a:spAutoFit/>
            </a:bodyPr>
            <a:lstStyle/>
            <a:p>
              <a:pPr algn="ctr">
                <a:lnSpc>
                  <a:spcPct val="130000"/>
                </a:lnSpc>
              </a:pPr>
              <a:r>
                <a:rPr lang="en-US" sz="9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TẠM BIỆT VÀ HẸN GẶP LẠI</a:t>
              </a:r>
            </a:p>
          </p:txBody>
        </p:sp>
        <p:sp>
          <p:nvSpPr>
            <p:cNvPr id="16" name="TextBox 15">
              <a:extLst>
                <a:ext uri="{FF2B5EF4-FFF2-40B4-BE49-F238E27FC236}">
                  <a16:creationId xmlns:a16="http://schemas.microsoft.com/office/drawing/2014/main" id="{9B1286A7-6E0B-B245-E4B8-3BB61263C926}"/>
                </a:ext>
              </a:extLst>
            </p:cNvPr>
            <p:cNvSpPr txBox="1"/>
            <p:nvPr/>
          </p:nvSpPr>
          <p:spPr>
            <a:xfrm>
              <a:off x="4133327" y="8216752"/>
              <a:ext cx="7193902" cy="3492816"/>
            </a:xfrm>
            <a:prstGeom prst="rect">
              <a:avLst/>
            </a:prstGeom>
            <a:noFill/>
          </p:spPr>
          <p:txBody>
            <a:bodyPr wrap="square" rtlCol="0">
              <a:spAutoFit/>
            </a:bodyPr>
            <a:lstStyle/>
            <a:p>
              <a:pPr algn="ctr">
                <a:lnSpc>
                  <a:spcPct val="130000"/>
                </a:lnSpc>
              </a:pP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9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9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9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9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9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9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9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grpSp>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8"/>
          <a:stretch>
            <a:fillRect/>
          </a:stretch>
        </p:blipFill>
        <p:spPr>
          <a:xfrm>
            <a:off x="6834231" y="-961323"/>
            <a:ext cx="609600" cy="609600"/>
          </a:xfrm>
          <a:prstGeom prst="rect">
            <a:avLst/>
          </a:prstGeom>
        </p:spPr>
      </p:pic>
    </p:spTree>
    <p:extLst>
      <p:ext uri="{BB962C8B-B14F-4D97-AF65-F5344CB8AC3E}">
        <p14:creationId xmlns:p14="http://schemas.microsoft.com/office/powerpoint/2010/main" val="4377357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7"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4" name="applause.wav"/>
                                        </p:tgtEl>
                                      </p:cMediaNode>
                                    </p:audio>
                                  </p:subTnLst>
                                </p:cTn>
                              </p:par>
                              <p:par>
                                <p:cTn id="15" presetID="26" presetClass="emph" presetSubtype="0" repeatCount="indefinite" fill="hold" nodeType="withEffect">
                                  <p:stCondLst>
                                    <p:cond delay="0"/>
                                  </p:stCondLst>
                                  <p:childTnLst>
                                    <p:animEffect transition="out" filter="fade">
                                      <p:cBhvr>
                                        <p:cTn id="16" dur="500" tmFilter="0, 0; .2, .5; .8, .5; 1, 0"/>
                                        <p:tgtEl>
                                          <p:spTgt spid="10"/>
                                        </p:tgtEl>
                                      </p:cBhvr>
                                    </p:animEffect>
                                    <p:animScale>
                                      <p:cBhvr>
                                        <p:cTn id="17" dur="250" autoRev="1" fill="hold"/>
                                        <p:tgtEl>
                                          <p:spTgt spid="10"/>
                                        </p:tgtEl>
                                      </p:cBhvr>
                                      <p:by x="105000" y="105000"/>
                                    </p:animScale>
                                  </p:childTnLst>
                                </p:cTn>
                              </p:par>
                              <p:par>
                                <p:cTn id="18" presetID="1" presetClass="mediacall" presetSubtype="0" fill="hold" nodeType="withEffect">
                                  <p:stCondLst>
                                    <p:cond delay="0"/>
                                  </p:stCondLst>
                                  <p:childTnLst>
                                    <p:cmd type="call" cmd="playFrom(0.0)">
                                      <p:cBhvr>
                                        <p:cTn id="19" dur="2294"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họa véc-tơ&#10;&#10;Mô tả được tạo tự động">
            <a:extLst>
              <a:ext uri="{FF2B5EF4-FFF2-40B4-BE49-F238E27FC236}">
                <a16:creationId xmlns:a16="http://schemas.microsoft.com/office/drawing/2014/main" id="{C08FFA0B-9A5F-F0ED-8D92-817DB55C0205}"/>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pic>
        <p:nvPicPr>
          <p:cNvPr id="15" name="Hình ảnh 14">
            <a:extLst>
              <a:ext uri="{FF2B5EF4-FFF2-40B4-BE49-F238E27FC236}">
                <a16:creationId xmlns:a16="http://schemas.microsoft.com/office/drawing/2014/main" id="{53F720A6-715B-07E5-9182-4E023ED04690}"/>
              </a:ext>
            </a:extLst>
          </p:cNvPr>
          <p:cNvPicPr>
            <a:picLocks noChangeAspect="1"/>
          </p:cNvPicPr>
          <p:nvPr/>
        </p:nvPicPr>
        <p:blipFill rotWithShape="1">
          <a:blip r:embed="rId3">
            <a:extLst>
              <a:ext uri="{28A0092B-C50C-407E-A947-70E740481C1C}">
                <a14:useLocalDpi xmlns:a14="http://schemas.microsoft.com/office/drawing/2010/main" val="0"/>
              </a:ext>
            </a:extLst>
          </a:blip>
          <a:srcRect l="11253" t="6169" r="34179" b="3599"/>
          <a:stretch/>
        </p:blipFill>
        <p:spPr>
          <a:xfrm>
            <a:off x="-996286" y="-643247"/>
            <a:ext cx="13770590" cy="8687393"/>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9D4A235D-321B-DCE0-9878-7DE418C3F35C}"/>
              </a:ext>
            </a:extLst>
          </p:cNvPr>
          <p:cNvPicPr>
            <a:picLocks noChangeAspect="1"/>
          </p:cNvPicPr>
          <p:nvPr/>
        </p:nvPicPr>
        <p:blipFill rotWithShape="1">
          <a:blip r:embed="rId4">
            <a:extLst>
              <a:ext uri="{28A0092B-C50C-407E-A947-70E740481C1C}">
                <a14:useLocalDpi xmlns:a14="http://schemas.microsoft.com/office/drawing/2010/main" val="0"/>
              </a:ext>
            </a:extLst>
          </a:blip>
          <a:srcRect l="72537" t="47958" r="1829" b="2"/>
          <a:stretch/>
        </p:blipFill>
        <p:spPr>
          <a:xfrm>
            <a:off x="9948923" y="4265877"/>
            <a:ext cx="2483893" cy="2836410"/>
          </a:xfrm>
          <a:prstGeom prst="rect">
            <a:avLst/>
          </a:prstGeom>
        </p:spPr>
      </p:pic>
      <p:pic>
        <p:nvPicPr>
          <p:cNvPr id="8" name="Hình ảnh 7" descr="Ảnh có chứa văn bản&#10;&#10;Mô tả được tạo tự động">
            <a:extLst>
              <a:ext uri="{FF2B5EF4-FFF2-40B4-BE49-F238E27FC236}">
                <a16:creationId xmlns:a16="http://schemas.microsoft.com/office/drawing/2014/main" id="{325A813C-00D2-737A-FE61-1926FEC4721B}"/>
              </a:ext>
            </a:extLst>
          </p:cNvPr>
          <p:cNvPicPr>
            <a:picLocks noChangeAspect="1"/>
          </p:cNvPicPr>
          <p:nvPr/>
        </p:nvPicPr>
        <p:blipFill rotWithShape="1">
          <a:blip r:embed="rId4">
            <a:extLst>
              <a:ext uri="{28A0092B-C50C-407E-A947-70E740481C1C}">
                <a14:useLocalDpi xmlns:a14="http://schemas.microsoft.com/office/drawing/2010/main" val="0"/>
              </a:ext>
            </a:extLst>
          </a:blip>
          <a:srcRect l="57723" t="-2289" r="-540" b="52042"/>
          <a:stretch/>
        </p:blipFill>
        <p:spPr>
          <a:xfrm>
            <a:off x="6096000" y="-368489"/>
            <a:ext cx="5982269" cy="3948892"/>
          </a:xfrm>
          <a:prstGeom prst="rect">
            <a:avLst/>
          </a:prstGeom>
        </p:spPr>
      </p:pic>
      <p:pic>
        <p:nvPicPr>
          <p:cNvPr id="9" name="Hình ảnh 8" descr="Ảnh có chứa văn bản&#10;&#10;Mô tả được tạo tự động">
            <a:extLst>
              <a:ext uri="{FF2B5EF4-FFF2-40B4-BE49-F238E27FC236}">
                <a16:creationId xmlns:a16="http://schemas.microsoft.com/office/drawing/2014/main" id="{D3966029-1C0D-6123-7FA3-564139892E26}"/>
              </a:ext>
            </a:extLst>
          </p:cNvPr>
          <p:cNvPicPr>
            <a:picLocks noChangeAspect="1"/>
          </p:cNvPicPr>
          <p:nvPr/>
        </p:nvPicPr>
        <p:blipFill rotWithShape="1">
          <a:blip r:embed="rId4">
            <a:extLst>
              <a:ext uri="{28A0092B-C50C-407E-A947-70E740481C1C}">
                <a14:useLocalDpi xmlns:a14="http://schemas.microsoft.com/office/drawing/2010/main" val="0"/>
              </a:ext>
            </a:extLst>
          </a:blip>
          <a:srcRect l="56867" t="40507" r="27999" b="9246"/>
          <a:stretch/>
        </p:blipFill>
        <p:spPr>
          <a:xfrm>
            <a:off x="7043736" y="1243108"/>
            <a:ext cx="1428751" cy="2668172"/>
          </a:xfrm>
          <a:prstGeom prst="rect">
            <a:avLst/>
          </a:prstGeom>
        </p:spPr>
      </p:pic>
      <p:pic>
        <p:nvPicPr>
          <p:cNvPr id="19" name="Hình ảnh 18">
            <a:extLst>
              <a:ext uri="{FF2B5EF4-FFF2-40B4-BE49-F238E27FC236}">
                <a16:creationId xmlns:a16="http://schemas.microsoft.com/office/drawing/2014/main" id="{B7C17AF5-79C5-1855-3AA5-41D3BFBDC103}"/>
              </a:ext>
            </a:extLst>
          </p:cNvPr>
          <p:cNvPicPr>
            <a:picLocks noChangeAspect="1"/>
          </p:cNvPicPr>
          <p:nvPr/>
        </p:nvPicPr>
        <p:blipFill rotWithShape="1">
          <a:blip r:embed="rId3">
            <a:extLst>
              <a:ext uri="{28A0092B-C50C-407E-A947-70E740481C1C}">
                <a14:useLocalDpi xmlns:a14="http://schemas.microsoft.com/office/drawing/2010/main" val="0"/>
              </a:ext>
            </a:extLst>
          </a:blip>
          <a:srcRect l="70918" t="4975" b="43786"/>
          <a:stretch/>
        </p:blipFill>
        <p:spPr>
          <a:xfrm>
            <a:off x="9990975" y="-58946"/>
            <a:ext cx="2013640" cy="1995609"/>
          </a:xfrm>
          <a:prstGeom prst="rect">
            <a:avLst/>
          </a:prstGeom>
        </p:spPr>
      </p:pic>
      <p:pic>
        <p:nvPicPr>
          <p:cNvPr id="21" name="Hình ảnh 20">
            <a:extLst>
              <a:ext uri="{FF2B5EF4-FFF2-40B4-BE49-F238E27FC236}">
                <a16:creationId xmlns:a16="http://schemas.microsoft.com/office/drawing/2014/main" id="{E832225A-DF99-CEAE-C8AC-F51CC2762751}"/>
              </a:ext>
            </a:extLst>
          </p:cNvPr>
          <p:cNvPicPr>
            <a:picLocks noChangeAspect="1"/>
          </p:cNvPicPr>
          <p:nvPr/>
        </p:nvPicPr>
        <p:blipFill rotWithShape="1">
          <a:blip r:embed="rId3">
            <a:extLst>
              <a:ext uri="{28A0092B-C50C-407E-A947-70E740481C1C}">
                <a14:useLocalDpi xmlns:a14="http://schemas.microsoft.com/office/drawing/2010/main" val="0"/>
              </a:ext>
            </a:extLst>
          </a:blip>
          <a:srcRect l="62893" t="53325" r="8025" b="1578"/>
          <a:stretch/>
        </p:blipFill>
        <p:spPr>
          <a:xfrm>
            <a:off x="433047" y="4629129"/>
            <a:ext cx="2717987" cy="2370750"/>
          </a:xfrm>
          <a:prstGeom prst="rect">
            <a:avLst/>
          </a:prstGeom>
        </p:spPr>
      </p:pic>
      <p:pic>
        <p:nvPicPr>
          <p:cNvPr id="11" name="Hình ảnh 10" descr="Ảnh có chứa văn bản&#10;&#10;Mô tả được tạo tự động">
            <a:extLst>
              <a:ext uri="{FF2B5EF4-FFF2-40B4-BE49-F238E27FC236}">
                <a16:creationId xmlns:a16="http://schemas.microsoft.com/office/drawing/2014/main" id="{D6FE2307-1EC9-5345-44E0-A2AFC561EDFD}"/>
              </a:ext>
            </a:extLst>
          </p:cNvPr>
          <p:cNvPicPr>
            <a:picLocks noChangeAspect="1"/>
          </p:cNvPicPr>
          <p:nvPr/>
        </p:nvPicPr>
        <p:blipFill rotWithShape="1">
          <a:blip r:embed="rId4">
            <a:extLst>
              <a:ext uri="{28A0092B-C50C-407E-A947-70E740481C1C}">
                <a14:useLocalDpi xmlns:a14="http://schemas.microsoft.com/office/drawing/2010/main" val="0"/>
              </a:ext>
            </a:extLst>
          </a:blip>
          <a:srcRect l="56867" t="40507" r="27999" b="9246"/>
          <a:stretch/>
        </p:blipFill>
        <p:spPr>
          <a:xfrm>
            <a:off x="10871292" y="1243108"/>
            <a:ext cx="1428751" cy="2668172"/>
          </a:xfrm>
          <a:prstGeom prst="rect">
            <a:avLst/>
          </a:prstGeom>
        </p:spPr>
      </p:pic>
      <p:grpSp>
        <p:nvGrpSpPr>
          <p:cNvPr id="27" name="Nhóm 26">
            <a:extLst>
              <a:ext uri="{FF2B5EF4-FFF2-40B4-BE49-F238E27FC236}">
                <a16:creationId xmlns:a16="http://schemas.microsoft.com/office/drawing/2014/main" id="{DF441102-58B9-CB48-0973-B008DC8CBC3B}"/>
              </a:ext>
            </a:extLst>
          </p:cNvPr>
          <p:cNvGrpSpPr/>
          <p:nvPr/>
        </p:nvGrpSpPr>
        <p:grpSpPr>
          <a:xfrm>
            <a:off x="1675256" y="3374059"/>
            <a:ext cx="9082305" cy="1177801"/>
            <a:chOff x="4743804" y="2513042"/>
            <a:chExt cx="6814014" cy="1673831"/>
          </a:xfrm>
        </p:grpSpPr>
        <p:sp>
          <p:nvSpPr>
            <p:cNvPr id="28" name="TextBox 10">
              <a:extLst>
                <a:ext uri="{FF2B5EF4-FFF2-40B4-BE49-F238E27FC236}">
                  <a16:creationId xmlns:a16="http://schemas.microsoft.com/office/drawing/2014/main" id="{E3EC379D-92DA-662C-F8D5-EB0D09CB4ECA}"/>
                </a:ext>
              </a:extLst>
            </p:cNvPr>
            <p:cNvSpPr txBox="1"/>
            <p:nvPr/>
          </p:nvSpPr>
          <p:spPr>
            <a:xfrm>
              <a:off x="4743805" y="2513042"/>
              <a:ext cx="6814013" cy="164716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black"/>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ÔN TẬP SỐ TỰ NHIÊN</a:t>
              </a:r>
              <a:endParaRPr kumimoji="0" lang="en-US" sz="6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29" name="TextBox 10">
              <a:extLst>
                <a:ext uri="{FF2B5EF4-FFF2-40B4-BE49-F238E27FC236}">
                  <a16:creationId xmlns:a16="http://schemas.microsoft.com/office/drawing/2014/main" id="{004DC2DB-026E-53DA-41A7-1E8F373F37BE}"/>
                </a:ext>
              </a:extLst>
            </p:cNvPr>
            <p:cNvSpPr txBox="1"/>
            <p:nvPr/>
          </p:nvSpPr>
          <p:spPr>
            <a:xfrm>
              <a:off x="4743804" y="2539711"/>
              <a:ext cx="6814013" cy="164716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Ô</a:t>
              </a:r>
              <a:r>
                <a:rPr kumimoji="0" lang="en-US" sz="6000" b="1" i="0" u="none" strike="noStrike" kern="1200" cap="none" spc="0" normalizeH="0" baseline="0" noProof="0" dirty="0">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 </a:t>
              </a:r>
              <a:r>
                <a:rPr kumimoji="0" lang="en-US" sz="6000" b="1" i="0" u="none" strike="noStrike" kern="1200" cap="none" spc="0" normalizeH="0" baseline="0" noProof="0">
                  <a:ln w="28575">
                    <a:solidFill>
                      <a:srgbClr val="002060"/>
                    </a:solidFill>
                    <a:prstDash val="solid"/>
                  </a:ln>
                  <a:solidFill>
                    <a:srgbClr val="D8C4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a:t>
              </a:r>
              <a:r>
                <a:rPr kumimoji="0" lang="en-US" sz="6000" b="1" i="0" u="none" strike="noStrike" kern="1200" cap="none" spc="0" normalizeH="0" baseline="0" noProof="0">
                  <a:ln w="28575">
                    <a:solidFill>
                      <a:srgbClr val="002060"/>
                    </a:solidFill>
                    <a:prstDash val="solid"/>
                  </a:ln>
                  <a:solidFill>
                    <a:srgbClr val="5D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Ậ</a:t>
              </a:r>
              <a:r>
                <a:rPr kumimoji="0" lang="en-US" sz="6000" b="1" i="0" u="none" strike="noStrike" kern="1200" cap="none" spc="0" normalizeH="0" baseline="0" noProof="0">
                  <a:ln w="28575">
                    <a:solidFill>
                      <a:srgbClr val="002060"/>
                    </a:solidFill>
                    <a:prstDash val="solid"/>
                  </a:ln>
                  <a:solidFill>
                    <a:srgbClr val="FF9693"/>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P S</a:t>
              </a:r>
              <a:r>
                <a:rPr kumimoji="0" lang="en-US" sz="6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Ố</a:t>
              </a:r>
              <a:r>
                <a:rPr kumimoji="0" lang="en-US" sz="6000" b="1" i="0" u="none" strike="noStrike" kern="1200" cap="none" spc="0" normalizeH="0" baseline="0" noProof="0">
                  <a:ln w="28575">
                    <a:solidFill>
                      <a:srgbClr val="002060"/>
                    </a:solidFill>
                    <a:prstDash val="solid"/>
                  </a:ln>
                  <a:solidFill>
                    <a:srgbClr val="4472C4">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T</a:t>
              </a:r>
              <a:r>
                <a:rPr kumimoji="0" lang="en-US" sz="6000" b="1" i="0" u="none" strike="noStrike" kern="1200" cap="none" spc="0" normalizeH="0" baseline="0" noProof="0">
                  <a:ln w="28575">
                    <a:solidFill>
                      <a:srgbClr val="002060"/>
                    </a:solidFill>
                    <a:prstDash val="solid"/>
                  </a:ln>
                  <a:solidFill>
                    <a:srgbClr val="FFC000">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Ự</a:t>
              </a:r>
              <a:r>
                <a:rPr kumimoji="0" lang="en-US" sz="6000" b="1" i="0" u="none" strike="noStrike" kern="1200" cap="none" spc="0" normalizeH="0" baseline="0" noProof="0">
                  <a:ln w="28575">
                    <a:solidFill>
                      <a:srgbClr val="002060"/>
                    </a:solidFill>
                    <a:prstDash val="solid"/>
                  </a:ln>
                  <a:solidFill>
                    <a:srgbClr val="D8C4C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a:ln w="28575">
                    <a:solidFill>
                      <a:srgbClr val="002060"/>
                    </a:solidFill>
                    <a:prstDash val="solid"/>
                  </a:ln>
                  <a:solidFill>
                    <a:srgbClr val="70AD47">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a:t>
              </a:r>
              <a:r>
                <a:rPr kumimoji="0" lang="en-US" sz="6000" b="1" i="0" u="none" strike="noStrike" kern="1200" cap="none" spc="0" normalizeH="0" baseline="0" noProof="0">
                  <a:ln w="28575">
                    <a:solidFill>
                      <a:srgbClr val="002060"/>
                    </a:solidFill>
                    <a:prstDash val="solid"/>
                  </a:ln>
                  <a:solidFill>
                    <a:srgbClr val="E8ACD8"/>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H</a:t>
              </a:r>
              <a:r>
                <a:rPr kumimoji="0" lang="en-US" sz="6000" b="1" i="0" u="none" strike="noStrike" kern="1200" cap="none" spc="0" normalizeH="0" baseline="0" noProof="0">
                  <a:ln w="28575">
                    <a:solidFill>
                      <a:srgbClr val="002060"/>
                    </a:solidFill>
                    <a:prstDash val="solid"/>
                  </a:ln>
                  <a:solidFill>
                    <a:srgbClr val="E373A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I</a:t>
              </a:r>
              <a:r>
                <a:rPr kumimoji="0" lang="en-US" sz="6000" b="1" i="0" u="none" strike="noStrike" kern="1200" cap="none" spc="0" normalizeH="0" baseline="0" noProof="0">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Ê</a:t>
              </a:r>
              <a:r>
                <a:rPr kumimoji="0" lang="en-US" sz="6000" b="1" i="0" u="none" strike="noStrike" kern="1200" cap="none" spc="0" normalizeH="0" baseline="0" noProof="0">
                  <a:ln w="28575">
                    <a:solidFill>
                      <a:srgbClr val="002060"/>
                    </a:solidFill>
                    <a:prstDash val="solid"/>
                  </a:ln>
                  <a:solidFill>
                    <a:srgbClr val="9EE7F6"/>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a:t>
              </a:r>
              <a:endParaRPr kumimoji="0" lang="en-US" sz="6000" b="1" i="0" u="none" strike="noStrike" kern="1200" cap="none" spc="0" normalizeH="0" baseline="0" noProof="0" dirty="0">
                <a:ln w="28575">
                  <a:solidFill>
                    <a:srgbClr val="002060"/>
                  </a:solidFill>
                  <a:prstDash val="solid"/>
                </a:ln>
                <a:solidFill>
                  <a:srgbClr val="FFC000">
                    <a:lumMod val="20000"/>
                    <a:lumOff val="80000"/>
                  </a:srgbClr>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
        <p:nvSpPr>
          <p:cNvPr id="2" name="Hộp Văn bản 1">
            <a:extLst>
              <a:ext uri="{FF2B5EF4-FFF2-40B4-BE49-F238E27FC236}">
                <a16:creationId xmlns:a16="http://schemas.microsoft.com/office/drawing/2014/main" id="{117F54A4-692B-5C8E-F4F5-3B06D4E2D221}"/>
              </a:ext>
            </a:extLst>
          </p:cNvPr>
          <p:cNvSpPr txBox="1"/>
          <p:nvPr/>
        </p:nvSpPr>
        <p:spPr>
          <a:xfrm>
            <a:off x="1061235" y="185662"/>
            <a:ext cx="10069529" cy="157350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7000" b="1" i="0" u="none" strike="noStrike" kern="1200" cap="none" spc="0" normalizeH="0" baseline="0" noProof="0" dirty="0">
                <a:ln w="3175">
                  <a:noFill/>
                </a:ln>
                <a:solidFill>
                  <a:prstClr val="white"/>
                </a:solidFill>
                <a:effectLst/>
                <a:uLnTx/>
                <a:uFillTx/>
                <a:latin typeface="UTM Edwardian" panose="02040603050506020204" pitchFamily="18" charset="0"/>
                <a:ea typeface="微软雅黑" panose="020B0503020204020204" pitchFamily="34" charset="-122"/>
                <a:cs typeface="+mn-cs"/>
              </a:rPr>
              <a:t>Thứ … ngày … tháng … năm …</a:t>
            </a:r>
          </a:p>
        </p:txBody>
      </p:sp>
      <p:sp>
        <p:nvSpPr>
          <p:cNvPr id="12" name="TextBox 21">
            <a:extLst>
              <a:ext uri="{FF2B5EF4-FFF2-40B4-BE49-F238E27FC236}">
                <a16:creationId xmlns:a16="http://schemas.microsoft.com/office/drawing/2014/main" id="{9EF82912-3E54-51FD-DFCA-51CE28938023}"/>
              </a:ext>
            </a:extLst>
          </p:cNvPr>
          <p:cNvSpPr txBox="1"/>
          <p:nvPr/>
        </p:nvSpPr>
        <p:spPr>
          <a:xfrm>
            <a:off x="3901674" y="5017799"/>
            <a:ext cx="51854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(3 </a:t>
            </a: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tiết – </a:t>
            </a:r>
            <a:r>
              <a:rPr kumimoji="0" lang="en-US" sz="5400" b="1" i="0" u="none" strike="noStrike" kern="1200" cap="none" spc="0" normalizeH="0" baseline="0" noProof="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Tiết</a:t>
            </a:r>
            <a:r>
              <a:rPr kumimoji="0" lang="en-US" sz="54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rPr>
              <a:t> 3)</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UTM Duepuntozero" panose="02040603050506020204" pitchFamily="18" charset="0"/>
              <a:ea typeface="+mn-ea"/>
              <a:cs typeface="+mn-cs"/>
            </a:endParaRPr>
          </a:p>
        </p:txBody>
      </p:sp>
      <p:grpSp>
        <p:nvGrpSpPr>
          <p:cNvPr id="16" name="Nhóm 15">
            <a:extLst>
              <a:ext uri="{FF2B5EF4-FFF2-40B4-BE49-F238E27FC236}">
                <a16:creationId xmlns:a16="http://schemas.microsoft.com/office/drawing/2014/main" id="{722C2E8C-E732-0B0C-BC8F-D50AD6DA7A82}"/>
              </a:ext>
            </a:extLst>
          </p:cNvPr>
          <p:cNvGrpSpPr/>
          <p:nvPr/>
        </p:nvGrpSpPr>
        <p:grpSpPr>
          <a:xfrm>
            <a:off x="4315392" y="1605957"/>
            <a:ext cx="3946055" cy="1477329"/>
            <a:chOff x="6371477" y="2225294"/>
            <a:chExt cx="3946055" cy="1477329"/>
          </a:xfrm>
        </p:grpSpPr>
        <p:sp>
          <p:nvSpPr>
            <p:cNvPr id="17" name="Hộp Văn bản 16">
              <a:extLst>
                <a:ext uri="{FF2B5EF4-FFF2-40B4-BE49-F238E27FC236}">
                  <a16:creationId xmlns:a16="http://schemas.microsoft.com/office/drawing/2014/main" id="{2A71BBBF-7558-B88D-699B-AB27E5CA7D39}"/>
                </a:ext>
              </a:extLst>
            </p:cNvPr>
            <p:cNvSpPr txBox="1"/>
            <p:nvPr/>
          </p:nvSpPr>
          <p:spPr>
            <a:xfrm>
              <a:off x="6371477" y="2225295"/>
              <a:ext cx="3946055"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err="1">
                  <a:ln w="317500">
                    <a:solidFill>
                      <a:prstClr val="white"/>
                    </a:solidFill>
                  </a:ln>
                  <a:solidFill>
                    <a:sysClr val="windowText" lastClr="000000"/>
                  </a:solidFill>
                  <a:effectLst/>
                  <a:uLnTx/>
                  <a:uFillTx/>
                  <a:latin typeface="SVN-Hole Hearted" panose="020B0A06020104020203" pitchFamily="34" charset="0"/>
                  <a:ea typeface="+mn-ea"/>
                  <a:cs typeface="+mn-cs"/>
                </a:rPr>
                <a:t>Toán</a:t>
              </a:r>
              <a:r>
                <a:rPr kumimoji="0" lang="en-US" sz="9000" b="0" i="0" u="none" strike="noStrike" kern="1200" cap="none" spc="0" normalizeH="0" baseline="0" noProof="0" dirty="0">
                  <a:ln w="317500">
                    <a:solidFill>
                      <a:prstClr val="white"/>
                    </a:solidFill>
                  </a:ln>
                  <a:solidFill>
                    <a:sysClr val="windowText" lastClr="000000"/>
                  </a:solidFill>
                  <a:effectLst/>
                  <a:uLnTx/>
                  <a:uFillTx/>
                  <a:latin typeface="SVN-Hole Hearted" panose="020B0A06020104020203" pitchFamily="34" charset="0"/>
                  <a:ea typeface="+mn-ea"/>
                  <a:cs typeface="+mn-cs"/>
                </a:rPr>
                <a:t> </a:t>
              </a:r>
              <a:endParaRPr kumimoji="0" lang="vi-VN" sz="9000" b="0" i="0" u="none" strike="noStrike" kern="1200" cap="none" spc="0" normalizeH="0" baseline="0" noProof="0" dirty="0">
                <a:ln w="317500">
                  <a:solidFill>
                    <a:prstClr val="white"/>
                  </a:solidFill>
                </a:ln>
                <a:solidFill>
                  <a:sysClr val="windowText" lastClr="000000"/>
                </a:solidFill>
                <a:effectLst/>
                <a:uLnTx/>
                <a:uFillTx/>
                <a:latin typeface="Arial" panose="020B0604020202020204" pitchFamily="34" charset="0"/>
                <a:ea typeface="+mn-ea"/>
                <a:cs typeface="+mn-cs"/>
              </a:endParaRPr>
            </a:p>
          </p:txBody>
        </p:sp>
        <p:sp>
          <p:nvSpPr>
            <p:cNvPr id="18" name="Hộp Văn bản 17">
              <a:extLst>
                <a:ext uri="{FF2B5EF4-FFF2-40B4-BE49-F238E27FC236}">
                  <a16:creationId xmlns:a16="http://schemas.microsoft.com/office/drawing/2014/main" id="{D0B523D2-399E-784E-189C-9836B13CA761}"/>
                </a:ext>
              </a:extLst>
            </p:cNvPr>
            <p:cNvSpPr txBox="1"/>
            <p:nvPr/>
          </p:nvSpPr>
          <p:spPr>
            <a:xfrm>
              <a:off x="6371477" y="2225294"/>
              <a:ext cx="3946055"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err="1">
                  <a:ln w="28575">
                    <a:solidFill>
                      <a:srgbClr val="0070C0"/>
                    </a:solidFill>
                  </a:ln>
                  <a:solidFill>
                    <a:srgbClr val="FFC000">
                      <a:lumMod val="40000"/>
                      <a:lumOff val="60000"/>
                    </a:srgbClr>
                  </a:solidFill>
                  <a:effectLst/>
                  <a:uLnTx/>
                  <a:uFillTx/>
                  <a:latin typeface="SVN-Hole Hearted" panose="020B0A06020104020203" pitchFamily="34" charset="0"/>
                  <a:ea typeface="+mn-ea"/>
                  <a:cs typeface="+mn-cs"/>
                </a:rPr>
                <a:t>T</a:t>
              </a:r>
              <a:r>
                <a:rPr kumimoji="0" lang="en-US" sz="9000" b="0" i="0" u="none" strike="noStrike" kern="1200" cap="none" spc="0" normalizeH="0" baseline="0" noProof="0" dirty="0" err="1">
                  <a:ln w="28575">
                    <a:solidFill>
                      <a:srgbClr val="0070C0"/>
                    </a:solidFill>
                  </a:ln>
                  <a:solidFill>
                    <a:srgbClr val="ED7D31">
                      <a:lumMod val="40000"/>
                      <a:lumOff val="60000"/>
                    </a:srgbClr>
                  </a:solidFill>
                  <a:effectLst/>
                  <a:uLnTx/>
                  <a:uFillTx/>
                  <a:latin typeface="SVN-Hole Hearted" panose="020B0A06020104020203" pitchFamily="34" charset="0"/>
                  <a:ea typeface="+mn-ea"/>
                  <a:cs typeface="+mn-cs"/>
                </a:rPr>
                <a:t>o</a:t>
              </a:r>
              <a:r>
                <a:rPr kumimoji="0" lang="en-US" sz="9000" b="0" i="0" u="none" strike="noStrike" kern="1200" cap="none" spc="0" normalizeH="0" baseline="0" noProof="0" dirty="0" err="1">
                  <a:ln w="28575">
                    <a:solidFill>
                      <a:srgbClr val="0070C0"/>
                    </a:solidFill>
                  </a:ln>
                  <a:solidFill>
                    <a:srgbClr val="66FF99"/>
                  </a:solidFill>
                  <a:effectLst/>
                  <a:uLnTx/>
                  <a:uFillTx/>
                  <a:latin typeface="SVN-Hole Hearted" panose="020B0A06020104020203" pitchFamily="34" charset="0"/>
                  <a:ea typeface="+mn-ea"/>
                  <a:cs typeface="+mn-cs"/>
                </a:rPr>
                <a:t>á</a:t>
              </a:r>
              <a:r>
                <a:rPr kumimoji="0" lang="en-US" sz="9000" b="0" i="0" u="none" strike="noStrike" kern="1200" cap="none" spc="0" normalizeH="0" baseline="0" noProof="0" dirty="0" err="1">
                  <a:ln w="28575">
                    <a:solidFill>
                      <a:srgbClr val="0070C0"/>
                    </a:solidFill>
                  </a:ln>
                  <a:solidFill>
                    <a:srgbClr val="FF9693"/>
                  </a:solidFill>
                  <a:effectLst/>
                  <a:uLnTx/>
                  <a:uFillTx/>
                  <a:latin typeface="SVN-Hole Hearted" panose="020B0A06020104020203" pitchFamily="34" charset="0"/>
                  <a:ea typeface="+mn-ea"/>
                  <a:cs typeface="+mn-cs"/>
                </a:rPr>
                <a:t>n</a:t>
              </a:r>
              <a:endParaRPr kumimoji="0" lang="vi-VN" sz="9000" b="0" i="0" u="none" strike="noStrike" kern="1200" cap="none" spc="0" normalizeH="0" baseline="0" noProof="0" dirty="0">
                <a:ln w="28575">
                  <a:solidFill>
                    <a:srgbClr val="0070C0"/>
                  </a:solidFill>
                </a:ln>
                <a:solidFill>
                  <a:srgbClr val="FF9693"/>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565001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DBCE58AC-BAD5-E219-2F29-2BFD6B5E2F06}"/>
              </a:ext>
            </a:extLst>
          </p:cNvPr>
          <p:cNvPicPr>
            <a:picLocks noChangeAspect="1"/>
          </p:cNvPicPr>
          <p:nvPr/>
        </p:nvPicPr>
        <p:blipFill rotWithShape="1">
          <a:blip r:embed="rId2">
            <a:extLst>
              <a:ext uri="{28A0092B-C50C-407E-A947-70E740481C1C}">
                <a14:useLocalDpi xmlns:a14="http://schemas.microsoft.com/office/drawing/2010/main" val="0"/>
              </a:ext>
            </a:extLst>
          </a:blip>
          <a:srcRect t="-1" r="1381" b="19"/>
          <a:stretch/>
        </p:blipFill>
        <p:spPr>
          <a:xfrm>
            <a:off x="0" y="0"/>
            <a:ext cx="12188952" cy="6858000"/>
          </a:xfrm>
          <a:prstGeom prst="rect">
            <a:avLst/>
          </a:prstGeom>
        </p:spPr>
      </p:pic>
      <p:pic>
        <p:nvPicPr>
          <p:cNvPr id="2" name="Picture 1">
            <a:extLst>
              <a:ext uri="{FF2B5EF4-FFF2-40B4-BE49-F238E27FC236}">
                <a16:creationId xmlns:a16="http://schemas.microsoft.com/office/drawing/2014/main" id="{5A42B5E5-D873-41E4-9377-E08A3EEE7A45}"/>
              </a:ext>
            </a:extLst>
          </p:cNvPr>
          <p:cNvPicPr>
            <a:picLocks noChangeAspect="1"/>
          </p:cNvPicPr>
          <p:nvPr/>
        </p:nvPicPr>
        <p:blipFill>
          <a:blip r:embed="rId3"/>
          <a:stretch>
            <a:fillRect/>
          </a:stretch>
        </p:blipFill>
        <p:spPr>
          <a:xfrm>
            <a:off x="6094476" y="247650"/>
            <a:ext cx="6440253" cy="6858000"/>
          </a:xfrm>
          <a:prstGeom prst="rect">
            <a:avLst/>
          </a:prstGeom>
        </p:spPr>
      </p:pic>
    </p:spTree>
    <p:extLst>
      <p:ext uri="{BB962C8B-B14F-4D97-AF65-F5344CB8AC3E}">
        <p14:creationId xmlns:p14="http://schemas.microsoft.com/office/powerpoint/2010/main" val="3337639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5335690">
            <a:hlinkClick r:id="" action="ppaction://media"/>
            <a:extLst>
              <a:ext uri="{FF2B5EF4-FFF2-40B4-BE49-F238E27FC236}">
                <a16:creationId xmlns:a16="http://schemas.microsoft.com/office/drawing/2014/main" id="{B17B0448-8A75-4D36-BA85-B595F7DA49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15266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Hình ảnh 5">
            <a:extLst>
              <a:ext uri="{FF2B5EF4-FFF2-40B4-BE49-F238E27FC236}">
                <a16:creationId xmlns:a16="http://schemas.microsoft.com/office/drawing/2014/main" id="{A23EDE13-5119-A387-398F-DA89B9CD6283}"/>
              </a:ext>
            </a:extLst>
          </p:cNvPr>
          <p:cNvPicPr>
            <a:picLocks noChangeAspect="1"/>
          </p:cNvPicPr>
          <p:nvPr/>
        </p:nvPicPr>
        <p:blipFill rotWithShape="1">
          <a:blip r:embed="rId3">
            <a:extLst>
              <a:ext uri="{28A0092B-C50C-407E-A947-70E740481C1C}">
                <a14:useLocalDpi xmlns:a14="http://schemas.microsoft.com/office/drawing/2010/main" val="0"/>
              </a:ext>
            </a:extLst>
          </a:blip>
          <a:srcRect l="14104" t="17313" r="55895" b="24180"/>
          <a:stretch/>
        </p:blipFill>
        <p:spPr>
          <a:xfrm>
            <a:off x="6562958" y="3009985"/>
            <a:ext cx="2458638" cy="2697162"/>
          </a:xfrm>
          <a:prstGeom prst="rect">
            <a:avLst/>
          </a:prstGeom>
        </p:spPr>
      </p:pic>
      <p:grpSp>
        <p:nvGrpSpPr>
          <p:cNvPr id="12" name="Nhóm 11">
            <a:extLst>
              <a:ext uri="{FF2B5EF4-FFF2-40B4-BE49-F238E27FC236}">
                <a16:creationId xmlns:a16="http://schemas.microsoft.com/office/drawing/2014/main" id="{3833BDFD-6E58-DD0E-A99A-60F33FB136E3}"/>
              </a:ext>
            </a:extLst>
          </p:cNvPr>
          <p:cNvGrpSpPr/>
          <p:nvPr/>
        </p:nvGrpSpPr>
        <p:grpSpPr>
          <a:xfrm>
            <a:off x="8685518" y="4745497"/>
            <a:ext cx="2877956" cy="2004137"/>
            <a:chOff x="8685518" y="4745497"/>
            <a:chExt cx="2877956" cy="2004137"/>
          </a:xfrm>
        </p:grpSpPr>
        <p:pic>
          <p:nvPicPr>
            <p:cNvPr id="4" name="Hình ảnh 3" descr="Ảnh có chứa văn bản&#10;&#10;Mô tả được tạo tự động">
              <a:extLst>
                <a:ext uri="{FF2B5EF4-FFF2-40B4-BE49-F238E27FC236}">
                  <a16:creationId xmlns:a16="http://schemas.microsoft.com/office/drawing/2014/main" id="{E6D1E6FA-E4D6-E1C4-4EA2-5F748B69E5B4}"/>
                </a:ext>
              </a:extLst>
            </p:cNvPr>
            <p:cNvPicPr>
              <a:picLocks noChangeAspect="1"/>
            </p:cNvPicPr>
            <p:nvPr/>
          </p:nvPicPr>
          <p:blipFill rotWithShape="1">
            <a:blip r:embed="rId4">
              <a:extLst>
                <a:ext uri="{28A0092B-C50C-407E-A947-70E740481C1C}">
                  <a14:useLocalDpi xmlns:a14="http://schemas.microsoft.com/office/drawing/2010/main" val="0"/>
                </a:ext>
              </a:extLst>
            </a:blip>
            <a:srcRect l="49526" t="5572" r="19013" b="41891"/>
            <a:stretch/>
          </p:blipFill>
          <p:spPr>
            <a:xfrm>
              <a:off x="8685518" y="4745497"/>
              <a:ext cx="2133600" cy="2004137"/>
            </a:xfrm>
            <a:prstGeom prst="rect">
              <a:avLst/>
            </a:prstGeom>
          </p:spPr>
        </p:pic>
        <p:pic>
          <p:nvPicPr>
            <p:cNvPr id="10" name="Hình ảnh 9" descr="Ảnh có chứa văn bản&#10;&#10;Mô tả được tạo tự động">
              <a:extLst>
                <a:ext uri="{FF2B5EF4-FFF2-40B4-BE49-F238E27FC236}">
                  <a16:creationId xmlns:a16="http://schemas.microsoft.com/office/drawing/2014/main" id="{C7B79CE9-30C4-80DC-8C3D-A66BF57B21D4}"/>
                </a:ext>
              </a:extLst>
            </p:cNvPr>
            <p:cNvPicPr>
              <a:picLocks noChangeAspect="1"/>
            </p:cNvPicPr>
            <p:nvPr/>
          </p:nvPicPr>
          <p:blipFill rotWithShape="1">
            <a:blip r:embed="rId4">
              <a:extLst>
                <a:ext uri="{28A0092B-C50C-407E-A947-70E740481C1C}">
                  <a14:useLocalDpi xmlns:a14="http://schemas.microsoft.com/office/drawing/2010/main" val="0"/>
                </a:ext>
              </a:extLst>
            </a:blip>
            <a:srcRect l="28051" t="11814" r="50474" b="39803"/>
            <a:stretch/>
          </p:blipFill>
          <p:spPr>
            <a:xfrm rot="2834574">
              <a:off x="9756472" y="4799303"/>
              <a:ext cx="1593969" cy="2020035"/>
            </a:xfrm>
            <a:prstGeom prst="rect">
              <a:avLst/>
            </a:prstGeom>
          </p:spPr>
        </p:pic>
      </p:grpSp>
      <p:pic>
        <p:nvPicPr>
          <p:cNvPr id="11" name="Hình ảnh 10">
            <a:extLst>
              <a:ext uri="{FF2B5EF4-FFF2-40B4-BE49-F238E27FC236}">
                <a16:creationId xmlns:a16="http://schemas.microsoft.com/office/drawing/2014/main" id="{07DFC382-72AC-D6AD-1D29-1DADE9BB5F8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7798" t="13704" r="21306" b="5932"/>
          <a:stretch/>
        </p:blipFill>
        <p:spPr>
          <a:xfrm>
            <a:off x="4225441" y="4646061"/>
            <a:ext cx="2858779" cy="2122172"/>
          </a:xfrm>
          <a:prstGeom prst="rect">
            <a:avLst/>
          </a:prstGeom>
        </p:spPr>
      </p:pic>
      <p:grpSp>
        <p:nvGrpSpPr>
          <p:cNvPr id="26" name="Nhóm 25">
            <a:extLst>
              <a:ext uri="{FF2B5EF4-FFF2-40B4-BE49-F238E27FC236}">
                <a16:creationId xmlns:a16="http://schemas.microsoft.com/office/drawing/2014/main" id="{69F8EF56-1F21-C647-AA1F-E45315714263}"/>
              </a:ext>
            </a:extLst>
          </p:cNvPr>
          <p:cNvGrpSpPr/>
          <p:nvPr/>
        </p:nvGrpSpPr>
        <p:grpSpPr>
          <a:xfrm>
            <a:off x="-621556" y="209117"/>
            <a:ext cx="14107452" cy="4988566"/>
            <a:chOff x="-621556" y="209117"/>
            <a:chExt cx="14107452" cy="4988566"/>
          </a:xfrm>
        </p:grpSpPr>
        <p:pic>
          <p:nvPicPr>
            <p:cNvPr id="14" name="Hình ảnh 13" descr="Ảnh có chứa văn bản, phòng, sòng bạc&#10;&#10;Mô tả được tạo tự động">
              <a:extLst>
                <a:ext uri="{FF2B5EF4-FFF2-40B4-BE49-F238E27FC236}">
                  <a16:creationId xmlns:a16="http://schemas.microsoft.com/office/drawing/2014/main" id="{B91254B3-03B5-17C6-8A51-86D79B1CE99B}"/>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1551609" y="1768683"/>
              <a:ext cx="2038865" cy="3429000"/>
            </a:xfrm>
            <a:prstGeom prst="rect">
              <a:avLst/>
            </a:prstGeom>
          </p:spPr>
        </p:pic>
        <p:pic>
          <p:nvPicPr>
            <p:cNvPr id="15" name="Hình ảnh 14" descr="Ảnh có chứa văn bản, phòng, sòng bạc&#10;&#10;Mô tả được tạo tự động">
              <a:extLst>
                <a:ext uri="{FF2B5EF4-FFF2-40B4-BE49-F238E27FC236}">
                  <a16:creationId xmlns:a16="http://schemas.microsoft.com/office/drawing/2014/main" id="{1E4A4AFB-52C3-5F85-C856-905F9BCF7CF7}"/>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8329635" y="1712867"/>
              <a:ext cx="2038865" cy="3429000"/>
            </a:xfrm>
            <a:prstGeom prst="rect">
              <a:avLst/>
            </a:prstGeom>
          </p:spPr>
        </p:pic>
        <p:pic>
          <p:nvPicPr>
            <p:cNvPr id="16" name="Hình ảnh 15" descr="Ảnh có chứa văn bản, phòng, sòng bạc&#10;&#10;Mô tả được tạo tự động">
              <a:extLst>
                <a:ext uri="{FF2B5EF4-FFF2-40B4-BE49-F238E27FC236}">
                  <a16:creationId xmlns:a16="http://schemas.microsoft.com/office/drawing/2014/main" id="{045F039D-643A-70FB-A8D6-4C8E6DBD7AA2}"/>
                </a:ext>
              </a:extLst>
            </p:cNvPr>
            <p:cNvPicPr>
              <a:picLocks noChangeAspect="1"/>
            </p:cNvPicPr>
            <p:nvPr/>
          </p:nvPicPr>
          <p:blipFill rotWithShape="1">
            <a:blip r:embed="rId6">
              <a:extLst>
                <a:ext uri="{28A0092B-C50C-407E-A947-70E740481C1C}">
                  <a14:useLocalDpi xmlns:a14="http://schemas.microsoft.com/office/drawing/2010/main" val="0"/>
                </a:ext>
              </a:extLst>
            </a:blip>
            <a:srcRect l="17257" t="7635" r="39560" b="42365"/>
            <a:stretch/>
          </p:blipFill>
          <p:spPr>
            <a:xfrm>
              <a:off x="3675602" y="751217"/>
              <a:ext cx="5264905" cy="3429000"/>
            </a:xfrm>
            <a:prstGeom prst="rect">
              <a:avLst/>
            </a:prstGeom>
          </p:spPr>
        </p:pic>
        <p:pic>
          <p:nvPicPr>
            <p:cNvPr id="17" name="Hình ảnh 16" descr="Ảnh có chứa văn bản, phòng, sòng bạc&#10;&#10;Mô tả được tạo tự động">
              <a:extLst>
                <a:ext uri="{FF2B5EF4-FFF2-40B4-BE49-F238E27FC236}">
                  <a16:creationId xmlns:a16="http://schemas.microsoft.com/office/drawing/2014/main" id="{203250AB-94FA-9043-DD0C-AA680F9FA1C0}"/>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456162" y="716479"/>
              <a:ext cx="2487166" cy="1503750"/>
            </a:xfrm>
            <a:prstGeom prst="rect">
              <a:avLst/>
            </a:prstGeom>
          </p:spPr>
        </p:pic>
        <p:pic>
          <p:nvPicPr>
            <p:cNvPr id="18" name="Hình ảnh 17" descr="Ảnh có chứa văn bản, phòng, sòng bạc&#10;&#10;Mô tả được tạo tự động">
              <a:extLst>
                <a:ext uri="{FF2B5EF4-FFF2-40B4-BE49-F238E27FC236}">
                  <a16:creationId xmlns:a16="http://schemas.microsoft.com/office/drawing/2014/main" id="{5E8BB955-AA58-06A4-741F-D27CD0384BB9}"/>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4877026" y="678819"/>
              <a:ext cx="2487166" cy="1503750"/>
            </a:xfrm>
            <a:prstGeom prst="rect">
              <a:avLst/>
            </a:prstGeom>
          </p:spPr>
        </p:pic>
        <p:pic>
          <p:nvPicPr>
            <p:cNvPr id="19" name="Hình ảnh 18" descr="Ảnh có chứa văn bản, phòng, sòng bạc&#10;&#10;Mô tả được tạo tự động">
              <a:extLst>
                <a:ext uri="{FF2B5EF4-FFF2-40B4-BE49-F238E27FC236}">
                  <a16:creationId xmlns:a16="http://schemas.microsoft.com/office/drawing/2014/main" id="{35C299B3-28E2-7BC1-21E2-D407B6BD0E7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7290930" y="716479"/>
              <a:ext cx="2487166" cy="1503750"/>
            </a:xfrm>
            <a:prstGeom prst="rect">
              <a:avLst/>
            </a:prstGeom>
          </p:spPr>
        </p:pic>
        <p:pic>
          <p:nvPicPr>
            <p:cNvPr id="20" name="Hình ảnh 19" descr="Ảnh có chứa văn bản, phòng, sòng bạc&#10;&#10;Mô tả được tạo tự động">
              <a:extLst>
                <a:ext uri="{FF2B5EF4-FFF2-40B4-BE49-F238E27FC236}">
                  <a16:creationId xmlns:a16="http://schemas.microsoft.com/office/drawing/2014/main" id="{6C7EA401-348E-B506-0D17-4B6D698C7EF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9531059" y="629483"/>
              <a:ext cx="2487166" cy="1503750"/>
            </a:xfrm>
            <a:prstGeom prst="rect">
              <a:avLst/>
            </a:prstGeom>
          </p:spPr>
        </p:pic>
        <p:pic>
          <p:nvPicPr>
            <p:cNvPr id="21" name="Hình ảnh 20" descr="Ảnh có chứa văn bản, phòng, sòng bạc&#10;&#10;Mô tả được tạo tự động">
              <a:extLst>
                <a:ext uri="{FF2B5EF4-FFF2-40B4-BE49-F238E27FC236}">
                  <a16:creationId xmlns:a16="http://schemas.microsoft.com/office/drawing/2014/main" id="{BB403779-5CA5-9029-4923-C155B77D9D34}"/>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10998730" y="209117"/>
              <a:ext cx="2487166" cy="1503750"/>
            </a:xfrm>
            <a:prstGeom prst="rect">
              <a:avLst/>
            </a:prstGeom>
          </p:spPr>
        </p:pic>
        <p:pic>
          <p:nvPicPr>
            <p:cNvPr id="22" name="Hình ảnh 21" descr="Ảnh có chứa văn bản, phòng, sòng bạc&#10;&#10;Mô tả được tạo tự động">
              <a:extLst>
                <a:ext uri="{FF2B5EF4-FFF2-40B4-BE49-F238E27FC236}">
                  <a16:creationId xmlns:a16="http://schemas.microsoft.com/office/drawing/2014/main" id="{0ED03B97-71F3-3336-B8E0-0DF4242B59CD}"/>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97646" y="676681"/>
              <a:ext cx="2487166" cy="1503750"/>
            </a:xfrm>
            <a:prstGeom prst="rect">
              <a:avLst/>
            </a:prstGeom>
          </p:spPr>
        </p:pic>
        <p:pic>
          <p:nvPicPr>
            <p:cNvPr id="23" name="Hình ảnh 22" descr="Ảnh có chứa văn bản, phòng, sòng bạc&#10;&#10;Mô tả được tạo tự động">
              <a:extLst>
                <a:ext uri="{FF2B5EF4-FFF2-40B4-BE49-F238E27FC236}">
                  <a16:creationId xmlns:a16="http://schemas.microsoft.com/office/drawing/2014/main" id="{E9A13A11-05F6-2428-93A6-2CC53882A6D3}"/>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621556" y="340222"/>
              <a:ext cx="2487166" cy="1503750"/>
            </a:xfrm>
            <a:prstGeom prst="rect">
              <a:avLst/>
            </a:prstGeom>
          </p:spPr>
        </p:pic>
        <p:pic>
          <p:nvPicPr>
            <p:cNvPr id="24" name="Hình ảnh 23" descr="Ảnh có chứa văn bản, phòng, sòng bạc&#10;&#10;Mô tả được tạo tự động">
              <a:extLst>
                <a:ext uri="{FF2B5EF4-FFF2-40B4-BE49-F238E27FC236}">
                  <a16:creationId xmlns:a16="http://schemas.microsoft.com/office/drawing/2014/main" id="{0B47F54E-3041-CAF3-DB13-C4E0CDD240B6}"/>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a:off x="7924831" y="1325146"/>
              <a:ext cx="1126606" cy="1200530"/>
            </a:xfrm>
            <a:prstGeom prst="rect">
              <a:avLst/>
            </a:prstGeom>
          </p:spPr>
        </p:pic>
        <p:pic>
          <p:nvPicPr>
            <p:cNvPr id="25" name="Hình ảnh 24" descr="Ảnh có chứa văn bản, phòng, sòng bạc&#10;&#10;Mô tả được tạo tự động">
              <a:extLst>
                <a:ext uri="{FF2B5EF4-FFF2-40B4-BE49-F238E27FC236}">
                  <a16:creationId xmlns:a16="http://schemas.microsoft.com/office/drawing/2014/main" id="{5A0E5B47-21C7-17D7-290E-9B6A3222FA62}"/>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flipH="1">
              <a:off x="3406368" y="1302339"/>
              <a:ext cx="1126606" cy="1200530"/>
            </a:xfrm>
            <a:prstGeom prst="rect">
              <a:avLst/>
            </a:prstGeom>
          </p:spPr>
        </p:pic>
      </p:grpSp>
      <p:pic>
        <p:nvPicPr>
          <p:cNvPr id="3" name="Hình ảnh 2" descr="Ảnh có chứa đồ chơi, búp bê&#10;&#10;Mô tả được tạo tự động">
            <a:extLst>
              <a:ext uri="{FF2B5EF4-FFF2-40B4-BE49-F238E27FC236}">
                <a16:creationId xmlns:a16="http://schemas.microsoft.com/office/drawing/2014/main" id="{F570760E-18EC-CBA1-B70D-F411F673ACCB}"/>
              </a:ext>
            </a:extLst>
          </p:cNvPr>
          <p:cNvPicPr>
            <a:picLocks noChangeAspect="1"/>
          </p:cNvPicPr>
          <p:nvPr/>
        </p:nvPicPr>
        <p:blipFill rotWithShape="1">
          <a:blip r:embed="rId7">
            <a:extLst>
              <a:ext uri="{28A0092B-C50C-407E-A947-70E740481C1C}">
                <a14:useLocalDpi xmlns:a14="http://schemas.microsoft.com/office/drawing/2010/main" val="0"/>
              </a:ext>
            </a:extLst>
          </a:blip>
          <a:srcRect l="25075" t="29452" r="54776" b="6865"/>
          <a:stretch/>
        </p:blipFill>
        <p:spPr>
          <a:xfrm>
            <a:off x="245161" y="1381358"/>
            <a:ext cx="3100152" cy="5511380"/>
          </a:xfrm>
          <a:prstGeom prst="rect">
            <a:avLst/>
          </a:prstGeom>
        </p:spPr>
      </p:pic>
      <p:grpSp>
        <p:nvGrpSpPr>
          <p:cNvPr id="29" name="Nhóm 28">
            <a:extLst>
              <a:ext uri="{FF2B5EF4-FFF2-40B4-BE49-F238E27FC236}">
                <a16:creationId xmlns:a16="http://schemas.microsoft.com/office/drawing/2014/main" id="{E14896BE-5B17-FCD4-10DB-434643E85871}"/>
              </a:ext>
            </a:extLst>
          </p:cNvPr>
          <p:cNvGrpSpPr/>
          <p:nvPr/>
        </p:nvGrpSpPr>
        <p:grpSpPr>
          <a:xfrm>
            <a:off x="2942425" y="2217307"/>
            <a:ext cx="6186487" cy="2289843"/>
            <a:chOff x="1139185" y="2667580"/>
            <a:chExt cx="7173783" cy="4059589"/>
          </a:xfrm>
        </p:grpSpPr>
        <p:sp>
          <p:nvSpPr>
            <p:cNvPr id="30"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2667580"/>
              <a:ext cx="7173783" cy="4059589"/>
            </a:xfrm>
            <a:custGeom>
              <a:avLst/>
              <a:gdLst>
                <a:gd name="connsiteX0" fmla="*/ 0 w 7173783"/>
                <a:gd name="connsiteY0" fmla="*/ 676612 h 4059589"/>
                <a:gd name="connsiteX1" fmla="*/ 676612 w 7173783"/>
                <a:gd name="connsiteY1" fmla="*/ 0 h 4059589"/>
                <a:gd name="connsiteX2" fmla="*/ 1195631 w 7173783"/>
                <a:gd name="connsiteY2" fmla="*/ 0 h 4059589"/>
                <a:gd name="connsiteX3" fmla="*/ 1195631 w 7173783"/>
                <a:gd name="connsiteY3" fmla="*/ 0 h 4059589"/>
                <a:gd name="connsiteX4" fmla="*/ 2989076 w 7173783"/>
                <a:gd name="connsiteY4" fmla="*/ 0 h 4059589"/>
                <a:gd name="connsiteX5" fmla="*/ 6497171 w 7173783"/>
                <a:gd name="connsiteY5" fmla="*/ 0 h 4059589"/>
                <a:gd name="connsiteX6" fmla="*/ 7173783 w 7173783"/>
                <a:gd name="connsiteY6" fmla="*/ 676612 h 4059589"/>
                <a:gd name="connsiteX7" fmla="*/ 7173783 w 7173783"/>
                <a:gd name="connsiteY7" fmla="*/ 2368094 h 4059589"/>
                <a:gd name="connsiteX8" fmla="*/ 7173783 w 7173783"/>
                <a:gd name="connsiteY8" fmla="*/ 2368094 h 4059589"/>
                <a:gd name="connsiteX9" fmla="*/ 7173783 w 7173783"/>
                <a:gd name="connsiteY9" fmla="*/ 3382991 h 4059589"/>
                <a:gd name="connsiteX10" fmla="*/ 7173783 w 7173783"/>
                <a:gd name="connsiteY10" fmla="*/ 3382977 h 4059589"/>
                <a:gd name="connsiteX11" fmla="*/ 6497171 w 7173783"/>
                <a:gd name="connsiteY11" fmla="*/ 4059589 h 4059589"/>
                <a:gd name="connsiteX12" fmla="*/ 2989076 w 7173783"/>
                <a:gd name="connsiteY12" fmla="*/ 4059589 h 4059589"/>
                <a:gd name="connsiteX13" fmla="*/ 1195631 w 7173783"/>
                <a:gd name="connsiteY13" fmla="*/ 4059589 h 4059589"/>
                <a:gd name="connsiteX14" fmla="*/ 1195631 w 7173783"/>
                <a:gd name="connsiteY14" fmla="*/ 4059589 h 4059589"/>
                <a:gd name="connsiteX15" fmla="*/ 676612 w 7173783"/>
                <a:gd name="connsiteY15" fmla="*/ 4059589 h 4059589"/>
                <a:gd name="connsiteX16" fmla="*/ 0 w 7173783"/>
                <a:gd name="connsiteY16" fmla="*/ 3382977 h 4059589"/>
                <a:gd name="connsiteX17" fmla="*/ 0 w 7173783"/>
                <a:gd name="connsiteY17" fmla="*/ 3382991 h 4059589"/>
                <a:gd name="connsiteX18" fmla="*/ -423038 w 7173783"/>
                <a:gd name="connsiteY18" fmla="*/ 3012824 h 4059589"/>
                <a:gd name="connsiteX19" fmla="*/ 0 w 7173783"/>
                <a:gd name="connsiteY19" fmla="*/ 2368094 h 4059589"/>
                <a:gd name="connsiteX20" fmla="*/ 0 w 7173783"/>
                <a:gd name="connsiteY20" fmla="*/ 676612 h 40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059589" fill="none" extrusionOk="0">
                  <a:moveTo>
                    <a:pt x="0" y="676612"/>
                  </a:moveTo>
                  <a:cubicBezTo>
                    <a:pt x="-46815" y="247570"/>
                    <a:pt x="286657" y="-29565"/>
                    <a:pt x="676612" y="0"/>
                  </a:cubicBezTo>
                  <a:cubicBezTo>
                    <a:pt x="762919" y="-30932"/>
                    <a:pt x="1052157" y="-22337"/>
                    <a:pt x="1195631" y="0"/>
                  </a:cubicBezTo>
                  <a:lnTo>
                    <a:pt x="1195631" y="0"/>
                  </a:lnTo>
                  <a:cubicBezTo>
                    <a:pt x="1916721" y="39099"/>
                    <a:pt x="2742138" y="36401"/>
                    <a:pt x="2989076" y="0"/>
                  </a:cubicBezTo>
                  <a:cubicBezTo>
                    <a:pt x="4236044" y="169626"/>
                    <a:pt x="5492541" y="166819"/>
                    <a:pt x="6497171" y="0"/>
                  </a:cubicBezTo>
                  <a:cubicBezTo>
                    <a:pt x="6884601" y="-20617"/>
                    <a:pt x="7116699" y="261150"/>
                    <a:pt x="7173783" y="676612"/>
                  </a:cubicBezTo>
                  <a:cubicBezTo>
                    <a:pt x="7139897" y="1350042"/>
                    <a:pt x="7228052" y="1530743"/>
                    <a:pt x="7173783" y="2368094"/>
                  </a:cubicBezTo>
                  <a:lnTo>
                    <a:pt x="7173783" y="2368094"/>
                  </a:lnTo>
                  <a:cubicBezTo>
                    <a:pt x="7201449" y="2787457"/>
                    <a:pt x="7144832" y="2959420"/>
                    <a:pt x="7173783" y="3382991"/>
                  </a:cubicBezTo>
                  <a:cubicBezTo>
                    <a:pt x="7173783" y="3382987"/>
                    <a:pt x="7173783" y="3382983"/>
                    <a:pt x="7173783" y="3382977"/>
                  </a:cubicBezTo>
                  <a:cubicBezTo>
                    <a:pt x="7188113" y="3745413"/>
                    <a:pt x="6880772" y="4085219"/>
                    <a:pt x="6497171" y="4059589"/>
                  </a:cubicBezTo>
                  <a:cubicBezTo>
                    <a:pt x="5034384" y="3982627"/>
                    <a:pt x="3440167" y="4030530"/>
                    <a:pt x="2989076" y="4059589"/>
                  </a:cubicBezTo>
                  <a:cubicBezTo>
                    <a:pt x="2457844" y="4042582"/>
                    <a:pt x="1832322" y="4025329"/>
                    <a:pt x="1195631" y="4059589"/>
                  </a:cubicBezTo>
                  <a:lnTo>
                    <a:pt x="1195631" y="4059589"/>
                  </a:lnTo>
                  <a:cubicBezTo>
                    <a:pt x="977261" y="4075358"/>
                    <a:pt x="855687" y="4085949"/>
                    <a:pt x="676612" y="4059589"/>
                  </a:cubicBezTo>
                  <a:cubicBezTo>
                    <a:pt x="255558" y="4074513"/>
                    <a:pt x="2979" y="3823281"/>
                    <a:pt x="0" y="3382977"/>
                  </a:cubicBezTo>
                  <a:cubicBezTo>
                    <a:pt x="1" y="3382981"/>
                    <a:pt x="0" y="3382985"/>
                    <a:pt x="0" y="3382991"/>
                  </a:cubicBezTo>
                  <a:cubicBezTo>
                    <a:pt x="-109248" y="3236567"/>
                    <a:pt x="-319285" y="3166113"/>
                    <a:pt x="-423038" y="3012824"/>
                  </a:cubicBezTo>
                  <a:cubicBezTo>
                    <a:pt x="-222668" y="2763052"/>
                    <a:pt x="-113580" y="2482725"/>
                    <a:pt x="0" y="2368094"/>
                  </a:cubicBezTo>
                  <a:cubicBezTo>
                    <a:pt x="94926" y="1949193"/>
                    <a:pt x="89698" y="959555"/>
                    <a:pt x="0" y="676612"/>
                  </a:cubicBezTo>
                  <a:close/>
                </a:path>
                <a:path w="7173783" h="4059589" stroke="0" extrusionOk="0">
                  <a:moveTo>
                    <a:pt x="0" y="676612"/>
                  </a:moveTo>
                  <a:cubicBezTo>
                    <a:pt x="14193" y="304615"/>
                    <a:pt x="260594" y="-56960"/>
                    <a:pt x="676612" y="0"/>
                  </a:cubicBezTo>
                  <a:cubicBezTo>
                    <a:pt x="831363" y="-41867"/>
                    <a:pt x="1074181" y="7856"/>
                    <a:pt x="1195631" y="0"/>
                  </a:cubicBezTo>
                  <a:lnTo>
                    <a:pt x="1195631" y="0"/>
                  </a:lnTo>
                  <a:cubicBezTo>
                    <a:pt x="1499881" y="7351"/>
                    <a:pt x="2348502" y="-25425"/>
                    <a:pt x="2989076" y="0"/>
                  </a:cubicBezTo>
                  <a:cubicBezTo>
                    <a:pt x="4654990" y="117495"/>
                    <a:pt x="5970812" y="-81622"/>
                    <a:pt x="6497171" y="0"/>
                  </a:cubicBezTo>
                  <a:cubicBezTo>
                    <a:pt x="6826990" y="-17655"/>
                    <a:pt x="7226620" y="315002"/>
                    <a:pt x="7173783" y="676612"/>
                  </a:cubicBezTo>
                  <a:cubicBezTo>
                    <a:pt x="7128079" y="943486"/>
                    <a:pt x="7299197" y="2122784"/>
                    <a:pt x="7173783" y="2368094"/>
                  </a:cubicBezTo>
                  <a:lnTo>
                    <a:pt x="7173783" y="2368094"/>
                  </a:lnTo>
                  <a:cubicBezTo>
                    <a:pt x="7157823" y="2708794"/>
                    <a:pt x="7112262" y="3108156"/>
                    <a:pt x="7173783" y="3382991"/>
                  </a:cubicBezTo>
                  <a:cubicBezTo>
                    <a:pt x="7173783" y="3382983"/>
                    <a:pt x="7173782" y="3382979"/>
                    <a:pt x="7173783" y="3382977"/>
                  </a:cubicBezTo>
                  <a:cubicBezTo>
                    <a:pt x="7206492" y="3715966"/>
                    <a:pt x="6811600" y="4055146"/>
                    <a:pt x="6497171" y="4059589"/>
                  </a:cubicBezTo>
                  <a:cubicBezTo>
                    <a:pt x="5914174" y="3914505"/>
                    <a:pt x="4141124" y="4094668"/>
                    <a:pt x="2989076" y="4059589"/>
                  </a:cubicBezTo>
                  <a:cubicBezTo>
                    <a:pt x="2198558" y="4098679"/>
                    <a:pt x="1678911" y="4020923"/>
                    <a:pt x="1195631" y="4059589"/>
                  </a:cubicBezTo>
                  <a:lnTo>
                    <a:pt x="1195631" y="4059589"/>
                  </a:lnTo>
                  <a:cubicBezTo>
                    <a:pt x="1112591" y="4050199"/>
                    <a:pt x="806248" y="4019350"/>
                    <a:pt x="676612" y="4059589"/>
                  </a:cubicBezTo>
                  <a:cubicBezTo>
                    <a:pt x="278201" y="4049027"/>
                    <a:pt x="30164" y="3738066"/>
                    <a:pt x="0" y="3382977"/>
                  </a:cubicBezTo>
                  <a:cubicBezTo>
                    <a:pt x="-1" y="3382984"/>
                    <a:pt x="0" y="3382990"/>
                    <a:pt x="0" y="3382991"/>
                  </a:cubicBezTo>
                  <a:cubicBezTo>
                    <a:pt x="-48626" y="3346824"/>
                    <a:pt x="-316276" y="3102163"/>
                    <a:pt x="-423038" y="3012824"/>
                  </a:cubicBezTo>
                  <a:cubicBezTo>
                    <a:pt x="-405122" y="2919734"/>
                    <a:pt x="-149466" y="2481509"/>
                    <a:pt x="0" y="2368094"/>
                  </a:cubicBezTo>
                  <a:cubicBezTo>
                    <a:pt x="-26827" y="2197219"/>
                    <a:pt x="-17566" y="921079"/>
                    <a:pt x="0" y="676612"/>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31" name="Text Placeholder 7">
              <a:extLst>
                <a:ext uri="{FF2B5EF4-FFF2-40B4-BE49-F238E27FC236}">
                  <a16:creationId xmlns:a16="http://schemas.microsoft.com/office/drawing/2014/main" id="{252D571E-DF00-DFEA-4695-A8B44607599B}"/>
                </a:ext>
              </a:extLst>
            </p:cNvPr>
            <p:cNvSpPr txBox="1">
              <a:spLocks/>
            </p:cNvSpPr>
            <p:nvPr/>
          </p:nvSpPr>
          <p:spPr>
            <a:xfrm>
              <a:off x="1433205" y="2946177"/>
              <a:ext cx="6484908"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3200" b="0">
                  <a:solidFill>
                    <a:schemeClr val="accent2">
                      <a:lumMod val="50000"/>
                    </a:schemeClr>
                  </a:solidFill>
                  <a:latin typeface="Calibri" panose="020F0502020204030204" pitchFamily="34" charset="0"/>
                  <a:cs typeface="Calibri" panose="020F0502020204030204" pitchFamily="34" charset="0"/>
                  <a:sym typeface="+mn-lt"/>
                </a:rPr>
                <a:t>Ở Tiết 2 chúng mình đã Trang </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trí đã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hoàn</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tất</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Hãy</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cùng</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mình</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xếp</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một</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chiếc</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bàn</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3200" b="0" dirty="0" err="1">
                  <a:solidFill>
                    <a:schemeClr val="accent2">
                      <a:lumMod val="50000"/>
                    </a:schemeClr>
                  </a:solidFill>
                  <a:latin typeface="Calibri" panose="020F0502020204030204" pitchFamily="34" charset="0"/>
                  <a:cs typeface="Calibri" panose="020F0502020204030204" pitchFamily="34" charset="0"/>
                  <a:sym typeface="+mn-lt"/>
                </a:rPr>
                <a:t>tiệc</a:t>
              </a:r>
              <a:r>
                <a:rPr lang="en-US" altLang="zh-CN" sz="3200" b="0" dirty="0">
                  <a:solidFill>
                    <a:schemeClr val="accent2">
                      <a:lumMod val="50000"/>
                    </a:schemeClr>
                  </a:solidFill>
                  <a:latin typeface="Calibri" panose="020F0502020204030204" pitchFamily="34" charset="0"/>
                  <a:cs typeface="Calibri" panose="020F0502020204030204" pitchFamily="34" charset="0"/>
                  <a:sym typeface="+mn-lt"/>
                </a:rPr>
                <a:t> nhé!</a:t>
              </a:r>
            </a:p>
          </p:txBody>
        </p:sp>
      </p:grpSp>
    </p:spTree>
    <p:extLst>
      <p:ext uri="{BB962C8B-B14F-4D97-AF65-F5344CB8AC3E}">
        <p14:creationId xmlns:p14="http://schemas.microsoft.com/office/powerpoint/2010/main" val="5839068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0" presetClass="entr" presetSubtype="0"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1000"/>
                            </p:stCondLst>
                            <p:childTnLst>
                              <p:par>
                                <p:cTn id="15" presetID="26" presetClass="emph" presetSubtype="0" repeatCount="2000" fill="hold" nodeType="after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5" name="Nhóm 14">
            <a:extLst>
              <a:ext uri="{FF2B5EF4-FFF2-40B4-BE49-F238E27FC236}">
                <a16:creationId xmlns:a16="http://schemas.microsoft.com/office/drawing/2014/main" id="{1EDDA5EC-E566-0A1E-0381-8D4357A43C7D}"/>
              </a:ext>
            </a:extLst>
          </p:cNvPr>
          <p:cNvGrpSpPr/>
          <p:nvPr/>
        </p:nvGrpSpPr>
        <p:grpSpPr>
          <a:xfrm>
            <a:off x="678426" y="514924"/>
            <a:ext cx="10249404" cy="1200329"/>
            <a:chOff x="678426" y="514924"/>
            <a:chExt cx="10249404" cy="1200329"/>
          </a:xfrm>
        </p:grpSpPr>
        <p:grpSp>
          <p:nvGrpSpPr>
            <p:cNvPr id="16" name="Nhóm 15">
              <a:extLst>
                <a:ext uri="{FF2B5EF4-FFF2-40B4-BE49-F238E27FC236}">
                  <a16:creationId xmlns:a16="http://schemas.microsoft.com/office/drawing/2014/main" id="{A81E65BE-4709-FC37-0582-F2FEEBB26CFE}"/>
                </a:ext>
              </a:extLst>
            </p:cNvPr>
            <p:cNvGrpSpPr/>
            <p:nvPr/>
          </p:nvGrpSpPr>
          <p:grpSpPr>
            <a:xfrm>
              <a:off x="678426" y="514924"/>
              <a:ext cx="793415" cy="742935"/>
              <a:chOff x="678426" y="514924"/>
              <a:chExt cx="793415" cy="742935"/>
            </a:xfrm>
          </p:grpSpPr>
          <p:sp>
            <p:nvSpPr>
              <p:cNvPr id="20"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400" dirty="0"/>
              </a:p>
            </p:txBody>
          </p:sp>
          <p:sp>
            <p:nvSpPr>
              <p:cNvPr id="21" name="TextBox 23">
                <a:extLst>
                  <a:ext uri="{FF2B5EF4-FFF2-40B4-BE49-F238E27FC236}">
                    <a16:creationId xmlns:a16="http://schemas.microsoft.com/office/drawing/2014/main" id="{7A9D16A1-37C5-02F0-0795-99F6F859EEE4}"/>
                  </a:ext>
                </a:extLst>
              </p:cNvPr>
              <p:cNvSpPr txBox="1"/>
              <p:nvPr/>
            </p:nvSpPr>
            <p:spPr>
              <a:xfrm>
                <a:off x="747667" y="514924"/>
                <a:ext cx="626380" cy="707886"/>
              </a:xfrm>
              <a:prstGeom prst="rect">
                <a:avLst/>
              </a:prstGeom>
              <a:noFill/>
            </p:spPr>
            <p:txBody>
              <a:bodyPr wrap="square" rtlCol="0">
                <a:spAutoFit/>
              </a:bodyPr>
              <a:lstStyle/>
              <a:p>
                <a:pPr algn="ctr"/>
                <a:r>
                  <a:rPr lang="en-US" sz="4000" dirty="0">
                    <a:solidFill>
                      <a:schemeClr val="bg1"/>
                    </a:solidFill>
                    <a:latin typeface="UTM Cookies" panose="02040603050506020204" pitchFamily="18" charset="0"/>
                  </a:rPr>
                  <a:t>5</a:t>
                </a:r>
                <a:endParaRPr lang="vi-VN" sz="4000" dirty="0">
                  <a:solidFill>
                    <a:schemeClr val="bg1"/>
                  </a:solidFill>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1" y="514924"/>
              <a:ext cx="9455989" cy="1200329"/>
            </a:xfrm>
            <a:prstGeom prst="rect">
              <a:avLst/>
            </a:prstGeom>
            <a:noFill/>
          </p:spPr>
          <p:txBody>
            <a:bodyPr wrap="square" rtlCol="0">
              <a:spAutoFit/>
            </a:bodyPr>
            <a:lstStyle/>
            <a:p>
              <a:pPr algn="just"/>
              <a:r>
                <a:rPr lang="vi-VN" sz="3600"/>
                <a:t>Ước lượng: Trong hình dưới đây có khoảng bao nhiêu tiền?</a:t>
              </a:r>
              <a:endParaRPr lang="en-US" sz="3600" dirty="0"/>
            </a:p>
          </p:txBody>
        </p:sp>
      </p:grpSp>
      <p:pic>
        <p:nvPicPr>
          <p:cNvPr id="4" name="Picture 3">
            <a:extLst>
              <a:ext uri="{FF2B5EF4-FFF2-40B4-BE49-F238E27FC236}">
                <a16:creationId xmlns:a16="http://schemas.microsoft.com/office/drawing/2014/main" id="{EB5571BD-AF38-46B7-BCBD-865CC7D83E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82" y="1615469"/>
            <a:ext cx="10535636" cy="3439084"/>
          </a:xfrm>
          <a:prstGeom prst="rect">
            <a:avLst/>
          </a:prstGeom>
        </p:spPr>
      </p:pic>
      <p:sp>
        <p:nvSpPr>
          <p:cNvPr id="23" name="TextBox 16">
            <a:extLst>
              <a:ext uri="{FF2B5EF4-FFF2-40B4-BE49-F238E27FC236}">
                <a16:creationId xmlns:a16="http://schemas.microsoft.com/office/drawing/2014/main" id="{45BD9F98-955A-48E5-98F6-D8426CD01EA0}"/>
              </a:ext>
            </a:extLst>
          </p:cNvPr>
          <p:cNvSpPr txBox="1"/>
          <p:nvPr/>
        </p:nvSpPr>
        <p:spPr>
          <a:xfrm>
            <a:off x="1374047" y="5026355"/>
            <a:ext cx="10326335" cy="646331"/>
          </a:xfrm>
          <a:prstGeom prst="rect">
            <a:avLst/>
          </a:prstGeom>
          <a:noFill/>
        </p:spPr>
        <p:txBody>
          <a:bodyPr wrap="square" rtlCol="0">
            <a:spAutoFit/>
          </a:bodyPr>
          <a:lstStyle/>
          <a:p>
            <a:pPr algn="just"/>
            <a:r>
              <a:rPr lang="vi-VN" sz="3600">
                <a:solidFill>
                  <a:srgbClr val="00B050"/>
                </a:solidFill>
              </a:rPr>
              <a:t>Trong hình có khoảng 30 tờ tiền 100 000 đồng.</a:t>
            </a:r>
          </a:p>
        </p:txBody>
      </p:sp>
      <p:sp>
        <p:nvSpPr>
          <p:cNvPr id="24" name="TextBox 16">
            <a:extLst>
              <a:ext uri="{FF2B5EF4-FFF2-40B4-BE49-F238E27FC236}">
                <a16:creationId xmlns:a16="http://schemas.microsoft.com/office/drawing/2014/main" id="{8560A1F5-95D2-4D94-A3D9-DB148C1DDA54}"/>
              </a:ext>
            </a:extLst>
          </p:cNvPr>
          <p:cNvSpPr txBox="1"/>
          <p:nvPr/>
        </p:nvSpPr>
        <p:spPr>
          <a:xfrm>
            <a:off x="878590" y="5696745"/>
            <a:ext cx="11317248" cy="646331"/>
          </a:xfrm>
          <a:prstGeom prst="rect">
            <a:avLst/>
          </a:prstGeom>
          <a:noFill/>
        </p:spPr>
        <p:txBody>
          <a:bodyPr wrap="square" rtlCol="0">
            <a:spAutoFit/>
          </a:bodyPr>
          <a:lstStyle/>
          <a:p>
            <a:pPr algn="just"/>
            <a:r>
              <a:rPr lang="vi-VN" sz="3600">
                <a:solidFill>
                  <a:srgbClr val="FF0000"/>
                </a:solidFill>
              </a:rPr>
              <a:t>Ước lượng: Trong hình có khoảng 3 000 000 đồng.</a:t>
            </a:r>
          </a:p>
        </p:txBody>
      </p:sp>
    </p:spTree>
    <p:extLst>
      <p:ext uri="{BB962C8B-B14F-4D97-AF65-F5344CB8AC3E}">
        <p14:creationId xmlns:p14="http://schemas.microsoft.com/office/powerpoint/2010/main" val="41001023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Nhóm 25">
            <a:extLst>
              <a:ext uri="{FF2B5EF4-FFF2-40B4-BE49-F238E27FC236}">
                <a16:creationId xmlns:a16="http://schemas.microsoft.com/office/drawing/2014/main" id="{69F8EF56-1F21-C647-AA1F-E45315714263}"/>
              </a:ext>
            </a:extLst>
          </p:cNvPr>
          <p:cNvGrpSpPr/>
          <p:nvPr/>
        </p:nvGrpSpPr>
        <p:grpSpPr>
          <a:xfrm>
            <a:off x="-621556" y="209117"/>
            <a:ext cx="14107452" cy="4988566"/>
            <a:chOff x="-621556" y="209117"/>
            <a:chExt cx="14107452" cy="4988566"/>
          </a:xfrm>
        </p:grpSpPr>
        <p:pic>
          <p:nvPicPr>
            <p:cNvPr id="14" name="Hình ảnh 13" descr="Ảnh có chứa văn bản, phòng, sòng bạc&#10;&#10;Mô tả được tạo tự động">
              <a:extLst>
                <a:ext uri="{FF2B5EF4-FFF2-40B4-BE49-F238E27FC236}">
                  <a16:creationId xmlns:a16="http://schemas.microsoft.com/office/drawing/2014/main" id="{B91254B3-03B5-17C6-8A51-86D79B1CE99B}"/>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1551609" y="1768683"/>
              <a:ext cx="2038865" cy="3429000"/>
            </a:xfrm>
            <a:prstGeom prst="rect">
              <a:avLst/>
            </a:prstGeom>
          </p:spPr>
        </p:pic>
        <p:pic>
          <p:nvPicPr>
            <p:cNvPr id="15" name="Hình ảnh 14" descr="Ảnh có chứa văn bản, phòng, sòng bạc&#10;&#10;Mô tả được tạo tự động">
              <a:extLst>
                <a:ext uri="{FF2B5EF4-FFF2-40B4-BE49-F238E27FC236}">
                  <a16:creationId xmlns:a16="http://schemas.microsoft.com/office/drawing/2014/main" id="{1E4A4AFB-52C3-5F85-C856-905F9BCF7CF7}"/>
                </a:ext>
              </a:extLst>
            </p:cNvPr>
            <p:cNvPicPr>
              <a:picLocks noChangeAspect="1"/>
            </p:cNvPicPr>
            <p:nvPr/>
          </p:nvPicPr>
          <p:blipFill rotWithShape="1">
            <a:blip r:embed="rId6">
              <a:extLst>
                <a:ext uri="{28A0092B-C50C-407E-A947-70E740481C1C}">
                  <a14:useLocalDpi xmlns:a14="http://schemas.microsoft.com/office/drawing/2010/main" val="0"/>
                </a:ext>
              </a:extLst>
            </a:blip>
            <a:srcRect r="83277" b="50000"/>
            <a:stretch/>
          </p:blipFill>
          <p:spPr>
            <a:xfrm>
              <a:off x="8329635" y="1712867"/>
              <a:ext cx="2038865" cy="3429000"/>
            </a:xfrm>
            <a:prstGeom prst="rect">
              <a:avLst/>
            </a:prstGeom>
          </p:spPr>
        </p:pic>
        <p:pic>
          <p:nvPicPr>
            <p:cNvPr id="16" name="Hình ảnh 15" descr="Ảnh có chứa văn bản, phòng, sòng bạc&#10;&#10;Mô tả được tạo tự động">
              <a:extLst>
                <a:ext uri="{FF2B5EF4-FFF2-40B4-BE49-F238E27FC236}">
                  <a16:creationId xmlns:a16="http://schemas.microsoft.com/office/drawing/2014/main" id="{045F039D-643A-70FB-A8D6-4C8E6DBD7AA2}"/>
                </a:ext>
              </a:extLst>
            </p:cNvPr>
            <p:cNvPicPr>
              <a:picLocks noChangeAspect="1"/>
            </p:cNvPicPr>
            <p:nvPr/>
          </p:nvPicPr>
          <p:blipFill rotWithShape="1">
            <a:blip r:embed="rId6">
              <a:extLst>
                <a:ext uri="{28A0092B-C50C-407E-A947-70E740481C1C}">
                  <a14:useLocalDpi xmlns:a14="http://schemas.microsoft.com/office/drawing/2010/main" val="0"/>
                </a:ext>
              </a:extLst>
            </a:blip>
            <a:srcRect l="17257" t="7635" r="39560" b="42365"/>
            <a:stretch/>
          </p:blipFill>
          <p:spPr>
            <a:xfrm>
              <a:off x="3675602" y="751217"/>
              <a:ext cx="5264905" cy="3429000"/>
            </a:xfrm>
            <a:prstGeom prst="rect">
              <a:avLst/>
            </a:prstGeom>
          </p:spPr>
        </p:pic>
        <p:pic>
          <p:nvPicPr>
            <p:cNvPr id="17" name="Hình ảnh 16" descr="Ảnh có chứa văn bản, phòng, sòng bạc&#10;&#10;Mô tả được tạo tự động">
              <a:extLst>
                <a:ext uri="{FF2B5EF4-FFF2-40B4-BE49-F238E27FC236}">
                  <a16:creationId xmlns:a16="http://schemas.microsoft.com/office/drawing/2014/main" id="{203250AB-94FA-9043-DD0C-AA680F9FA1C0}"/>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456162" y="716479"/>
              <a:ext cx="2487166" cy="1503750"/>
            </a:xfrm>
            <a:prstGeom prst="rect">
              <a:avLst/>
            </a:prstGeom>
          </p:spPr>
        </p:pic>
        <p:pic>
          <p:nvPicPr>
            <p:cNvPr id="18" name="Hình ảnh 17" descr="Ảnh có chứa văn bản, phòng, sòng bạc&#10;&#10;Mô tả được tạo tự động">
              <a:extLst>
                <a:ext uri="{FF2B5EF4-FFF2-40B4-BE49-F238E27FC236}">
                  <a16:creationId xmlns:a16="http://schemas.microsoft.com/office/drawing/2014/main" id="{5E8BB955-AA58-06A4-741F-D27CD0384BB9}"/>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4877026" y="678819"/>
              <a:ext cx="2487166" cy="1503750"/>
            </a:xfrm>
            <a:prstGeom prst="rect">
              <a:avLst/>
            </a:prstGeom>
          </p:spPr>
        </p:pic>
        <p:pic>
          <p:nvPicPr>
            <p:cNvPr id="19" name="Hình ảnh 18" descr="Ảnh có chứa văn bản, phòng, sòng bạc&#10;&#10;Mô tả được tạo tự động">
              <a:extLst>
                <a:ext uri="{FF2B5EF4-FFF2-40B4-BE49-F238E27FC236}">
                  <a16:creationId xmlns:a16="http://schemas.microsoft.com/office/drawing/2014/main" id="{35C299B3-28E2-7BC1-21E2-D407B6BD0E7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7290930" y="716479"/>
              <a:ext cx="2487166" cy="1503750"/>
            </a:xfrm>
            <a:prstGeom prst="rect">
              <a:avLst/>
            </a:prstGeom>
          </p:spPr>
        </p:pic>
        <p:pic>
          <p:nvPicPr>
            <p:cNvPr id="20" name="Hình ảnh 19" descr="Ảnh có chứa văn bản, phòng, sòng bạc&#10;&#10;Mô tả được tạo tự động">
              <a:extLst>
                <a:ext uri="{FF2B5EF4-FFF2-40B4-BE49-F238E27FC236}">
                  <a16:creationId xmlns:a16="http://schemas.microsoft.com/office/drawing/2014/main" id="{6C7EA401-348E-B506-0D17-4B6D698C7EF5}"/>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9531059" y="629483"/>
              <a:ext cx="2487166" cy="1503750"/>
            </a:xfrm>
            <a:prstGeom prst="rect">
              <a:avLst/>
            </a:prstGeom>
          </p:spPr>
        </p:pic>
        <p:pic>
          <p:nvPicPr>
            <p:cNvPr id="21" name="Hình ảnh 20" descr="Ảnh có chứa văn bản, phòng, sòng bạc&#10;&#10;Mô tả được tạo tự động">
              <a:extLst>
                <a:ext uri="{FF2B5EF4-FFF2-40B4-BE49-F238E27FC236}">
                  <a16:creationId xmlns:a16="http://schemas.microsoft.com/office/drawing/2014/main" id="{BB403779-5CA5-9029-4923-C155B77D9D34}"/>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10998730" y="209117"/>
              <a:ext cx="2487166" cy="1503750"/>
            </a:xfrm>
            <a:prstGeom prst="rect">
              <a:avLst/>
            </a:prstGeom>
          </p:spPr>
        </p:pic>
        <p:pic>
          <p:nvPicPr>
            <p:cNvPr id="22" name="Hình ảnh 21" descr="Ảnh có chứa văn bản, phòng, sòng bạc&#10;&#10;Mô tả được tạo tự động">
              <a:extLst>
                <a:ext uri="{FF2B5EF4-FFF2-40B4-BE49-F238E27FC236}">
                  <a16:creationId xmlns:a16="http://schemas.microsoft.com/office/drawing/2014/main" id="{0ED03B97-71F3-3336-B8E0-0DF4242B59CD}"/>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297646" y="676681"/>
              <a:ext cx="2487166" cy="1503750"/>
            </a:xfrm>
            <a:prstGeom prst="rect">
              <a:avLst/>
            </a:prstGeom>
          </p:spPr>
        </p:pic>
        <p:pic>
          <p:nvPicPr>
            <p:cNvPr id="23" name="Hình ảnh 22" descr="Ảnh có chứa văn bản, phòng, sòng bạc&#10;&#10;Mô tả được tạo tự động">
              <a:extLst>
                <a:ext uri="{FF2B5EF4-FFF2-40B4-BE49-F238E27FC236}">
                  <a16:creationId xmlns:a16="http://schemas.microsoft.com/office/drawing/2014/main" id="{E9A13A11-05F6-2428-93A6-2CC53882A6D3}"/>
                </a:ext>
              </a:extLst>
            </p:cNvPr>
            <p:cNvPicPr>
              <a:picLocks noChangeAspect="1"/>
            </p:cNvPicPr>
            <p:nvPr/>
          </p:nvPicPr>
          <p:blipFill rotWithShape="1">
            <a:blip r:embed="rId6">
              <a:extLst>
                <a:ext uri="{28A0092B-C50C-407E-A947-70E740481C1C}">
                  <a14:useLocalDpi xmlns:a14="http://schemas.microsoft.com/office/drawing/2010/main" val="0"/>
                </a:ext>
              </a:extLst>
            </a:blip>
            <a:srcRect l="18927" t="58910" r="55808" b="13933"/>
            <a:stretch/>
          </p:blipFill>
          <p:spPr>
            <a:xfrm>
              <a:off x="-621556" y="340222"/>
              <a:ext cx="2487166" cy="1503750"/>
            </a:xfrm>
            <a:prstGeom prst="rect">
              <a:avLst/>
            </a:prstGeom>
          </p:spPr>
        </p:pic>
        <p:pic>
          <p:nvPicPr>
            <p:cNvPr id="24" name="Hình ảnh 23" descr="Ảnh có chứa văn bản, phòng, sòng bạc&#10;&#10;Mô tả được tạo tự động">
              <a:extLst>
                <a:ext uri="{FF2B5EF4-FFF2-40B4-BE49-F238E27FC236}">
                  <a16:creationId xmlns:a16="http://schemas.microsoft.com/office/drawing/2014/main" id="{0B47F54E-3041-CAF3-DB13-C4E0CDD240B6}"/>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a:off x="7924831" y="1325146"/>
              <a:ext cx="1126606" cy="1200530"/>
            </a:xfrm>
            <a:prstGeom prst="rect">
              <a:avLst/>
            </a:prstGeom>
          </p:spPr>
        </p:pic>
        <p:pic>
          <p:nvPicPr>
            <p:cNvPr id="25" name="Hình ảnh 24" descr="Ảnh có chứa văn bản, phòng, sòng bạc&#10;&#10;Mô tả được tạo tự động">
              <a:extLst>
                <a:ext uri="{FF2B5EF4-FFF2-40B4-BE49-F238E27FC236}">
                  <a16:creationId xmlns:a16="http://schemas.microsoft.com/office/drawing/2014/main" id="{5A0E5B47-21C7-17D7-290E-9B6A3222FA62}"/>
                </a:ext>
              </a:extLst>
            </p:cNvPr>
            <p:cNvPicPr>
              <a:picLocks noChangeAspect="1"/>
            </p:cNvPicPr>
            <p:nvPr/>
          </p:nvPicPr>
          <p:blipFill rotWithShape="1">
            <a:blip r:embed="rId6">
              <a:extLst>
                <a:ext uri="{28A0092B-C50C-407E-A947-70E740481C1C}">
                  <a14:useLocalDpi xmlns:a14="http://schemas.microsoft.com/office/drawing/2010/main" val="0"/>
                </a:ext>
              </a:extLst>
            </a:blip>
            <a:srcRect l="4540" t="58928" r="79126" b="10127"/>
            <a:stretch/>
          </p:blipFill>
          <p:spPr>
            <a:xfrm flipH="1">
              <a:off x="3406368" y="1302339"/>
              <a:ext cx="1126606" cy="1200530"/>
            </a:xfrm>
            <a:prstGeom prst="rect">
              <a:avLst/>
            </a:prstGeom>
          </p:spPr>
        </p:pic>
      </p:grpSp>
      <p:pic>
        <p:nvPicPr>
          <p:cNvPr id="3" name="Hình ảnh 2" descr="Ảnh có chứa đồ chơi, búp bê&#10;&#10;Mô tả được tạo tự động">
            <a:extLst>
              <a:ext uri="{FF2B5EF4-FFF2-40B4-BE49-F238E27FC236}">
                <a16:creationId xmlns:a16="http://schemas.microsoft.com/office/drawing/2014/main" id="{F570760E-18EC-CBA1-B70D-F411F673ACCB}"/>
              </a:ext>
            </a:extLst>
          </p:cNvPr>
          <p:cNvPicPr>
            <a:picLocks noChangeAspect="1"/>
          </p:cNvPicPr>
          <p:nvPr/>
        </p:nvPicPr>
        <p:blipFill rotWithShape="1">
          <a:blip r:embed="rId7">
            <a:extLst>
              <a:ext uri="{28A0092B-C50C-407E-A947-70E740481C1C}">
                <a14:useLocalDpi xmlns:a14="http://schemas.microsoft.com/office/drawing/2010/main" val="0"/>
              </a:ext>
            </a:extLst>
          </a:blip>
          <a:srcRect l="25075" t="29452" r="54776" b="6865"/>
          <a:stretch/>
        </p:blipFill>
        <p:spPr>
          <a:xfrm>
            <a:off x="245161" y="1381358"/>
            <a:ext cx="3100152" cy="5511380"/>
          </a:xfrm>
          <a:prstGeom prst="rect">
            <a:avLst/>
          </a:prstGeom>
        </p:spPr>
      </p:pic>
      <p:pic>
        <p:nvPicPr>
          <p:cNvPr id="7" name="Hình ảnh 6">
            <a:extLst>
              <a:ext uri="{FF2B5EF4-FFF2-40B4-BE49-F238E27FC236}">
                <a16:creationId xmlns:a16="http://schemas.microsoft.com/office/drawing/2014/main" id="{4333D59F-CACB-274E-21A4-215D49A9DF4C}"/>
              </a:ext>
            </a:extLst>
          </p:cNvPr>
          <p:cNvPicPr>
            <a:picLocks noChangeAspect="1"/>
          </p:cNvPicPr>
          <p:nvPr/>
        </p:nvPicPr>
        <p:blipFill rotWithShape="1">
          <a:blip r:embed="rId8">
            <a:extLst>
              <a:ext uri="{28A0092B-C50C-407E-A947-70E740481C1C}">
                <a14:useLocalDpi xmlns:a14="http://schemas.microsoft.com/office/drawing/2010/main" val="0"/>
              </a:ext>
            </a:extLst>
          </a:blip>
          <a:srcRect l="59454" t="48172" r="2987"/>
          <a:stretch/>
        </p:blipFill>
        <p:spPr>
          <a:xfrm>
            <a:off x="2153982" y="2707162"/>
            <a:ext cx="8002928" cy="6211909"/>
          </a:xfrm>
          <a:prstGeom prst="rect">
            <a:avLst/>
          </a:prstGeom>
        </p:spPr>
      </p:pic>
      <p:grpSp>
        <p:nvGrpSpPr>
          <p:cNvPr id="12" name="Nhóm 11">
            <a:extLst>
              <a:ext uri="{FF2B5EF4-FFF2-40B4-BE49-F238E27FC236}">
                <a16:creationId xmlns:a16="http://schemas.microsoft.com/office/drawing/2014/main" id="{3833BDFD-6E58-DD0E-A99A-60F33FB136E3}"/>
              </a:ext>
            </a:extLst>
          </p:cNvPr>
          <p:cNvGrpSpPr/>
          <p:nvPr/>
        </p:nvGrpSpPr>
        <p:grpSpPr>
          <a:xfrm>
            <a:off x="9411411" y="4221114"/>
            <a:ext cx="2877956" cy="2004137"/>
            <a:chOff x="8685518" y="4745497"/>
            <a:chExt cx="2877956" cy="2004137"/>
          </a:xfrm>
        </p:grpSpPr>
        <p:pic>
          <p:nvPicPr>
            <p:cNvPr id="4" name="Hình ảnh 3" descr="Ảnh có chứa văn bản&#10;&#10;Mô tả được tạo tự động">
              <a:extLst>
                <a:ext uri="{FF2B5EF4-FFF2-40B4-BE49-F238E27FC236}">
                  <a16:creationId xmlns:a16="http://schemas.microsoft.com/office/drawing/2014/main" id="{E6D1E6FA-E4D6-E1C4-4EA2-5F748B69E5B4}"/>
                </a:ext>
              </a:extLst>
            </p:cNvPr>
            <p:cNvPicPr>
              <a:picLocks noChangeAspect="1"/>
            </p:cNvPicPr>
            <p:nvPr/>
          </p:nvPicPr>
          <p:blipFill rotWithShape="1">
            <a:blip r:embed="rId9">
              <a:extLst>
                <a:ext uri="{28A0092B-C50C-407E-A947-70E740481C1C}">
                  <a14:useLocalDpi xmlns:a14="http://schemas.microsoft.com/office/drawing/2010/main" val="0"/>
                </a:ext>
              </a:extLst>
            </a:blip>
            <a:srcRect l="49526" t="5572" r="19013" b="41891"/>
            <a:stretch/>
          </p:blipFill>
          <p:spPr>
            <a:xfrm>
              <a:off x="8685518" y="4745497"/>
              <a:ext cx="2133600" cy="2004137"/>
            </a:xfrm>
            <a:prstGeom prst="rect">
              <a:avLst/>
            </a:prstGeom>
          </p:spPr>
        </p:pic>
        <p:pic>
          <p:nvPicPr>
            <p:cNvPr id="10" name="Hình ảnh 9" descr="Ảnh có chứa văn bản&#10;&#10;Mô tả được tạo tự động">
              <a:extLst>
                <a:ext uri="{FF2B5EF4-FFF2-40B4-BE49-F238E27FC236}">
                  <a16:creationId xmlns:a16="http://schemas.microsoft.com/office/drawing/2014/main" id="{C7B79CE9-30C4-80DC-8C3D-A66BF57B21D4}"/>
                </a:ext>
              </a:extLst>
            </p:cNvPr>
            <p:cNvPicPr>
              <a:picLocks noChangeAspect="1"/>
            </p:cNvPicPr>
            <p:nvPr/>
          </p:nvPicPr>
          <p:blipFill rotWithShape="1">
            <a:blip r:embed="rId9">
              <a:extLst>
                <a:ext uri="{28A0092B-C50C-407E-A947-70E740481C1C}">
                  <a14:useLocalDpi xmlns:a14="http://schemas.microsoft.com/office/drawing/2010/main" val="0"/>
                </a:ext>
              </a:extLst>
            </a:blip>
            <a:srcRect l="28051" t="11814" r="50474" b="39803"/>
            <a:stretch/>
          </p:blipFill>
          <p:spPr>
            <a:xfrm rot="2834574">
              <a:off x="9756472" y="4799303"/>
              <a:ext cx="1593969" cy="2020035"/>
            </a:xfrm>
            <a:prstGeom prst="rect">
              <a:avLst/>
            </a:prstGeom>
          </p:spPr>
        </p:pic>
      </p:grpSp>
      <p:pic>
        <p:nvPicPr>
          <p:cNvPr id="8" name="Tieng-yeah-tre-con-www_nhacchuongvui_com">
            <a:hlinkClick r:id="" action="ppaction://media"/>
            <a:extLst>
              <a:ext uri="{FF2B5EF4-FFF2-40B4-BE49-F238E27FC236}">
                <a16:creationId xmlns:a16="http://schemas.microsoft.com/office/drawing/2014/main" id="{EEF4BEB2-EB28-A237-2794-CDED41C666E3}"/>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10"/>
          <a:stretch>
            <a:fillRect/>
          </a:stretch>
        </p:blipFill>
        <p:spPr>
          <a:xfrm>
            <a:off x="5565779" y="-870080"/>
            <a:ext cx="609600" cy="609600"/>
          </a:xfrm>
          <a:prstGeom prst="rect">
            <a:avLst/>
          </a:prstGeom>
        </p:spPr>
      </p:pic>
      <p:pic>
        <p:nvPicPr>
          <p:cNvPr id="11" name="Hình ảnh 10">
            <a:extLst>
              <a:ext uri="{FF2B5EF4-FFF2-40B4-BE49-F238E27FC236}">
                <a16:creationId xmlns:a16="http://schemas.microsoft.com/office/drawing/2014/main" id="{07DFC382-72AC-D6AD-1D29-1DADE9BB5F87}"/>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7798" t="13704" r="21306" b="5932"/>
          <a:stretch/>
        </p:blipFill>
        <p:spPr>
          <a:xfrm>
            <a:off x="4225441" y="4646061"/>
            <a:ext cx="2858779" cy="2122172"/>
          </a:xfrm>
          <a:prstGeom prst="rect">
            <a:avLst/>
          </a:prstGeom>
        </p:spPr>
      </p:pic>
      <p:pic>
        <p:nvPicPr>
          <p:cNvPr id="6" name="Hình ảnh 5">
            <a:extLst>
              <a:ext uri="{FF2B5EF4-FFF2-40B4-BE49-F238E27FC236}">
                <a16:creationId xmlns:a16="http://schemas.microsoft.com/office/drawing/2014/main" id="{A23EDE13-5119-A387-398F-DA89B9CD6283}"/>
              </a:ext>
            </a:extLst>
          </p:cNvPr>
          <p:cNvPicPr>
            <a:picLocks noChangeAspect="1"/>
          </p:cNvPicPr>
          <p:nvPr/>
        </p:nvPicPr>
        <p:blipFill rotWithShape="1">
          <a:blip r:embed="rId8">
            <a:extLst>
              <a:ext uri="{28A0092B-C50C-407E-A947-70E740481C1C}">
                <a14:useLocalDpi xmlns:a14="http://schemas.microsoft.com/office/drawing/2010/main" val="0"/>
              </a:ext>
            </a:extLst>
          </a:blip>
          <a:srcRect l="14104" t="17313" r="55895" b="24180"/>
          <a:stretch/>
        </p:blipFill>
        <p:spPr>
          <a:xfrm>
            <a:off x="9945136" y="4477213"/>
            <a:ext cx="2458638" cy="2697162"/>
          </a:xfrm>
          <a:prstGeom prst="rect">
            <a:avLst/>
          </a:prstGeom>
        </p:spPr>
      </p:pic>
      <p:grpSp>
        <p:nvGrpSpPr>
          <p:cNvPr id="9" name="Nhóm 8">
            <a:extLst>
              <a:ext uri="{FF2B5EF4-FFF2-40B4-BE49-F238E27FC236}">
                <a16:creationId xmlns:a16="http://schemas.microsoft.com/office/drawing/2014/main" id="{308363B5-145D-1457-017E-5CE454A555C7}"/>
              </a:ext>
            </a:extLst>
          </p:cNvPr>
          <p:cNvGrpSpPr/>
          <p:nvPr/>
        </p:nvGrpSpPr>
        <p:grpSpPr>
          <a:xfrm>
            <a:off x="3317755" y="1843972"/>
            <a:ext cx="5780853" cy="1762902"/>
            <a:chOff x="1139185" y="2667580"/>
            <a:chExt cx="7173783" cy="4059589"/>
          </a:xfrm>
        </p:grpSpPr>
        <p:sp>
          <p:nvSpPr>
            <p:cNvPr id="13" name="Bong bóng Lời nói: Hình chữ nhật với Góc Tròn 12">
              <a:extLst>
                <a:ext uri="{FF2B5EF4-FFF2-40B4-BE49-F238E27FC236}">
                  <a16:creationId xmlns:a16="http://schemas.microsoft.com/office/drawing/2014/main" id="{19BCBDA3-8E79-DECB-F21F-4F52D73508F6}"/>
                </a:ext>
              </a:extLst>
            </p:cNvPr>
            <p:cNvSpPr/>
            <p:nvPr/>
          </p:nvSpPr>
          <p:spPr>
            <a:xfrm>
              <a:off x="1139185" y="2667580"/>
              <a:ext cx="7173783" cy="4059589"/>
            </a:xfrm>
            <a:custGeom>
              <a:avLst/>
              <a:gdLst>
                <a:gd name="connsiteX0" fmla="*/ 0 w 7173783"/>
                <a:gd name="connsiteY0" fmla="*/ 676612 h 4059589"/>
                <a:gd name="connsiteX1" fmla="*/ 676612 w 7173783"/>
                <a:gd name="connsiteY1" fmla="*/ 0 h 4059589"/>
                <a:gd name="connsiteX2" fmla="*/ 1195631 w 7173783"/>
                <a:gd name="connsiteY2" fmla="*/ 0 h 4059589"/>
                <a:gd name="connsiteX3" fmla="*/ 1195631 w 7173783"/>
                <a:gd name="connsiteY3" fmla="*/ 0 h 4059589"/>
                <a:gd name="connsiteX4" fmla="*/ 2989076 w 7173783"/>
                <a:gd name="connsiteY4" fmla="*/ 0 h 4059589"/>
                <a:gd name="connsiteX5" fmla="*/ 6497171 w 7173783"/>
                <a:gd name="connsiteY5" fmla="*/ 0 h 4059589"/>
                <a:gd name="connsiteX6" fmla="*/ 7173783 w 7173783"/>
                <a:gd name="connsiteY6" fmla="*/ 676612 h 4059589"/>
                <a:gd name="connsiteX7" fmla="*/ 7173783 w 7173783"/>
                <a:gd name="connsiteY7" fmla="*/ 2368094 h 4059589"/>
                <a:gd name="connsiteX8" fmla="*/ 7173783 w 7173783"/>
                <a:gd name="connsiteY8" fmla="*/ 2368094 h 4059589"/>
                <a:gd name="connsiteX9" fmla="*/ 7173783 w 7173783"/>
                <a:gd name="connsiteY9" fmla="*/ 3382991 h 4059589"/>
                <a:gd name="connsiteX10" fmla="*/ 7173783 w 7173783"/>
                <a:gd name="connsiteY10" fmla="*/ 3382977 h 4059589"/>
                <a:gd name="connsiteX11" fmla="*/ 6497171 w 7173783"/>
                <a:gd name="connsiteY11" fmla="*/ 4059589 h 4059589"/>
                <a:gd name="connsiteX12" fmla="*/ 2989076 w 7173783"/>
                <a:gd name="connsiteY12" fmla="*/ 4059589 h 4059589"/>
                <a:gd name="connsiteX13" fmla="*/ 1195631 w 7173783"/>
                <a:gd name="connsiteY13" fmla="*/ 4059589 h 4059589"/>
                <a:gd name="connsiteX14" fmla="*/ 1195631 w 7173783"/>
                <a:gd name="connsiteY14" fmla="*/ 4059589 h 4059589"/>
                <a:gd name="connsiteX15" fmla="*/ 676612 w 7173783"/>
                <a:gd name="connsiteY15" fmla="*/ 4059589 h 4059589"/>
                <a:gd name="connsiteX16" fmla="*/ 0 w 7173783"/>
                <a:gd name="connsiteY16" fmla="*/ 3382977 h 4059589"/>
                <a:gd name="connsiteX17" fmla="*/ 0 w 7173783"/>
                <a:gd name="connsiteY17" fmla="*/ 3382991 h 4059589"/>
                <a:gd name="connsiteX18" fmla="*/ -423038 w 7173783"/>
                <a:gd name="connsiteY18" fmla="*/ 3012824 h 4059589"/>
                <a:gd name="connsiteX19" fmla="*/ 0 w 7173783"/>
                <a:gd name="connsiteY19" fmla="*/ 2368094 h 4059589"/>
                <a:gd name="connsiteX20" fmla="*/ 0 w 7173783"/>
                <a:gd name="connsiteY20" fmla="*/ 676612 h 405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4059589" fill="none" extrusionOk="0">
                  <a:moveTo>
                    <a:pt x="0" y="676612"/>
                  </a:moveTo>
                  <a:cubicBezTo>
                    <a:pt x="-46815" y="247570"/>
                    <a:pt x="286657" y="-29565"/>
                    <a:pt x="676612" y="0"/>
                  </a:cubicBezTo>
                  <a:cubicBezTo>
                    <a:pt x="762919" y="-30932"/>
                    <a:pt x="1052157" y="-22337"/>
                    <a:pt x="1195631" y="0"/>
                  </a:cubicBezTo>
                  <a:lnTo>
                    <a:pt x="1195631" y="0"/>
                  </a:lnTo>
                  <a:cubicBezTo>
                    <a:pt x="1916721" y="39099"/>
                    <a:pt x="2742138" y="36401"/>
                    <a:pt x="2989076" y="0"/>
                  </a:cubicBezTo>
                  <a:cubicBezTo>
                    <a:pt x="4236044" y="169626"/>
                    <a:pt x="5492541" y="166819"/>
                    <a:pt x="6497171" y="0"/>
                  </a:cubicBezTo>
                  <a:cubicBezTo>
                    <a:pt x="6884601" y="-20617"/>
                    <a:pt x="7116699" y="261150"/>
                    <a:pt x="7173783" y="676612"/>
                  </a:cubicBezTo>
                  <a:cubicBezTo>
                    <a:pt x="7139897" y="1350042"/>
                    <a:pt x="7228052" y="1530743"/>
                    <a:pt x="7173783" y="2368094"/>
                  </a:cubicBezTo>
                  <a:lnTo>
                    <a:pt x="7173783" y="2368094"/>
                  </a:lnTo>
                  <a:cubicBezTo>
                    <a:pt x="7201449" y="2787457"/>
                    <a:pt x="7144832" y="2959420"/>
                    <a:pt x="7173783" y="3382991"/>
                  </a:cubicBezTo>
                  <a:cubicBezTo>
                    <a:pt x="7173783" y="3382987"/>
                    <a:pt x="7173783" y="3382983"/>
                    <a:pt x="7173783" y="3382977"/>
                  </a:cubicBezTo>
                  <a:cubicBezTo>
                    <a:pt x="7188113" y="3745413"/>
                    <a:pt x="6880772" y="4085219"/>
                    <a:pt x="6497171" y="4059589"/>
                  </a:cubicBezTo>
                  <a:cubicBezTo>
                    <a:pt x="5034384" y="3982627"/>
                    <a:pt x="3440167" y="4030530"/>
                    <a:pt x="2989076" y="4059589"/>
                  </a:cubicBezTo>
                  <a:cubicBezTo>
                    <a:pt x="2457844" y="4042582"/>
                    <a:pt x="1832322" y="4025329"/>
                    <a:pt x="1195631" y="4059589"/>
                  </a:cubicBezTo>
                  <a:lnTo>
                    <a:pt x="1195631" y="4059589"/>
                  </a:lnTo>
                  <a:cubicBezTo>
                    <a:pt x="977261" y="4075358"/>
                    <a:pt x="855687" y="4085949"/>
                    <a:pt x="676612" y="4059589"/>
                  </a:cubicBezTo>
                  <a:cubicBezTo>
                    <a:pt x="255558" y="4074513"/>
                    <a:pt x="2979" y="3823281"/>
                    <a:pt x="0" y="3382977"/>
                  </a:cubicBezTo>
                  <a:cubicBezTo>
                    <a:pt x="1" y="3382981"/>
                    <a:pt x="0" y="3382985"/>
                    <a:pt x="0" y="3382991"/>
                  </a:cubicBezTo>
                  <a:cubicBezTo>
                    <a:pt x="-109248" y="3236567"/>
                    <a:pt x="-319285" y="3166113"/>
                    <a:pt x="-423038" y="3012824"/>
                  </a:cubicBezTo>
                  <a:cubicBezTo>
                    <a:pt x="-222668" y="2763052"/>
                    <a:pt x="-113580" y="2482725"/>
                    <a:pt x="0" y="2368094"/>
                  </a:cubicBezTo>
                  <a:cubicBezTo>
                    <a:pt x="94926" y="1949193"/>
                    <a:pt x="89698" y="959555"/>
                    <a:pt x="0" y="676612"/>
                  </a:cubicBezTo>
                  <a:close/>
                </a:path>
                <a:path w="7173783" h="4059589" stroke="0" extrusionOk="0">
                  <a:moveTo>
                    <a:pt x="0" y="676612"/>
                  </a:moveTo>
                  <a:cubicBezTo>
                    <a:pt x="14193" y="304615"/>
                    <a:pt x="260594" y="-56960"/>
                    <a:pt x="676612" y="0"/>
                  </a:cubicBezTo>
                  <a:cubicBezTo>
                    <a:pt x="831363" y="-41867"/>
                    <a:pt x="1074181" y="7856"/>
                    <a:pt x="1195631" y="0"/>
                  </a:cubicBezTo>
                  <a:lnTo>
                    <a:pt x="1195631" y="0"/>
                  </a:lnTo>
                  <a:cubicBezTo>
                    <a:pt x="1499881" y="7351"/>
                    <a:pt x="2348502" y="-25425"/>
                    <a:pt x="2989076" y="0"/>
                  </a:cubicBezTo>
                  <a:cubicBezTo>
                    <a:pt x="4654990" y="117495"/>
                    <a:pt x="5970812" y="-81622"/>
                    <a:pt x="6497171" y="0"/>
                  </a:cubicBezTo>
                  <a:cubicBezTo>
                    <a:pt x="6826990" y="-17655"/>
                    <a:pt x="7226620" y="315002"/>
                    <a:pt x="7173783" y="676612"/>
                  </a:cubicBezTo>
                  <a:cubicBezTo>
                    <a:pt x="7128079" y="943486"/>
                    <a:pt x="7299197" y="2122784"/>
                    <a:pt x="7173783" y="2368094"/>
                  </a:cubicBezTo>
                  <a:lnTo>
                    <a:pt x="7173783" y="2368094"/>
                  </a:lnTo>
                  <a:cubicBezTo>
                    <a:pt x="7157823" y="2708794"/>
                    <a:pt x="7112262" y="3108156"/>
                    <a:pt x="7173783" y="3382991"/>
                  </a:cubicBezTo>
                  <a:cubicBezTo>
                    <a:pt x="7173783" y="3382983"/>
                    <a:pt x="7173782" y="3382979"/>
                    <a:pt x="7173783" y="3382977"/>
                  </a:cubicBezTo>
                  <a:cubicBezTo>
                    <a:pt x="7206492" y="3715966"/>
                    <a:pt x="6811600" y="4055146"/>
                    <a:pt x="6497171" y="4059589"/>
                  </a:cubicBezTo>
                  <a:cubicBezTo>
                    <a:pt x="5914174" y="3914505"/>
                    <a:pt x="4141124" y="4094668"/>
                    <a:pt x="2989076" y="4059589"/>
                  </a:cubicBezTo>
                  <a:cubicBezTo>
                    <a:pt x="2198558" y="4098679"/>
                    <a:pt x="1678911" y="4020923"/>
                    <a:pt x="1195631" y="4059589"/>
                  </a:cubicBezTo>
                  <a:lnTo>
                    <a:pt x="1195631" y="4059589"/>
                  </a:lnTo>
                  <a:cubicBezTo>
                    <a:pt x="1112591" y="4050199"/>
                    <a:pt x="806248" y="4019350"/>
                    <a:pt x="676612" y="4059589"/>
                  </a:cubicBezTo>
                  <a:cubicBezTo>
                    <a:pt x="278201" y="4049027"/>
                    <a:pt x="30164" y="3738066"/>
                    <a:pt x="0" y="3382977"/>
                  </a:cubicBezTo>
                  <a:cubicBezTo>
                    <a:pt x="-1" y="3382984"/>
                    <a:pt x="0" y="3382990"/>
                    <a:pt x="0" y="3382991"/>
                  </a:cubicBezTo>
                  <a:cubicBezTo>
                    <a:pt x="-48626" y="3346824"/>
                    <a:pt x="-316276" y="3102163"/>
                    <a:pt x="-423038" y="3012824"/>
                  </a:cubicBezTo>
                  <a:cubicBezTo>
                    <a:pt x="-405122" y="2919734"/>
                    <a:pt x="-149466" y="2481509"/>
                    <a:pt x="0" y="2368094"/>
                  </a:cubicBezTo>
                  <a:cubicBezTo>
                    <a:pt x="-26827" y="2197219"/>
                    <a:pt x="-17566" y="921079"/>
                    <a:pt x="0" y="676612"/>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endParaRPr>
            </a:p>
          </p:txBody>
        </p:sp>
        <p:sp>
          <p:nvSpPr>
            <p:cNvPr id="27" name="Text Placeholder 7">
              <a:extLst>
                <a:ext uri="{FF2B5EF4-FFF2-40B4-BE49-F238E27FC236}">
                  <a16:creationId xmlns:a16="http://schemas.microsoft.com/office/drawing/2014/main" id="{8CAAC511-7CE2-1E57-1F50-6270BE05E5A3}"/>
                </a:ext>
              </a:extLst>
            </p:cNvPr>
            <p:cNvSpPr txBox="1">
              <a:spLocks/>
            </p:cNvSpPr>
            <p:nvPr/>
          </p:nvSpPr>
          <p:spPr>
            <a:xfrm>
              <a:off x="1704467" y="2946177"/>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Hãy</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giúp</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mình</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trải</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khăn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trải</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a:t>
              </a:r>
              <a:r>
                <a:rPr lang="en-US" altLang="zh-CN" sz="4000" b="0" dirty="0" err="1">
                  <a:solidFill>
                    <a:schemeClr val="accent2">
                      <a:lumMod val="50000"/>
                    </a:schemeClr>
                  </a:solidFill>
                  <a:latin typeface="Calibri" panose="020F0502020204030204" pitchFamily="34" charset="0"/>
                  <a:cs typeface="Calibri" panose="020F0502020204030204" pitchFamily="34" charset="0"/>
                  <a:sym typeface="+mn-lt"/>
                </a:rPr>
                <a:t>bàn</a:t>
              </a:r>
              <a:r>
                <a:rPr lang="en-US" altLang="zh-CN" sz="4000" b="0" dirty="0">
                  <a:solidFill>
                    <a:schemeClr val="accent2">
                      <a:lumMod val="50000"/>
                    </a:schemeClr>
                  </a:solidFill>
                  <a:latin typeface="Calibri" panose="020F0502020204030204" pitchFamily="34" charset="0"/>
                  <a:cs typeface="Calibri" panose="020F0502020204030204" pitchFamily="34" charset="0"/>
                  <a:sym typeface="+mn-lt"/>
                </a:rPr>
                <a:t> nhé!</a:t>
              </a:r>
            </a:p>
          </p:txBody>
        </p:sp>
      </p:grpSp>
    </p:spTree>
    <p:extLst>
      <p:ext uri="{BB962C8B-B14F-4D97-AF65-F5344CB8AC3E}">
        <p14:creationId xmlns:p14="http://schemas.microsoft.com/office/powerpoint/2010/main" val="35938988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1"/>
                                        </p:tgtEl>
                                      </p:cBhvr>
                                      <p:by x="150000" y="150000"/>
                                    </p:animScale>
                                  </p:childTnLst>
                                </p:cTn>
                              </p:par>
                              <p:par>
                                <p:cTn id="7" presetID="42" presetClass="path" presetSubtype="0" accel="50000" decel="50000" fill="hold" nodeType="withEffect">
                                  <p:stCondLst>
                                    <p:cond delay="0"/>
                                  </p:stCondLst>
                                  <p:childTnLst>
                                    <p:animMotion origin="layout" path="M -2.08333E-6 4.07407E-6 L 0.0474 -0.3676 " pathEditMode="relative" rAng="0" ptsTypes="AA">
                                      <p:cBhvr>
                                        <p:cTn id="8" dur="2000" fill="hold"/>
                                        <p:tgtEl>
                                          <p:spTgt spid="11"/>
                                        </p:tgtEl>
                                        <p:attrNameLst>
                                          <p:attrName>ppt_x</p:attrName>
                                          <p:attrName>ppt_y</p:attrName>
                                        </p:attrNameLst>
                                      </p:cBhvr>
                                      <p:rCtr x="2370" y="-18380"/>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par>
                                <p:cTn id="16" presetID="32" presetClass="emph" presetSubtype="0"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1" presetClass="mediacall" presetSubtype="0" fill="hold" nodeType="withEffect">
                                  <p:stCondLst>
                                    <p:cond delay="0"/>
                                  </p:stCondLst>
                                  <p:childTnLst>
                                    <p:cmd type="call" cmd="playFrom(0.0)">
                                      <p:cBhvr>
                                        <p:cTn id="23" dur="2294" fill="hold"/>
                                        <p:tgtEl>
                                          <p:spTgt spid="8"/>
                                        </p:tgtEl>
                                      </p:cBhvr>
                                    </p:cmd>
                                  </p:childTnLst>
                                </p:cTn>
                              </p:par>
                              <p:par>
                                <p:cTn id="24" presetID="10" presetClass="entr" presetSubtype="0" fill="hold"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3">
            <a:extLst>
              <a:ext uri="{FF2B5EF4-FFF2-40B4-BE49-F238E27FC236}">
                <a16:creationId xmlns:a16="http://schemas.microsoft.com/office/drawing/2014/main" id="{7A9D16A1-37C5-02F0-0795-99F6F859EEE4}"/>
              </a:ext>
            </a:extLst>
          </p:cNvPr>
          <p:cNvSpPr txBox="1"/>
          <p:nvPr/>
        </p:nvSpPr>
        <p:spPr>
          <a:xfrm>
            <a:off x="747667" y="514924"/>
            <a:ext cx="6263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6">
            <a:extLst>
              <a:ext uri="{FF2B5EF4-FFF2-40B4-BE49-F238E27FC236}">
                <a16:creationId xmlns:a16="http://schemas.microsoft.com/office/drawing/2014/main" id="{EB0605A4-67F8-2BB1-D972-0ECBA80C6838}"/>
              </a:ext>
            </a:extLst>
          </p:cNvPr>
          <p:cNvSpPr txBox="1"/>
          <p:nvPr/>
        </p:nvSpPr>
        <p:spPr>
          <a:xfrm>
            <a:off x="4657275" y="506257"/>
            <a:ext cx="945598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Quan sát bảng sau.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A562971-4B1E-471F-85BE-4473A4055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22" y="411209"/>
            <a:ext cx="2261325" cy="1049096"/>
          </a:xfrm>
          <a:prstGeom prst="rect">
            <a:avLst/>
          </a:prstGeom>
        </p:spPr>
      </p:pic>
      <p:pic>
        <p:nvPicPr>
          <p:cNvPr id="7" name="Picture 6">
            <a:extLst>
              <a:ext uri="{FF2B5EF4-FFF2-40B4-BE49-F238E27FC236}">
                <a16:creationId xmlns:a16="http://schemas.microsoft.com/office/drawing/2014/main" id="{92B10D3B-9671-4EB3-8D13-2534ADE6F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4889" y="1029477"/>
            <a:ext cx="9647754" cy="5533555"/>
          </a:xfrm>
          <a:prstGeom prst="rect">
            <a:avLst/>
          </a:prstGeom>
        </p:spPr>
      </p:pic>
      <p:sp>
        <p:nvSpPr>
          <p:cNvPr id="8" name="Rectangle 7">
            <a:extLst>
              <a:ext uri="{FF2B5EF4-FFF2-40B4-BE49-F238E27FC236}">
                <a16:creationId xmlns:a16="http://schemas.microsoft.com/office/drawing/2014/main" id="{56900ED0-0868-4C43-BD93-D8D038BAEC97}"/>
              </a:ext>
            </a:extLst>
          </p:cNvPr>
          <p:cNvSpPr/>
          <p:nvPr/>
        </p:nvSpPr>
        <p:spPr>
          <a:xfrm>
            <a:off x="1374047" y="3642610"/>
            <a:ext cx="4981783" cy="404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55AB8E-66D4-4B89-8EF4-331C933E3E6A}"/>
              </a:ext>
            </a:extLst>
          </p:cNvPr>
          <p:cNvSpPr/>
          <p:nvPr/>
        </p:nvSpPr>
        <p:spPr>
          <a:xfrm>
            <a:off x="1513000" y="4047344"/>
            <a:ext cx="9699643" cy="2515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9675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tòa nhà&#10;&#10;Mô tả được tạo tự động">
            <a:extLst>
              <a:ext uri="{FF2B5EF4-FFF2-40B4-BE49-F238E27FC236}">
                <a16:creationId xmlns:a16="http://schemas.microsoft.com/office/drawing/2014/main" id="{E8A9EDE1-B139-077E-EBEF-108F0019F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Hình chữ nhật: Góc Tròn 13">
            <a:extLst>
              <a:ext uri="{FF2B5EF4-FFF2-40B4-BE49-F238E27FC236}">
                <a16:creationId xmlns:a16="http://schemas.microsoft.com/office/drawing/2014/main" id="{B3661555-36CB-FCE4-454A-B9815472727D}"/>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3">
            <a:extLst>
              <a:ext uri="{FF2B5EF4-FFF2-40B4-BE49-F238E27FC236}">
                <a16:creationId xmlns:a16="http://schemas.microsoft.com/office/drawing/2014/main" id="{7A9D16A1-37C5-02F0-0795-99F6F859EEE4}"/>
              </a:ext>
            </a:extLst>
          </p:cNvPr>
          <p:cNvSpPr txBox="1"/>
          <p:nvPr/>
        </p:nvSpPr>
        <p:spPr>
          <a:xfrm>
            <a:off x="747667" y="514924"/>
            <a:ext cx="6263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5</a:t>
            </a:r>
            <a:endPar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8" name="TextBox 16">
            <a:extLst>
              <a:ext uri="{FF2B5EF4-FFF2-40B4-BE49-F238E27FC236}">
                <a16:creationId xmlns:a16="http://schemas.microsoft.com/office/drawing/2014/main" id="{EB0605A4-67F8-2BB1-D972-0ECBA80C6838}"/>
              </a:ext>
            </a:extLst>
          </p:cNvPr>
          <p:cNvSpPr txBox="1"/>
          <p:nvPr/>
        </p:nvSpPr>
        <p:spPr>
          <a:xfrm>
            <a:off x="4657275" y="506257"/>
            <a:ext cx="9455989"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Quan sát bảng sau.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A562971-4B1E-471F-85BE-4473A4055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22" y="411209"/>
            <a:ext cx="2261325" cy="1049096"/>
          </a:xfrm>
          <a:prstGeom prst="rect">
            <a:avLst/>
          </a:prstGeom>
        </p:spPr>
      </p:pic>
      <p:pic>
        <p:nvPicPr>
          <p:cNvPr id="7" name="Picture 6">
            <a:extLst>
              <a:ext uri="{FF2B5EF4-FFF2-40B4-BE49-F238E27FC236}">
                <a16:creationId xmlns:a16="http://schemas.microsoft.com/office/drawing/2014/main" id="{92B10D3B-9671-4EB3-8D13-2534ADE6F7E1}"/>
              </a:ext>
            </a:extLst>
          </p:cNvPr>
          <p:cNvPicPr>
            <a:picLocks noChangeAspect="1"/>
          </p:cNvPicPr>
          <p:nvPr/>
        </p:nvPicPr>
        <p:blipFill rotWithShape="1">
          <a:blip r:embed="rId4">
            <a:extLst>
              <a:ext uri="{28A0092B-C50C-407E-A947-70E740481C1C}">
                <a14:useLocalDpi xmlns:a14="http://schemas.microsoft.com/office/drawing/2010/main" val="0"/>
              </a:ext>
            </a:extLst>
          </a:blip>
          <a:srcRect b="43837"/>
          <a:stretch/>
        </p:blipFill>
        <p:spPr>
          <a:xfrm>
            <a:off x="1564889" y="1029478"/>
            <a:ext cx="9647754" cy="3107808"/>
          </a:xfrm>
          <a:prstGeom prst="rect">
            <a:avLst/>
          </a:prstGeom>
        </p:spPr>
      </p:pic>
      <p:sp>
        <p:nvSpPr>
          <p:cNvPr id="10" name="TextBox 16">
            <a:extLst>
              <a:ext uri="{FF2B5EF4-FFF2-40B4-BE49-F238E27FC236}">
                <a16:creationId xmlns:a16="http://schemas.microsoft.com/office/drawing/2014/main" id="{E7A2E4B4-E5CB-47A8-B318-6191D3E53C11}"/>
              </a:ext>
            </a:extLst>
          </p:cNvPr>
          <p:cNvSpPr txBox="1"/>
          <p:nvPr/>
        </p:nvSpPr>
        <p:spPr>
          <a:xfrm>
            <a:off x="3071847" y="4180007"/>
            <a:ext cx="945598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Châu Á: 4 651 000 000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Châu Âu: 744 000 000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Châu Đại Dương: 43 000 000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Châu Mỹ: 1 027 000 000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Châu Phi: 1 373 000 000 người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894332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686</TotalTime>
  <Words>621</Words>
  <Application>Microsoft Office PowerPoint</Application>
  <PresentationFormat>Widescreen</PresentationFormat>
  <Paragraphs>72</Paragraphs>
  <Slides>19</Slides>
  <Notes>2</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Calibri</vt:lpstr>
      <vt:lpstr>Calibri Light</vt:lpstr>
      <vt:lpstr>SVN-Hole Hearted</vt:lpstr>
      <vt:lpstr>SVN-Poky's</vt:lpstr>
      <vt:lpstr>UTM Cookies</vt:lpstr>
      <vt:lpstr>UTM Duepuntozero</vt:lpstr>
      <vt:lpstr>UTM Edwardian</vt:lpstr>
      <vt:lpstr>Wingdings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50</cp:revision>
  <dcterms:created xsi:type="dcterms:W3CDTF">2022-10-06T13:57:00Z</dcterms:created>
  <dcterms:modified xsi:type="dcterms:W3CDTF">2024-12-30T13:45:02Z</dcterms:modified>
  <cp:category>9Slide.vn</cp:category>
</cp:coreProperties>
</file>